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7" r:id="rId3"/>
    <p:sldId id="289" r:id="rId4"/>
    <p:sldId id="290" r:id="rId5"/>
    <p:sldId id="291" r:id="rId6"/>
    <p:sldId id="261" r:id="rId7"/>
    <p:sldId id="260" r:id="rId8"/>
    <p:sldId id="282" r:id="rId9"/>
    <p:sldId id="268" r:id="rId10"/>
    <p:sldId id="265" r:id="rId11"/>
    <p:sldId id="270" r:id="rId12"/>
    <p:sldId id="267" r:id="rId13"/>
    <p:sldId id="266" r:id="rId14"/>
    <p:sldId id="283" r:id="rId15"/>
    <p:sldId id="279" r:id="rId16"/>
    <p:sldId id="281" r:id="rId17"/>
    <p:sldId id="286" r:id="rId18"/>
    <p:sldId id="285" r:id="rId19"/>
    <p:sldId id="287" r:id="rId20"/>
    <p:sldId id="269" r:id="rId21"/>
    <p:sldId id="272" r:id="rId22"/>
    <p:sldId id="280" r:id="rId23"/>
    <p:sldId id="277" r:id="rId24"/>
    <p:sldId id="278" r:id="rId25"/>
    <p:sldId id="275" r:id="rId26"/>
    <p:sldId id="284" r:id="rId27"/>
  </p:sldIdLst>
  <p:sldSz cx="12701588" cy="7150100"/>
  <p:notesSz cx="6858000" cy="9144000"/>
  <p:custDataLst>
    <p:tags r:id="rId30"/>
  </p:custDataLst>
  <p:defaultTextStyle>
    <a:defPPr>
      <a:defRPr lang="zh-CN"/>
    </a:defPPr>
    <a:lvl1pPr marL="0" algn="l" defTabSz="1134110" rtl="0" eaLnBrk="1" latinLnBrk="0" hangingPunct="1">
      <a:defRPr sz="2200" kern="1200">
        <a:solidFill>
          <a:schemeClr val="tx1"/>
        </a:solidFill>
        <a:latin typeface="+mn-lt"/>
        <a:ea typeface="+mn-ea"/>
        <a:cs typeface="+mn-cs"/>
      </a:defRPr>
    </a:lvl1pPr>
    <a:lvl2pPr marL="567055" algn="l" defTabSz="1134110" rtl="0" eaLnBrk="1" latinLnBrk="0" hangingPunct="1">
      <a:defRPr sz="2200" kern="1200">
        <a:solidFill>
          <a:schemeClr val="tx1"/>
        </a:solidFill>
        <a:latin typeface="+mn-lt"/>
        <a:ea typeface="+mn-ea"/>
        <a:cs typeface="+mn-cs"/>
      </a:defRPr>
    </a:lvl2pPr>
    <a:lvl3pPr marL="1134110" algn="l" defTabSz="1134110" rtl="0" eaLnBrk="1" latinLnBrk="0" hangingPunct="1">
      <a:defRPr sz="2200" kern="1200">
        <a:solidFill>
          <a:schemeClr val="tx1"/>
        </a:solidFill>
        <a:latin typeface="+mn-lt"/>
        <a:ea typeface="+mn-ea"/>
        <a:cs typeface="+mn-cs"/>
      </a:defRPr>
    </a:lvl3pPr>
    <a:lvl4pPr marL="1701165" algn="l" defTabSz="1134110" rtl="0" eaLnBrk="1" latinLnBrk="0" hangingPunct="1">
      <a:defRPr sz="2200" kern="1200">
        <a:solidFill>
          <a:schemeClr val="tx1"/>
        </a:solidFill>
        <a:latin typeface="+mn-lt"/>
        <a:ea typeface="+mn-ea"/>
        <a:cs typeface="+mn-cs"/>
      </a:defRPr>
    </a:lvl4pPr>
    <a:lvl5pPr marL="2268855" algn="l" defTabSz="1134110" rtl="0" eaLnBrk="1" latinLnBrk="0" hangingPunct="1">
      <a:defRPr sz="2200" kern="1200">
        <a:solidFill>
          <a:schemeClr val="tx1"/>
        </a:solidFill>
        <a:latin typeface="+mn-lt"/>
        <a:ea typeface="+mn-ea"/>
        <a:cs typeface="+mn-cs"/>
      </a:defRPr>
    </a:lvl5pPr>
    <a:lvl6pPr marL="2835910" algn="l" defTabSz="1134110" rtl="0" eaLnBrk="1" latinLnBrk="0" hangingPunct="1">
      <a:defRPr sz="2200" kern="1200">
        <a:solidFill>
          <a:schemeClr val="tx1"/>
        </a:solidFill>
        <a:latin typeface="+mn-lt"/>
        <a:ea typeface="+mn-ea"/>
        <a:cs typeface="+mn-cs"/>
      </a:defRPr>
    </a:lvl6pPr>
    <a:lvl7pPr marL="3402965" algn="l" defTabSz="1134110" rtl="0" eaLnBrk="1" latinLnBrk="0" hangingPunct="1">
      <a:defRPr sz="2200" kern="1200">
        <a:solidFill>
          <a:schemeClr val="tx1"/>
        </a:solidFill>
        <a:latin typeface="+mn-lt"/>
        <a:ea typeface="+mn-ea"/>
        <a:cs typeface="+mn-cs"/>
      </a:defRPr>
    </a:lvl7pPr>
    <a:lvl8pPr marL="3970020" algn="l" defTabSz="1134110" rtl="0" eaLnBrk="1" latinLnBrk="0" hangingPunct="1">
      <a:defRPr sz="2200" kern="1200">
        <a:solidFill>
          <a:schemeClr val="tx1"/>
        </a:solidFill>
        <a:latin typeface="+mn-lt"/>
        <a:ea typeface="+mn-ea"/>
        <a:cs typeface="+mn-cs"/>
      </a:defRPr>
    </a:lvl8pPr>
    <a:lvl9pPr marL="4537075" algn="l" defTabSz="113411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2">
          <p15:clr>
            <a:srgbClr val="A4A3A4"/>
          </p15:clr>
        </p15:guide>
        <p15:guide id="2" pos="40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3BC"/>
    <a:srgbClr val="2C9E7D"/>
    <a:srgbClr val="EFF3FF"/>
    <a:srgbClr val="C7E0E5"/>
    <a:srgbClr val="D5E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8" d="100"/>
          <a:sy n="48" d="100"/>
        </p:scale>
        <p:origin x="-408" y="-1608"/>
      </p:cViewPr>
      <p:guideLst>
        <p:guide orient="horz" pos="2252"/>
        <p:guide pos="4001"/>
      </p:guideLst>
    </p:cSldViewPr>
  </p:slideViewPr>
  <p:notesTextViewPr>
    <p:cViewPr>
      <p:scale>
        <a:sx n="100" d="100"/>
        <a:sy n="100" d="100"/>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C9E7D"/>
            </a:solidFill>
            <a:ln w="25400">
              <a:noFill/>
            </a:ln>
            <a:effectLst/>
          </c:spPr>
          <c:invertIfNegative val="0"/>
          <c:dPt>
            <c:idx val="6"/>
            <c:invertIfNegative val="0"/>
            <c:bubble3D val="0"/>
            <c:extLst>
              <c:ext xmlns:c16="http://schemas.microsoft.com/office/drawing/2014/chart" uri="{C3380CC4-5D6E-409C-BE32-E72D297353CC}">
                <c16:uniqueId val="{00000000-B316-49AA-ACE3-F2D921AB9AB0}"/>
              </c:ext>
            </c:extLst>
          </c:dPt>
          <c:val>
            <c:numRef>
              <c:f>Sheet1!$B$2:$B$11</c:f>
              <c:numCache>
                <c:formatCode>General</c:formatCode>
                <c:ptCount val="10"/>
                <c:pt idx="0">
                  <c:v>1</c:v>
                </c:pt>
                <c:pt idx="1">
                  <c:v>2</c:v>
                </c:pt>
                <c:pt idx="2">
                  <c:v>3</c:v>
                </c:pt>
                <c:pt idx="3">
                  <c:v>4</c:v>
                </c:pt>
                <c:pt idx="4">
                  <c:v>5</c:v>
                </c:pt>
                <c:pt idx="5">
                  <c:v>6</c:v>
                </c:pt>
                <c:pt idx="6">
                  <c:v>7</c:v>
                </c:pt>
                <c:pt idx="7">
                  <c:v>6</c:v>
                </c:pt>
                <c:pt idx="8">
                  <c:v>5</c:v>
                </c:pt>
                <c:pt idx="9">
                  <c:v>2</c:v>
                </c:pt>
              </c:numCache>
            </c:numRef>
          </c:val>
          <c:extLst>
            <c:ext xmlns:c16="http://schemas.microsoft.com/office/drawing/2014/chart" uri="{C3380CC4-5D6E-409C-BE32-E72D297353CC}">
              <c16:uniqueId val="{00000001-B316-49AA-ACE3-F2D921AB9AB0}"/>
            </c:ext>
          </c:extLst>
        </c:ser>
        <c:ser>
          <c:idx val="1"/>
          <c:order val="1"/>
          <c:spPr>
            <a:solidFill>
              <a:srgbClr val="89A3BC"/>
            </a:solidFill>
            <a:ln w="25400">
              <a:noFill/>
            </a:ln>
            <a:effectLst/>
          </c:spPr>
          <c:invertIfNegative val="0"/>
          <c:val>
            <c:numRef>
              <c:f>Sheet1!$C$2:$C$11</c:f>
              <c:numCache>
                <c:formatCode>General</c:formatCode>
                <c:ptCount val="10"/>
                <c:pt idx="0">
                  <c:v>9</c:v>
                </c:pt>
                <c:pt idx="1">
                  <c:v>8</c:v>
                </c:pt>
                <c:pt idx="2">
                  <c:v>7</c:v>
                </c:pt>
                <c:pt idx="3">
                  <c:v>6</c:v>
                </c:pt>
                <c:pt idx="4">
                  <c:v>5</c:v>
                </c:pt>
                <c:pt idx="5">
                  <c:v>4</c:v>
                </c:pt>
                <c:pt idx="6">
                  <c:v>3</c:v>
                </c:pt>
                <c:pt idx="7">
                  <c:v>4</c:v>
                </c:pt>
                <c:pt idx="8">
                  <c:v>5</c:v>
                </c:pt>
                <c:pt idx="9">
                  <c:v>3</c:v>
                </c:pt>
              </c:numCache>
            </c:numRef>
          </c:val>
          <c:extLst>
            <c:ext xmlns:c16="http://schemas.microsoft.com/office/drawing/2014/chart" uri="{C3380CC4-5D6E-409C-BE32-E72D297353CC}">
              <c16:uniqueId val="{00000002-B316-49AA-ACE3-F2D921AB9AB0}"/>
            </c:ext>
          </c:extLst>
        </c:ser>
        <c:dLbls>
          <c:showLegendKey val="0"/>
          <c:showVal val="0"/>
          <c:showCatName val="0"/>
          <c:showSerName val="0"/>
          <c:showPercent val="0"/>
          <c:showBubbleSize val="0"/>
        </c:dLbls>
        <c:gapWidth val="20"/>
        <c:axId val="56874496"/>
        <c:axId val="56876032"/>
      </c:barChart>
      <c:catAx>
        <c:axId val="56874496"/>
        <c:scaling>
          <c:orientation val="minMax"/>
        </c:scaling>
        <c:delete val="0"/>
        <c:axPos val="b"/>
        <c:numFmt formatCode="General" sourceLinked="1"/>
        <c:majorTickMark val="none"/>
        <c:minorTickMark val="none"/>
        <c:tickLblPos val="nextTo"/>
        <c:spPr>
          <a:noFill/>
          <a:ln w="9525" cap="flat" cmpd="sng" algn="ctr">
            <a:solidFill>
              <a:srgbClr val="2C9E7D"/>
            </a:solidFill>
            <a:prstDash val="solid"/>
            <a:round/>
          </a:ln>
          <a:effectLst/>
        </c:spPr>
        <c:txPr>
          <a:bodyPr rot="-60000000" spcFirstLastPara="1" vertOverflow="ellipsis" horzOverflow="overflow" vert="horz" wrap="square" anchor="ctr" anchorCtr="1"/>
          <a:lstStyle/>
          <a:p>
            <a:pPr>
              <a:defRPr lang="zh-CN" sz="9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zh-CN"/>
          </a:p>
        </c:txPr>
        <c:crossAx val="56876032"/>
        <c:crosses val="autoZero"/>
        <c:auto val="1"/>
        <c:lblAlgn val="ctr"/>
        <c:lblOffset val="100"/>
        <c:noMultiLvlLbl val="0"/>
      </c:catAx>
      <c:valAx>
        <c:axId val="56876032"/>
        <c:scaling>
          <c:orientation val="minMax"/>
        </c:scaling>
        <c:delete val="1"/>
        <c:axPos val="l"/>
        <c:majorGridlines>
          <c:spPr>
            <a:ln w="9525" cap="flat" cmpd="sng" algn="ctr">
              <a:noFill/>
              <a:prstDash val="solid"/>
              <a:round/>
            </a:ln>
            <a:effectLst/>
          </c:spPr>
        </c:majorGridlines>
        <c:numFmt formatCode="General" sourceLinked="1"/>
        <c:majorTickMark val="none"/>
        <c:minorTickMark val="none"/>
        <c:tickLblPos val="nextTo"/>
        <c:crossAx val="56874496"/>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D6BBE-00CA-4A16-8108-452B4C37602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36A57-3AA5-41B7-9246-0DB1A90F0AD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936A57-3AA5-41B7-9246-0DB1A90F0AD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52619" y="2221166"/>
            <a:ext cx="10796350" cy="1532637"/>
          </a:xfrm>
        </p:spPr>
        <p:txBody>
          <a:bodyPr/>
          <a:lstStyle/>
          <a:p>
            <a:r>
              <a:rPr lang="zh-CN" altLang="en-US"/>
              <a:t>单击此处编辑母版标题样式</a:t>
            </a:r>
          </a:p>
        </p:txBody>
      </p:sp>
      <p:sp>
        <p:nvSpPr>
          <p:cNvPr id="3" name="副标题 2"/>
          <p:cNvSpPr>
            <a:spLocks noGrp="1"/>
          </p:cNvSpPr>
          <p:nvPr>
            <p:ph type="subTitle" idx="1"/>
          </p:nvPr>
        </p:nvSpPr>
        <p:spPr>
          <a:xfrm>
            <a:off x="1905238" y="4051723"/>
            <a:ext cx="8891112" cy="1827248"/>
          </a:xfrm>
        </p:spPr>
        <p:txBody>
          <a:bodyPr/>
          <a:lstStyle>
            <a:lvl1pPr marL="0" indent="0" algn="ctr">
              <a:buNone/>
              <a:defRPr>
                <a:solidFill>
                  <a:schemeClr val="tx1">
                    <a:tint val="75000"/>
                  </a:schemeClr>
                </a:solidFill>
              </a:defRPr>
            </a:lvl1pPr>
            <a:lvl2pPr marL="567055" indent="0" algn="ctr">
              <a:buNone/>
              <a:defRPr>
                <a:solidFill>
                  <a:schemeClr val="tx1">
                    <a:tint val="75000"/>
                  </a:schemeClr>
                </a:solidFill>
              </a:defRPr>
            </a:lvl2pPr>
            <a:lvl3pPr marL="1134110" indent="0" algn="ctr">
              <a:buNone/>
              <a:defRPr>
                <a:solidFill>
                  <a:schemeClr val="tx1">
                    <a:tint val="75000"/>
                  </a:schemeClr>
                </a:solidFill>
              </a:defRPr>
            </a:lvl3pPr>
            <a:lvl4pPr marL="1701165" indent="0" algn="ctr">
              <a:buNone/>
              <a:defRPr>
                <a:solidFill>
                  <a:schemeClr val="tx1">
                    <a:tint val="75000"/>
                  </a:schemeClr>
                </a:solidFill>
              </a:defRPr>
            </a:lvl4pPr>
            <a:lvl5pPr marL="2268855" indent="0" algn="ctr">
              <a:buNone/>
              <a:defRPr>
                <a:solidFill>
                  <a:schemeClr val="tx1">
                    <a:tint val="75000"/>
                  </a:schemeClr>
                </a:solidFill>
              </a:defRPr>
            </a:lvl5pPr>
            <a:lvl6pPr marL="2835910" indent="0" algn="ctr">
              <a:buNone/>
              <a:defRPr>
                <a:solidFill>
                  <a:schemeClr val="tx1">
                    <a:tint val="75000"/>
                  </a:schemeClr>
                </a:solidFill>
              </a:defRPr>
            </a:lvl6pPr>
            <a:lvl7pPr marL="3402965" indent="0" algn="ctr">
              <a:buNone/>
              <a:defRPr>
                <a:solidFill>
                  <a:schemeClr val="tx1">
                    <a:tint val="75000"/>
                  </a:schemeClr>
                </a:solidFill>
              </a:defRPr>
            </a:lvl7pPr>
            <a:lvl8pPr marL="3970020" indent="0" algn="ctr">
              <a:buNone/>
              <a:defRPr>
                <a:solidFill>
                  <a:schemeClr val="tx1">
                    <a:tint val="75000"/>
                  </a:schemeClr>
                </a:solidFill>
              </a:defRPr>
            </a:lvl8pPr>
            <a:lvl9pPr marL="453707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8651" y="286336"/>
            <a:ext cx="2857857" cy="6100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35079" y="286336"/>
            <a:ext cx="8361879" cy="6100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0" name="椭圆 32"/>
          <p:cNvSpPr/>
          <p:nvPr userDrawn="1"/>
        </p:nvSpPr>
        <p:spPr>
          <a:xfrm>
            <a:off x="0" y="0"/>
            <a:ext cx="3110434" cy="7150100"/>
          </a:xfrm>
          <a:custGeom>
            <a:avLst/>
            <a:gdLst/>
            <a:ahLst/>
            <a:cxnLst/>
            <a:rect l="l" t="t" r="r" b="b"/>
            <a:pathLst>
              <a:path w="3110434" h="7150100">
                <a:moveTo>
                  <a:pt x="0" y="0"/>
                </a:moveTo>
                <a:lnTo>
                  <a:pt x="2482518" y="0"/>
                </a:lnTo>
                <a:cubicBezTo>
                  <a:pt x="2882540" y="1052959"/>
                  <a:pt x="3110434" y="2273685"/>
                  <a:pt x="3110434" y="3575050"/>
                </a:cubicBezTo>
                <a:cubicBezTo>
                  <a:pt x="3110434" y="4876639"/>
                  <a:pt x="2882462" y="6097560"/>
                  <a:pt x="2480922" y="7150100"/>
                </a:cubicBezTo>
                <a:lnTo>
                  <a:pt x="0" y="7150100"/>
                </a:lnTo>
                <a:close/>
              </a:path>
            </a:pathLst>
          </a:custGeom>
          <a:solidFill>
            <a:srgbClr val="89A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userDrawn="1"/>
        </p:nvSpPr>
        <p:spPr>
          <a:xfrm>
            <a:off x="590362" y="1775058"/>
            <a:ext cx="1872000" cy="1872000"/>
          </a:xfrm>
          <a:prstGeom prst="ellipse">
            <a:avLst/>
          </a:prstGeom>
          <a:solidFill>
            <a:srgbClr val="EFF3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userDrawn="1"/>
        </p:nvSpPr>
        <p:spPr>
          <a:xfrm>
            <a:off x="3974642" y="5375362"/>
            <a:ext cx="1008000" cy="1008000"/>
          </a:xfrm>
          <a:prstGeom prst="ellipse">
            <a:avLst/>
          </a:prstGeom>
          <a:solidFill>
            <a:srgbClr val="89A3B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38"/>
          <p:cNvSpPr>
            <a:spLocks noChangeAspect="1"/>
          </p:cNvSpPr>
          <p:nvPr userDrawn="1"/>
        </p:nvSpPr>
        <p:spPr>
          <a:xfrm>
            <a:off x="9303122" y="0"/>
            <a:ext cx="3398466" cy="3142530"/>
          </a:xfrm>
          <a:custGeom>
            <a:avLst/>
            <a:gdLst/>
            <a:ahLst/>
            <a:cxnLst/>
            <a:rect l="l" t="t" r="r" b="b"/>
            <a:pathLst>
              <a:path w="3398466" h="3142530">
                <a:moveTo>
                  <a:pt x="260064" y="0"/>
                </a:moveTo>
                <a:lnTo>
                  <a:pt x="3398466" y="0"/>
                </a:lnTo>
                <a:lnTo>
                  <a:pt x="3398466" y="2714789"/>
                </a:lnTo>
                <a:cubicBezTo>
                  <a:pt x="3044680" y="2984073"/>
                  <a:pt x="2602845" y="3142530"/>
                  <a:pt x="2124000" y="3142530"/>
                </a:cubicBezTo>
                <a:cubicBezTo>
                  <a:pt x="950947" y="3142530"/>
                  <a:pt x="0" y="2191583"/>
                  <a:pt x="0" y="1018530"/>
                </a:cubicBezTo>
                <a:cubicBezTo>
                  <a:pt x="0" y="649405"/>
                  <a:pt x="94161" y="302272"/>
                  <a:pt x="260064" y="0"/>
                </a:cubicBezTo>
                <a:close/>
              </a:path>
            </a:pathLst>
          </a:custGeom>
          <a:solidFill>
            <a:srgbClr val="89A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41"/>
          <p:cNvSpPr>
            <a:spLocks noChangeAspect="1"/>
          </p:cNvSpPr>
          <p:nvPr userDrawn="1"/>
        </p:nvSpPr>
        <p:spPr>
          <a:xfrm>
            <a:off x="6672362" y="1"/>
            <a:ext cx="1804928" cy="690895"/>
          </a:xfrm>
          <a:custGeom>
            <a:avLst/>
            <a:gdLst/>
            <a:ahLst/>
            <a:cxnLst/>
            <a:rect l="l" t="t" r="r" b="b"/>
            <a:pathLst>
              <a:path w="1804928" h="690895">
                <a:moveTo>
                  <a:pt x="0" y="0"/>
                </a:moveTo>
                <a:lnTo>
                  <a:pt x="1804928" y="0"/>
                </a:lnTo>
                <a:cubicBezTo>
                  <a:pt x="1698156" y="398195"/>
                  <a:pt x="1334492" y="690895"/>
                  <a:pt x="902464" y="690895"/>
                </a:cubicBezTo>
                <a:cubicBezTo>
                  <a:pt x="470436" y="690895"/>
                  <a:pt x="106772" y="398195"/>
                  <a:pt x="0" y="0"/>
                </a:cubicBezTo>
                <a:close/>
              </a:path>
            </a:pathLst>
          </a:cu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44"/>
          <p:cNvSpPr/>
          <p:nvPr userDrawn="1"/>
        </p:nvSpPr>
        <p:spPr>
          <a:xfrm rot="2700000">
            <a:off x="8742582" y="4999119"/>
            <a:ext cx="3020159" cy="3768079"/>
          </a:xfrm>
          <a:custGeom>
            <a:avLst/>
            <a:gdLst/>
            <a:ahLst/>
            <a:cxnLst/>
            <a:rect l="l" t="t" r="r" b="b"/>
            <a:pathLst>
              <a:path w="3020159" h="3768079">
                <a:moveTo>
                  <a:pt x="446936" y="0"/>
                </a:moveTo>
                <a:cubicBezTo>
                  <a:pt x="1044439" y="-597503"/>
                  <a:pt x="2013180" y="-597503"/>
                  <a:pt x="2610683" y="0"/>
                </a:cubicBezTo>
                <a:cubicBezTo>
                  <a:pt x="2824727" y="214043"/>
                  <a:pt x="2962093" y="475728"/>
                  <a:pt x="3020159" y="751473"/>
                </a:cubicBezTo>
                <a:lnTo>
                  <a:pt x="3552" y="3768079"/>
                </a:lnTo>
                <a:lnTo>
                  <a:pt x="3553" y="1181218"/>
                </a:lnTo>
                <a:cubicBezTo>
                  <a:pt x="-25425" y="757312"/>
                  <a:pt x="122879" y="324056"/>
                  <a:pt x="446936" y="0"/>
                </a:cubicBezTo>
                <a:close/>
              </a:path>
            </a:pathLst>
          </a:cu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3" name="梯形 4"/>
          <p:cNvSpPr/>
          <p:nvPr userDrawn="1"/>
        </p:nvSpPr>
        <p:spPr>
          <a:xfrm>
            <a:off x="1" y="0"/>
            <a:ext cx="6167528" cy="7150100"/>
          </a:xfrm>
          <a:custGeom>
            <a:avLst/>
            <a:gdLst/>
            <a:ahLst/>
            <a:cxnLst/>
            <a:rect l="l" t="t" r="r" b="b"/>
            <a:pathLst>
              <a:path w="6167528" h="7150100">
                <a:moveTo>
                  <a:pt x="0" y="0"/>
                </a:moveTo>
                <a:lnTo>
                  <a:pt x="4251665" y="0"/>
                </a:lnTo>
                <a:lnTo>
                  <a:pt x="6167528" y="7150100"/>
                </a:lnTo>
                <a:lnTo>
                  <a:pt x="0" y="7150100"/>
                </a:lnTo>
                <a:close/>
              </a:path>
            </a:pathLst>
          </a:custGeom>
          <a:solidFill>
            <a:srgbClr val="C7E0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1"/>
          <p:cNvSpPr/>
          <p:nvPr userDrawn="1"/>
        </p:nvSpPr>
        <p:spPr>
          <a:xfrm rot="20700000">
            <a:off x="988622" y="-367269"/>
            <a:ext cx="1800000" cy="7884637"/>
          </a:xfrm>
          <a:custGeom>
            <a:avLst/>
            <a:gdLst/>
            <a:ahLst/>
            <a:cxnLst/>
            <a:rect l="l" t="t" r="r" b="b"/>
            <a:pathLst>
              <a:path w="1800000" h="7884637">
                <a:moveTo>
                  <a:pt x="1800000" y="482308"/>
                </a:moveTo>
                <a:lnTo>
                  <a:pt x="1800000" y="7884637"/>
                </a:lnTo>
                <a:lnTo>
                  <a:pt x="0" y="7402329"/>
                </a:lnTo>
                <a:lnTo>
                  <a:pt x="0" y="0"/>
                </a:lnTo>
                <a:close/>
              </a:path>
            </a:pathLst>
          </a:custGeom>
          <a:solidFill>
            <a:srgbClr val="89A3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
          <p:cNvSpPr/>
          <p:nvPr userDrawn="1"/>
        </p:nvSpPr>
        <p:spPr>
          <a:xfrm rot="20700000">
            <a:off x="3129065" y="-367267"/>
            <a:ext cx="1800000" cy="7884635"/>
          </a:xfrm>
          <a:custGeom>
            <a:avLst/>
            <a:gdLst/>
            <a:ahLst/>
            <a:cxnLst/>
            <a:rect l="l" t="t" r="r" b="b"/>
            <a:pathLst>
              <a:path w="1800000" h="7884635">
                <a:moveTo>
                  <a:pt x="1800000" y="482308"/>
                </a:moveTo>
                <a:lnTo>
                  <a:pt x="1800000" y="7884635"/>
                </a:lnTo>
                <a:lnTo>
                  <a:pt x="0" y="7402327"/>
                </a:lnTo>
                <a:lnTo>
                  <a:pt x="0" y="0"/>
                </a:lnTo>
                <a:close/>
              </a:path>
            </a:pathLst>
          </a:custGeom>
          <a:solidFill>
            <a:srgbClr val="2C9E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p:cNvSpPr/>
          <p:nvPr userDrawn="1"/>
        </p:nvSpPr>
        <p:spPr>
          <a:xfrm rot="20700000">
            <a:off x="2805895" y="-164698"/>
            <a:ext cx="288000" cy="7479496"/>
          </a:xfrm>
          <a:custGeom>
            <a:avLst/>
            <a:gdLst/>
            <a:ahLst/>
            <a:cxnLst/>
            <a:rect l="l" t="t" r="r" b="b"/>
            <a:pathLst>
              <a:path w="288000" h="7479496">
                <a:moveTo>
                  <a:pt x="288000" y="77169"/>
                </a:moveTo>
                <a:lnTo>
                  <a:pt x="288000" y="7479496"/>
                </a:lnTo>
                <a:lnTo>
                  <a:pt x="0" y="7402327"/>
                </a:lnTo>
                <a:lnTo>
                  <a:pt x="0" y="0"/>
                </a:lnTo>
                <a:close/>
              </a:path>
            </a:pathLst>
          </a:custGeom>
          <a:solidFill>
            <a:srgbClr val="EFF3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12"/>
          <p:cNvSpPr>
            <a:spLocks noChangeAspect="1"/>
          </p:cNvSpPr>
          <p:nvPr userDrawn="1"/>
        </p:nvSpPr>
        <p:spPr>
          <a:xfrm>
            <a:off x="6350794" y="1"/>
            <a:ext cx="4320000" cy="3177821"/>
          </a:xfrm>
          <a:custGeom>
            <a:avLst/>
            <a:gdLst/>
            <a:ahLst/>
            <a:cxnLst/>
            <a:rect l="l" t="t" r="r" b="b"/>
            <a:pathLst>
              <a:path w="4860000" h="3575050">
                <a:moveTo>
                  <a:pt x="286914" y="0"/>
                </a:moveTo>
                <a:lnTo>
                  <a:pt x="4573087" y="0"/>
                </a:lnTo>
                <a:cubicBezTo>
                  <a:pt x="4756391" y="340936"/>
                  <a:pt x="4860000" y="730893"/>
                  <a:pt x="4860000" y="1145050"/>
                </a:cubicBezTo>
                <a:cubicBezTo>
                  <a:pt x="4860000" y="2487102"/>
                  <a:pt x="3772052" y="3575050"/>
                  <a:pt x="2430000" y="3575050"/>
                </a:cubicBezTo>
                <a:cubicBezTo>
                  <a:pt x="1087948" y="3575050"/>
                  <a:pt x="0" y="2487102"/>
                  <a:pt x="0" y="1145050"/>
                </a:cubicBezTo>
                <a:cubicBezTo>
                  <a:pt x="0" y="730893"/>
                  <a:pt x="103610" y="340936"/>
                  <a:pt x="286914" y="0"/>
                </a:cubicBezTo>
                <a:close/>
              </a:path>
            </a:pathLst>
          </a:cu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41"/>
          <p:cNvSpPr>
            <a:spLocks noChangeAspect="1"/>
          </p:cNvSpPr>
          <p:nvPr userDrawn="1"/>
        </p:nvSpPr>
        <p:spPr>
          <a:xfrm>
            <a:off x="10896660" y="1"/>
            <a:ext cx="1804928" cy="690895"/>
          </a:xfrm>
          <a:custGeom>
            <a:avLst/>
            <a:gdLst/>
            <a:ahLst/>
            <a:cxnLst/>
            <a:rect l="l" t="t" r="r" b="b"/>
            <a:pathLst>
              <a:path w="1804928" h="690895">
                <a:moveTo>
                  <a:pt x="0" y="0"/>
                </a:moveTo>
                <a:lnTo>
                  <a:pt x="1804928" y="0"/>
                </a:lnTo>
                <a:cubicBezTo>
                  <a:pt x="1698156" y="398195"/>
                  <a:pt x="1334492" y="690895"/>
                  <a:pt x="902464" y="690895"/>
                </a:cubicBezTo>
                <a:cubicBezTo>
                  <a:pt x="470436" y="690895"/>
                  <a:pt x="106772" y="398195"/>
                  <a:pt x="0" y="0"/>
                </a:cubicBezTo>
                <a:close/>
              </a:path>
            </a:pathLst>
          </a:custGeom>
          <a:solidFill>
            <a:srgbClr val="C7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 presetClass="entr" presetSubtype="1"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grpSp>
        <p:nvGrpSpPr>
          <p:cNvPr id="13" name="组合 12"/>
          <p:cNvGrpSpPr/>
          <p:nvPr userDrawn="1"/>
        </p:nvGrpSpPr>
        <p:grpSpPr>
          <a:xfrm>
            <a:off x="0" y="0"/>
            <a:ext cx="12701588" cy="8393238"/>
            <a:chOff x="0" y="0"/>
            <a:chExt cx="12701588" cy="8393238"/>
          </a:xfrm>
        </p:grpSpPr>
        <p:sp>
          <p:nvSpPr>
            <p:cNvPr id="14" name="椭圆 32"/>
            <p:cNvSpPr/>
            <p:nvPr userDrawn="1"/>
          </p:nvSpPr>
          <p:spPr>
            <a:xfrm>
              <a:off x="0" y="0"/>
              <a:ext cx="3110434" cy="7150100"/>
            </a:xfrm>
            <a:custGeom>
              <a:avLst/>
              <a:gdLst/>
              <a:ahLst/>
              <a:cxnLst/>
              <a:rect l="l" t="t" r="r" b="b"/>
              <a:pathLst>
                <a:path w="3110434" h="7150100">
                  <a:moveTo>
                    <a:pt x="0" y="0"/>
                  </a:moveTo>
                  <a:lnTo>
                    <a:pt x="2482518" y="0"/>
                  </a:lnTo>
                  <a:cubicBezTo>
                    <a:pt x="2882540" y="1052959"/>
                    <a:pt x="3110434" y="2273685"/>
                    <a:pt x="3110434" y="3575050"/>
                  </a:cubicBezTo>
                  <a:cubicBezTo>
                    <a:pt x="3110434" y="4876639"/>
                    <a:pt x="2882462" y="6097560"/>
                    <a:pt x="2480922" y="7150100"/>
                  </a:cubicBezTo>
                  <a:lnTo>
                    <a:pt x="0" y="7150100"/>
                  </a:lnTo>
                  <a:close/>
                </a:path>
              </a:pathLst>
            </a:custGeom>
            <a:solidFill>
              <a:srgbClr val="89A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userDrawn="1"/>
          </p:nvSpPr>
          <p:spPr>
            <a:xfrm>
              <a:off x="590362" y="1775058"/>
              <a:ext cx="1872000" cy="1872000"/>
            </a:xfrm>
            <a:prstGeom prst="ellipse">
              <a:avLst/>
            </a:prstGeom>
            <a:solidFill>
              <a:srgbClr val="EFF3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userDrawn="1"/>
          </p:nvSpPr>
          <p:spPr>
            <a:xfrm>
              <a:off x="3974642" y="5375362"/>
              <a:ext cx="1008000" cy="1008000"/>
            </a:xfrm>
            <a:prstGeom prst="ellipse">
              <a:avLst/>
            </a:prstGeom>
            <a:solidFill>
              <a:srgbClr val="89A3B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38"/>
            <p:cNvSpPr>
              <a:spLocks noChangeAspect="1"/>
            </p:cNvSpPr>
            <p:nvPr userDrawn="1"/>
          </p:nvSpPr>
          <p:spPr>
            <a:xfrm>
              <a:off x="9303122" y="0"/>
              <a:ext cx="3398466" cy="3142530"/>
            </a:xfrm>
            <a:custGeom>
              <a:avLst/>
              <a:gdLst/>
              <a:ahLst/>
              <a:cxnLst/>
              <a:rect l="l" t="t" r="r" b="b"/>
              <a:pathLst>
                <a:path w="3398466" h="3142530">
                  <a:moveTo>
                    <a:pt x="260064" y="0"/>
                  </a:moveTo>
                  <a:lnTo>
                    <a:pt x="3398466" y="0"/>
                  </a:lnTo>
                  <a:lnTo>
                    <a:pt x="3398466" y="2714789"/>
                  </a:lnTo>
                  <a:cubicBezTo>
                    <a:pt x="3044680" y="2984073"/>
                    <a:pt x="2602845" y="3142530"/>
                    <a:pt x="2124000" y="3142530"/>
                  </a:cubicBezTo>
                  <a:cubicBezTo>
                    <a:pt x="950947" y="3142530"/>
                    <a:pt x="0" y="2191583"/>
                    <a:pt x="0" y="1018530"/>
                  </a:cubicBezTo>
                  <a:cubicBezTo>
                    <a:pt x="0" y="649405"/>
                    <a:pt x="94161" y="302272"/>
                    <a:pt x="260064" y="0"/>
                  </a:cubicBezTo>
                  <a:close/>
                </a:path>
              </a:pathLst>
            </a:custGeom>
            <a:solidFill>
              <a:srgbClr val="89A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41"/>
            <p:cNvSpPr>
              <a:spLocks noChangeAspect="1"/>
            </p:cNvSpPr>
            <p:nvPr userDrawn="1"/>
          </p:nvSpPr>
          <p:spPr>
            <a:xfrm>
              <a:off x="6672362" y="1"/>
              <a:ext cx="1804928" cy="690895"/>
            </a:xfrm>
            <a:custGeom>
              <a:avLst/>
              <a:gdLst/>
              <a:ahLst/>
              <a:cxnLst/>
              <a:rect l="l" t="t" r="r" b="b"/>
              <a:pathLst>
                <a:path w="1804928" h="690895">
                  <a:moveTo>
                    <a:pt x="0" y="0"/>
                  </a:moveTo>
                  <a:lnTo>
                    <a:pt x="1804928" y="0"/>
                  </a:lnTo>
                  <a:cubicBezTo>
                    <a:pt x="1698156" y="398195"/>
                    <a:pt x="1334492" y="690895"/>
                    <a:pt x="902464" y="690895"/>
                  </a:cubicBezTo>
                  <a:cubicBezTo>
                    <a:pt x="470436" y="690895"/>
                    <a:pt x="106772" y="398195"/>
                    <a:pt x="0" y="0"/>
                  </a:cubicBezTo>
                  <a:close/>
                </a:path>
              </a:pathLst>
            </a:cu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44"/>
            <p:cNvSpPr/>
            <p:nvPr userDrawn="1"/>
          </p:nvSpPr>
          <p:spPr>
            <a:xfrm rot="2700000">
              <a:off x="8742582" y="4999119"/>
              <a:ext cx="3020159" cy="3768079"/>
            </a:xfrm>
            <a:custGeom>
              <a:avLst/>
              <a:gdLst/>
              <a:ahLst/>
              <a:cxnLst/>
              <a:rect l="l" t="t" r="r" b="b"/>
              <a:pathLst>
                <a:path w="3020159" h="3768079">
                  <a:moveTo>
                    <a:pt x="446936" y="0"/>
                  </a:moveTo>
                  <a:cubicBezTo>
                    <a:pt x="1044439" y="-597503"/>
                    <a:pt x="2013180" y="-597503"/>
                    <a:pt x="2610683" y="0"/>
                  </a:cubicBezTo>
                  <a:cubicBezTo>
                    <a:pt x="2824727" y="214043"/>
                    <a:pt x="2962093" y="475728"/>
                    <a:pt x="3020159" y="751473"/>
                  </a:cubicBezTo>
                  <a:lnTo>
                    <a:pt x="3552" y="3768079"/>
                  </a:lnTo>
                  <a:lnTo>
                    <a:pt x="3553" y="1181218"/>
                  </a:lnTo>
                  <a:cubicBezTo>
                    <a:pt x="-25425" y="757312"/>
                    <a:pt x="122879" y="324056"/>
                    <a:pt x="446936" y="0"/>
                  </a:cubicBezTo>
                  <a:close/>
                </a:path>
              </a:pathLst>
            </a:cu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230794" y="155050"/>
              <a:ext cx="12240000" cy="6840000"/>
            </a:xfrm>
            <a:prstGeom prst="rect">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2" name="直接连接符 31"/>
          <p:cNvCxnSpPr/>
          <p:nvPr userDrawn="1"/>
        </p:nvCxnSpPr>
        <p:spPr>
          <a:xfrm>
            <a:off x="4910794" y="980058"/>
            <a:ext cx="2880000" cy="0"/>
          </a:xfrm>
          <a:prstGeom prst="line">
            <a:avLst/>
          </a:prstGeom>
          <a:ln>
            <a:solidFill>
              <a:srgbClr val="2C9E7D"/>
            </a:solidFill>
          </a:ln>
        </p:spPr>
        <p:style>
          <a:lnRef idx="1">
            <a:schemeClr val="accent1"/>
          </a:lnRef>
          <a:fillRef idx="0">
            <a:schemeClr val="accent1"/>
          </a:fillRef>
          <a:effectRef idx="0">
            <a:schemeClr val="accent1"/>
          </a:effectRef>
          <a:fontRef idx="minor">
            <a:schemeClr val="tx1"/>
          </a:fontRef>
        </p:style>
      </p:cxnSp>
      <p:grpSp>
        <p:nvGrpSpPr>
          <p:cNvPr id="33" name="Group 1489"/>
          <p:cNvGrpSpPr>
            <a:grpSpLocks noChangeAspect="1"/>
          </p:cNvGrpSpPr>
          <p:nvPr userDrawn="1"/>
        </p:nvGrpSpPr>
        <p:grpSpPr>
          <a:xfrm>
            <a:off x="7786623" y="766762"/>
            <a:ext cx="220355" cy="216000"/>
            <a:chOff x="4122738" y="2944813"/>
            <a:chExt cx="401638" cy="393700"/>
          </a:xfrm>
          <a:solidFill>
            <a:srgbClr val="2C9E7D"/>
          </a:solidFill>
        </p:grpSpPr>
        <p:sp>
          <p:nvSpPr>
            <p:cNvPr id="34" name="Freeform 24"/>
            <p:cNvSpPr/>
            <p:nvPr/>
          </p:nvSpPr>
          <p:spPr bwMode="auto">
            <a:xfrm>
              <a:off x="4279901" y="2944813"/>
              <a:ext cx="238125" cy="239713"/>
            </a:xfrm>
            <a:custGeom>
              <a:avLst/>
              <a:gdLst>
                <a:gd name="T0" fmla="*/ 46 w 112"/>
                <a:gd name="T1" fmla="*/ 111 h 113"/>
                <a:gd name="T2" fmla="*/ 97 w 112"/>
                <a:gd name="T3" fmla="*/ 61 h 113"/>
                <a:gd name="T4" fmla="*/ 99 w 112"/>
                <a:gd name="T5" fmla="*/ 14 h 113"/>
                <a:gd name="T6" fmla="*/ 52 w 112"/>
                <a:gd name="T7" fmla="*/ 16 h 113"/>
                <a:gd name="T8" fmla="*/ 1 w 112"/>
                <a:gd name="T9" fmla="*/ 67 h 113"/>
                <a:gd name="T10" fmla="*/ 1 w 112"/>
                <a:gd name="T11" fmla="*/ 69 h 113"/>
                <a:gd name="T12" fmla="*/ 43 w 112"/>
                <a:gd name="T13" fmla="*/ 111 h 113"/>
                <a:gd name="T14" fmla="*/ 46 w 112"/>
                <a:gd name="T15" fmla="*/ 111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13">
                  <a:moveTo>
                    <a:pt x="46" y="111"/>
                  </a:moveTo>
                  <a:cubicBezTo>
                    <a:pt x="59" y="98"/>
                    <a:pt x="97" y="61"/>
                    <a:pt x="97" y="61"/>
                  </a:cubicBezTo>
                  <a:cubicBezTo>
                    <a:pt x="110" y="47"/>
                    <a:pt x="112" y="27"/>
                    <a:pt x="99" y="14"/>
                  </a:cubicBezTo>
                  <a:cubicBezTo>
                    <a:pt x="85" y="0"/>
                    <a:pt x="66" y="2"/>
                    <a:pt x="52" y="16"/>
                  </a:cubicBezTo>
                  <a:cubicBezTo>
                    <a:pt x="1" y="67"/>
                    <a:pt x="1" y="67"/>
                    <a:pt x="1" y="67"/>
                  </a:cubicBezTo>
                  <a:cubicBezTo>
                    <a:pt x="1" y="67"/>
                    <a:pt x="0" y="68"/>
                    <a:pt x="1" y="69"/>
                  </a:cubicBezTo>
                  <a:cubicBezTo>
                    <a:pt x="10" y="78"/>
                    <a:pt x="36" y="104"/>
                    <a:pt x="43" y="111"/>
                  </a:cubicBezTo>
                  <a:cubicBezTo>
                    <a:pt x="44" y="112"/>
                    <a:pt x="45" y="113"/>
                    <a:pt x="46"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solidFill>
                  <a:schemeClr val="tx1">
                    <a:lumMod val="50000"/>
                    <a:lumOff val="50000"/>
                  </a:schemeClr>
                </a:solidFill>
              </a:endParaRPr>
            </a:p>
          </p:txBody>
        </p:sp>
        <p:sp>
          <p:nvSpPr>
            <p:cNvPr id="35" name="Freeform 25"/>
            <p:cNvSpPr/>
            <p:nvPr/>
          </p:nvSpPr>
          <p:spPr bwMode="auto">
            <a:xfrm>
              <a:off x="4122738" y="3116263"/>
              <a:ext cx="225425" cy="222250"/>
            </a:xfrm>
            <a:custGeom>
              <a:avLst/>
              <a:gdLst>
                <a:gd name="T0" fmla="*/ 69 w 106"/>
                <a:gd name="T1" fmla="*/ 1 h 105"/>
                <a:gd name="T2" fmla="*/ 67 w 106"/>
                <a:gd name="T3" fmla="*/ 1 h 105"/>
                <a:gd name="T4" fmla="*/ 15 w 106"/>
                <a:gd name="T5" fmla="*/ 57 h 105"/>
                <a:gd name="T6" fmla="*/ 6 w 106"/>
                <a:gd name="T7" fmla="*/ 90 h 105"/>
                <a:gd name="T8" fmla="*/ 6 w 106"/>
                <a:gd name="T9" fmla="*/ 92 h 105"/>
                <a:gd name="T10" fmla="*/ 3 w 106"/>
                <a:gd name="T11" fmla="*/ 95 h 105"/>
                <a:gd name="T12" fmla="*/ 2 w 106"/>
                <a:gd name="T13" fmla="*/ 103 h 105"/>
                <a:gd name="T14" fmla="*/ 10 w 106"/>
                <a:gd name="T15" fmla="*/ 103 h 105"/>
                <a:gd name="T16" fmla="*/ 14 w 106"/>
                <a:gd name="T17" fmla="*/ 100 h 105"/>
                <a:gd name="T18" fmla="*/ 15 w 106"/>
                <a:gd name="T19" fmla="*/ 99 h 105"/>
                <a:gd name="T20" fmla="*/ 49 w 106"/>
                <a:gd name="T21" fmla="*/ 91 h 105"/>
                <a:gd name="T22" fmla="*/ 105 w 106"/>
                <a:gd name="T23" fmla="*/ 39 h 105"/>
                <a:gd name="T24" fmla="*/ 105 w 106"/>
                <a:gd name="T25" fmla="*/ 37 h 105"/>
                <a:gd name="T26" fmla="*/ 69 w 106"/>
                <a:gd name="T27"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5">
                  <a:moveTo>
                    <a:pt x="69" y="1"/>
                  </a:moveTo>
                  <a:cubicBezTo>
                    <a:pt x="68" y="0"/>
                    <a:pt x="67" y="0"/>
                    <a:pt x="67" y="1"/>
                  </a:cubicBezTo>
                  <a:cubicBezTo>
                    <a:pt x="61" y="7"/>
                    <a:pt x="27" y="44"/>
                    <a:pt x="15" y="57"/>
                  </a:cubicBezTo>
                  <a:cubicBezTo>
                    <a:pt x="7" y="65"/>
                    <a:pt x="5" y="81"/>
                    <a:pt x="6" y="90"/>
                  </a:cubicBezTo>
                  <a:cubicBezTo>
                    <a:pt x="6" y="91"/>
                    <a:pt x="6" y="91"/>
                    <a:pt x="6" y="92"/>
                  </a:cubicBezTo>
                  <a:cubicBezTo>
                    <a:pt x="4" y="93"/>
                    <a:pt x="3" y="94"/>
                    <a:pt x="3" y="95"/>
                  </a:cubicBezTo>
                  <a:cubicBezTo>
                    <a:pt x="0" y="98"/>
                    <a:pt x="1" y="102"/>
                    <a:pt x="2" y="103"/>
                  </a:cubicBezTo>
                  <a:cubicBezTo>
                    <a:pt x="3" y="105"/>
                    <a:pt x="8" y="105"/>
                    <a:pt x="10" y="103"/>
                  </a:cubicBezTo>
                  <a:cubicBezTo>
                    <a:pt x="11" y="102"/>
                    <a:pt x="12" y="101"/>
                    <a:pt x="14" y="100"/>
                  </a:cubicBezTo>
                  <a:cubicBezTo>
                    <a:pt x="14" y="99"/>
                    <a:pt x="15" y="99"/>
                    <a:pt x="15" y="99"/>
                  </a:cubicBezTo>
                  <a:cubicBezTo>
                    <a:pt x="24" y="101"/>
                    <a:pt x="41" y="99"/>
                    <a:pt x="49" y="91"/>
                  </a:cubicBezTo>
                  <a:cubicBezTo>
                    <a:pt x="61" y="78"/>
                    <a:pt x="99" y="44"/>
                    <a:pt x="105" y="39"/>
                  </a:cubicBezTo>
                  <a:cubicBezTo>
                    <a:pt x="105" y="38"/>
                    <a:pt x="106" y="38"/>
                    <a:pt x="105" y="37"/>
                  </a:cubicBezTo>
                  <a:cubicBezTo>
                    <a:pt x="96" y="28"/>
                    <a:pt x="78" y="10"/>
                    <a:pt x="6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solidFill>
                  <a:schemeClr val="tx1">
                    <a:lumMod val="50000"/>
                    <a:lumOff val="50000"/>
                  </a:schemeClr>
                </a:solidFill>
              </a:endParaRPr>
            </a:p>
          </p:txBody>
        </p:sp>
        <p:sp>
          <p:nvSpPr>
            <p:cNvPr id="36" name="Freeform 26"/>
            <p:cNvSpPr/>
            <p:nvPr/>
          </p:nvSpPr>
          <p:spPr bwMode="auto">
            <a:xfrm>
              <a:off x="4419601" y="3092450"/>
              <a:ext cx="104775" cy="106363"/>
            </a:xfrm>
            <a:custGeom>
              <a:avLst/>
              <a:gdLst>
                <a:gd name="T0" fmla="*/ 11 w 49"/>
                <a:gd name="T1" fmla="*/ 47 h 50"/>
                <a:gd name="T2" fmla="*/ 2 w 49"/>
                <a:gd name="T3" fmla="*/ 47 h 50"/>
                <a:gd name="T4" fmla="*/ 2 w 49"/>
                <a:gd name="T5" fmla="*/ 47 h 50"/>
                <a:gd name="T6" fmla="*/ 2 w 49"/>
                <a:gd name="T7" fmla="*/ 38 h 50"/>
                <a:gd name="T8" fmla="*/ 37 w 49"/>
                <a:gd name="T9" fmla="*/ 3 h 50"/>
                <a:gd name="T10" fmla="*/ 46 w 49"/>
                <a:gd name="T11" fmla="*/ 3 h 50"/>
                <a:gd name="T12" fmla="*/ 46 w 49"/>
                <a:gd name="T13" fmla="*/ 3 h 50"/>
                <a:gd name="T14" fmla="*/ 46 w 49"/>
                <a:gd name="T15" fmla="*/ 12 h 50"/>
                <a:gd name="T16" fmla="*/ 11 w 49"/>
                <a:gd name="T1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0">
                  <a:moveTo>
                    <a:pt x="11" y="47"/>
                  </a:moveTo>
                  <a:cubicBezTo>
                    <a:pt x="9" y="50"/>
                    <a:pt x="5" y="50"/>
                    <a:pt x="2" y="47"/>
                  </a:cubicBezTo>
                  <a:cubicBezTo>
                    <a:pt x="2" y="47"/>
                    <a:pt x="2" y="47"/>
                    <a:pt x="2" y="47"/>
                  </a:cubicBezTo>
                  <a:cubicBezTo>
                    <a:pt x="0" y="45"/>
                    <a:pt x="0" y="41"/>
                    <a:pt x="2" y="38"/>
                  </a:cubicBezTo>
                  <a:cubicBezTo>
                    <a:pt x="37" y="3"/>
                    <a:pt x="37" y="3"/>
                    <a:pt x="37" y="3"/>
                  </a:cubicBezTo>
                  <a:cubicBezTo>
                    <a:pt x="40" y="0"/>
                    <a:pt x="44" y="0"/>
                    <a:pt x="46" y="3"/>
                  </a:cubicBezTo>
                  <a:cubicBezTo>
                    <a:pt x="46" y="3"/>
                    <a:pt x="46" y="3"/>
                    <a:pt x="46" y="3"/>
                  </a:cubicBezTo>
                  <a:cubicBezTo>
                    <a:pt x="49" y="5"/>
                    <a:pt x="49" y="9"/>
                    <a:pt x="46" y="12"/>
                  </a:cubicBezTo>
                  <a:lnTo>
                    <a:pt x="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solidFill>
                  <a:schemeClr val="tx1">
                    <a:lumMod val="50000"/>
                    <a:lumOff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50"/>
                                        <p:tgtEl>
                                          <p:spTgt spid="33"/>
                                        </p:tgtEl>
                                      </p:cBhvr>
                                    </p:animEffect>
                                  </p:childTnLst>
                                </p:cTn>
                              </p:par>
                              <p:par>
                                <p:cTn id="11" presetID="63" presetClass="path" presetSubtype="0" accel="50000" decel="50000" fill="hold" nodeType="withEffect">
                                  <p:stCondLst>
                                    <p:cond delay="0"/>
                                  </p:stCondLst>
                                  <p:childTnLst>
                                    <p:animMotion origin="layout" path="M -0.23301 -1.40257E-6 L -2.7986E-7 -1.40257E-6 " pathEditMode="relative" rAng="0" ptsTypes="AA">
                                      <p:cBhvr>
                                        <p:cTn id="12" dur="1000" fill="hold"/>
                                        <p:tgtEl>
                                          <p:spTgt spid="33"/>
                                        </p:tgtEl>
                                        <p:attrNameLst>
                                          <p:attrName>ppt_x</p:attrName>
                                          <p:attrName>ppt_y</p:attrName>
                                        </p:attrNameLst>
                                      </p:cBhvr>
                                      <p:rCtr x="116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grpSp>
        <p:nvGrpSpPr>
          <p:cNvPr id="115" name="组合 114"/>
          <p:cNvGrpSpPr/>
          <p:nvPr userDrawn="1"/>
        </p:nvGrpSpPr>
        <p:grpSpPr>
          <a:xfrm>
            <a:off x="0" y="-1243138"/>
            <a:ext cx="12701588" cy="8393238"/>
            <a:chOff x="0" y="-1243138"/>
            <a:chExt cx="12701588" cy="8393238"/>
          </a:xfrm>
        </p:grpSpPr>
        <p:sp>
          <p:nvSpPr>
            <p:cNvPr id="15" name="椭圆 32"/>
            <p:cNvSpPr/>
            <p:nvPr userDrawn="1"/>
          </p:nvSpPr>
          <p:spPr>
            <a:xfrm flipH="1" flipV="1">
              <a:off x="8813588" y="0"/>
              <a:ext cx="3888000" cy="7150100"/>
            </a:xfrm>
            <a:custGeom>
              <a:avLst/>
              <a:gdLst/>
              <a:ahLst/>
              <a:cxnLst/>
              <a:rect l="l" t="t" r="r" b="b"/>
              <a:pathLst>
                <a:path w="3110434" h="7150100">
                  <a:moveTo>
                    <a:pt x="0" y="0"/>
                  </a:moveTo>
                  <a:lnTo>
                    <a:pt x="2482518" y="0"/>
                  </a:lnTo>
                  <a:cubicBezTo>
                    <a:pt x="2882540" y="1052959"/>
                    <a:pt x="3110434" y="2273685"/>
                    <a:pt x="3110434" y="3575050"/>
                  </a:cubicBezTo>
                  <a:cubicBezTo>
                    <a:pt x="3110434" y="4876639"/>
                    <a:pt x="2882462" y="6097560"/>
                    <a:pt x="2480922" y="7150100"/>
                  </a:cubicBezTo>
                  <a:lnTo>
                    <a:pt x="0" y="7150100"/>
                  </a:lnTo>
                  <a:close/>
                </a:path>
              </a:pathLst>
            </a:custGeom>
            <a:solidFill>
              <a:srgbClr val="C7E0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userDrawn="1"/>
          </p:nvSpPr>
          <p:spPr>
            <a:xfrm flipH="1" flipV="1">
              <a:off x="10023202" y="4979426"/>
              <a:ext cx="1980000" cy="1980000"/>
            </a:xfrm>
            <a:prstGeom prst="ellipse">
              <a:avLst/>
            </a:prstGeom>
            <a:solidFill>
              <a:srgbClr val="EFF3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userDrawn="1"/>
          </p:nvSpPr>
          <p:spPr>
            <a:xfrm flipH="1" flipV="1">
              <a:off x="6062874" y="4871194"/>
              <a:ext cx="1008000" cy="1008000"/>
            </a:xfrm>
            <a:prstGeom prst="ellipse">
              <a:avLst/>
            </a:prstGeom>
            <a:solidFill>
              <a:srgbClr val="89A3B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38"/>
            <p:cNvSpPr>
              <a:spLocks noChangeAspect="1"/>
            </p:cNvSpPr>
            <p:nvPr userDrawn="1"/>
          </p:nvSpPr>
          <p:spPr>
            <a:xfrm flipH="1" flipV="1">
              <a:off x="0" y="4007570"/>
              <a:ext cx="3398466" cy="3142530"/>
            </a:xfrm>
            <a:custGeom>
              <a:avLst/>
              <a:gdLst/>
              <a:ahLst/>
              <a:cxnLst/>
              <a:rect l="l" t="t" r="r" b="b"/>
              <a:pathLst>
                <a:path w="3398466" h="3142530">
                  <a:moveTo>
                    <a:pt x="260064" y="0"/>
                  </a:moveTo>
                  <a:lnTo>
                    <a:pt x="3398466" y="0"/>
                  </a:lnTo>
                  <a:lnTo>
                    <a:pt x="3398466" y="2714789"/>
                  </a:lnTo>
                  <a:cubicBezTo>
                    <a:pt x="3044680" y="2984073"/>
                    <a:pt x="2602845" y="3142530"/>
                    <a:pt x="2124000" y="3142530"/>
                  </a:cubicBezTo>
                  <a:cubicBezTo>
                    <a:pt x="950947" y="3142530"/>
                    <a:pt x="0" y="2191583"/>
                    <a:pt x="0" y="1018530"/>
                  </a:cubicBezTo>
                  <a:cubicBezTo>
                    <a:pt x="0" y="649405"/>
                    <a:pt x="94161" y="302272"/>
                    <a:pt x="260064" y="0"/>
                  </a:cubicBezTo>
                  <a:close/>
                </a:path>
              </a:pathLst>
            </a:custGeom>
            <a:solidFill>
              <a:srgbClr val="89A3B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41"/>
            <p:cNvSpPr>
              <a:spLocks noChangeAspect="1"/>
            </p:cNvSpPr>
            <p:nvPr userDrawn="1"/>
          </p:nvSpPr>
          <p:spPr>
            <a:xfrm flipH="1" flipV="1">
              <a:off x="6274058" y="6459204"/>
              <a:ext cx="1804928" cy="690895"/>
            </a:xfrm>
            <a:custGeom>
              <a:avLst/>
              <a:gdLst/>
              <a:ahLst/>
              <a:cxnLst/>
              <a:rect l="l" t="t" r="r" b="b"/>
              <a:pathLst>
                <a:path w="1804928" h="690895">
                  <a:moveTo>
                    <a:pt x="0" y="0"/>
                  </a:moveTo>
                  <a:lnTo>
                    <a:pt x="1804928" y="0"/>
                  </a:lnTo>
                  <a:cubicBezTo>
                    <a:pt x="1698156" y="398195"/>
                    <a:pt x="1334492" y="690895"/>
                    <a:pt x="902464" y="690895"/>
                  </a:cubicBezTo>
                  <a:cubicBezTo>
                    <a:pt x="470436" y="690895"/>
                    <a:pt x="106772" y="398195"/>
                    <a:pt x="0" y="0"/>
                  </a:cubicBezTo>
                  <a:close/>
                </a:path>
              </a:pathLst>
            </a:custGeom>
            <a:solidFill>
              <a:srgbClr val="C7E0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44"/>
            <p:cNvSpPr/>
            <p:nvPr userDrawn="1"/>
          </p:nvSpPr>
          <p:spPr>
            <a:xfrm rot="2700000" flipH="1" flipV="1">
              <a:off x="938847" y="-1617098"/>
              <a:ext cx="3020159" cy="3768079"/>
            </a:xfrm>
            <a:custGeom>
              <a:avLst/>
              <a:gdLst/>
              <a:ahLst/>
              <a:cxnLst/>
              <a:rect l="l" t="t" r="r" b="b"/>
              <a:pathLst>
                <a:path w="3020159" h="3768079">
                  <a:moveTo>
                    <a:pt x="446936" y="0"/>
                  </a:moveTo>
                  <a:cubicBezTo>
                    <a:pt x="1044439" y="-597503"/>
                    <a:pt x="2013180" y="-597503"/>
                    <a:pt x="2610683" y="0"/>
                  </a:cubicBezTo>
                  <a:cubicBezTo>
                    <a:pt x="2824727" y="214043"/>
                    <a:pt x="2962093" y="475728"/>
                    <a:pt x="3020159" y="751473"/>
                  </a:cubicBezTo>
                  <a:lnTo>
                    <a:pt x="3552" y="3768079"/>
                  </a:lnTo>
                  <a:lnTo>
                    <a:pt x="3553" y="1181218"/>
                  </a:lnTo>
                  <a:cubicBezTo>
                    <a:pt x="-25425" y="757312"/>
                    <a:pt x="122879" y="324056"/>
                    <a:pt x="446936" y="0"/>
                  </a:cubicBezTo>
                  <a:close/>
                </a:path>
              </a:pathLst>
            </a:custGeom>
            <a:solidFill>
              <a:srgbClr val="C7E0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椭圆 41"/>
          <p:cNvSpPr>
            <a:spLocks noChangeAspect="1"/>
          </p:cNvSpPr>
          <p:nvPr userDrawn="1"/>
        </p:nvSpPr>
        <p:spPr>
          <a:xfrm>
            <a:off x="1454250" y="1"/>
            <a:ext cx="1804928" cy="690895"/>
          </a:xfrm>
          <a:custGeom>
            <a:avLst/>
            <a:gdLst/>
            <a:ahLst/>
            <a:cxnLst/>
            <a:rect l="l" t="t" r="r" b="b"/>
            <a:pathLst>
              <a:path w="1804928" h="690895">
                <a:moveTo>
                  <a:pt x="0" y="0"/>
                </a:moveTo>
                <a:lnTo>
                  <a:pt x="1804928" y="0"/>
                </a:lnTo>
                <a:cubicBezTo>
                  <a:pt x="1698156" y="398195"/>
                  <a:pt x="1334492" y="690895"/>
                  <a:pt x="902464" y="690895"/>
                </a:cubicBezTo>
                <a:cubicBezTo>
                  <a:pt x="470436" y="690895"/>
                  <a:pt x="106772" y="398195"/>
                  <a:pt x="0" y="0"/>
                </a:cubicBezTo>
                <a:close/>
              </a:path>
            </a:pathLst>
          </a:cu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44"/>
          <p:cNvSpPr/>
          <p:nvPr userDrawn="1"/>
        </p:nvSpPr>
        <p:spPr>
          <a:xfrm rot="2700000">
            <a:off x="8742582" y="4999119"/>
            <a:ext cx="3020159" cy="3768079"/>
          </a:xfrm>
          <a:custGeom>
            <a:avLst/>
            <a:gdLst/>
            <a:ahLst/>
            <a:cxnLst/>
            <a:rect l="l" t="t" r="r" b="b"/>
            <a:pathLst>
              <a:path w="3020159" h="3768079">
                <a:moveTo>
                  <a:pt x="446936" y="0"/>
                </a:moveTo>
                <a:cubicBezTo>
                  <a:pt x="1044439" y="-597503"/>
                  <a:pt x="2013180" y="-597503"/>
                  <a:pt x="2610683" y="0"/>
                </a:cubicBezTo>
                <a:cubicBezTo>
                  <a:pt x="2824727" y="214043"/>
                  <a:pt x="2962093" y="475728"/>
                  <a:pt x="3020159" y="751473"/>
                </a:cubicBezTo>
                <a:lnTo>
                  <a:pt x="3552" y="3768079"/>
                </a:lnTo>
                <a:lnTo>
                  <a:pt x="3553" y="1181218"/>
                </a:lnTo>
                <a:cubicBezTo>
                  <a:pt x="-25425" y="757312"/>
                  <a:pt x="122879" y="324056"/>
                  <a:pt x="446936" y="0"/>
                </a:cubicBezTo>
                <a:close/>
              </a:path>
            </a:pathLst>
          </a:cu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userDrawn="1"/>
        </p:nvPicPr>
        <p:blipFill>
          <a:blip r:embed="rId2" cstate="screen"/>
          <a:stretch>
            <a:fillRect/>
          </a:stretch>
        </p:blipFill>
        <p:spPr>
          <a:xfrm>
            <a:off x="2775744" y="0"/>
            <a:ext cx="7150100" cy="7150100"/>
          </a:xfrm>
          <a:prstGeom prst="rect">
            <a:avLst/>
          </a:prstGeom>
        </p:spPr>
      </p:pic>
      <p:sp>
        <p:nvSpPr>
          <p:cNvPr id="23" name="椭圆 22"/>
          <p:cNvSpPr>
            <a:spLocks noChangeAspect="1"/>
          </p:cNvSpPr>
          <p:nvPr userDrawn="1"/>
        </p:nvSpPr>
        <p:spPr>
          <a:xfrm>
            <a:off x="4550794" y="1775050"/>
            <a:ext cx="3600000" cy="3600000"/>
          </a:xfrm>
          <a:prstGeom prst="ellipse">
            <a:avLst/>
          </a:prstGeom>
          <a:gradFill>
            <a:gsLst>
              <a:gs pos="0">
                <a:srgbClr val="E4E4E4"/>
              </a:gs>
              <a:gs pos="100000">
                <a:schemeClr val="bg1"/>
              </a:gs>
            </a:gsLst>
            <a:lin ang="2700000" scaled="0"/>
          </a:gra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2" presetClass="entr" presetSubtype="4" fill="hold" grpId="0" nodeType="withEffect" p14:presetBounceEnd="6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60000">
                                          <p:cBhvr additive="base">
                                            <p:cTn id="19" dur="150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20"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500" fill="hold"/>
                                            <p:tgtEl>
                                              <p:spTgt spid="23"/>
                                            </p:tgtEl>
                                            <p:attrNameLst>
                                              <p:attrName>ppt_x</p:attrName>
                                            </p:attrNameLst>
                                          </p:cBhvr>
                                          <p:tavLst>
                                            <p:tav tm="0">
                                              <p:val>
                                                <p:strVal val="#ppt_x"/>
                                              </p:val>
                                            </p:tav>
                                            <p:tav tm="100000">
                                              <p:val>
                                                <p:strVal val="#ppt_x"/>
                                              </p:val>
                                            </p:tav>
                                          </p:tavLst>
                                        </p:anim>
                                        <p:anim calcmode="lin" valueType="num">
                                          <p:cBhvr additive="base">
                                            <p:cTn id="20"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3"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03338" y="4594602"/>
            <a:ext cx="10796350" cy="1420089"/>
          </a:xfrm>
        </p:spPr>
        <p:txBody>
          <a:bodyPr anchor="t"/>
          <a:lstStyle>
            <a:lvl1pPr algn="l">
              <a:defRPr sz="5000" b="1" cap="all"/>
            </a:lvl1pPr>
          </a:lstStyle>
          <a:p>
            <a:r>
              <a:rPr lang="zh-CN" altLang="en-US"/>
              <a:t>单击此处编辑母版标题样式</a:t>
            </a:r>
          </a:p>
        </p:txBody>
      </p:sp>
      <p:sp>
        <p:nvSpPr>
          <p:cNvPr id="3" name="文本占位符 2"/>
          <p:cNvSpPr>
            <a:spLocks noGrp="1"/>
          </p:cNvSpPr>
          <p:nvPr>
            <p:ph type="body" idx="1"/>
          </p:nvPr>
        </p:nvSpPr>
        <p:spPr>
          <a:xfrm>
            <a:off x="1003338" y="3030518"/>
            <a:ext cx="10796350" cy="1564084"/>
          </a:xfrm>
        </p:spPr>
        <p:txBody>
          <a:bodyPr anchor="b"/>
          <a:lstStyle>
            <a:lvl1pPr marL="0" indent="0">
              <a:buNone/>
              <a:defRPr sz="2500">
                <a:solidFill>
                  <a:schemeClr val="tx1">
                    <a:tint val="75000"/>
                  </a:schemeClr>
                </a:solidFill>
              </a:defRPr>
            </a:lvl1pPr>
            <a:lvl2pPr marL="567055" indent="0">
              <a:buNone/>
              <a:defRPr sz="2200">
                <a:solidFill>
                  <a:schemeClr val="tx1">
                    <a:tint val="75000"/>
                  </a:schemeClr>
                </a:solidFill>
              </a:defRPr>
            </a:lvl2pPr>
            <a:lvl3pPr marL="1134110" indent="0">
              <a:buNone/>
              <a:defRPr sz="2000">
                <a:solidFill>
                  <a:schemeClr val="tx1">
                    <a:tint val="75000"/>
                  </a:schemeClr>
                </a:solidFill>
              </a:defRPr>
            </a:lvl3pPr>
            <a:lvl4pPr marL="1701165" indent="0">
              <a:buNone/>
              <a:defRPr sz="1700">
                <a:solidFill>
                  <a:schemeClr val="tx1">
                    <a:tint val="75000"/>
                  </a:schemeClr>
                </a:solidFill>
              </a:defRPr>
            </a:lvl4pPr>
            <a:lvl5pPr marL="2268855" indent="0">
              <a:buNone/>
              <a:defRPr sz="1700">
                <a:solidFill>
                  <a:schemeClr val="tx1">
                    <a:tint val="75000"/>
                  </a:schemeClr>
                </a:solidFill>
              </a:defRPr>
            </a:lvl5pPr>
            <a:lvl6pPr marL="2835910" indent="0">
              <a:buNone/>
              <a:defRPr sz="1700">
                <a:solidFill>
                  <a:schemeClr val="tx1">
                    <a:tint val="75000"/>
                  </a:schemeClr>
                </a:solidFill>
              </a:defRPr>
            </a:lvl6pPr>
            <a:lvl7pPr marL="3402965" indent="0">
              <a:buNone/>
              <a:defRPr sz="1700">
                <a:solidFill>
                  <a:schemeClr val="tx1">
                    <a:tint val="75000"/>
                  </a:schemeClr>
                </a:solidFill>
              </a:defRPr>
            </a:lvl7pPr>
            <a:lvl8pPr marL="3970020" indent="0">
              <a:buNone/>
              <a:defRPr sz="1700">
                <a:solidFill>
                  <a:schemeClr val="tx1">
                    <a:tint val="75000"/>
                  </a:schemeClr>
                </a:solidFill>
              </a:defRPr>
            </a:lvl8pPr>
            <a:lvl9pPr marL="4537075" indent="0">
              <a:buNone/>
              <a:defRPr sz="17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35079" y="1668357"/>
            <a:ext cx="5609868" cy="4718735"/>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456641" y="1668357"/>
            <a:ext cx="5609868" cy="4718735"/>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35079" y="1600498"/>
            <a:ext cx="5612074" cy="667011"/>
          </a:xfrm>
        </p:spPr>
        <p:txBody>
          <a:bodyPr anchor="b"/>
          <a:lstStyle>
            <a:lvl1pPr marL="0" indent="0">
              <a:buNone/>
              <a:defRPr sz="3000" b="1"/>
            </a:lvl1pPr>
            <a:lvl2pPr marL="567055" indent="0">
              <a:buNone/>
              <a:defRPr sz="2500" b="1"/>
            </a:lvl2pPr>
            <a:lvl3pPr marL="1134110" indent="0">
              <a:buNone/>
              <a:defRPr sz="2200" b="1"/>
            </a:lvl3pPr>
            <a:lvl4pPr marL="1701165" indent="0">
              <a:buNone/>
              <a:defRPr sz="2000" b="1"/>
            </a:lvl4pPr>
            <a:lvl5pPr marL="2268855" indent="0">
              <a:buNone/>
              <a:defRPr sz="2000" b="1"/>
            </a:lvl5pPr>
            <a:lvl6pPr marL="2835910" indent="0">
              <a:buNone/>
              <a:defRPr sz="2000" b="1"/>
            </a:lvl6pPr>
            <a:lvl7pPr marL="3402965" indent="0">
              <a:buNone/>
              <a:defRPr sz="2000" b="1"/>
            </a:lvl7pPr>
            <a:lvl8pPr marL="3970020" indent="0">
              <a:buNone/>
              <a:defRPr sz="2000" b="1"/>
            </a:lvl8pPr>
            <a:lvl9pPr marL="4537075" indent="0">
              <a:buNone/>
              <a:defRPr sz="2000" b="1"/>
            </a:lvl9pPr>
          </a:lstStyle>
          <a:p>
            <a:pPr lvl="0"/>
            <a:r>
              <a:rPr lang="zh-CN" altLang="en-US"/>
              <a:t>单击此处编辑母版文本样式</a:t>
            </a:r>
          </a:p>
        </p:txBody>
      </p:sp>
      <p:sp>
        <p:nvSpPr>
          <p:cNvPr id="4" name="内容占位符 3"/>
          <p:cNvSpPr>
            <a:spLocks noGrp="1"/>
          </p:cNvSpPr>
          <p:nvPr>
            <p:ph sz="half" idx="2"/>
          </p:nvPr>
        </p:nvSpPr>
        <p:spPr>
          <a:xfrm>
            <a:off x="635079" y="2267508"/>
            <a:ext cx="5612074" cy="41195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452231" y="1600498"/>
            <a:ext cx="5614278" cy="667011"/>
          </a:xfrm>
        </p:spPr>
        <p:txBody>
          <a:bodyPr anchor="b"/>
          <a:lstStyle>
            <a:lvl1pPr marL="0" indent="0">
              <a:buNone/>
              <a:defRPr sz="3000" b="1"/>
            </a:lvl1pPr>
            <a:lvl2pPr marL="567055" indent="0">
              <a:buNone/>
              <a:defRPr sz="2500" b="1"/>
            </a:lvl2pPr>
            <a:lvl3pPr marL="1134110" indent="0">
              <a:buNone/>
              <a:defRPr sz="2200" b="1"/>
            </a:lvl3pPr>
            <a:lvl4pPr marL="1701165" indent="0">
              <a:buNone/>
              <a:defRPr sz="2000" b="1"/>
            </a:lvl4pPr>
            <a:lvl5pPr marL="2268855" indent="0">
              <a:buNone/>
              <a:defRPr sz="2000" b="1"/>
            </a:lvl5pPr>
            <a:lvl6pPr marL="2835910" indent="0">
              <a:buNone/>
              <a:defRPr sz="2000" b="1"/>
            </a:lvl6pPr>
            <a:lvl7pPr marL="3402965" indent="0">
              <a:buNone/>
              <a:defRPr sz="2000" b="1"/>
            </a:lvl7pPr>
            <a:lvl8pPr marL="3970020" indent="0">
              <a:buNone/>
              <a:defRPr sz="2000" b="1"/>
            </a:lvl8pPr>
            <a:lvl9pPr marL="4537075" indent="0">
              <a:buNone/>
              <a:defRPr sz="2000" b="1"/>
            </a:lvl9pPr>
          </a:lstStyle>
          <a:p>
            <a:pPr lvl="0"/>
            <a:r>
              <a:rPr lang="zh-CN" altLang="en-US"/>
              <a:t>单击此处编辑母版文本样式</a:t>
            </a:r>
          </a:p>
        </p:txBody>
      </p:sp>
      <p:sp>
        <p:nvSpPr>
          <p:cNvPr id="6" name="内容占位符 5"/>
          <p:cNvSpPr>
            <a:spLocks noGrp="1"/>
          </p:cNvSpPr>
          <p:nvPr>
            <p:ph sz="quarter" idx="4"/>
          </p:nvPr>
        </p:nvSpPr>
        <p:spPr>
          <a:xfrm>
            <a:off x="6452231" y="2267508"/>
            <a:ext cx="5614278" cy="41195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5080" y="284680"/>
            <a:ext cx="4178735" cy="1211545"/>
          </a:xfrm>
        </p:spPr>
        <p:txBody>
          <a:bodyPr anchor="b"/>
          <a:lstStyle>
            <a:lvl1pPr algn="l">
              <a:defRPr sz="2500" b="1"/>
            </a:lvl1pPr>
          </a:lstStyle>
          <a:p>
            <a:r>
              <a:rPr lang="zh-CN" altLang="en-US"/>
              <a:t>单击此处编辑母版标题样式</a:t>
            </a:r>
          </a:p>
        </p:txBody>
      </p:sp>
      <p:sp>
        <p:nvSpPr>
          <p:cNvPr id="3" name="内容占位符 2"/>
          <p:cNvSpPr>
            <a:spLocks noGrp="1"/>
          </p:cNvSpPr>
          <p:nvPr>
            <p:ph idx="1"/>
          </p:nvPr>
        </p:nvSpPr>
        <p:spPr>
          <a:xfrm>
            <a:off x="4965968" y="284681"/>
            <a:ext cx="7100541" cy="610241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5080" y="1496225"/>
            <a:ext cx="4178735" cy="4890868"/>
          </a:xfrm>
        </p:spPr>
        <p:txBody>
          <a:bodyPr/>
          <a:lstStyle>
            <a:lvl1pPr marL="0" indent="0">
              <a:buNone/>
              <a:defRPr sz="1700"/>
            </a:lvl1pPr>
            <a:lvl2pPr marL="567055" indent="0">
              <a:buNone/>
              <a:defRPr sz="1500"/>
            </a:lvl2pPr>
            <a:lvl3pPr marL="1134110" indent="0">
              <a:buNone/>
              <a:defRPr sz="1200"/>
            </a:lvl3pPr>
            <a:lvl4pPr marL="1701165" indent="0">
              <a:buNone/>
              <a:defRPr sz="1100"/>
            </a:lvl4pPr>
            <a:lvl5pPr marL="2268855" indent="0">
              <a:buNone/>
              <a:defRPr sz="1100"/>
            </a:lvl5pPr>
            <a:lvl6pPr marL="2835910" indent="0">
              <a:buNone/>
              <a:defRPr sz="1100"/>
            </a:lvl6pPr>
            <a:lvl7pPr marL="3402965" indent="0">
              <a:buNone/>
              <a:defRPr sz="1100"/>
            </a:lvl7pPr>
            <a:lvl8pPr marL="3970020" indent="0">
              <a:buNone/>
              <a:defRPr sz="1100"/>
            </a:lvl8pPr>
            <a:lvl9pPr marL="453707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89600" y="5005070"/>
            <a:ext cx="7620953" cy="590877"/>
          </a:xfrm>
        </p:spPr>
        <p:txBody>
          <a:bodyPr anchor="b"/>
          <a:lstStyle>
            <a:lvl1pPr algn="l">
              <a:defRPr sz="2500" b="1"/>
            </a:lvl1pPr>
          </a:lstStyle>
          <a:p>
            <a:r>
              <a:rPr lang="zh-CN" altLang="en-US"/>
              <a:t>单击此处编辑母版标题样式</a:t>
            </a:r>
          </a:p>
        </p:txBody>
      </p:sp>
      <p:sp>
        <p:nvSpPr>
          <p:cNvPr id="3" name="图片占位符 2"/>
          <p:cNvSpPr>
            <a:spLocks noGrp="1"/>
          </p:cNvSpPr>
          <p:nvPr>
            <p:ph type="pic" idx="1"/>
          </p:nvPr>
        </p:nvSpPr>
        <p:spPr>
          <a:xfrm>
            <a:off x="2489600" y="638875"/>
            <a:ext cx="7620953" cy="4290060"/>
          </a:xfrm>
        </p:spPr>
        <p:txBody>
          <a:bodyPr/>
          <a:lstStyle>
            <a:lvl1pPr marL="0" indent="0">
              <a:buNone/>
              <a:defRPr sz="4000"/>
            </a:lvl1pPr>
            <a:lvl2pPr marL="567055" indent="0">
              <a:buNone/>
              <a:defRPr sz="3500"/>
            </a:lvl2pPr>
            <a:lvl3pPr marL="1134110" indent="0">
              <a:buNone/>
              <a:defRPr sz="3000"/>
            </a:lvl3pPr>
            <a:lvl4pPr marL="1701165" indent="0">
              <a:buNone/>
              <a:defRPr sz="2500"/>
            </a:lvl4pPr>
            <a:lvl5pPr marL="2268855" indent="0">
              <a:buNone/>
              <a:defRPr sz="2500"/>
            </a:lvl5pPr>
            <a:lvl6pPr marL="2835910" indent="0">
              <a:buNone/>
              <a:defRPr sz="2500"/>
            </a:lvl6pPr>
            <a:lvl7pPr marL="3402965" indent="0">
              <a:buNone/>
              <a:defRPr sz="2500"/>
            </a:lvl7pPr>
            <a:lvl8pPr marL="3970020" indent="0">
              <a:buNone/>
              <a:defRPr sz="2500"/>
            </a:lvl8pPr>
            <a:lvl9pPr marL="4537075" indent="0">
              <a:buNone/>
              <a:defRPr sz="2500"/>
            </a:lvl9pPr>
          </a:lstStyle>
          <a:p>
            <a:endParaRPr lang="zh-CN" altLang="en-US"/>
          </a:p>
        </p:txBody>
      </p:sp>
      <p:sp>
        <p:nvSpPr>
          <p:cNvPr id="4" name="文本占位符 3"/>
          <p:cNvSpPr>
            <a:spLocks noGrp="1"/>
          </p:cNvSpPr>
          <p:nvPr>
            <p:ph type="body" sz="half" idx="2"/>
          </p:nvPr>
        </p:nvSpPr>
        <p:spPr>
          <a:xfrm>
            <a:off x="2489600" y="5595947"/>
            <a:ext cx="7620953" cy="839143"/>
          </a:xfrm>
        </p:spPr>
        <p:txBody>
          <a:bodyPr/>
          <a:lstStyle>
            <a:lvl1pPr marL="0" indent="0">
              <a:buNone/>
              <a:defRPr sz="1700"/>
            </a:lvl1pPr>
            <a:lvl2pPr marL="567055" indent="0">
              <a:buNone/>
              <a:defRPr sz="1500"/>
            </a:lvl2pPr>
            <a:lvl3pPr marL="1134110" indent="0">
              <a:buNone/>
              <a:defRPr sz="1200"/>
            </a:lvl3pPr>
            <a:lvl4pPr marL="1701165" indent="0">
              <a:buNone/>
              <a:defRPr sz="1100"/>
            </a:lvl4pPr>
            <a:lvl5pPr marL="2268855" indent="0">
              <a:buNone/>
              <a:defRPr sz="1100"/>
            </a:lvl5pPr>
            <a:lvl6pPr marL="2835910" indent="0">
              <a:buNone/>
              <a:defRPr sz="1100"/>
            </a:lvl6pPr>
            <a:lvl7pPr marL="3402965" indent="0">
              <a:buNone/>
              <a:defRPr sz="1100"/>
            </a:lvl7pPr>
            <a:lvl8pPr marL="3970020" indent="0">
              <a:buNone/>
              <a:defRPr sz="1100"/>
            </a:lvl8pPr>
            <a:lvl9pPr marL="453707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3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35080" y="286336"/>
            <a:ext cx="11431429" cy="1191683"/>
          </a:xfrm>
          <a:prstGeom prst="rect">
            <a:avLst/>
          </a:prstGeom>
        </p:spPr>
        <p:txBody>
          <a:bodyPr vert="horz" lIns="113431" tIns="56716" rIns="113431" bIns="56716" rtlCol="0" anchor="ctr">
            <a:normAutofit/>
          </a:bodyPr>
          <a:lstStyle/>
          <a:p>
            <a:r>
              <a:rPr lang="zh-CN" altLang="en-US"/>
              <a:t>单击此处编辑母版标题样式</a:t>
            </a:r>
          </a:p>
        </p:txBody>
      </p:sp>
      <p:sp>
        <p:nvSpPr>
          <p:cNvPr id="3" name="文本占位符 2"/>
          <p:cNvSpPr>
            <a:spLocks noGrp="1"/>
          </p:cNvSpPr>
          <p:nvPr>
            <p:ph type="body" idx="1"/>
          </p:nvPr>
        </p:nvSpPr>
        <p:spPr>
          <a:xfrm>
            <a:off x="635080" y="1668357"/>
            <a:ext cx="11431429" cy="4718735"/>
          </a:xfrm>
          <a:prstGeom prst="rect">
            <a:avLst/>
          </a:prstGeom>
        </p:spPr>
        <p:txBody>
          <a:bodyPr vert="horz" lIns="113431" tIns="56716" rIns="113431" bIns="567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35079" y="6627084"/>
            <a:ext cx="2963704" cy="380677"/>
          </a:xfrm>
          <a:prstGeom prst="rect">
            <a:avLst/>
          </a:prstGeom>
        </p:spPr>
        <p:txBody>
          <a:bodyPr vert="horz" lIns="113431" tIns="56716" rIns="113431" bIns="56716" rtlCol="0" anchor="ctr"/>
          <a:lstStyle>
            <a:lvl1pPr algn="l">
              <a:defRPr sz="15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4339709" y="6627084"/>
            <a:ext cx="4022170" cy="380677"/>
          </a:xfrm>
          <a:prstGeom prst="rect">
            <a:avLst/>
          </a:prstGeom>
        </p:spPr>
        <p:txBody>
          <a:bodyPr vert="horz" lIns="113431" tIns="56716" rIns="113431" bIns="56716" rtlCol="0" anchor="ctr"/>
          <a:lstStyle>
            <a:lvl1pPr algn="ctr">
              <a:defRPr sz="15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102805" y="6627084"/>
            <a:ext cx="2963704" cy="380677"/>
          </a:xfrm>
          <a:prstGeom prst="rect">
            <a:avLst/>
          </a:prstGeom>
        </p:spPr>
        <p:txBody>
          <a:bodyPr vert="horz" lIns="113431" tIns="56716" rIns="113431" bIns="56716" rtlCol="0" anchor="ctr"/>
          <a:lstStyle>
            <a:lvl1pPr algn="r">
              <a:defRPr sz="15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ctr" defTabSz="1134110" rtl="0" eaLnBrk="1" latinLnBrk="0" hangingPunct="1">
        <a:spcBef>
          <a:spcPct val="0"/>
        </a:spcBef>
        <a:buNone/>
        <a:defRPr sz="5500" kern="1200">
          <a:solidFill>
            <a:schemeClr val="tx1"/>
          </a:solidFill>
          <a:latin typeface="+mj-lt"/>
          <a:ea typeface="+mj-ea"/>
          <a:cs typeface="+mj-cs"/>
        </a:defRPr>
      </a:lvl1pPr>
    </p:titleStyle>
    <p:bodyStyle>
      <a:lvl1pPr marL="425450" indent="-425450" algn="l" defTabSz="113411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21385" indent="-354330" algn="l" defTabSz="113411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17955" indent="-283845" algn="l" defTabSz="113411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85010"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52065"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19120"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86810"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53865"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20920"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zh-CN"/>
      </a:defPPr>
      <a:lvl1pPr marL="0" algn="l" defTabSz="1134110" rtl="0" eaLnBrk="1" latinLnBrk="0" hangingPunct="1">
        <a:defRPr sz="2200" kern="1200">
          <a:solidFill>
            <a:schemeClr val="tx1"/>
          </a:solidFill>
          <a:latin typeface="+mn-lt"/>
          <a:ea typeface="+mn-ea"/>
          <a:cs typeface="+mn-cs"/>
        </a:defRPr>
      </a:lvl1pPr>
      <a:lvl2pPr marL="567055" algn="l" defTabSz="1134110" rtl="0" eaLnBrk="1" latinLnBrk="0" hangingPunct="1">
        <a:defRPr sz="2200" kern="1200">
          <a:solidFill>
            <a:schemeClr val="tx1"/>
          </a:solidFill>
          <a:latin typeface="+mn-lt"/>
          <a:ea typeface="+mn-ea"/>
          <a:cs typeface="+mn-cs"/>
        </a:defRPr>
      </a:lvl2pPr>
      <a:lvl3pPr marL="1134110" algn="l" defTabSz="1134110" rtl="0" eaLnBrk="1" latinLnBrk="0" hangingPunct="1">
        <a:defRPr sz="2200" kern="1200">
          <a:solidFill>
            <a:schemeClr val="tx1"/>
          </a:solidFill>
          <a:latin typeface="+mn-lt"/>
          <a:ea typeface="+mn-ea"/>
          <a:cs typeface="+mn-cs"/>
        </a:defRPr>
      </a:lvl3pPr>
      <a:lvl4pPr marL="1701165" algn="l" defTabSz="1134110" rtl="0" eaLnBrk="1" latinLnBrk="0" hangingPunct="1">
        <a:defRPr sz="2200" kern="1200">
          <a:solidFill>
            <a:schemeClr val="tx1"/>
          </a:solidFill>
          <a:latin typeface="+mn-lt"/>
          <a:ea typeface="+mn-ea"/>
          <a:cs typeface="+mn-cs"/>
        </a:defRPr>
      </a:lvl4pPr>
      <a:lvl5pPr marL="2268855" algn="l" defTabSz="1134110" rtl="0" eaLnBrk="1" latinLnBrk="0" hangingPunct="1">
        <a:defRPr sz="2200" kern="1200">
          <a:solidFill>
            <a:schemeClr val="tx1"/>
          </a:solidFill>
          <a:latin typeface="+mn-lt"/>
          <a:ea typeface="+mn-ea"/>
          <a:cs typeface="+mn-cs"/>
        </a:defRPr>
      </a:lvl5pPr>
      <a:lvl6pPr marL="2835910" algn="l" defTabSz="1134110" rtl="0" eaLnBrk="1" latinLnBrk="0" hangingPunct="1">
        <a:defRPr sz="2200" kern="1200">
          <a:solidFill>
            <a:schemeClr val="tx1"/>
          </a:solidFill>
          <a:latin typeface="+mn-lt"/>
          <a:ea typeface="+mn-ea"/>
          <a:cs typeface="+mn-cs"/>
        </a:defRPr>
      </a:lvl6pPr>
      <a:lvl7pPr marL="3402965" algn="l" defTabSz="1134110" rtl="0" eaLnBrk="1" latinLnBrk="0" hangingPunct="1">
        <a:defRPr sz="2200" kern="1200">
          <a:solidFill>
            <a:schemeClr val="tx1"/>
          </a:solidFill>
          <a:latin typeface="+mn-lt"/>
          <a:ea typeface="+mn-ea"/>
          <a:cs typeface="+mn-cs"/>
        </a:defRPr>
      </a:lvl7pPr>
      <a:lvl8pPr marL="3970020" algn="l" defTabSz="1134110" rtl="0" eaLnBrk="1" latinLnBrk="0" hangingPunct="1">
        <a:defRPr sz="2200" kern="1200">
          <a:solidFill>
            <a:schemeClr val="tx1"/>
          </a:solidFill>
          <a:latin typeface="+mn-lt"/>
          <a:ea typeface="+mn-ea"/>
          <a:cs typeface="+mn-cs"/>
        </a:defRPr>
      </a:lvl8pPr>
      <a:lvl9pPr marL="4537075" algn="l" defTabSz="113411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7.jpe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tags" Target="../tags/tag4.xml"/><Relationship Id="rId7" Type="http://schemas.openxmlformats.org/officeDocument/2006/relationships/image" Target="../media/image12.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notesSlide" Target="../notesSlides/notesSlide20.xml"/><Relationship Id="rId10" Type="http://schemas.microsoft.com/office/2007/relationships/hdphoto" Target="../media/hdphoto10.wdp"/><Relationship Id="rId4" Type="http://schemas.openxmlformats.org/officeDocument/2006/relationships/slideLayout" Target="../slideLayouts/slideLayout13.xml"/><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2.wdp"/><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eg"/><Relationship Id="rId4" Type="http://schemas.microsoft.com/office/2007/relationships/hdphoto" Target="../media/hdphoto1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091467" y="982762"/>
            <a:ext cx="3095597" cy="3095597"/>
            <a:chOff x="5091544" y="1558826"/>
            <a:chExt cx="2518501" cy="2518501"/>
          </a:xfrm>
        </p:grpSpPr>
        <p:sp>
          <p:nvSpPr>
            <p:cNvPr id="66" name="椭圆 2"/>
            <p:cNvSpPr>
              <a:spLocks noChangeAspect="1"/>
            </p:cNvSpPr>
            <p:nvPr/>
          </p:nvSpPr>
          <p:spPr>
            <a:xfrm>
              <a:off x="5091544" y="1558826"/>
              <a:ext cx="2518501" cy="2518501"/>
            </a:xfrm>
            <a:custGeom>
              <a:avLst/>
              <a:gdLst/>
              <a:ahLst/>
              <a:cxnLst/>
              <a:rect l="l" t="t" r="r" b="b"/>
              <a:pathLst>
                <a:path w="2518501" h="2518501">
                  <a:moveTo>
                    <a:pt x="1259250" y="0"/>
                  </a:moveTo>
                  <a:cubicBezTo>
                    <a:pt x="1601458" y="0"/>
                    <a:pt x="1903112" y="173628"/>
                    <a:pt x="2080871" y="437630"/>
                  </a:cubicBezTo>
                  <a:cubicBezTo>
                    <a:pt x="2344874" y="615390"/>
                    <a:pt x="2518501" y="917044"/>
                    <a:pt x="2518501" y="1259251"/>
                  </a:cubicBezTo>
                  <a:cubicBezTo>
                    <a:pt x="2518501" y="1601459"/>
                    <a:pt x="2344873" y="1903113"/>
                    <a:pt x="2080870" y="2080873"/>
                  </a:cubicBezTo>
                  <a:cubicBezTo>
                    <a:pt x="1903111" y="2344874"/>
                    <a:pt x="1601457" y="2518501"/>
                    <a:pt x="1259250" y="2518501"/>
                  </a:cubicBezTo>
                  <a:cubicBezTo>
                    <a:pt x="917043" y="2518501"/>
                    <a:pt x="615389" y="2344874"/>
                    <a:pt x="437629" y="2080872"/>
                  </a:cubicBezTo>
                  <a:cubicBezTo>
                    <a:pt x="173627" y="1903112"/>
                    <a:pt x="0" y="1601458"/>
                    <a:pt x="0" y="1259251"/>
                  </a:cubicBezTo>
                  <a:cubicBezTo>
                    <a:pt x="0" y="917044"/>
                    <a:pt x="173627" y="615391"/>
                    <a:pt x="437628" y="437631"/>
                  </a:cubicBezTo>
                  <a:cubicBezTo>
                    <a:pt x="615388" y="173628"/>
                    <a:pt x="917043" y="0"/>
                    <a:pt x="1259250" y="0"/>
                  </a:cubicBezTo>
                  <a:close/>
                </a:path>
              </a:pathLst>
            </a:custGeom>
            <a:solidFill>
              <a:srgbClr val="89A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2"/>
            <p:cNvSpPr>
              <a:spLocks noChangeAspect="1"/>
            </p:cNvSpPr>
            <p:nvPr/>
          </p:nvSpPr>
          <p:spPr>
            <a:xfrm>
              <a:off x="5270794" y="1738076"/>
              <a:ext cx="2160000" cy="2160000"/>
            </a:xfrm>
            <a:custGeom>
              <a:avLst/>
              <a:gdLst/>
              <a:ahLst/>
              <a:cxnLst/>
              <a:rect l="l" t="t" r="r" b="b"/>
              <a:pathLst>
                <a:path w="2518501" h="2518501">
                  <a:moveTo>
                    <a:pt x="1259250" y="0"/>
                  </a:moveTo>
                  <a:cubicBezTo>
                    <a:pt x="1601458" y="0"/>
                    <a:pt x="1903112" y="173628"/>
                    <a:pt x="2080871" y="437630"/>
                  </a:cubicBezTo>
                  <a:cubicBezTo>
                    <a:pt x="2344874" y="615390"/>
                    <a:pt x="2518501" y="917044"/>
                    <a:pt x="2518501" y="1259251"/>
                  </a:cubicBezTo>
                  <a:cubicBezTo>
                    <a:pt x="2518501" y="1601459"/>
                    <a:pt x="2344873" y="1903113"/>
                    <a:pt x="2080870" y="2080873"/>
                  </a:cubicBezTo>
                  <a:cubicBezTo>
                    <a:pt x="1903111" y="2344874"/>
                    <a:pt x="1601457" y="2518501"/>
                    <a:pt x="1259250" y="2518501"/>
                  </a:cubicBezTo>
                  <a:cubicBezTo>
                    <a:pt x="917043" y="2518501"/>
                    <a:pt x="615389" y="2344874"/>
                    <a:pt x="437629" y="2080872"/>
                  </a:cubicBezTo>
                  <a:cubicBezTo>
                    <a:pt x="173627" y="1903112"/>
                    <a:pt x="0" y="1601458"/>
                    <a:pt x="0" y="1259251"/>
                  </a:cubicBezTo>
                  <a:cubicBezTo>
                    <a:pt x="0" y="917044"/>
                    <a:pt x="173627" y="615391"/>
                    <a:pt x="437628" y="437631"/>
                  </a:cubicBezTo>
                  <a:cubicBezTo>
                    <a:pt x="615388" y="173628"/>
                    <a:pt x="917043" y="0"/>
                    <a:pt x="1259250" y="0"/>
                  </a:cubicBezTo>
                  <a:close/>
                </a:path>
              </a:pathLst>
            </a:custGeom>
            <a:blipFill dpi="0" rotWithShape="1">
              <a:blip r:embed="rId3" cstate="screen">
                <a:extLst>
                  <a:ext uri="{BEBA8EAE-BF5A-486C-A8C5-ECC9F3942E4B}">
                    <a14:imgProps xmlns:a14="http://schemas.microsoft.com/office/drawing/2010/main">
                      <a14:imgLayer r:embed="rId4">
                        <a14:imgEffect>
                          <a14:saturation sat="3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5512914" y="5594312"/>
            <a:ext cx="1980000" cy="288000"/>
          </a:xfrm>
          <a:prstGeom prst="foldedCorner">
            <a:avLst>
              <a:gd name="adj" fmla="val 44682"/>
            </a:avLst>
          </a:prstGeom>
          <a:noFill/>
        </p:spPr>
        <p:txBody>
          <a:bodyPr wrap="none" rtlCol="0">
            <a:noAutofit/>
          </a:bodyPr>
          <a:lstStyle/>
          <a:p>
            <a:r>
              <a:rPr lang="zh-CN" altLang="en-US" sz="1600" smtClean="0">
                <a:solidFill>
                  <a:srgbClr val="2C9E7D"/>
                </a:solidFill>
                <a:latin typeface="微软雅黑" panose="020B0503020204020204" pitchFamily="34" charset="-122"/>
                <a:ea typeface="微软雅黑" panose="020B0503020204020204" pitchFamily="34" charset="-122"/>
              </a:rPr>
              <a:t>汇报人：</a:t>
            </a:r>
            <a:r>
              <a:rPr lang="en-US" altLang="zh-CN" sz="1600" smtClean="0">
                <a:solidFill>
                  <a:srgbClr val="2C9E7D"/>
                </a:solidFill>
                <a:latin typeface="微软雅黑" panose="020B0503020204020204" pitchFamily="34" charset="-122"/>
                <a:ea typeface="微软雅黑" panose="020B0503020204020204" pitchFamily="34" charset="-122"/>
              </a:rPr>
              <a:t>PPT818</a:t>
            </a:r>
            <a:endParaRPr lang="zh-CN" altLang="en-US" sz="1600" dirty="0">
              <a:solidFill>
                <a:srgbClr val="2C9E7D"/>
              </a:solidFill>
              <a:latin typeface="微软雅黑" panose="020B0503020204020204" pitchFamily="34" charset="-122"/>
              <a:ea typeface="微软雅黑" panose="020B0503020204020204" pitchFamily="34" charset="-122"/>
            </a:endParaRPr>
          </a:p>
        </p:txBody>
      </p:sp>
      <p:grpSp>
        <p:nvGrpSpPr>
          <p:cNvPr id="9" name="Group 280"/>
          <p:cNvGrpSpPr>
            <a:grpSpLocks noChangeAspect="1"/>
          </p:cNvGrpSpPr>
          <p:nvPr/>
        </p:nvGrpSpPr>
        <p:grpSpPr>
          <a:xfrm>
            <a:off x="5145389" y="5666312"/>
            <a:ext cx="186669" cy="216000"/>
            <a:chOff x="2708276" y="2427288"/>
            <a:chExt cx="254000" cy="293687"/>
          </a:xfrm>
          <a:solidFill>
            <a:srgbClr val="2C9E7D"/>
          </a:solidFill>
        </p:grpSpPr>
        <p:sp>
          <p:nvSpPr>
            <p:cNvPr id="10" name="Freeform 47"/>
            <p:cNvSpPr>
              <a:spLocks noEditPoints="1"/>
            </p:cNvSpPr>
            <p:nvPr/>
          </p:nvSpPr>
          <p:spPr bwMode="auto">
            <a:xfrm>
              <a:off x="2760663" y="2427288"/>
              <a:ext cx="146050" cy="73025"/>
            </a:xfrm>
            <a:custGeom>
              <a:avLst/>
              <a:gdLst/>
              <a:ahLst/>
              <a:cxnLst>
                <a:cxn ang="0">
                  <a:pos x="58" y="14"/>
                </a:cxn>
                <a:cxn ang="0">
                  <a:pos x="44" y="14"/>
                </a:cxn>
                <a:cxn ang="0">
                  <a:pos x="29" y="0"/>
                </a:cxn>
                <a:cxn ang="0">
                  <a:pos x="15" y="14"/>
                </a:cxn>
                <a:cxn ang="0">
                  <a:pos x="0" y="14"/>
                </a:cxn>
                <a:cxn ang="0">
                  <a:pos x="0" y="29"/>
                </a:cxn>
                <a:cxn ang="0">
                  <a:pos x="58" y="29"/>
                </a:cxn>
                <a:cxn ang="0">
                  <a:pos x="58" y="14"/>
                </a:cxn>
                <a:cxn ang="0">
                  <a:pos x="29" y="22"/>
                </a:cxn>
                <a:cxn ang="0">
                  <a:pos x="22" y="14"/>
                </a:cxn>
                <a:cxn ang="0">
                  <a:pos x="29" y="7"/>
                </a:cxn>
                <a:cxn ang="0">
                  <a:pos x="37" y="14"/>
                </a:cxn>
                <a:cxn ang="0">
                  <a:pos x="29" y="22"/>
                </a:cxn>
              </a:cxnLst>
              <a:rect l="0" t="0" r="r" b="b"/>
              <a:pathLst>
                <a:path w="58" h="29">
                  <a:moveTo>
                    <a:pt x="58" y="14"/>
                  </a:moveTo>
                  <a:cubicBezTo>
                    <a:pt x="44" y="14"/>
                    <a:pt x="44" y="14"/>
                    <a:pt x="44" y="14"/>
                  </a:cubicBezTo>
                  <a:cubicBezTo>
                    <a:pt x="44" y="6"/>
                    <a:pt x="37" y="0"/>
                    <a:pt x="29" y="0"/>
                  </a:cubicBezTo>
                  <a:cubicBezTo>
                    <a:pt x="21" y="0"/>
                    <a:pt x="15" y="6"/>
                    <a:pt x="15" y="14"/>
                  </a:cubicBezTo>
                  <a:cubicBezTo>
                    <a:pt x="0" y="14"/>
                    <a:pt x="0" y="14"/>
                    <a:pt x="0" y="14"/>
                  </a:cubicBezTo>
                  <a:cubicBezTo>
                    <a:pt x="0" y="29"/>
                    <a:pt x="0" y="29"/>
                    <a:pt x="0" y="29"/>
                  </a:cubicBezTo>
                  <a:cubicBezTo>
                    <a:pt x="58" y="29"/>
                    <a:pt x="58" y="29"/>
                    <a:pt x="58" y="29"/>
                  </a:cubicBezTo>
                  <a:lnTo>
                    <a:pt x="58" y="14"/>
                  </a:lnTo>
                  <a:close/>
                  <a:moveTo>
                    <a:pt x="29" y="22"/>
                  </a:moveTo>
                  <a:cubicBezTo>
                    <a:pt x="25" y="22"/>
                    <a:pt x="22" y="18"/>
                    <a:pt x="22" y="14"/>
                  </a:cubicBezTo>
                  <a:cubicBezTo>
                    <a:pt x="22" y="10"/>
                    <a:pt x="25" y="7"/>
                    <a:pt x="29" y="7"/>
                  </a:cubicBezTo>
                  <a:cubicBezTo>
                    <a:pt x="33" y="7"/>
                    <a:pt x="37" y="10"/>
                    <a:pt x="37" y="14"/>
                  </a:cubicBezTo>
                  <a:cubicBezTo>
                    <a:pt x="37" y="18"/>
                    <a:pt x="33" y="22"/>
                    <a:pt x="29" y="22"/>
                  </a:cubicBezTo>
                  <a:close/>
                </a:path>
              </a:pathLst>
            </a:custGeom>
            <a:grpFill/>
            <a:ln w="9525">
              <a:noFill/>
              <a:round/>
            </a:ln>
          </p:spPr>
          <p:txBody>
            <a:bodyPr/>
            <a:lstStyle/>
            <a:p>
              <a:pPr defTabSz="635000">
                <a:defRPr/>
              </a:pPr>
              <a:endParaRPr lang="en-US" sz="2500">
                <a:solidFill>
                  <a:srgbClr val="2C9E7D"/>
                </a:solidFill>
                <a:latin typeface="微软雅黑" panose="020B0503020204020204" pitchFamily="34" charset="-122"/>
                <a:ea typeface="微软雅黑" panose="020B0503020204020204" pitchFamily="34" charset="-122"/>
              </a:endParaRPr>
            </a:p>
          </p:txBody>
        </p:sp>
        <p:sp>
          <p:nvSpPr>
            <p:cNvPr id="11" name="Freeform 48"/>
            <p:cNvSpPr>
              <a:spLocks noEditPoints="1"/>
            </p:cNvSpPr>
            <p:nvPr/>
          </p:nvSpPr>
          <p:spPr bwMode="auto">
            <a:xfrm>
              <a:off x="2708276" y="2463800"/>
              <a:ext cx="254000" cy="257175"/>
            </a:xfrm>
            <a:custGeom>
              <a:avLst/>
              <a:gdLst/>
              <a:ahLst/>
              <a:cxnLst>
                <a:cxn ang="0">
                  <a:pos x="138" y="0"/>
                </a:cxn>
                <a:cxn ang="0">
                  <a:pos x="138" y="35"/>
                </a:cxn>
                <a:cxn ang="0">
                  <a:pos x="22" y="35"/>
                </a:cxn>
                <a:cxn ang="0">
                  <a:pos x="22" y="0"/>
                </a:cxn>
                <a:cxn ang="0">
                  <a:pos x="0" y="0"/>
                </a:cxn>
                <a:cxn ang="0">
                  <a:pos x="0" y="162"/>
                </a:cxn>
                <a:cxn ang="0">
                  <a:pos x="160" y="162"/>
                </a:cxn>
                <a:cxn ang="0">
                  <a:pos x="160" y="0"/>
                </a:cxn>
                <a:cxn ang="0">
                  <a:pos x="138" y="0"/>
                </a:cxn>
                <a:cxn ang="0">
                  <a:pos x="74" y="138"/>
                </a:cxn>
                <a:cxn ang="0">
                  <a:pos x="66" y="128"/>
                </a:cxn>
                <a:cxn ang="0">
                  <a:pos x="33" y="97"/>
                </a:cxn>
                <a:cxn ang="0">
                  <a:pos x="51" y="81"/>
                </a:cxn>
                <a:cxn ang="0">
                  <a:pos x="74" y="105"/>
                </a:cxn>
                <a:cxn ang="0">
                  <a:pos x="120" y="58"/>
                </a:cxn>
                <a:cxn ang="0">
                  <a:pos x="138" y="74"/>
                </a:cxn>
                <a:cxn ang="0">
                  <a:pos x="74" y="138"/>
                </a:cxn>
              </a:cxnLst>
              <a:rect l="0" t="0" r="r" b="b"/>
              <a:pathLst>
                <a:path w="160" h="162">
                  <a:moveTo>
                    <a:pt x="138" y="0"/>
                  </a:moveTo>
                  <a:lnTo>
                    <a:pt x="138" y="35"/>
                  </a:lnTo>
                  <a:lnTo>
                    <a:pt x="22" y="35"/>
                  </a:lnTo>
                  <a:lnTo>
                    <a:pt x="22" y="0"/>
                  </a:lnTo>
                  <a:lnTo>
                    <a:pt x="0" y="0"/>
                  </a:lnTo>
                  <a:lnTo>
                    <a:pt x="0" y="162"/>
                  </a:lnTo>
                  <a:lnTo>
                    <a:pt x="160" y="162"/>
                  </a:lnTo>
                  <a:lnTo>
                    <a:pt x="160" y="0"/>
                  </a:lnTo>
                  <a:lnTo>
                    <a:pt x="138" y="0"/>
                  </a:lnTo>
                  <a:close/>
                  <a:moveTo>
                    <a:pt x="74" y="138"/>
                  </a:moveTo>
                  <a:lnTo>
                    <a:pt x="66" y="128"/>
                  </a:lnTo>
                  <a:lnTo>
                    <a:pt x="33" y="97"/>
                  </a:lnTo>
                  <a:lnTo>
                    <a:pt x="51" y="81"/>
                  </a:lnTo>
                  <a:lnTo>
                    <a:pt x="74" y="105"/>
                  </a:lnTo>
                  <a:lnTo>
                    <a:pt x="120" y="58"/>
                  </a:lnTo>
                  <a:lnTo>
                    <a:pt x="138" y="74"/>
                  </a:lnTo>
                  <a:lnTo>
                    <a:pt x="74" y="138"/>
                  </a:lnTo>
                  <a:close/>
                </a:path>
              </a:pathLst>
            </a:custGeom>
            <a:grpFill/>
            <a:ln w="9525">
              <a:noFill/>
              <a:round/>
            </a:ln>
          </p:spPr>
          <p:txBody>
            <a:bodyPr/>
            <a:lstStyle/>
            <a:p>
              <a:pPr defTabSz="635000">
                <a:defRPr/>
              </a:pPr>
              <a:endParaRPr lang="en-US" sz="2500">
                <a:solidFill>
                  <a:srgbClr val="2C9E7D"/>
                </a:solidFill>
                <a:latin typeface="微软雅黑" panose="020B0503020204020204" pitchFamily="34" charset="-122"/>
                <a:ea typeface="微软雅黑" panose="020B0503020204020204" pitchFamily="34" charset="-122"/>
              </a:endParaRPr>
            </a:p>
          </p:txBody>
        </p:sp>
      </p:grpSp>
      <p:sp>
        <p:nvSpPr>
          <p:cNvPr id="12" name="TextBox 11"/>
          <p:cNvSpPr txBox="1"/>
          <p:nvPr/>
        </p:nvSpPr>
        <p:spPr>
          <a:xfrm>
            <a:off x="5529211" y="5998944"/>
            <a:ext cx="1672124" cy="288000"/>
          </a:xfrm>
          <a:prstGeom prst="foldedCorner">
            <a:avLst>
              <a:gd name="adj" fmla="val 44682"/>
            </a:avLst>
          </a:prstGeom>
          <a:noFill/>
        </p:spPr>
        <p:txBody>
          <a:bodyPr wrap="none" rtlCol="0">
            <a:noAutofit/>
          </a:bodyPr>
          <a:lstStyle/>
          <a:p>
            <a:r>
              <a:rPr lang="zh-CN" altLang="en-US" sz="1600" dirty="0">
                <a:solidFill>
                  <a:srgbClr val="2C9E7D"/>
                </a:solidFill>
                <a:latin typeface="微软雅黑" panose="020B0503020204020204" pitchFamily="34" charset="-122"/>
                <a:ea typeface="微软雅黑" panose="020B0503020204020204" pitchFamily="34" charset="-122"/>
              </a:rPr>
              <a:t>汇报时间</a:t>
            </a:r>
            <a:r>
              <a:rPr lang="zh-CN" altLang="en-US" sz="1600" dirty="0" smtClean="0">
                <a:solidFill>
                  <a:srgbClr val="2C9E7D"/>
                </a:solidFill>
                <a:latin typeface="微软雅黑" panose="020B0503020204020204" pitchFamily="34" charset="-122"/>
                <a:ea typeface="微软雅黑" panose="020B0503020204020204" pitchFamily="34" charset="-122"/>
              </a:rPr>
              <a:t>：</a:t>
            </a:r>
            <a:r>
              <a:rPr lang="en-US" altLang="zh-CN" sz="1600" dirty="0" smtClean="0">
                <a:solidFill>
                  <a:srgbClr val="2C9E7D"/>
                </a:solidFill>
                <a:latin typeface="微软雅黑" panose="020B0503020204020204" pitchFamily="34" charset="-122"/>
                <a:ea typeface="微软雅黑" panose="020B0503020204020204" pitchFamily="34" charset="-122"/>
              </a:rPr>
              <a:t>20XX</a:t>
            </a:r>
            <a:r>
              <a:rPr lang="zh-CN" altLang="en-US" sz="1600" dirty="0">
                <a:solidFill>
                  <a:srgbClr val="2C9E7D"/>
                </a:solidFill>
                <a:latin typeface="微软雅黑" panose="020B0503020204020204" pitchFamily="34" charset="-122"/>
                <a:ea typeface="微软雅黑" panose="020B0503020204020204" pitchFamily="34" charset="-122"/>
              </a:rPr>
              <a:t>年</a:t>
            </a:r>
            <a:r>
              <a:rPr lang="en-US" altLang="zh-CN" sz="1600" dirty="0">
                <a:solidFill>
                  <a:srgbClr val="2C9E7D"/>
                </a:solidFill>
                <a:latin typeface="微软雅黑" panose="020B0503020204020204" pitchFamily="34" charset="-122"/>
                <a:ea typeface="微软雅黑" panose="020B0503020204020204" pitchFamily="34" charset="-122"/>
              </a:rPr>
              <a:t>XX</a:t>
            </a:r>
            <a:r>
              <a:rPr lang="zh-CN" altLang="en-US" sz="1600" dirty="0">
                <a:solidFill>
                  <a:srgbClr val="2C9E7D"/>
                </a:solidFill>
                <a:latin typeface="微软雅黑" panose="020B0503020204020204" pitchFamily="34" charset="-122"/>
                <a:ea typeface="微软雅黑" panose="020B0503020204020204" pitchFamily="34" charset="-122"/>
              </a:rPr>
              <a:t>月</a:t>
            </a:r>
          </a:p>
        </p:txBody>
      </p:sp>
      <p:grpSp>
        <p:nvGrpSpPr>
          <p:cNvPr id="13" name="组合 12"/>
          <p:cNvGrpSpPr/>
          <p:nvPr/>
        </p:nvGrpSpPr>
        <p:grpSpPr>
          <a:xfrm>
            <a:off x="5145389" y="6059354"/>
            <a:ext cx="180000" cy="252000"/>
            <a:chOff x="4119196" y="4347437"/>
            <a:chExt cx="229334" cy="452399"/>
          </a:xfrm>
          <a:solidFill>
            <a:srgbClr val="2C9E7D"/>
          </a:solidFill>
        </p:grpSpPr>
        <p:sp>
          <p:nvSpPr>
            <p:cNvPr id="14" name="Freeform 81"/>
            <p:cNvSpPr/>
            <p:nvPr/>
          </p:nvSpPr>
          <p:spPr bwMode="auto">
            <a:xfrm>
              <a:off x="4119196" y="4497501"/>
              <a:ext cx="229334" cy="302335"/>
            </a:xfrm>
            <a:custGeom>
              <a:avLst/>
              <a:gdLst>
                <a:gd name="T0" fmla="*/ 72 w 72"/>
                <a:gd name="T1" fmla="*/ 30 h 96"/>
                <a:gd name="T2" fmla="*/ 72 w 72"/>
                <a:gd name="T3" fmla="*/ 6 h 96"/>
                <a:gd name="T4" fmla="*/ 66 w 72"/>
                <a:gd name="T5" fmla="*/ 0 h 96"/>
                <a:gd name="T6" fmla="*/ 60 w 72"/>
                <a:gd name="T7" fmla="*/ 6 h 96"/>
                <a:gd name="T8" fmla="*/ 60 w 72"/>
                <a:gd name="T9" fmla="*/ 30 h 96"/>
                <a:gd name="T10" fmla="*/ 36 w 72"/>
                <a:gd name="T11" fmla="*/ 54 h 96"/>
                <a:gd name="T12" fmla="*/ 12 w 72"/>
                <a:gd name="T13" fmla="*/ 30 h 96"/>
                <a:gd name="T14" fmla="*/ 12 w 72"/>
                <a:gd name="T15" fmla="*/ 6 h 96"/>
                <a:gd name="T16" fmla="*/ 6 w 72"/>
                <a:gd name="T17" fmla="*/ 0 h 96"/>
                <a:gd name="T18" fmla="*/ 0 w 72"/>
                <a:gd name="T19" fmla="*/ 6 h 96"/>
                <a:gd name="T20" fmla="*/ 0 w 72"/>
                <a:gd name="T21" fmla="*/ 30 h 96"/>
                <a:gd name="T22" fmla="*/ 30 w 72"/>
                <a:gd name="T23" fmla="*/ 66 h 96"/>
                <a:gd name="T24" fmla="*/ 30 w 72"/>
                <a:gd name="T25" fmla="*/ 84 h 96"/>
                <a:gd name="T26" fmla="*/ 6 w 72"/>
                <a:gd name="T27" fmla="*/ 84 h 96"/>
                <a:gd name="T28" fmla="*/ 0 w 72"/>
                <a:gd name="T29" fmla="*/ 90 h 96"/>
                <a:gd name="T30" fmla="*/ 6 w 72"/>
                <a:gd name="T31" fmla="*/ 96 h 96"/>
                <a:gd name="T32" fmla="*/ 66 w 72"/>
                <a:gd name="T33" fmla="*/ 96 h 96"/>
                <a:gd name="T34" fmla="*/ 72 w 72"/>
                <a:gd name="T35" fmla="*/ 90 h 96"/>
                <a:gd name="T36" fmla="*/ 66 w 72"/>
                <a:gd name="T37" fmla="*/ 84 h 96"/>
                <a:gd name="T38" fmla="*/ 42 w 72"/>
                <a:gd name="T39" fmla="*/ 84 h 96"/>
                <a:gd name="T40" fmla="*/ 42 w 72"/>
                <a:gd name="T41" fmla="*/ 66 h 96"/>
                <a:gd name="T42" fmla="*/ 72 w 72"/>
                <a:gd name="T4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96">
                  <a:moveTo>
                    <a:pt x="72" y="30"/>
                  </a:moveTo>
                  <a:cubicBezTo>
                    <a:pt x="72" y="6"/>
                    <a:pt x="72" y="6"/>
                    <a:pt x="72" y="6"/>
                  </a:cubicBezTo>
                  <a:cubicBezTo>
                    <a:pt x="72" y="3"/>
                    <a:pt x="69" y="0"/>
                    <a:pt x="66" y="0"/>
                  </a:cubicBezTo>
                  <a:cubicBezTo>
                    <a:pt x="63" y="0"/>
                    <a:pt x="60" y="3"/>
                    <a:pt x="60" y="6"/>
                  </a:cubicBezTo>
                  <a:cubicBezTo>
                    <a:pt x="60" y="30"/>
                    <a:pt x="60" y="30"/>
                    <a:pt x="60" y="30"/>
                  </a:cubicBezTo>
                  <a:cubicBezTo>
                    <a:pt x="60" y="31"/>
                    <a:pt x="60" y="54"/>
                    <a:pt x="36" y="54"/>
                  </a:cubicBezTo>
                  <a:cubicBezTo>
                    <a:pt x="13" y="54"/>
                    <a:pt x="12" y="32"/>
                    <a:pt x="12" y="30"/>
                  </a:cubicBezTo>
                  <a:cubicBezTo>
                    <a:pt x="12" y="6"/>
                    <a:pt x="12" y="6"/>
                    <a:pt x="12" y="6"/>
                  </a:cubicBezTo>
                  <a:cubicBezTo>
                    <a:pt x="12" y="3"/>
                    <a:pt x="9" y="0"/>
                    <a:pt x="6" y="0"/>
                  </a:cubicBezTo>
                  <a:cubicBezTo>
                    <a:pt x="3" y="0"/>
                    <a:pt x="0" y="3"/>
                    <a:pt x="0" y="6"/>
                  </a:cubicBezTo>
                  <a:cubicBezTo>
                    <a:pt x="0" y="30"/>
                    <a:pt x="0" y="30"/>
                    <a:pt x="0" y="30"/>
                  </a:cubicBezTo>
                  <a:cubicBezTo>
                    <a:pt x="0" y="42"/>
                    <a:pt x="6" y="63"/>
                    <a:pt x="30" y="66"/>
                  </a:cubicBezTo>
                  <a:cubicBezTo>
                    <a:pt x="30" y="84"/>
                    <a:pt x="30" y="84"/>
                    <a:pt x="30" y="84"/>
                  </a:cubicBezTo>
                  <a:cubicBezTo>
                    <a:pt x="6" y="84"/>
                    <a:pt x="6" y="84"/>
                    <a:pt x="6" y="84"/>
                  </a:cubicBezTo>
                  <a:cubicBezTo>
                    <a:pt x="3" y="84"/>
                    <a:pt x="0" y="87"/>
                    <a:pt x="0" y="90"/>
                  </a:cubicBezTo>
                  <a:cubicBezTo>
                    <a:pt x="0" y="93"/>
                    <a:pt x="3" y="96"/>
                    <a:pt x="6" y="96"/>
                  </a:cubicBezTo>
                  <a:cubicBezTo>
                    <a:pt x="66" y="96"/>
                    <a:pt x="66" y="96"/>
                    <a:pt x="66" y="96"/>
                  </a:cubicBezTo>
                  <a:cubicBezTo>
                    <a:pt x="69" y="96"/>
                    <a:pt x="72" y="93"/>
                    <a:pt x="72" y="90"/>
                  </a:cubicBezTo>
                  <a:cubicBezTo>
                    <a:pt x="72" y="87"/>
                    <a:pt x="69" y="84"/>
                    <a:pt x="66" y="84"/>
                  </a:cubicBezTo>
                  <a:cubicBezTo>
                    <a:pt x="42" y="84"/>
                    <a:pt x="42" y="84"/>
                    <a:pt x="42" y="84"/>
                  </a:cubicBezTo>
                  <a:cubicBezTo>
                    <a:pt x="42" y="66"/>
                    <a:pt x="42" y="66"/>
                    <a:pt x="42" y="66"/>
                  </a:cubicBezTo>
                  <a:cubicBezTo>
                    <a:pt x="66" y="63"/>
                    <a:pt x="72" y="42"/>
                    <a:pt x="72" y="30"/>
                  </a:cubicBezTo>
                </a:path>
              </a:pathLst>
            </a:custGeom>
            <a:grpFill/>
            <a:ln>
              <a:noFill/>
            </a:ln>
          </p:spPr>
          <p:txBody>
            <a:bodyPr lIns="127047" tIns="63523" rIns="127047" bIns="63523"/>
            <a:lstStyle/>
            <a:p>
              <a:pPr defTabSz="952500" eaLnBrk="1" fontAlgn="auto" hangingPunct="1">
                <a:spcBef>
                  <a:spcPts val="0"/>
                </a:spcBef>
                <a:spcAft>
                  <a:spcPts val="0"/>
                </a:spcAft>
                <a:defRPr/>
              </a:pPr>
              <a:endParaRPr lang="zh-CN" altLang="en-US" sz="1900">
                <a:solidFill>
                  <a:srgbClr val="2C9E7D"/>
                </a:solidFill>
                <a:latin typeface="微软雅黑" panose="020B0503020204020204" pitchFamily="34" charset="-122"/>
                <a:ea typeface="微软雅黑" panose="020B0503020204020204" pitchFamily="34" charset="-122"/>
              </a:endParaRPr>
            </a:p>
          </p:txBody>
        </p:sp>
        <p:sp>
          <p:nvSpPr>
            <p:cNvPr id="15" name="Freeform 82"/>
            <p:cNvSpPr/>
            <p:nvPr/>
          </p:nvSpPr>
          <p:spPr bwMode="auto">
            <a:xfrm>
              <a:off x="4176529" y="4347437"/>
              <a:ext cx="114667" cy="302335"/>
            </a:xfrm>
            <a:custGeom>
              <a:avLst/>
              <a:gdLst>
                <a:gd name="T0" fmla="*/ 18 w 36"/>
                <a:gd name="T1" fmla="*/ 96 h 96"/>
                <a:gd name="T2" fmla="*/ 36 w 36"/>
                <a:gd name="T3" fmla="*/ 78 h 96"/>
                <a:gd name="T4" fmla="*/ 36 w 36"/>
                <a:gd name="T5" fmla="*/ 54 h 96"/>
                <a:gd name="T6" fmla="*/ 0 w 36"/>
                <a:gd name="T7" fmla="*/ 54 h 96"/>
                <a:gd name="T8" fmla="*/ 0 w 36"/>
                <a:gd name="T9" fmla="*/ 48 h 96"/>
                <a:gd name="T10" fmla="*/ 36 w 36"/>
                <a:gd name="T11" fmla="*/ 48 h 96"/>
                <a:gd name="T12" fmla="*/ 36 w 36"/>
                <a:gd name="T13" fmla="*/ 18 h 96"/>
                <a:gd name="T14" fmla="*/ 18 w 36"/>
                <a:gd name="T15" fmla="*/ 0 h 96"/>
                <a:gd name="T16" fmla="*/ 0 w 36"/>
                <a:gd name="T17" fmla="*/ 18 h 96"/>
                <a:gd name="T18" fmla="*/ 0 w 36"/>
                <a:gd name="T19" fmla="*/ 78 h 96"/>
                <a:gd name="T20" fmla="*/ 18 w 36"/>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18" y="96"/>
                  </a:moveTo>
                  <a:cubicBezTo>
                    <a:pt x="28" y="96"/>
                    <a:pt x="36" y="88"/>
                    <a:pt x="36" y="78"/>
                  </a:cubicBezTo>
                  <a:cubicBezTo>
                    <a:pt x="36" y="54"/>
                    <a:pt x="36" y="54"/>
                    <a:pt x="36" y="54"/>
                  </a:cubicBezTo>
                  <a:cubicBezTo>
                    <a:pt x="0" y="54"/>
                    <a:pt x="0" y="54"/>
                    <a:pt x="0" y="54"/>
                  </a:cubicBezTo>
                  <a:cubicBezTo>
                    <a:pt x="0" y="48"/>
                    <a:pt x="0" y="48"/>
                    <a:pt x="0" y="48"/>
                  </a:cubicBezTo>
                  <a:cubicBezTo>
                    <a:pt x="36" y="48"/>
                    <a:pt x="36" y="48"/>
                    <a:pt x="36" y="48"/>
                  </a:cubicBezTo>
                  <a:cubicBezTo>
                    <a:pt x="36" y="18"/>
                    <a:pt x="36" y="18"/>
                    <a:pt x="36" y="18"/>
                  </a:cubicBezTo>
                  <a:cubicBezTo>
                    <a:pt x="36" y="8"/>
                    <a:pt x="28" y="0"/>
                    <a:pt x="18" y="0"/>
                  </a:cubicBezTo>
                  <a:cubicBezTo>
                    <a:pt x="8" y="0"/>
                    <a:pt x="0" y="8"/>
                    <a:pt x="0" y="18"/>
                  </a:cubicBezTo>
                  <a:cubicBezTo>
                    <a:pt x="0" y="78"/>
                    <a:pt x="0" y="78"/>
                    <a:pt x="0" y="78"/>
                  </a:cubicBezTo>
                  <a:cubicBezTo>
                    <a:pt x="0" y="88"/>
                    <a:pt x="8" y="96"/>
                    <a:pt x="18" y="96"/>
                  </a:cubicBezTo>
                </a:path>
              </a:pathLst>
            </a:custGeom>
            <a:grpFill/>
            <a:ln>
              <a:noFill/>
            </a:ln>
          </p:spPr>
          <p:txBody>
            <a:bodyPr lIns="127047" tIns="63523" rIns="127047" bIns="63523"/>
            <a:lstStyle/>
            <a:p>
              <a:pPr defTabSz="952500" eaLnBrk="1" fontAlgn="auto" hangingPunct="1">
                <a:spcBef>
                  <a:spcPts val="0"/>
                </a:spcBef>
                <a:spcAft>
                  <a:spcPts val="0"/>
                </a:spcAft>
                <a:defRPr/>
              </a:pPr>
              <a:endParaRPr lang="zh-CN" altLang="en-US" sz="1900">
                <a:solidFill>
                  <a:srgbClr val="2C9E7D"/>
                </a:solidFill>
                <a:latin typeface="微软雅黑" panose="020B0503020204020204" pitchFamily="34" charset="-122"/>
                <a:ea typeface="微软雅黑" panose="020B0503020204020204" pitchFamily="34" charset="-122"/>
              </a:endParaRPr>
            </a:p>
          </p:txBody>
        </p:sp>
      </p:grpSp>
      <p:sp>
        <p:nvSpPr>
          <p:cNvPr id="48" name="Text Box 5"/>
          <p:cNvSpPr txBox="1">
            <a:spLocks noChangeArrowheads="1"/>
          </p:cNvSpPr>
          <p:nvPr/>
        </p:nvSpPr>
        <p:spPr bwMode="auto">
          <a:xfrm>
            <a:off x="2678386" y="4118494"/>
            <a:ext cx="7920000" cy="1222535"/>
          </a:xfrm>
          <a:prstGeom prst="rect">
            <a:avLst/>
          </a:prstGeom>
          <a:noFill/>
          <a:ln>
            <a:noFill/>
          </a:ln>
          <a:effectLst/>
        </p:spPr>
        <p:txBody>
          <a:bodyPr wrap="square" lIns="113431" tIns="56716" rIns="113431" bIns="56716">
            <a:spAutoFit/>
          </a:bodyPr>
          <a:lstStyle/>
          <a:p>
            <a:pPr algn="ctr"/>
            <a:r>
              <a:rPr lang="zh-CN" altLang="en-US" sz="7200" b="1" spc="600" dirty="0">
                <a:solidFill>
                  <a:srgbClr val="2C9E7D"/>
                </a:solidFill>
                <a:effectLst/>
                <a:latin typeface="方正姚体" panose="02010601030101010101" pitchFamily="2" charset="-122"/>
                <a:ea typeface="方正姚体" panose="02010601030101010101" pitchFamily="2" charset="-122"/>
              </a:rPr>
              <a:t>我的简历</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150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 calcmode="lin" valueType="num">
                                      <p:cBhvr>
                                        <p:cTn id="9" dur="500" fill="hold"/>
                                        <p:tgtEl>
                                          <p:spTgt spid="68"/>
                                        </p:tgtEl>
                                        <p:attrNameLst>
                                          <p:attrName>style.rotation</p:attrName>
                                        </p:attrNameLst>
                                      </p:cBhvr>
                                      <p:tavLst>
                                        <p:tav tm="0">
                                          <p:val>
                                            <p:fltVal val="360"/>
                                          </p:val>
                                        </p:tav>
                                        <p:tav tm="100000">
                                          <p:val>
                                            <p:fltVal val="0"/>
                                          </p:val>
                                        </p:tav>
                                      </p:tavLst>
                                    </p:anim>
                                    <p:animEffect transition="in" filter="fade">
                                      <p:cBhvr>
                                        <p:cTn id="10" dur="500"/>
                                        <p:tgtEl>
                                          <p:spTgt spid="68"/>
                                        </p:tgtEl>
                                      </p:cBhvr>
                                    </p:animEffec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8"/>
                                        </p:tgtEl>
                                        <p:attrNameLst>
                                          <p:attrName>style.visibility</p:attrName>
                                        </p:attrNameLst>
                                      </p:cBhvr>
                                      <p:to>
                                        <p:strVal val="visible"/>
                                      </p:to>
                                    </p:set>
                                    <p:anim by="(-#ppt_w*2)" calcmode="lin" valueType="num">
                                      <p:cBhvr rctx="PPT">
                                        <p:cTn id="14" dur="500" autoRev="1" fill="hold">
                                          <p:stCondLst>
                                            <p:cond delay="0"/>
                                          </p:stCondLst>
                                        </p:cTn>
                                        <p:tgtEl>
                                          <p:spTgt spid="48"/>
                                        </p:tgtEl>
                                        <p:attrNameLst>
                                          <p:attrName>ppt_w</p:attrName>
                                        </p:attrNameLst>
                                      </p:cBhvr>
                                    </p:anim>
                                    <p:anim by="(#ppt_w*0.50)" calcmode="lin" valueType="num">
                                      <p:cBhvr>
                                        <p:cTn id="15" dur="500" decel="50000" autoRev="1" fill="hold">
                                          <p:stCondLst>
                                            <p:cond delay="0"/>
                                          </p:stCondLst>
                                        </p:cTn>
                                        <p:tgtEl>
                                          <p:spTgt spid="48"/>
                                        </p:tgtEl>
                                        <p:attrNameLst>
                                          <p:attrName>ppt_x</p:attrName>
                                        </p:attrNameLst>
                                      </p:cBhvr>
                                    </p:anim>
                                    <p:anim from="(-#ppt_h/2)" to="(#ppt_y)" calcmode="lin" valueType="num">
                                      <p:cBhvr>
                                        <p:cTn id="16" dur="1000" fill="hold">
                                          <p:stCondLst>
                                            <p:cond delay="0"/>
                                          </p:stCondLst>
                                        </p:cTn>
                                        <p:tgtEl>
                                          <p:spTgt spid="48"/>
                                        </p:tgtEl>
                                        <p:attrNameLst>
                                          <p:attrName>ppt_y</p:attrName>
                                        </p:attrNameLst>
                                      </p:cBhvr>
                                    </p:anim>
                                    <p:animRot by="21600000">
                                      <p:cBhvr>
                                        <p:cTn id="17" dur="1000" fill="hold">
                                          <p:stCondLst>
                                            <p:cond delay="0"/>
                                          </p:stCondLst>
                                        </p:cTn>
                                        <p:tgtEl>
                                          <p:spTgt spid="48"/>
                                        </p:tgtEl>
                                        <p:attrNameLst>
                                          <p:attrName>r</p:attrName>
                                        </p:attrNameLst>
                                      </p:cBhvr>
                                    </p:animRot>
                                  </p:childTnLst>
                                </p:cTn>
                              </p:par>
                            </p:childTnLst>
                          </p:cTn>
                        </p:par>
                        <p:par>
                          <p:cTn id="18" fill="hold">
                            <p:stCondLst>
                              <p:cond delay="1299"/>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799"/>
                            </p:stCondLst>
                            <p:childTnLst>
                              <p:par>
                                <p:cTn id="24" presetID="50" presetClass="entr" presetSubtype="0" decel="10000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ppt_w+.3"/>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animEffect transition="in" filter="fade">
                                      <p:cBhvr>
                                        <p:cTn id="28" dur="500"/>
                                        <p:tgtEl>
                                          <p:spTgt spid="8"/>
                                        </p:tgtEl>
                                      </p:cBhvr>
                                    </p:animEffect>
                                  </p:childTnLst>
                                </p:cTn>
                              </p:par>
                            </p:childTnLst>
                          </p:cTn>
                        </p:par>
                        <p:par>
                          <p:cTn id="29" fill="hold">
                            <p:stCondLst>
                              <p:cond delay="2749"/>
                            </p:stCondLst>
                            <p:childTnLst>
                              <p:par>
                                <p:cTn id="30" presetID="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249"/>
                            </p:stCondLst>
                            <p:childTnLst>
                              <p:par>
                                <p:cTn id="35" presetID="50" presetClass="entr" presetSubtype="0" decel="10000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strVal val="#ppt_w+.3"/>
                                          </p:val>
                                        </p:tav>
                                        <p:tav tm="100000">
                                          <p:val>
                                            <p:strVal val="#ppt_w"/>
                                          </p:val>
                                        </p:tav>
                                      </p:tavLst>
                                    </p:anim>
                                    <p:anim calcmode="lin" valueType="num">
                                      <p:cBhvr>
                                        <p:cTn id="38" dur="500" fill="hold"/>
                                        <p:tgtEl>
                                          <p:spTgt spid="12"/>
                                        </p:tgtEl>
                                        <p:attrNameLst>
                                          <p:attrName>ppt_h</p:attrName>
                                        </p:attrNameLst>
                                      </p:cBhvr>
                                      <p:tavLst>
                                        <p:tav tm="0">
                                          <p:val>
                                            <p:strVal val="#ppt_h"/>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707830" y="582652"/>
            <a:ext cx="1285929" cy="400110"/>
          </a:xfrm>
          <a:prstGeom prst="rect">
            <a:avLst/>
          </a:prstGeom>
          <a:noFill/>
        </p:spPr>
        <p:txBody>
          <a:bodyPr wrap="square" rtlCol="0">
            <a:spAutoFit/>
          </a:bodyPr>
          <a:lstStyle>
            <a:defPPr>
              <a:defRPr lang="zh-CN"/>
            </a:defPPr>
            <a:lvl1pPr algn="ctr">
              <a:defRPr sz="2000">
                <a:solidFill>
                  <a:srgbClr val="2C9E7D"/>
                </a:solidFill>
                <a:latin typeface="造字工房悦黑体验版常规体" pitchFamily="50" charset="-122"/>
                <a:ea typeface="造字工房悦黑体验版常规体" pitchFamily="50" charset="-122"/>
              </a:defRPr>
            </a:lvl1pPr>
          </a:lstStyle>
          <a:p>
            <a:r>
              <a:rPr lang="zh-CN" altLang="en-US" dirty="0"/>
              <a:t>知识技能 </a:t>
            </a:r>
            <a:endParaRPr lang="en-US" altLang="zh-CN" dirty="0"/>
          </a:p>
        </p:txBody>
      </p:sp>
      <p:sp>
        <p:nvSpPr>
          <p:cNvPr id="3" name="TextBox 2"/>
          <p:cNvSpPr txBox="1"/>
          <p:nvPr/>
        </p:nvSpPr>
        <p:spPr>
          <a:xfrm>
            <a:off x="860794" y="5210650"/>
            <a:ext cx="10980000" cy="1260000"/>
          </a:xfrm>
          <a:prstGeom prst="rect">
            <a:avLst/>
          </a:prstGeom>
          <a:noFill/>
        </p:spPr>
        <p:txBody>
          <a:bodyPr wrap="square" lIns="180000" tIns="36000" rIns="180000" bIns="36000" rtlCol="0" anchor="t" anchorCtr="0">
            <a:noAutofit/>
          </a:bodyPr>
          <a:lstStyle/>
          <a:p>
            <a:pPr algn="ct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a:t>
            </a:r>
          </a:p>
          <a:p>
            <a:pPr algn="ct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a:grpSpLocks noChangeAspect="1"/>
          </p:cNvGrpSpPr>
          <p:nvPr/>
        </p:nvGrpSpPr>
        <p:grpSpPr>
          <a:xfrm>
            <a:off x="1931194" y="2391250"/>
            <a:ext cx="2167823" cy="2160000"/>
            <a:chOff x="1996932" y="2336800"/>
            <a:chExt cx="2679700" cy="2670032"/>
          </a:xfrm>
        </p:grpSpPr>
        <p:grpSp>
          <p:nvGrpSpPr>
            <p:cNvPr id="5" name="组合 4"/>
            <p:cNvGrpSpPr/>
            <p:nvPr/>
          </p:nvGrpSpPr>
          <p:grpSpPr>
            <a:xfrm>
              <a:off x="1996932" y="2336800"/>
              <a:ext cx="2679700" cy="2670032"/>
              <a:chOff x="1996932" y="2336800"/>
              <a:chExt cx="2679700" cy="2670032"/>
            </a:xfrm>
          </p:grpSpPr>
          <p:sp>
            <p:nvSpPr>
              <p:cNvPr id="7" name="同心圆 6"/>
              <p:cNvSpPr/>
              <p:nvPr/>
            </p:nvSpPr>
            <p:spPr>
              <a:xfrm>
                <a:off x="2006600" y="2336800"/>
                <a:ext cx="2670032" cy="2670032"/>
              </a:xfrm>
              <a:prstGeom prst="donut">
                <a:avLst>
                  <a:gd name="adj" fmla="val 624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空心弧 7"/>
              <p:cNvSpPr/>
              <p:nvPr/>
            </p:nvSpPr>
            <p:spPr>
              <a:xfrm rot="15667923">
                <a:off x="1996932" y="2336800"/>
                <a:ext cx="2670032" cy="2670032"/>
              </a:xfrm>
              <a:prstGeom prst="blockArc">
                <a:avLst>
                  <a:gd name="adj1" fmla="val 3355866"/>
                  <a:gd name="adj2" fmla="val 19070556"/>
                  <a:gd name="adj3" fmla="val 5926"/>
                </a:avLst>
              </a:prstGeom>
              <a:solidFill>
                <a:srgbClr val="2C9E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文本框 11"/>
              <p:cNvSpPr txBox="1"/>
              <p:nvPr/>
            </p:nvSpPr>
            <p:spPr>
              <a:xfrm>
                <a:off x="2488306" y="3830050"/>
                <a:ext cx="1674875" cy="570676"/>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gency FB" panose="020B0503020202020204" pitchFamily="34" charset="0"/>
                  </a:rPr>
                  <a:t>Photoshop</a:t>
                </a:r>
                <a:endParaRPr lang="zh-CN" altLang="en-US" sz="2400" dirty="0">
                  <a:solidFill>
                    <a:schemeClr val="tx1">
                      <a:lumMod val="75000"/>
                      <a:lumOff val="25000"/>
                    </a:schemeClr>
                  </a:solidFill>
                  <a:latin typeface="Agency FB" panose="020B0503020202020204" pitchFamily="34" charset="0"/>
                </a:endParaRPr>
              </a:p>
            </p:txBody>
          </p:sp>
        </p:grpSp>
        <p:sp>
          <p:nvSpPr>
            <p:cNvPr id="6" name="文本框 25"/>
            <p:cNvSpPr txBox="1"/>
            <p:nvPr/>
          </p:nvSpPr>
          <p:spPr>
            <a:xfrm>
              <a:off x="2866881" y="2901957"/>
              <a:ext cx="1113765" cy="1141352"/>
            </a:xfrm>
            <a:prstGeom prst="rect">
              <a:avLst/>
            </a:prstGeom>
            <a:noFill/>
          </p:spPr>
          <p:txBody>
            <a:bodyPr wrap="square" rtlCol="0">
              <a:spAutoFit/>
            </a:bodyPr>
            <a:lstStyle/>
            <a:p>
              <a:r>
                <a:rPr lang="en-US" altLang="zh-CN" sz="5400" dirty="0">
                  <a:solidFill>
                    <a:srgbClr val="2C9E7D"/>
                  </a:solidFill>
                  <a:latin typeface="Agency FB" panose="020B0503020202020204" pitchFamily="34" charset="0"/>
                </a:rPr>
                <a:t>Ps</a:t>
              </a:r>
              <a:endParaRPr lang="zh-CN" altLang="en-US" sz="5400" dirty="0">
                <a:solidFill>
                  <a:srgbClr val="2C9E7D"/>
                </a:solidFill>
                <a:latin typeface="Agency FB" panose="020B0503020202020204" pitchFamily="34" charset="0"/>
              </a:endParaRPr>
            </a:p>
          </p:txBody>
        </p:sp>
      </p:grpSp>
      <p:grpSp>
        <p:nvGrpSpPr>
          <p:cNvPr id="10" name="组合 9"/>
          <p:cNvGrpSpPr>
            <a:grpSpLocks noChangeAspect="1"/>
          </p:cNvGrpSpPr>
          <p:nvPr/>
        </p:nvGrpSpPr>
        <p:grpSpPr>
          <a:xfrm>
            <a:off x="5283995" y="2391250"/>
            <a:ext cx="2167821" cy="2160000"/>
            <a:chOff x="5246168" y="2336800"/>
            <a:chExt cx="2679700" cy="2670032"/>
          </a:xfrm>
        </p:grpSpPr>
        <p:grpSp>
          <p:nvGrpSpPr>
            <p:cNvPr id="11" name="组合 10"/>
            <p:cNvGrpSpPr/>
            <p:nvPr/>
          </p:nvGrpSpPr>
          <p:grpSpPr>
            <a:xfrm>
              <a:off x="5246168" y="2336800"/>
              <a:ext cx="2679700" cy="2670032"/>
              <a:chOff x="5246168" y="2336800"/>
              <a:chExt cx="2679700" cy="2670032"/>
            </a:xfrm>
          </p:grpSpPr>
          <p:sp>
            <p:nvSpPr>
              <p:cNvPr id="13" name="同心圆 12"/>
              <p:cNvSpPr/>
              <p:nvPr/>
            </p:nvSpPr>
            <p:spPr>
              <a:xfrm>
                <a:off x="5255836" y="2336800"/>
                <a:ext cx="2670032" cy="2670032"/>
              </a:xfrm>
              <a:prstGeom prst="donut">
                <a:avLst>
                  <a:gd name="adj" fmla="val 624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空心弧 13"/>
              <p:cNvSpPr/>
              <p:nvPr/>
            </p:nvSpPr>
            <p:spPr>
              <a:xfrm rot="18110723">
                <a:off x="5246168" y="2336800"/>
                <a:ext cx="2670032" cy="2670032"/>
              </a:xfrm>
              <a:prstGeom prst="blockArc">
                <a:avLst>
                  <a:gd name="adj1" fmla="val 1640337"/>
                  <a:gd name="adj2" fmla="val 19070556"/>
                  <a:gd name="adj3" fmla="val 5926"/>
                </a:avLst>
              </a:prstGeom>
              <a:solidFill>
                <a:srgbClr val="2C9E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文本框 14"/>
              <p:cNvSpPr txBox="1"/>
              <p:nvPr/>
            </p:nvSpPr>
            <p:spPr>
              <a:xfrm>
                <a:off x="5745293" y="3830050"/>
                <a:ext cx="1816680" cy="570676"/>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gency FB" panose="020B0503020202020204" pitchFamily="34" charset="0"/>
                  </a:rPr>
                  <a:t>Illustrator</a:t>
                </a:r>
                <a:endParaRPr lang="zh-CN" altLang="en-US" sz="2400" dirty="0">
                  <a:solidFill>
                    <a:schemeClr val="tx1">
                      <a:lumMod val="75000"/>
                      <a:lumOff val="25000"/>
                    </a:schemeClr>
                  </a:solidFill>
                  <a:latin typeface="Agency FB" panose="020B0503020202020204" pitchFamily="34" charset="0"/>
                </a:endParaRPr>
              </a:p>
            </p:txBody>
          </p:sp>
        </p:grpSp>
        <p:sp>
          <p:nvSpPr>
            <p:cNvPr id="12" name="文本框 26"/>
            <p:cNvSpPr txBox="1"/>
            <p:nvPr/>
          </p:nvSpPr>
          <p:spPr>
            <a:xfrm>
              <a:off x="6295735" y="2901957"/>
              <a:ext cx="1202159" cy="1141352"/>
            </a:xfrm>
            <a:prstGeom prst="rect">
              <a:avLst/>
            </a:prstGeom>
            <a:noFill/>
          </p:spPr>
          <p:txBody>
            <a:bodyPr wrap="square" rtlCol="0">
              <a:spAutoFit/>
            </a:bodyPr>
            <a:lstStyle/>
            <a:p>
              <a:r>
                <a:rPr lang="en-US" altLang="zh-CN" sz="5400" dirty="0">
                  <a:solidFill>
                    <a:srgbClr val="2C9E7D"/>
                  </a:solidFill>
                  <a:latin typeface="Agency FB" panose="020B0503020202020204" pitchFamily="34" charset="0"/>
                </a:rPr>
                <a:t>Ai</a:t>
              </a:r>
              <a:endParaRPr lang="zh-CN" altLang="en-US" sz="5400" dirty="0">
                <a:solidFill>
                  <a:srgbClr val="2C9E7D"/>
                </a:solidFill>
                <a:latin typeface="Agency FB" panose="020B0503020202020204" pitchFamily="34" charset="0"/>
              </a:endParaRPr>
            </a:p>
          </p:txBody>
        </p:sp>
      </p:grpSp>
      <p:grpSp>
        <p:nvGrpSpPr>
          <p:cNvPr id="16" name="组合 15"/>
          <p:cNvGrpSpPr>
            <a:grpSpLocks noChangeAspect="1"/>
          </p:cNvGrpSpPr>
          <p:nvPr/>
        </p:nvGrpSpPr>
        <p:grpSpPr>
          <a:xfrm>
            <a:off x="8636794" y="2391250"/>
            <a:ext cx="2167824" cy="2160000"/>
            <a:chOff x="8429307" y="2336800"/>
            <a:chExt cx="2679700" cy="2670032"/>
          </a:xfrm>
        </p:grpSpPr>
        <p:grpSp>
          <p:nvGrpSpPr>
            <p:cNvPr id="17" name="组合 16"/>
            <p:cNvGrpSpPr/>
            <p:nvPr/>
          </p:nvGrpSpPr>
          <p:grpSpPr>
            <a:xfrm>
              <a:off x="8429307" y="2336800"/>
              <a:ext cx="2679700" cy="2670032"/>
              <a:chOff x="8429307" y="2336800"/>
              <a:chExt cx="2679700" cy="2670032"/>
            </a:xfrm>
          </p:grpSpPr>
          <p:sp>
            <p:nvSpPr>
              <p:cNvPr id="19" name="同心圆 18"/>
              <p:cNvSpPr/>
              <p:nvPr/>
            </p:nvSpPr>
            <p:spPr>
              <a:xfrm>
                <a:off x="8438975" y="2336800"/>
                <a:ext cx="2670032" cy="2670032"/>
              </a:xfrm>
              <a:prstGeom prst="donut">
                <a:avLst>
                  <a:gd name="adj" fmla="val 62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0" name="空心弧 19"/>
              <p:cNvSpPr/>
              <p:nvPr/>
            </p:nvSpPr>
            <p:spPr>
              <a:xfrm rot="18110723">
                <a:off x="8429307" y="2336800"/>
                <a:ext cx="2670032" cy="2670032"/>
              </a:xfrm>
              <a:prstGeom prst="blockArc">
                <a:avLst>
                  <a:gd name="adj1" fmla="val 19073224"/>
                  <a:gd name="adj2" fmla="val 19070556"/>
                  <a:gd name="adj3" fmla="val 5926"/>
                </a:avLst>
              </a:pr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1" name="文本框 20"/>
              <p:cNvSpPr txBox="1"/>
              <p:nvPr/>
            </p:nvSpPr>
            <p:spPr>
              <a:xfrm>
                <a:off x="8905423" y="3830050"/>
                <a:ext cx="1737137" cy="570676"/>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gency FB" panose="020B0503020202020204" pitchFamily="34" charset="0"/>
                  </a:rPr>
                  <a:t>PowerPoint</a:t>
                </a:r>
                <a:endParaRPr lang="zh-CN" altLang="en-US" sz="2400" dirty="0">
                  <a:solidFill>
                    <a:schemeClr val="tx1">
                      <a:lumMod val="75000"/>
                      <a:lumOff val="25000"/>
                    </a:schemeClr>
                  </a:solidFill>
                  <a:latin typeface="Agency FB" panose="020B0503020202020204" pitchFamily="34" charset="0"/>
                </a:endParaRPr>
              </a:p>
            </p:txBody>
          </p:sp>
        </p:grpSp>
        <p:sp>
          <p:nvSpPr>
            <p:cNvPr id="18" name="文本框 27"/>
            <p:cNvSpPr txBox="1"/>
            <p:nvPr/>
          </p:nvSpPr>
          <p:spPr>
            <a:xfrm>
              <a:off x="8888044" y="2991797"/>
              <a:ext cx="1699155" cy="1027217"/>
            </a:xfrm>
            <a:prstGeom prst="rect">
              <a:avLst/>
            </a:prstGeom>
            <a:noFill/>
          </p:spPr>
          <p:txBody>
            <a:bodyPr wrap="square" rtlCol="0">
              <a:spAutoFit/>
            </a:bodyPr>
            <a:lstStyle/>
            <a:p>
              <a:pPr algn="ctr"/>
              <a:r>
                <a:rPr lang="en-US" altLang="zh-CN" sz="4800" dirty="0">
                  <a:solidFill>
                    <a:srgbClr val="2C9E7D"/>
                  </a:solidFill>
                  <a:latin typeface="Agency FB" panose="020B0503020202020204" pitchFamily="34" charset="0"/>
                </a:rPr>
                <a:t>PPT</a:t>
              </a:r>
              <a:endParaRPr lang="zh-CN" altLang="en-US" sz="4800" dirty="0">
                <a:solidFill>
                  <a:srgbClr val="2C9E7D"/>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6" presetClass="emph" presetSubtype="0" autoRev="1" fill="hold" nodeType="withEffect">
                                  <p:stCondLst>
                                    <p:cond delay="250"/>
                                  </p:stCondLst>
                                  <p:childTnLst>
                                    <p:animScale>
                                      <p:cBhvr>
                                        <p:cTn id="15" dur="250" fill="hold"/>
                                        <p:tgtEl>
                                          <p:spTgt spid="4"/>
                                        </p:tgtEl>
                                      </p:cBhvr>
                                      <p:by x="105000" y="105000"/>
                                    </p:animScale>
                                  </p:childTnLst>
                                </p:cTn>
                              </p:par>
                              <p:par>
                                <p:cTn id="16" presetID="53" presetClass="entr" presetSubtype="16"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6" presetClass="emph" presetSubtype="0" autoRev="1" fill="hold" nodeType="withEffect">
                                  <p:stCondLst>
                                    <p:cond delay="600"/>
                                  </p:stCondLst>
                                  <p:childTnLst>
                                    <p:animScale>
                                      <p:cBhvr>
                                        <p:cTn id="22" dur="250" fill="hold"/>
                                        <p:tgtEl>
                                          <p:spTgt spid="10"/>
                                        </p:tgtEl>
                                      </p:cBhvr>
                                      <p:by x="105000" y="105000"/>
                                    </p:animScale>
                                  </p:childTnLst>
                                </p:cTn>
                              </p:par>
                              <p:par>
                                <p:cTn id="23" presetID="53" presetClass="entr" presetSubtype="16"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6" presetClass="emph" presetSubtype="0" autoRev="1" fill="hold" nodeType="withEffect">
                                  <p:stCondLst>
                                    <p:cond delay="1000"/>
                                  </p:stCondLst>
                                  <p:childTnLst>
                                    <p:animScale>
                                      <p:cBhvr>
                                        <p:cTn id="29" dur="250" fill="hold"/>
                                        <p:tgtEl>
                                          <p:spTgt spid="16"/>
                                        </p:tgtEl>
                                      </p:cBhvr>
                                      <p:by x="105000" y="105000"/>
                                    </p:animScale>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270794" y="582671"/>
            <a:ext cx="2160000" cy="400091"/>
          </a:xfrm>
          <a:prstGeom prst="rect">
            <a:avLst/>
          </a:prstGeom>
          <a:noFill/>
        </p:spPr>
        <p:txBody>
          <a:bodyPr wrap="square" lIns="91422" tIns="45711" rIns="91422" bIns="45711" rtlCol="0">
            <a:spAutoFit/>
          </a:bodyPr>
          <a:lstStyle/>
          <a:p>
            <a:pPr algn="ctr"/>
            <a:r>
              <a:rPr lang="zh-CN" altLang="en-US" sz="2000" dirty="0">
                <a:solidFill>
                  <a:srgbClr val="2C9E7D"/>
                </a:solidFill>
                <a:latin typeface="微软雅黑" panose="020B0503020204020204" pitchFamily="34" charset="-122"/>
                <a:ea typeface="微软雅黑" panose="020B0503020204020204" pitchFamily="34" charset="-122"/>
                <a:cs typeface="Lato Regular"/>
              </a:rPr>
              <a:t>责任义务 </a:t>
            </a:r>
            <a:endParaRPr lang="en-US" altLang="zh-CN" sz="2000" dirty="0">
              <a:solidFill>
                <a:srgbClr val="2C9E7D"/>
              </a:solidFill>
              <a:latin typeface="微软雅黑" panose="020B0503020204020204" pitchFamily="34" charset="-122"/>
              <a:ea typeface="微软雅黑" panose="020B0503020204020204" pitchFamily="34" charset="-122"/>
              <a:cs typeface="Lato Regular"/>
            </a:endParaRPr>
          </a:p>
        </p:txBody>
      </p:sp>
      <p:grpSp>
        <p:nvGrpSpPr>
          <p:cNvPr id="33" name="组合 32"/>
          <p:cNvGrpSpPr/>
          <p:nvPr/>
        </p:nvGrpSpPr>
        <p:grpSpPr>
          <a:xfrm>
            <a:off x="1054046" y="2813050"/>
            <a:ext cx="2553548" cy="2316033"/>
            <a:chOff x="559481" y="2813050"/>
            <a:chExt cx="2553548" cy="2316033"/>
          </a:xfrm>
          <a:solidFill>
            <a:srgbClr val="2C9E7D"/>
          </a:solidFill>
        </p:grpSpPr>
        <p:sp>
          <p:nvSpPr>
            <p:cNvPr id="34" name="Rectangle 5"/>
            <p:cNvSpPr/>
            <p:nvPr/>
          </p:nvSpPr>
          <p:spPr>
            <a:xfrm>
              <a:off x="559481" y="4390419"/>
              <a:ext cx="2553548" cy="738664"/>
            </a:xfrm>
            <a:prstGeom prst="rect">
              <a:avLst/>
            </a:prstGeom>
            <a:noFill/>
          </p:spPr>
          <p:txBody>
            <a:bodyPr wrap="square">
              <a:spAutoFit/>
            </a:bodyPr>
            <a:lstStyle/>
            <a:p>
              <a:pPr algn="ctr" defTabSz="953135"/>
              <a:r>
                <a:rPr lang="zh-CN" altLang="en-US" sz="1400" dirty="0">
                  <a:solidFill>
                    <a:schemeClr val="accent4">
                      <a:lumMod val="25000"/>
                    </a:schemeClr>
                  </a:solidFill>
                  <a:latin typeface="微软雅黑" panose="020B0503020204020204" pitchFamily="34" charset="-122"/>
                  <a:ea typeface="微软雅黑" panose="020B0503020204020204" pitchFamily="34" charset="-122"/>
                </a:rPr>
                <a:t>输入描述性文字输入描述性文字输入描述性文字输入描述性文字</a:t>
              </a:r>
              <a:endParaRPr lang="en-US" sz="1400" dirty="0">
                <a:solidFill>
                  <a:schemeClr val="accent4">
                    <a:lumMod val="25000"/>
                  </a:schemeClr>
                </a:solidFill>
                <a:latin typeface="微软雅黑" panose="020B0503020204020204" pitchFamily="34" charset="-122"/>
                <a:ea typeface="微软雅黑" panose="020B0503020204020204" pitchFamily="34" charset="-122"/>
              </a:endParaRPr>
            </a:p>
          </p:txBody>
        </p:sp>
        <p:grpSp>
          <p:nvGrpSpPr>
            <p:cNvPr id="35" name="Group 11"/>
            <p:cNvGrpSpPr/>
            <p:nvPr/>
          </p:nvGrpSpPr>
          <p:grpSpPr>
            <a:xfrm>
              <a:off x="1507449" y="2813050"/>
              <a:ext cx="657612" cy="659431"/>
              <a:chOff x="6232526" y="1943100"/>
              <a:chExt cx="793750" cy="795338"/>
            </a:xfrm>
            <a:grpFill/>
          </p:grpSpPr>
          <p:sp>
            <p:nvSpPr>
              <p:cNvPr id="37" name="Freeform 6"/>
              <p:cNvSpPr/>
              <p:nvPr/>
            </p:nvSpPr>
            <p:spPr bwMode="auto">
              <a:xfrm>
                <a:off x="6597651" y="2525713"/>
                <a:ext cx="260350" cy="34925"/>
              </a:xfrm>
              <a:custGeom>
                <a:avLst/>
                <a:gdLst>
                  <a:gd name="T0" fmla="*/ 152 w 164"/>
                  <a:gd name="T1" fmla="*/ 22 h 22"/>
                  <a:gd name="T2" fmla="*/ 12 w 164"/>
                  <a:gd name="T3" fmla="*/ 22 h 22"/>
                  <a:gd name="T4" fmla="*/ 12 w 164"/>
                  <a:gd name="T5" fmla="*/ 22 h 22"/>
                  <a:gd name="T6" fmla="*/ 8 w 164"/>
                  <a:gd name="T7" fmla="*/ 22 h 22"/>
                  <a:gd name="T8" fmla="*/ 4 w 164"/>
                  <a:gd name="T9" fmla="*/ 20 h 22"/>
                  <a:gd name="T10" fmla="*/ 2 w 164"/>
                  <a:gd name="T11" fmla="*/ 16 h 22"/>
                  <a:gd name="T12" fmla="*/ 0 w 164"/>
                  <a:gd name="T13" fmla="*/ 12 h 22"/>
                  <a:gd name="T14" fmla="*/ 0 w 164"/>
                  <a:gd name="T15" fmla="*/ 12 h 22"/>
                  <a:gd name="T16" fmla="*/ 2 w 164"/>
                  <a:gd name="T17" fmla="*/ 8 h 22"/>
                  <a:gd name="T18" fmla="*/ 4 w 164"/>
                  <a:gd name="T19" fmla="*/ 4 h 22"/>
                  <a:gd name="T20" fmla="*/ 8 w 164"/>
                  <a:gd name="T21" fmla="*/ 2 h 22"/>
                  <a:gd name="T22" fmla="*/ 12 w 164"/>
                  <a:gd name="T23" fmla="*/ 0 h 22"/>
                  <a:gd name="T24" fmla="*/ 152 w 164"/>
                  <a:gd name="T25" fmla="*/ 0 h 22"/>
                  <a:gd name="T26" fmla="*/ 152 w 164"/>
                  <a:gd name="T27" fmla="*/ 0 h 22"/>
                  <a:gd name="T28" fmla="*/ 156 w 164"/>
                  <a:gd name="T29" fmla="*/ 2 h 22"/>
                  <a:gd name="T30" fmla="*/ 160 w 164"/>
                  <a:gd name="T31" fmla="*/ 4 h 22"/>
                  <a:gd name="T32" fmla="*/ 162 w 164"/>
                  <a:gd name="T33" fmla="*/ 8 h 22"/>
                  <a:gd name="T34" fmla="*/ 164 w 164"/>
                  <a:gd name="T35" fmla="*/ 12 h 22"/>
                  <a:gd name="T36" fmla="*/ 164 w 164"/>
                  <a:gd name="T37" fmla="*/ 12 h 22"/>
                  <a:gd name="T38" fmla="*/ 162 w 164"/>
                  <a:gd name="T39" fmla="*/ 16 h 22"/>
                  <a:gd name="T40" fmla="*/ 160 w 164"/>
                  <a:gd name="T41" fmla="*/ 20 h 22"/>
                  <a:gd name="T42" fmla="*/ 156 w 164"/>
                  <a:gd name="T43" fmla="*/ 22 h 22"/>
                  <a:gd name="T44" fmla="*/ 152 w 164"/>
                  <a:gd name="T45" fmla="*/ 22 h 22"/>
                  <a:gd name="T46" fmla="*/ 152 w 164"/>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4" h="22">
                    <a:moveTo>
                      <a:pt x="152" y="22"/>
                    </a:moveTo>
                    <a:lnTo>
                      <a:pt x="12" y="22"/>
                    </a:lnTo>
                    <a:lnTo>
                      <a:pt x="12" y="22"/>
                    </a:lnTo>
                    <a:lnTo>
                      <a:pt x="8" y="22"/>
                    </a:lnTo>
                    <a:lnTo>
                      <a:pt x="4" y="20"/>
                    </a:lnTo>
                    <a:lnTo>
                      <a:pt x="2" y="16"/>
                    </a:lnTo>
                    <a:lnTo>
                      <a:pt x="0" y="12"/>
                    </a:lnTo>
                    <a:lnTo>
                      <a:pt x="0" y="12"/>
                    </a:lnTo>
                    <a:lnTo>
                      <a:pt x="2" y="8"/>
                    </a:lnTo>
                    <a:lnTo>
                      <a:pt x="4" y="4"/>
                    </a:lnTo>
                    <a:lnTo>
                      <a:pt x="8" y="2"/>
                    </a:lnTo>
                    <a:lnTo>
                      <a:pt x="12" y="0"/>
                    </a:lnTo>
                    <a:lnTo>
                      <a:pt x="152" y="0"/>
                    </a:lnTo>
                    <a:lnTo>
                      <a:pt x="152" y="0"/>
                    </a:lnTo>
                    <a:lnTo>
                      <a:pt x="156" y="2"/>
                    </a:lnTo>
                    <a:lnTo>
                      <a:pt x="160" y="4"/>
                    </a:lnTo>
                    <a:lnTo>
                      <a:pt x="162" y="8"/>
                    </a:lnTo>
                    <a:lnTo>
                      <a:pt x="164" y="12"/>
                    </a:lnTo>
                    <a:lnTo>
                      <a:pt x="164" y="12"/>
                    </a:lnTo>
                    <a:lnTo>
                      <a:pt x="162" y="16"/>
                    </a:lnTo>
                    <a:lnTo>
                      <a:pt x="160" y="20"/>
                    </a:lnTo>
                    <a:lnTo>
                      <a:pt x="156" y="22"/>
                    </a:lnTo>
                    <a:lnTo>
                      <a:pt x="152" y="22"/>
                    </a:lnTo>
                    <a:lnTo>
                      <a:pt x="15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38" name="Freeform 7"/>
              <p:cNvSpPr/>
              <p:nvPr/>
            </p:nvSpPr>
            <p:spPr bwMode="auto">
              <a:xfrm>
                <a:off x="6400801" y="2271713"/>
                <a:ext cx="161925" cy="288925"/>
              </a:xfrm>
              <a:custGeom>
                <a:avLst/>
                <a:gdLst>
                  <a:gd name="T0" fmla="*/ 12 w 102"/>
                  <a:gd name="T1" fmla="*/ 182 h 182"/>
                  <a:gd name="T2" fmla="*/ 12 w 102"/>
                  <a:gd name="T3" fmla="*/ 182 h 182"/>
                  <a:gd name="T4" fmla="*/ 8 w 102"/>
                  <a:gd name="T5" fmla="*/ 182 h 182"/>
                  <a:gd name="T6" fmla="*/ 4 w 102"/>
                  <a:gd name="T7" fmla="*/ 180 h 182"/>
                  <a:gd name="T8" fmla="*/ 4 w 102"/>
                  <a:gd name="T9" fmla="*/ 180 h 182"/>
                  <a:gd name="T10" fmla="*/ 2 w 102"/>
                  <a:gd name="T11" fmla="*/ 176 h 182"/>
                  <a:gd name="T12" fmla="*/ 0 w 102"/>
                  <a:gd name="T13" fmla="*/ 172 h 182"/>
                  <a:gd name="T14" fmla="*/ 2 w 102"/>
                  <a:gd name="T15" fmla="*/ 168 h 182"/>
                  <a:gd name="T16" fmla="*/ 4 w 102"/>
                  <a:gd name="T17" fmla="*/ 164 h 182"/>
                  <a:gd name="T18" fmla="*/ 76 w 102"/>
                  <a:gd name="T19" fmla="*/ 92 h 182"/>
                  <a:gd name="T20" fmla="*/ 4 w 102"/>
                  <a:gd name="T21" fmla="*/ 20 h 182"/>
                  <a:gd name="T22" fmla="*/ 4 w 102"/>
                  <a:gd name="T23" fmla="*/ 20 h 182"/>
                  <a:gd name="T24" fmla="*/ 2 w 102"/>
                  <a:gd name="T25" fmla="*/ 16 h 182"/>
                  <a:gd name="T26" fmla="*/ 0 w 102"/>
                  <a:gd name="T27" fmla="*/ 12 h 182"/>
                  <a:gd name="T28" fmla="*/ 2 w 102"/>
                  <a:gd name="T29" fmla="*/ 8 h 182"/>
                  <a:gd name="T30" fmla="*/ 4 w 102"/>
                  <a:gd name="T31" fmla="*/ 4 h 182"/>
                  <a:gd name="T32" fmla="*/ 4 w 102"/>
                  <a:gd name="T33" fmla="*/ 4 h 182"/>
                  <a:gd name="T34" fmla="*/ 8 w 102"/>
                  <a:gd name="T35" fmla="*/ 2 h 182"/>
                  <a:gd name="T36" fmla="*/ 12 w 102"/>
                  <a:gd name="T37" fmla="*/ 0 h 182"/>
                  <a:gd name="T38" fmla="*/ 16 w 102"/>
                  <a:gd name="T39" fmla="*/ 2 h 182"/>
                  <a:gd name="T40" fmla="*/ 20 w 102"/>
                  <a:gd name="T41" fmla="*/ 4 h 182"/>
                  <a:gd name="T42" fmla="*/ 100 w 102"/>
                  <a:gd name="T43" fmla="*/ 84 h 182"/>
                  <a:gd name="T44" fmla="*/ 100 w 102"/>
                  <a:gd name="T45" fmla="*/ 84 h 182"/>
                  <a:gd name="T46" fmla="*/ 102 w 102"/>
                  <a:gd name="T47" fmla="*/ 88 h 182"/>
                  <a:gd name="T48" fmla="*/ 102 w 102"/>
                  <a:gd name="T49" fmla="*/ 92 h 182"/>
                  <a:gd name="T50" fmla="*/ 102 w 102"/>
                  <a:gd name="T51" fmla="*/ 96 h 182"/>
                  <a:gd name="T52" fmla="*/ 100 w 102"/>
                  <a:gd name="T53" fmla="*/ 100 h 182"/>
                  <a:gd name="T54" fmla="*/ 20 w 102"/>
                  <a:gd name="T55" fmla="*/ 180 h 182"/>
                  <a:gd name="T56" fmla="*/ 20 w 102"/>
                  <a:gd name="T57" fmla="*/ 180 h 182"/>
                  <a:gd name="T58" fmla="*/ 16 w 102"/>
                  <a:gd name="T59" fmla="*/ 182 h 182"/>
                  <a:gd name="T60" fmla="*/ 12 w 102"/>
                  <a:gd name="T61" fmla="*/ 182 h 182"/>
                  <a:gd name="T62" fmla="*/ 12 w 102"/>
                  <a:gd name="T6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82">
                    <a:moveTo>
                      <a:pt x="12" y="182"/>
                    </a:moveTo>
                    <a:lnTo>
                      <a:pt x="12" y="182"/>
                    </a:lnTo>
                    <a:lnTo>
                      <a:pt x="8" y="182"/>
                    </a:lnTo>
                    <a:lnTo>
                      <a:pt x="4" y="180"/>
                    </a:lnTo>
                    <a:lnTo>
                      <a:pt x="4" y="180"/>
                    </a:lnTo>
                    <a:lnTo>
                      <a:pt x="2" y="176"/>
                    </a:lnTo>
                    <a:lnTo>
                      <a:pt x="0" y="172"/>
                    </a:lnTo>
                    <a:lnTo>
                      <a:pt x="2" y="168"/>
                    </a:lnTo>
                    <a:lnTo>
                      <a:pt x="4" y="164"/>
                    </a:lnTo>
                    <a:lnTo>
                      <a:pt x="76" y="92"/>
                    </a:lnTo>
                    <a:lnTo>
                      <a:pt x="4" y="20"/>
                    </a:lnTo>
                    <a:lnTo>
                      <a:pt x="4" y="20"/>
                    </a:lnTo>
                    <a:lnTo>
                      <a:pt x="2" y="16"/>
                    </a:lnTo>
                    <a:lnTo>
                      <a:pt x="0" y="12"/>
                    </a:lnTo>
                    <a:lnTo>
                      <a:pt x="2" y="8"/>
                    </a:lnTo>
                    <a:lnTo>
                      <a:pt x="4" y="4"/>
                    </a:lnTo>
                    <a:lnTo>
                      <a:pt x="4" y="4"/>
                    </a:lnTo>
                    <a:lnTo>
                      <a:pt x="8" y="2"/>
                    </a:lnTo>
                    <a:lnTo>
                      <a:pt x="12" y="0"/>
                    </a:lnTo>
                    <a:lnTo>
                      <a:pt x="16" y="2"/>
                    </a:lnTo>
                    <a:lnTo>
                      <a:pt x="20" y="4"/>
                    </a:lnTo>
                    <a:lnTo>
                      <a:pt x="100" y="84"/>
                    </a:lnTo>
                    <a:lnTo>
                      <a:pt x="100" y="84"/>
                    </a:lnTo>
                    <a:lnTo>
                      <a:pt x="102" y="88"/>
                    </a:lnTo>
                    <a:lnTo>
                      <a:pt x="102" y="92"/>
                    </a:lnTo>
                    <a:lnTo>
                      <a:pt x="102" y="96"/>
                    </a:lnTo>
                    <a:lnTo>
                      <a:pt x="100" y="100"/>
                    </a:lnTo>
                    <a:lnTo>
                      <a:pt x="20" y="180"/>
                    </a:lnTo>
                    <a:lnTo>
                      <a:pt x="20" y="180"/>
                    </a:lnTo>
                    <a:lnTo>
                      <a:pt x="16" y="182"/>
                    </a:lnTo>
                    <a:lnTo>
                      <a:pt x="12" y="182"/>
                    </a:lnTo>
                    <a:lnTo>
                      <a:pt x="12"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39" name="Freeform 8"/>
              <p:cNvSpPr>
                <a:spLocks noEditPoints="1"/>
              </p:cNvSpPr>
              <p:nvPr/>
            </p:nvSpPr>
            <p:spPr bwMode="auto">
              <a:xfrm>
                <a:off x="6232526" y="1943100"/>
                <a:ext cx="793750" cy="795338"/>
              </a:xfrm>
              <a:custGeom>
                <a:avLst/>
                <a:gdLst>
                  <a:gd name="T0" fmla="*/ 490 w 500"/>
                  <a:gd name="T1" fmla="*/ 501 h 501"/>
                  <a:gd name="T2" fmla="*/ 10 w 500"/>
                  <a:gd name="T3" fmla="*/ 501 h 501"/>
                  <a:gd name="T4" fmla="*/ 10 w 500"/>
                  <a:gd name="T5" fmla="*/ 501 h 501"/>
                  <a:gd name="T6" fmla="*/ 6 w 500"/>
                  <a:gd name="T7" fmla="*/ 501 h 501"/>
                  <a:gd name="T8" fmla="*/ 2 w 500"/>
                  <a:gd name="T9" fmla="*/ 499 h 501"/>
                  <a:gd name="T10" fmla="*/ 0 w 500"/>
                  <a:gd name="T11" fmla="*/ 495 h 501"/>
                  <a:gd name="T12" fmla="*/ 0 w 500"/>
                  <a:gd name="T13" fmla="*/ 491 h 501"/>
                  <a:gd name="T14" fmla="*/ 0 w 500"/>
                  <a:gd name="T15" fmla="*/ 10 h 501"/>
                  <a:gd name="T16" fmla="*/ 0 w 500"/>
                  <a:gd name="T17" fmla="*/ 10 h 501"/>
                  <a:gd name="T18" fmla="*/ 0 w 500"/>
                  <a:gd name="T19" fmla="*/ 6 h 501"/>
                  <a:gd name="T20" fmla="*/ 2 w 500"/>
                  <a:gd name="T21" fmla="*/ 2 h 501"/>
                  <a:gd name="T22" fmla="*/ 6 w 500"/>
                  <a:gd name="T23" fmla="*/ 0 h 501"/>
                  <a:gd name="T24" fmla="*/ 10 w 500"/>
                  <a:gd name="T25" fmla="*/ 0 h 501"/>
                  <a:gd name="T26" fmla="*/ 490 w 500"/>
                  <a:gd name="T27" fmla="*/ 0 h 501"/>
                  <a:gd name="T28" fmla="*/ 490 w 500"/>
                  <a:gd name="T29" fmla="*/ 0 h 501"/>
                  <a:gd name="T30" fmla="*/ 494 w 500"/>
                  <a:gd name="T31" fmla="*/ 0 h 501"/>
                  <a:gd name="T32" fmla="*/ 498 w 500"/>
                  <a:gd name="T33" fmla="*/ 2 h 501"/>
                  <a:gd name="T34" fmla="*/ 500 w 500"/>
                  <a:gd name="T35" fmla="*/ 6 h 501"/>
                  <a:gd name="T36" fmla="*/ 500 w 500"/>
                  <a:gd name="T37" fmla="*/ 10 h 501"/>
                  <a:gd name="T38" fmla="*/ 500 w 500"/>
                  <a:gd name="T39" fmla="*/ 491 h 501"/>
                  <a:gd name="T40" fmla="*/ 500 w 500"/>
                  <a:gd name="T41" fmla="*/ 491 h 501"/>
                  <a:gd name="T42" fmla="*/ 500 w 500"/>
                  <a:gd name="T43" fmla="*/ 495 h 501"/>
                  <a:gd name="T44" fmla="*/ 498 w 500"/>
                  <a:gd name="T45" fmla="*/ 499 h 501"/>
                  <a:gd name="T46" fmla="*/ 494 w 500"/>
                  <a:gd name="T47" fmla="*/ 501 h 501"/>
                  <a:gd name="T48" fmla="*/ 490 w 500"/>
                  <a:gd name="T49" fmla="*/ 501 h 501"/>
                  <a:gd name="T50" fmla="*/ 490 w 500"/>
                  <a:gd name="T51" fmla="*/ 501 h 501"/>
                  <a:gd name="T52" fmla="*/ 22 w 500"/>
                  <a:gd name="T53" fmla="*/ 479 h 501"/>
                  <a:gd name="T54" fmla="*/ 478 w 500"/>
                  <a:gd name="T55" fmla="*/ 479 h 501"/>
                  <a:gd name="T56" fmla="*/ 478 w 500"/>
                  <a:gd name="T57" fmla="*/ 22 h 501"/>
                  <a:gd name="T58" fmla="*/ 22 w 500"/>
                  <a:gd name="T59" fmla="*/ 22 h 501"/>
                  <a:gd name="T60" fmla="*/ 22 w 500"/>
                  <a:gd name="T61" fmla="*/ 479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0" h="501">
                    <a:moveTo>
                      <a:pt x="490" y="501"/>
                    </a:moveTo>
                    <a:lnTo>
                      <a:pt x="10" y="501"/>
                    </a:lnTo>
                    <a:lnTo>
                      <a:pt x="10" y="501"/>
                    </a:lnTo>
                    <a:lnTo>
                      <a:pt x="6" y="501"/>
                    </a:lnTo>
                    <a:lnTo>
                      <a:pt x="2" y="499"/>
                    </a:lnTo>
                    <a:lnTo>
                      <a:pt x="0" y="495"/>
                    </a:lnTo>
                    <a:lnTo>
                      <a:pt x="0" y="491"/>
                    </a:lnTo>
                    <a:lnTo>
                      <a:pt x="0" y="10"/>
                    </a:lnTo>
                    <a:lnTo>
                      <a:pt x="0" y="10"/>
                    </a:lnTo>
                    <a:lnTo>
                      <a:pt x="0" y="6"/>
                    </a:lnTo>
                    <a:lnTo>
                      <a:pt x="2" y="2"/>
                    </a:lnTo>
                    <a:lnTo>
                      <a:pt x="6" y="0"/>
                    </a:lnTo>
                    <a:lnTo>
                      <a:pt x="10" y="0"/>
                    </a:lnTo>
                    <a:lnTo>
                      <a:pt x="490" y="0"/>
                    </a:lnTo>
                    <a:lnTo>
                      <a:pt x="490" y="0"/>
                    </a:lnTo>
                    <a:lnTo>
                      <a:pt x="494" y="0"/>
                    </a:lnTo>
                    <a:lnTo>
                      <a:pt x="498" y="2"/>
                    </a:lnTo>
                    <a:lnTo>
                      <a:pt x="500" y="6"/>
                    </a:lnTo>
                    <a:lnTo>
                      <a:pt x="500" y="10"/>
                    </a:lnTo>
                    <a:lnTo>
                      <a:pt x="500" y="491"/>
                    </a:lnTo>
                    <a:lnTo>
                      <a:pt x="500" y="491"/>
                    </a:lnTo>
                    <a:lnTo>
                      <a:pt x="500" y="495"/>
                    </a:lnTo>
                    <a:lnTo>
                      <a:pt x="498" y="499"/>
                    </a:lnTo>
                    <a:lnTo>
                      <a:pt x="494" y="501"/>
                    </a:lnTo>
                    <a:lnTo>
                      <a:pt x="490" y="501"/>
                    </a:lnTo>
                    <a:lnTo>
                      <a:pt x="490" y="501"/>
                    </a:lnTo>
                    <a:close/>
                    <a:moveTo>
                      <a:pt x="22" y="479"/>
                    </a:moveTo>
                    <a:lnTo>
                      <a:pt x="478" y="479"/>
                    </a:lnTo>
                    <a:lnTo>
                      <a:pt x="478" y="22"/>
                    </a:lnTo>
                    <a:lnTo>
                      <a:pt x="22" y="22"/>
                    </a:lnTo>
                    <a:lnTo>
                      <a:pt x="22" y="4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40" name="Freeform 9"/>
              <p:cNvSpPr/>
              <p:nvPr/>
            </p:nvSpPr>
            <p:spPr bwMode="auto">
              <a:xfrm>
                <a:off x="6245226" y="2147888"/>
                <a:ext cx="771525" cy="34925"/>
              </a:xfrm>
              <a:custGeom>
                <a:avLst/>
                <a:gdLst>
                  <a:gd name="T0" fmla="*/ 474 w 486"/>
                  <a:gd name="T1" fmla="*/ 22 h 22"/>
                  <a:gd name="T2" fmla="*/ 10 w 486"/>
                  <a:gd name="T3" fmla="*/ 22 h 22"/>
                  <a:gd name="T4" fmla="*/ 10 w 486"/>
                  <a:gd name="T5" fmla="*/ 22 h 22"/>
                  <a:gd name="T6" fmla="*/ 6 w 486"/>
                  <a:gd name="T7" fmla="*/ 20 h 22"/>
                  <a:gd name="T8" fmla="*/ 2 w 486"/>
                  <a:gd name="T9" fmla="*/ 18 h 22"/>
                  <a:gd name="T10" fmla="*/ 0 w 486"/>
                  <a:gd name="T11" fmla="*/ 14 h 22"/>
                  <a:gd name="T12" fmla="*/ 0 w 486"/>
                  <a:gd name="T13" fmla="*/ 10 h 22"/>
                  <a:gd name="T14" fmla="*/ 0 w 486"/>
                  <a:gd name="T15" fmla="*/ 10 h 22"/>
                  <a:gd name="T16" fmla="*/ 0 w 486"/>
                  <a:gd name="T17" fmla="*/ 6 h 22"/>
                  <a:gd name="T18" fmla="*/ 2 w 486"/>
                  <a:gd name="T19" fmla="*/ 2 h 22"/>
                  <a:gd name="T20" fmla="*/ 6 w 486"/>
                  <a:gd name="T21" fmla="*/ 0 h 22"/>
                  <a:gd name="T22" fmla="*/ 10 w 486"/>
                  <a:gd name="T23" fmla="*/ 0 h 22"/>
                  <a:gd name="T24" fmla="*/ 474 w 486"/>
                  <a:gd name="T25" fmla="*/ 0 h 22"/>
                  <a:gd name="T26" fmla="*/ 474 w 486"/>
                  <a:gd name="T27" fmla="*/ 0 h 22"/>
                  <a:gd name="T28" fmla="*/ 478 w 486"/>
                  <a:gd name="T29" fmla="*/ 0 h 22"/>
                  <a:gd name="T30" fmla="*/ 482 w 486"/>
                  <a:gd name="T31" fmla="*/ 2 h 22"/>
                  <a:gd name="T32" fmla="*/ 484 w 486"/>
                  <a:gd name="T33" fmla="*/ 6 h 22"/>
                  <a:gd name="T34" fmla="*/ 486 w 486"/>
                  <a:gd name="T35" fmla="*/ 10 h 22"/>
                  <a:gd name="T36" fmla="*/ 486 w 486"/>
                  <a:gd name="T37" fmla="*/ 10 h 22"/>
                  <a:gd name="T38" fmla="*/ 484 w 486"/>
                  <a:gd name="T39" fmla="*/ 14 h 22"/>
                  <a:gd name="T40" fmla="*/ 482 w 486"/>
                  <a:gd name="T41" fmla="*/ 18 h 22"/>
                  <a:gd name="T42" fmla="*/ 478 w 486"/>
                  <a:gd name="T43" fmla="*/ 20 h 22"/>
                  <a:gd name="T44" fmla="*/ 474 w 486"/>
                  <a:gd name="T45" fmla="*/ 22 h 22"/>
                  <a:gd name="T46" fmla="*/ 474 w 486"/>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6" h="22">
                    <a:moveTo>
                      <a:pt x="474" y="22"/>
                    </a:moveTo>
                    <a:lnTo>
                      <a:pt x="10" y="22"/>
                    </a:lnTo>
                    <a:lnTo>
                      <a:pt x="10" y="22"/>
                    </a:lnTo>
                    <a:lnTo>
                      <a:pt x="6" y="20"/>
                    </a:lnTo>
                    <a:lnTo>
                      <a:pt x="2" y="18"/>
                    </a:lnTo>
                    <a:lnTo>
                      <a:pt x="0" y="14"/>
                    </a:lnTo>
                    <a:lnTo>
                      <a:pt x="0" y="10"/>
                    </a:lnTo>
                    <a:lnTo>
                      <a:pt x="0" y="10"/>
                    </a:lnTo>
                    <a:lnTo>
                      <a:pt x="0" y="6"/>
                    </a:lnTo>
                    <a:lnTo>
                      <a:pt x="2" y="2"/>
                    </a:lnTo>
                    <a:lnTo>
                      <a:pt x="6" y="0"/>
                    </a:lnTo>
                    <a:lnTo>
                      <a:pt x="10" y="0"/>
                    </a:lnTo>
                    <a:lnTo>
                      <a:pt x="474" y="0"/>
                    </a:lnTo>
                    <a:lnTo>
                      <a:pt x="474" y="0"/>
                    </a:lnTo>
                    <a:lnTo>
                      <a:pt x="478" y="0"/>
                    </a:lnTo>
                    <a:lnTo>
                      <a:pt x="482" y="2"/>
                    </a:lnTo>
                    <a:lnTo>
                      <a:pt x="484" y="6"/>
                    </a:lnTo>
                    <a:lnTo>
                      <a:pt x="486" y="10"/>
                    </a:lnTo>
                    <a:lnTo>
                      <a:pt x="486" y="10"/>
                    </a:lnTo>
                    <a:lnTo>
                      <a:pt x="484" y="14"/>
                    </a:lnTo>
                    <a:lnTo>
                      <a:pt x="482" y="18"/>
                    </a:lnTo>
                    <a:lnTo>
                      <a:pt x="478" y="20"/>
                    </a:lnTo>
                    <a:lnTo>
                      <a:pt x="474" y="22"/>
                    </a:lnTo>
                    <a:lnTo>
                      <a:pt x="47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41" name="Freeform 10"/>
              <p:cNvSpPr/>
              <p:nvPr/>
            </p:nvSpPr>
            <p:spPr bwMode="auto">
              <a:xfrm>
                <a:off x="6311901" y="2022475"/>
                <a:ext cx="79375" cy="77788"/>
              </a:xfrm>
              <a:custGeom>
                <a:avLst/>
                <a:gdLst>
                  <a:gd name="T0" fmla="*/ 24 w 50"/>
                  <a:gd name="T1" fmla="*/ 0 h 49"/>
                  <a:gd name="T2" fmla="*/ 24 w 50"/>
                  <a:gd name="T3" fmla="*/ 0 h 49"/>
                  <a:gd name="T4" fmla="*/ 16 w 50"/>
                  <a:gd name="T5" fmla="*/ 2 h 49"/>
                  <a:gd name="T6" fmla="*/ 8 w 50"/>
                  <a:gd name="T7" fmla="*/ 8 h 49"/>
                  <a:gd name="T8" fmla="*/ 2 w 50"/>
                  <a:gd name="T9" fmla="*/ 15 h 49"/>
                  <a:gd name="T10" fmla="*/ 0 w 50"/>
                  <a:gd name="T11" fmla="*/ 25 h 49"/>
                  <a:gd name="T12" fmla="*/ 0 w 50"/>
                  <a:gd name="T13" fmla="*/ 25 h 49"/>
                  <a:gd name="T14" fmla="*/ 2 w 50"/>
                  <a:gd name="T15" fmla="*/ 35 h 49"/>
                  <a:gd name="T16" fmla="*/ 8 w 50"/>
                  <a:gd name="T17" fmla="*/ 43 h 49"/>
                  <a:gd name="T18" fmla="*/ 16 w 50"/>
                  <a:gd name="T19" fmla="*/ 47 h 49"/>
                  <a:gd name="T20" fmla="*/ 24 w 50"/>
                  <a:gd name="T21" fmla="*/ 49 h 49"/>
                  <a:gd name="T22" fmla="*/ 24 w 50"/>
                  <a:gd name="T23" fmla="*/ 49 h 49"/>
                  <a:gd name="T24" fmla="*/ 34 w 50"/>
                  <a:gd name="T25" fmla="*/ 47 h 49"/>
                  <a:gd name="T26" fmla="*/ 42 w 50"/>
                  <a:gd name="T27" fmla="*/ 43 h 49"/>
                  <a:gd name="T28" fmla="*/ 48 w 50"/>
                  <a:gd name="T29" fmla="*/ 35 h 49"/>
                  <a:gd name="T30" fmla="*/ 50 w 50"/>
                  <a:gd name="T31" fmla="*/ 25 h 49"/>
                  <a:gd name="T32" fmla="*/ 50 w 50"/>
                  <a:gd name="T33" fmla="*/ 25 h 49"/>
                  <a:gd name="T34" fmla="*/ 48 w 50"/>
                  <a:gd name="T35" fmla="*/ 15 h 49"/>
                  <a:gd name="T36" fmla="*/ 42 w 50"/>
                  <a:gd name="T37" fmla="*/ 8 h 49"/>
                  <a:gd name="T38" fmla="*/ 34 w 50"/>
                  <a:gd name="T39" fmla="*/ 2 h 49"/>
                  <a:gd name="T40" fmla="*/ 24 w 50"/>
                  <a:gd name="T41" fmla="*/ 0 h 49"/>
                  <a:gd name="T42" fmla="*/ 24 w 5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49">
                    <a:moveTo>
                      <a:pt x="24" y="0"/>
                    </a:moveTo>
                    <a:lnTo>
                      <a:pt x="24" y="0"/>
                    </a:lnTo>
                    <a:lnTo>
                      <a:pt x="16" y="2"/>
                    </a:lnTo>
                    <a:lnTo>
                      <a:pt x="8" y="8"/>
                    </a:lnTo>
                    <a:lnTo>
                      <a:pt x="2" y="15"/>
                    </a:lnTo>
                    <a:lnTo>
                      <a:pt x="0" y="25"/>
                    </a:lnTo>
                    <a:lnTo>
                      <a:pt x="0" y="25"/>
                    </a:lnTo>
                    <a:lnTo>
                      <a:pt x="2" y="35"/>
                    </a:lnTo>
                    <a:lnTo>
                      <a:pt x="8" y="43"/>
                    </a:lnTo>
                    <a:lnTo>
                      <a:pt x="16" y="47"/>
                    </a:lnTo>
                    <a:lnTo>
                      <a:pt x="24" y="49"/>
                    </a:lnTo>
                    <a:lnTo>
                      <a:pt x="24" y="49"/>
                    </a:lnTo>
                    <a:lnTo>
                      <a:pt x="34" y="47"/>
                    </a:lnTo>
                    <a:lnTo>
                      <a:pt x="42" y="43"/>
                    </a:lnTo>
                    <a:lnTo>
                      <a:pt x="48" y="35"/>
                    </a:lnTo>
                    <a:lnTo>
                      <a:pt x="50" y="25"/>
                    </a:lnTo>
                    <a:lnTo>
                      <a:pt x="50" y="25"/>
                    </a:lnTo>
                    <a:lnTo>
                      <a:pt x="48" y="15"/>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42" name="Freeform 11"/>
              <p:cNvSpPr/>
              <p:nvPr/>
            </p:nvSpPr>
            <p:spPr bwMode="auto">
              <a:xfrm>
                <a:off x="6423026" y="2022475"/>
                <a:ext cx="79375" cy="77788"/>
              </a:xfrm>
              <a:custGeom>
                <a:avLst/>
                <a:gdLst>
                  <a:gd name="T0" fmla="*/ 24 w 50"/>
                  <a:gd name="T1" fmla="*/ 0 h 49"/>
                  <a:gd name="T2" fmla="*/ 24 w 50"/>
                  <a:gd name="T3" fmla="*/ 0 h 49"/>
                  <a:gd name="T4" fmla="*/ 16 w 50"/>
                  <a:gd name="T5" fmla="*/ 2 h 49"/>
                  <a:gd name="T6" fmla="*/ 8 w 50"/>
                  <a:gd name="T7" fmla="*/ 8 h 49"/>
                  <a:gd name="T8" fmla="*/ 2 w 50"/>
                  <a:gd name="T9" fmla="*/ 15 h 49"/>
                  <a:gd name="T10" fmla="*/ 0 w 50"/>
                  <a:gd name="T11" fmla="*/ 25 h 49"/>
                  <a:gd name="T12" fmla="*/ 0 w 50"/>
                  <a:gd name="T13" fmla="*/ 25 h 49"/>
                  <a:gd name="T14" fmla="*/ 2 w 50"/>
                  <a:gd name="T15" fmla="*/ 35 h 49"/>
                  <a:gd name="T16" fmla="*/ 8 w 50"/>
                  <a:gd name="T17" fmla="*/ 43 h 49"/>
                  <a:gd name="T18" fmla="*/ 16 w 50"/>
                  <a:gd name="T19" fmla="*/ 47 h 49"/>
                  <a:gd name="T20" fmla="*/ 24 w 50"/>
                  <a:gd name="T21" fmla="*/ 49 h 49"/>
                  <a:gd name="T22" fmla="*/ 24 w 50"/>
                  <a:gd name="T23" fmla="*/ 49 h 49"/>
                  <a:gd name="T24" fmla="*/ 34 w 50"/>
                  <a:gd name="T25" fmla="*/ 47 h 49"/>
                  <a:gd name="T26" fmla="*/ 42 w 50"/>
                  <a:gd name="T27" fmla="*/ 43 h 49"/>
                  <a:gd name="T28" fmla="*/ 48 w 50"/>
                  <a:gd name="T29" fmla="*/ 35 h 49"/>
                  <a:gd name="T30" fmla="*/ 50 w 50"/>
                  <a:gd name="T31" fmla="*/ 25 h 49"/>
                  <a:gd name="T32" fmla="*/ 50 w 50"/>
                  <a:gd name="T33" fmla="*/ 25 h 49"/>
                  <a:gd name="T34" fmla="*/ 48 w 50"/>
                  <a:gd name="T35" fmla="*/ 15 h 49"/>
                  <a:gd name="T36" fmla="*/ 42 w 50"/>
                  <a:gd name="T37" fmla="*/ 8 h 49"/>
                  <a:gd name="T38" fmla="*/ 34 w 50"/>
                  <a:gd name="T39" fmla="*/ 2 h 49"/>
                  <a:gd name="T40" fmla="*/ 24 w 50"/>
                  <a:gd name="T41" fmla="*/ 0 h 49"/>
                  <a:gd name="T42" fmla="*/ 24 w 5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49">
                    <a:moveTo>
                      <a:pt x="24" y="0"/>
                    </a:moveTo>
                    <a:lnTo>
                      <a:pt x="24" y="0"/>
                    </a:lnTo>
                    <a:lnTo>
                      <a:pt x="16" y="2"/>
                    </a:lnTo>
                    <a:lnTo>
                      <a:pt x="8" y="8"/>
                    </a:lnTo>
                    <a:lnTo>
                      <a:pt x="2" y="15"/>
                    </a:lnTo>
                    <a:lnTo>
                      <a:pt x="0" y="25"/>
                    </a:lnTo>
                    <a:lnTo>
                      <a:pt x="0" y="25"/>
                    </a:lnTo>
                    <a:lnTo>
                      <a:pt x="2" y="35"/>
                    </a:lnTo>
                    <a:lnTo>
                      <a:pt x="8" y="43"/>
                    </a:lnTo>
                    <a:lnTo>
                      <a:pt x="16" y="47"/>
                    </a:lnTo>
                    <a:lnTo>
                      <a:pt x="24" y="49"/>
                    </a:lnTo>
                    <a:lnTo>
                      <a:pt x="24" y="49"/>
                    </a:lnTo>
                    <a:lnTo>
                      <a:pt x="34" y="47"/>
                    </a:lnTo>
                    <a:lnTo>
                      <a:pt x="42" y="43"/>
                    </a:lnTo>
                    <a:lnTo>
                      <a:pt x="48" y="35"/>
                    </a:lnTo>
                    <a:lnTo>
                      <a:pt x="50" y="25"/>
                    </a:lnTo>
                    <a:lnTo>
                      <a:pt x="50" y="25"/>
                    </a:lnTo>
                    <a:lnTo>
                      <a:pt x="48" y="15"/>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43" name="Freeform 12"/>
              <p:cNvSpPr/>
              <p:nvPr/>
            </p:nvSpPr>
            <p:spPr bwMode="auto">
              <a:xfrm>
                <a:off x="6534151" y="2022475"/>
                <a:ext cx="79375" cy="77788"/>
              </a:xfrm>
              <a:custGeom>
                <a:avLst/>
                <a:gdLst>
                  <a:gd name="T0" fmla="*/ 24 w 50"/>
                  <a:gd name="T1" fmla="*/ 0 h 49"/>
                  <a:gd name="T2" fmla="*/ 24 w 50"/>
                  <a:gd name="T3" fmla="*/ 0 h 49"/>
                  <a:gd name="T4" fmla="*/ 16 w 50"/>
                  <a:gd name="T5" fmla="*/ 2 h 49"/>
                  <a:gd name="T6" fmla="*/ 8 w 50"/>
                  <a:gd name="T7" fmla="*/ 8 h 49"/>
                  <a:gd name="T8" fmla="*/ 2 w 50"/>
                  <a:gd name="T9" fmla="*/ 15 h 49"/>
                  <a:gd name="T10" fmla="*/ 0 w 50"/>
                  <a:gd name="T11" fmla="*/ 25 h 49"/>
                  <a:gd name="T12" fmla="*/ 0 w 50"/>
                  <a:gd name="T13" fmla="*/ 25 h 49"/>
                  <a:gd name="T14" fmla="*/ 2 w 50"/>
                  <a:gd name="T15" fmla="*/ 35 h 49"/>
                  <a:gd name="T16" fmla="*/ 8 w 50"/>
                  <a:gd name="T17" fmla="*/ 43 h 49"/>
                  <a:gd name="T18" fmla="*/ 16 w 50"/>
                  <a:gd name="T19" fmla="*/ 47 h 49"/>
                  <a:gd name="T20" fmla="*/ 24 w 50"/>
                  <a:gd name="T21" fmla="*/ 49 h 49"/>
                  <a:gd name="T22" fmla="*/ 24 w 50"/>
                  <a:gd name="T23" fmla="*/ 49 h 49"/>
                  <a:gd name="T24" fmla="*/ 34 w 50"/>
                  <a:gd name="T25" fmla="*/ 47 h 49"/>
                  <a:gd name="T26" fmla="*/ 42 w 50"/>
                  <a:gd name="T27" fmla="*/ 43 h 49"/>
                  <a:gd name="T28" fmla="*/ 48 w 50"/>
                  <a:gd name="T29" fmla="*/ 35 h 49"/>
                  <a:gd name="T30" fmla="*/ 50 w 50"/>
                  <a:gd name="T31" fmla="*/ 25 h 49"/>
                  <a:gd name="T32" fmla="*/ 50 w 50"/>
                  <a:gd name="T33" fmla="*/ 25 h 49"/>
                  <a:gd name="T34" fmla="*/ 48 w 50"/>
                  <a:gd name="T35" fmla="*/ 15 h 49"/>
                  <a:gd name="T36" fmla="*/ 42 w 50"/>
                  <a:gd name="T37" fmla="*/ 8 h 49"/>
                  <a:gd name="T38" fmla="*/ 34 w 50"/>
                  <a:gd name="T39" fmla="*/ 2 h 49"/>
                  <a:gd name="T40" fmla="*/ 24 w 50"/>
                  <a:gd name="T41" fmla="*/ 0 h 49"/>
                  <a:gd name="T42" fmla="*/ 24 w 5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49">
                    <a:moveTo>
                      <a:pt x="24" y="0"/>
                    </a:moveTo>
                    <a:lnTo>
                      <a:pt x="24" y="0"/>
                    </a:lnTo>
                    <a:lnTo>
                      <a:pt x="16" y="2"/>
                    </a:lnTo>
                    <a:lnTo>
                      <a:pt x="8" y="8"/>
                    </a:lnTo>
                    <a:lnTo>
                      <a:pt x="2" y="15"/>
                    </a:lnTo>
                    <a:lnTo>
                      <a:pt x="0" y="25"/>
                    </a:lnTo>
                    <a:lnTo>
                      <a:pt x="0" y="25"/>
                    </a:lnTo>
                    <a:lnTo>
                      <a:pt x="2" y="35"/>
                    </a:lnTo>
                    <a:lnTo>
                      <a:pt x="8" y="43"/>
                    </a:lnTo>
                    <a:lnTo>
                      <a:pt x="16" y="47"/>
                    </a:lnTo>
                    <a:lnTo>
                      <a:pt x="24" y="49"/>
                    </a:lnTo>
                    <a:lnTo>
                      <a:pt x="24" y="49"/>
                    </a:lnTo>
                    <a:lnTo>
                      <a:pt x="34" y="47"/>
                    </a:lnTo>
                    <a:lnTo>
                      <a:pt x="42" y="43"/>
                    </a:lnTo>
                    <a:lnTo>
                      <a:pt x="48" y="35"/>
                    </a:lnTo>
                    <a:lnTo>
                      <a:pt x="50" y="25"/>
                    </a:lnTo>
                    <a:lnTo>
                      <a:pt x="50" y="25"/>
                    </a:lnTo>
                    <a:lnTo>
                      <a:pt x="48" y="15"/>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grpSp>
      </p:grpSp>
      <p:grpSp>
        <p:nvGrpSpPr>
          <p:cNvPr id="44" name="组合 43"/>
          <p:cNvGrpSpPr/>
          <p:nvPr/>
        </p:nvGrpSpPr>
        <p:grpSpPr>
          <a:xfrm>
            <a:off x="3734029" y="2813050"/>
            <a:ext cx="2553548" cy="2316033"/>
            <a:chOff x="3569175" y="2813050"/>
            <a:chExt cx="2553548" cy="2316033"/>
          </a:xfrm>
          <a:solidFill>
            <a:srgbClr val="2C9E7D"/>
          </a:solidFill>
        </p:grpSpPr>
        <p:sp>
          <p:nvSpPr>
            <p:cNvPr id="45" name="Rectangle 6"/>
            <p:cNvSpPr/>
            <p:nvPr/>
          </p:nvSpPr>
          <p:spPr>
            <a:xfrm>
              <a:off x="3569175" y="4390419"/>
              <a:ext cx="2553548" cy="738664"/>
            </a:xfrm>
            <a:prstGeom prst="rect">
              <a:avLst/>
            </a:prstGeom>
            <a:noFill/>
          </p:spPr>
          <p:txBody>
            <a:bodyPr wrap="square">
              <a:spAutoFit/>
            </a:bodyPr>
            <a:lstStyle/>
            <a:p>
              <a:pPr algn="ctr" defTabSz="953135"/>
              <a:r>
                <a:rPr lang="zh-CN" altLang="en-US" sz="1400" dirty="0">
                  <a:solidFill>
                    <a:schemeClr val="accent4">
                      <a:lumMod val="25000"/>
                    </a:schemeClr>
                  </a:solidFill>
                  <a:latin typeface="微软雅黑" panose="020B0503020204020204" pitchFamily="34" charset="-122"/>
                  <a:ea typeface="微软雅黑" panose="020B0503020204020204" pitchFamily="34" charset="-122"/>
                </a:rPr>
                <a:t>输入描述性文字输入描述性文字输入描述性文字输入描述性文字</a:t>
              </a:r>
              <a:endParaRPr lang="en-US" sz="1400" dirty="0">
                <a:solidFill>
                  <a:schemeClr val="accent4">
                    <a:lumMod val="25000"/>
                  </a:schemeClr>
                </a:solidFill>
                <a:latin typeface="微软雅黑" panose="020B0503020204020204" pitchFamily="34" charset="-122"/>
                <a:ea typeface="微软雅黑" panose="020B0503020204020204" pitchFamily="34" charset="-122"/>
              </a:endParaRPr>
            </a:p>
          </p:txBody>
        </p:sp>
        <p:grpSp>
          <p:nvGrpSpPr>
            <p:cNvPr id="46" name="Group 27"/>
            <p:cNvGrpSpPr/>
            <p:nvPr/>
          </p:nvGrpSpPr>
          <p:grpSpPr>
            <a:xfrm>
              <a:off x="4510581" y="2813050"/>
              <a:ext cx="657612" cy="662064"/>
              <a:chOff x="8237538" y="1971675"/>
              <a:chExt cx="793750" cy="798513"/>
            </a:xfrm>
            <a:grpFill/>
          </p:grpSpPr>
          <p:sp>
            <p:nvSpPr>
              <p:cNvPr id="48" name="Freeform 22"/>
              <p:cNvSpPr>
                <a:spLocks noEditPoints="1"/>
              </p:cNvSpPr>
              <p:nvPr/>
            </p:nvSpPr>
            <p:spPr bwMode="auto">
              <a:xfrm>
                <a:off x="8237538" y="1971675"/>
                <a:ext cx="793750" cy="798513"/>
              </a:xfrm>
              <a:custGeom>
                <a:avLst/>
                <a:gdLst>
                  <a:gd name="T0" fmla="*/ 490 w 500"/>
                  <a:gd name="T1" fmla="*/ 503 h 503"/>
                  <a:gd name="T2" fmla="*/ 10 w 500"/>
                  <a:gd name="T3" fmla="*/ 503 h 503"/>
                  <a:gd name="T4" fmla="*/ 10 w 500"/>
                  <a:gd name="T5" fmla="*/ 503 h 503"/>
                  <a:gd name="T6" fmla="*/ 6 w 500"/>
                  <a:gd name="T7" fmla="*/ 501 h 503"/>
                  <a:gd name="T8" fmla="*/ 2 w 500"/>
                  <a:gd name="T9" fmla="*/ 499 h 503"/>
                  <a:gd name="T10" fmla="*/ 0 w 500"/>
                  <a:gd name="T11" fmla="*/ 495 h 503"/>
                  <a:gd name="T12" fmla="*/ 0 w 500"/>
                  <a:gd name="T13" fmla="*/ 491 h 503"/>
                  <a:gd name="T14" fmla="*/ 0 w 500"/>
                  <a:gd name="T15" fmla="*/ 10 h 503"/>
                  <a:gd name="T16" fmla="*/ 0 w 500"/>
                  <a:gd name="T17" fmla="*/ 10 h 503"/>
                  <a:gd name="T18" fmla="*/ 0 w 500"/>
                  <a:gd name="T19" fmla="*/ 6 h 503"/>
                  <a:gd name="T20" fmla="*/ 2 w 500"/>
                  <a:gd name="T21" fmla="*/ 2 h 503"/>
                  <a:gd name="T22" fmla="*/ 6 w 500"/>
                  <a:gd name="T23" fmla="*/ 0 h 503"/>
                  <a:gd name="T24" fmla="*/ 10 w 500"/>
                  <a:gd name="T25" fmla="*/ 0 h 503"/>
                  <a:gd name="T26" fmla="*/ 490 w 500"/>
                  <a:gd name="T27" fmla="*/ 0 h 503"/>
                  <a:gd name="T28" fmla="*/ 490 w 500"/>
                  <a:gd name="T29" fmla="*/ 0 h 503"/>
                  <a:gd name="T30" fmla="*/ 494 w 500"/>
                  <a:gd name="T31" fmla="*/ 0 h 503"/>
                  <a:gd name="T32" fmla="*/ 498 w 500"/>
                  <a:gd name="T33" fmla="*/ 2 h 503"/>
                  <a:gd name="T34" fmla="*/ 500 w 500"/>
                  <a:gd name="T35" fmla="*/ 6 h 503"/>
                  <a:gd name="T36" fmla="*/ 500 w 500"/>
                  <a:gd name="T37" fmla="*/ 10 h 503"/>
                  <a:gd name="T38" fmla="*/ 500 w 500"/>
                  <a:gd name="T39" fmla="*/ 491 h 503"/>
                  <a:gd name="T40" fmla="*/ 500 w 500"/>
                  <a:gd name="T41" fmla="*/ 491 h 503"/>
                  <a:gd name="T42" fmla="*/ 500 w 500"/>
                  <a:gd name="T43" fmla="*/ 495 h 503"/>
                  <a:gd name="T44" fmla="*/ 498 w 500"/>
                  <a:gd name="T45" fmla="*/ 499 h 503"/>
                  <a:gd name="T46" fmla="*/ 494 w 500"/>
                  <a:gd name="T47" fmla="*/ 501 h 503"/>
                  <a:gd name="T48" fmla="*/ 490 w 500"/>
                  <a:gd name="T49" fmla="*/ 503 h 503"/>
                  <a:gd name="T50" fmla="*/ 490 w 500"/>
                  <a:gd name="T51" fmla="*/ 503 h 503"/>
                  <a:gd name="T52" fmla="*/ 22 w 500"/>
                  <a:gd name="T53" fmla="*/ 481 h 503"/>
                  <a:gd name="T54" fmla="*/ 478 w 500"/>
                  <a:gd name="T55" fmla="*/ 481 h 503"/>
                  <a:gd name="T56" fmla="*/ 478 w 500"/>
                  <a:gd name="T57" fmla="*/ 22 h 503"/>
                  <a:gd name="T58" fmla="*/ 22 w 500"/>
                  <a:gd name="T59" fmla="*/ 22 h 503"/>
                  <a:gd name="T60" fmla="*/ 22 w 500"/>
                  <a:gd name="T61" fmla="*/ 481 h 503"/>
                  <a:gd name="T62" fmla="*/ 22 w 500"/>
                  <a:gd name="T63" fmla="*/ 481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0" h="503">
                    <a:moveTo>
                      <a:pt x="490" y="503"/>
                    </a:moveTo>
                    <a:lnTo>
                      <a:pt x="10" y="503"/>
                    </a:lnTo>
                    <a:lnTo>
                      <a:pt x="10" y="503"/>
                    </a:lnTo>
                    <a:lnTo>
                      <a:pt x="6" y="501"/>
                    </a:lnTo>
                    <a:lnTo>
                      <a:pt x="2" y="499"/>
                    </a:lnTo>
                    <a:lnTo>
                      <a:pt x="0" y="495"/>
                    </a:lnTo>
                    <a:lnTo>
                      <a:pt x="0" y="491"/>
                    </a:lnTo>
                    <a:lnTo>
                      <a:pt x="0" y="10"/>
                    </a:lnTo>
                    <a:lnTo>
                      <a:pt x="0" y="10"/>
                    </a:lnTo>
                    <a:lnTo>
                      <a:pt x="0" y="6"/>
                    </a:lnTo>
                    <a:lnTo>
                      <a:pt x="2" y="2"/>
                    </a:lnTo>
                    <a:lnTo>
                      <a:pt x="6" y="0"/>
                    </a:lnTo>
                    <a:lnTo>
                      <a:pt x="10" y="0"/>
                    </a:lnTo>
                    <a:lnTo>
                      <a:pt x="490" y="0"/>
                    </a:lnTo>
                    <a:lnTo>
                      <a:pt x="490" y="0"/>
                    </a:lnTo>
                    <a:lnTo>
                      <a:pt x="494" y="0"/>
                    </a:lnTo>
                    <a:lnTo>
                      <a:pt x="498" y="2"/>
                    </a:lnTo>
                    <a:lnTo>
                      <a:pt x="500" y="6"/>
                    </a:lnTo>
                    <a:lnTo>
                      <a:pt x="500" y="10"/>
                    </a:lnTo>
                    <a:lnTo>
                      <a:pt x="500" y="491"/>
                    </a:lnTo>
                    <a:lnTo>
                      <a:pt x="500" y="491"/>
                    </a:lnTo>
                    <a:lnTo>
                      <a:pt x="500" y="495"/>
                    </a:lnTo>
                    <a:lnTo>
                      <a:pt x="498" y="499"/>
                    </a:lnTo>
                    <a:lnTo>
                      <a:pt x="494" y="501"/>
                    </a:lnTo>
                    <a:lnTo>
                      <a:pt x="490" y="503"/>
                    </a:lnTo>
                    <a:lnTo>
                      <a:pt x="490" y="503"/>
                    </a:lnTo>
                    <a:close/>
                    <a:moveTo>
                      <a:pt x="22" y="481"/>
                    </a:moveTo>
                    <a:lnTo>
                      <a:pt x="478" y="481"/>
                    </a:lnTo>
                    <a:lnTo>
                      <a:pt x="478" y="22"/>
                    </a:lnTo>
                    <a:lnTo>
                      <a:pt x="22" y="22"/>
                    </a:lnTo>
                    <a:lnTo>
                      <a:pt x="22" y="481"/>
                    </a:lnTo>
                    <a:lnTo>
                      <a:pt x="22" y="4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49" name="Freeform 23"/>
              <p:cNvSpPr/>
              <p:nvPr/>
            </p:nvSpPr>
            <p:spPr bwMode="auto">
              <a:xfrm>
                <a:off x="8250238" y="2176463"/>
                <a:ext cx="771525" cy="34925"/>
              </a:xfrm>
              <a:custGeom>
                <a:avLst/>
                <a:gdLst>
                  <a:gd name="T0" fmla="*/ 474 w 486"/>
                  <a:gd name="T1" fmla="*/ 22 h 22"/>
                  <a:gd name="T2" fmla="*/ 10 w 486"/>
                  <a:gd name="T3" fmla="*/ 22 h 22"/>
                  <a:gd name="T4" fmla="*/ 10 w 486"/>
                  <a:gd name="T5" fmla="*/ 22 h 22"/>
                  <a:gd name="T6" fmla="*/ 6 w 486"/>
                  <a:gd name="T7" fmla="*/ 22 h 22"/>
                  <a:gd name="T8" fmla="*/ 2 w 486"/>
                  <a:gd name="T9" fmla="*/ 18 h 22"/>
                  <a:gd name="T10" fmla="*/ 0 w 486"/>
                  <a:gd name="T11" fmla="*/ 16 h 22"/>
                  <a:gd name="T12" fmla="*/ 0 w 486"/>
                  <a:gd name="T13" fmla="*/ 12 h 22"/>
                  <a:gd name="T14" fmla="*/ 0 w 486"/>
                  <a:gd name="T15" fmla="*/ 12 h 22"/>
                  <a:gd name="T16" fmla="*/ 0 w 486"/>
                  <a:gd name="T17" fmla="*/ 6 h 22"/>
                  <a:gd name="T18" fmla="*/ 2 w 486"/>
                  <a:gd name="T19" fmla="*/ 4 h 22"/>
                  <a:gd name="T20" fmla="*/ 6 w 486"/>
                  <a:gd name="T21" fmla="*/ 0 h 22"/>
                  <a:gd name="T22" fmla="*/ 10 w 486"/>
                  <a:gd name="T23" fmla="*/ 0 h 22"/>
                  <a:gd name="T24" fmla="*/ 474 w 486"/>
                  <a:gd name="T25" fmla="*/ 0 h 22"/>
                  <a:gd name="T26" fmla="*/ 474 w 486"/>
                  <a:gd name="T27" fmla="*/ 0 h 22"/>
                  <a:gd name="T28" fmla="*/ 478 w 486"/>
                  <a:gd name="T29" fmla="*/ 0 h 22"/>
                  <a:gd name="T30" fmla="*/ 482 w 486"/>
                  <a:gd name="T31" fmla="*/ 4 h 22"/>
                  <a:gd name="T32" fmla="*/ 484 w 486"/>
                  <a:gd name="T33" fmla="*/ 6 h 22"/>
                  <a:gd name="T34" fmla="*/ 486 w 486"/>
                  <a:gd name="T35" fmla="*/ 12 h 22"/>
                  <a:gd name="T36" fmla="*/ 486 w 486"/>
                  <a:gd name="T37" fmla="*/ 12 h 22"/>
                  <a:gd name="T38" fmla="*/ 484 w 486"/>
                  <a:gd name="T39" fmla="*/ 16 h 22"/>
                  <a:gd name="T40" fmla="*/ 482 w 486"/>
                  <a:gd name="T41" fmla="*/ 18 h 22"/>
                  <a:gd name="T42" fmla="*/ 478 w 486"/>
                  <a:gd name="T43" fmla="*/ 22 h 22"/>
                  <a:gd name="T44" fmla="*/ 474 w 486"/>
                  <a:gd name="T45" fmla="*/ 22 h 22"/>
                  <a:gd name="T46" fmla="*/ 474 w 486"/>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6" h="22">
                    <a:moveTo>
                      <a:pt x="474" y="22"/>
                    </a:moveTo>
                    <a:lnTo>
                      <a:pt x="10" y="22"/>
                    </a:lnTo>
                    <a:lnTo>
                      <a:pt x="10" y="22"/>
                    </a:lnTo>
                    <a:lnTo>
                      <a:pt x="6" y="22"/>
                    </a:lnTo>
                    <a:lnTo>
                      <a:pt x="2" y="18"/>
                    </a:lnTo>
                    <a:lnTo>
                      <a:pt x="0" y="16"/>
                    </a:lnTo>
                    <a:lnTo>
                      <a:pt x="0" y="12"/>
                    </a:lnTo>
                    <a:lnTo>
                      <a:pt x="0" y="12"/>
                    </a:lnTo>
                    <a:lnTo>
                      <a:pt x="0" y="6"/>
                    </a:lnTo>
                    <a:lnTo>
                      <a:pt x="2" y="4"/>
                    </a:lnTo>
                    <a:lnTo>
                      <a:pt x="6" y="0"/>
                    </a:lnTo>
                    <a:lnTo>
                      <a:pt x="10" y="0"/>
                    </a:lnTo>
                    <a:lnTo>
                      <a:pt x="474" y="0"/>
                    </a:lnTo>
                    <a:lnTo>
                      <a:pt x="474" y="0"/>
                    </a:lnTo>
                    <a:lnTo>
                      <a:pt x="478" y="0"/>
                    </a:lnTo>
                    <a:lnTo>
                      <a:pt x="482" y="4"/>
                    </a:lnTo>
                    <a:lnTo>
                      <a:pt x="484" y="6"/>
                    </a:lnTo>
                    <a:lnTo>
                      <a:pt x="486" y="12"/>
                    </a:lnTo>
                    <a:lnTo>
                      <a:pt x="486" y="12"/>
                    </a:lnTo>
                    <a:lnTo>
                      <a:pt x="484" y="16"/>
                    </a:lnTo>
                    <a:lnTo>
                      <a:pt x="482" y="18"/>
                    </a:lnTo>
                    <a:lnTo>
                      <a:pt x="478" y="22"/>
                    </a:lnTo>
                    <a:lnTo>
                      <a:pt x="474" y="22"/>
                    </a:lnTo>
                    <a:lnTo>
                      <a:pt x="47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50" name="Freeform 24"/>
              <p:cNvSpPr/>
              <p:nvPr/>
            </p:nvSpPr>
            <p:spPr bwMode="auto">
              <a:xfrm>
                <a:off x="8316913" y="2052638"/>
                <a:ext cx="79375" cy="79375"/>
              </a:xfrm>
              <a:custGeom>
                <a:avLst/>
                <a:gdLst>
                  <a:gd name="T0" fmla="*/ 24 w 50"/>
                  <a:gd name="T1" fmla="*/ 0 h 50"/>
                  <a:gd name="T2" fmla="*/ 24 w 50"/>
                  <a:gd name="T3" fmla="*/ 0 h 50"/>
                  <a:gd name="T4" fmla="*/ 16 w 50"/>
                  <a:gd name="T5" fmla="*/ 2 h 50"/>
                  <a:gd name="T6" fmla="*/ 8 w 50"/>
                  <a:gd name="T7" fmla="*/ 8 h 50"/>
                  <a:gd name="T8" fmla="*/ 2 w 50"/>
                  <a:gd name="T9" fmla="*/ 16 h 50"/>
                  <a:gd name="T10" fmla="*/ 0 w 50"/>
                  <a:gd name="T11" fmla="*/ 24 h 50"/>
                  <a:gd name="T12" fmla="*/ 0 w 50"/>
                  <a:gd name="T13" fmla="*/ 24 h 50"/>
                  <a:gd name="T14" fmla="*/ 2 w 50"/>
                  <a:gd name="T15" fmla="*/ 34 h 50"/>
                  <a:gd name="T16" fmla="*/ 8 w 50"/>
                  <a:gd name="T17" fmla="*/ 42 h 50"/>
                  <a:gd name="T18" fmla="*/ 16 w 50"/>
                  <a:gd name="T19" fmla="*/ 48 h 50"/>
                  <a:gd name="T20" fmla="*/ 24 w 50"/>
                  <a:gd name="T21" fmla="*/ 50 h 50"/>
                  <a:gd name="T22" fmla="*/ 24 w 50"/>
                  <a:gd name="T23" fmla="*/ 50 h 50"/>
                  <a:gd name="T24" fmla="*/ 34 w 50"/>
                  <a:gd name="T25" fmla="*/ 48 h 50"/>
                  <a:gd name="T26" fmla="*/ 42 w 50"/>
                  <a:gd name="T27" fmla="*/ 42 h 50"/>
                  <a:gd name="T28" fmla="*/ 48 w 50"/>
                  <a:gd name="T29" fmla="*/ 34 h 50"/>
                  <a:gd name="T30" fmla="*/ 50 w 50"/>
                  <a:gd name="T31" fmla="*/ 24 h 50"/>
                  <a:gd name="T32" fmla="*/ 50 w 50"/>
                  <a:gd name="T33" fmla="*/ 24 h 50"/>
                  <a:gd name="T34" fmla="*/ 48 w 50"/>
                  <a:gd name="T35" fmla="*/ 16 h 50"/>
                  <a:gd name="T36" fmla="*/ 42 w 50"/>
                  <a:gd name="T37" fmla="*/ 8 h 50"/>
                  <a:gd name="T38" fmla="*/ 34 w 50"/>
                  <a:gd name="T39" fmla="*/ 2 h 50"/>
                  <a:gd name="T40" fmla="*/ 24 w 50"/>
                  <a:gd name="T41" fmla="*/ 0 h 50"/>
                  <a:gd name="T42" fmla="*/ 24 w 50"/>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4" y="0"/>
                    </a:moveTo>
                    <a:lnTo>
                      <a:pt x="24" y="0"/>
                    </a:lnTo>
                    <a:lnTo>
                      <a:pt x="16" y="2"/>
                    </a:lnTo>
                    <a:lnTo>
                      <a:pt x="8" y="8"/>
                    </a:lnTo>
                    <a:lnTo>
                      <a:pt x="2" y="16"/>
                    </a:lnTo>
                    <a:lnTo>
                      <a:pt x="0" y="24"/>
                    </a:lnTo>
                    <a:lnTo>
                      <a:pt x="0" y="24"/>
                    </a:lnTo>
                    <a:lnTo>
                      <a:pt x="2" y="34"/>
                    </a:lnTo>
                    <a:lnTo>
                      <a:pt x="8" y="42"/>
                    </a:lnTo>
                    <a:lnTo>
                      <a:pt x="16" y="48"/>
                    </a:lnTo>
                    <a:lnTo>
                      <a:pt x="24" y="50"/>
                    </a:lnTo>
                    <a:lnTo>
                      <a:pt x="24" y="50"/>
                    </a:lnTo>
                    <a:lnTo>
                      <a:pt x="34" y="48"/>
                    </a:lnTo>
                    <a:lnTo>
                      <a:pt x="42" y="42"/>
                    </a:lnTo>
                    <a:lnTo>
                      <a:pt x="48" y="34"/>
                    </a:lnTo>
                    <a:lnTo>
                      <a:pt x="50" y="24"/>
                    </a:lnTo>
                    <a:lnTo>
                      <a:pt x="50" y="24"/>
                    </a:lnTo>
                    <a:lnTo>
                      <a:pt x="48" y="16"/>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51" name="Freeform 25"/>
              <p:cNvSpPr/>
              <p:nvPr/>
            </p:nvSpPr>
            <p:spPr bwMode="auto">
              <a:xfrm>
                <a:off x="8428038" y="2052638"/>
                <a:ext cx="79375" cy="79375"/>
              </a:xfrm>
              <a:custGeom>
                <a:avLst/>
                <a:gdLst>
                  <a:gd name="T0" fmla="*/ 24 w 50"/>
                  <a:gd name="T1" fmla="*/ 0 h 50"/>
                  <a:gd name="T2" fmla="*/ 24 w 50"/>
                  <a:gd name="T3" fmla="*/ 0 h 50"/>
                  <a:gd name="T4" fmla="*/ 16 w 50"/>
                  <a:gd name="T5" fmla="*/ 2 h 50"/>
                  <a:gd name="T6" fmla="*/ 8 w 50"/>
                  <a:gd name="T7" fmla="*/ 8 h 50"/>
                  <a:gd name="T8" fmla="*/ 2 w 50"/>
                  <a:gd name="T9" fmla="*/ 16 h 50"/>
                  <a:gd name="T10" fmla="*/ 0 w 50"/>
                  <a:gd name="T11" fmla="*/ 24 h 50"/>
                  <a:gd name="T12" fmla="*/ 0 w 50"/>
                  <a:gd name="T13" fmla="*/ 24 h 50"/>
                  <a:gd name="T14" fmla="*/ 2 w 50"/>
                  <a:gd name="T15" fmla="*/ 34 h 50"/>
                  <a:gd name="T16" fmla="*/ 8 w 50"/>
                  <a:gd name="T17" fmla="*/ 42 h 50"/>
                  <a:gd name="T18" fmla="*/ 16 w 50"/>
                  <a:gd name="T19" fmla="*/ 48 h 50"/>
                  <a:gd name="T20" fmla="*/ 24 w 50"/>
                  <a:gd name="T21" fmla="*/ 50 h 50"/>
                  <a:gd name="T22" fmla="*/ 24 w 50"/>
                  <a:gd name="T23" fmla="*/ 50 h 50"/>
                  <a:gd name="T24" fmla="*/ 34 w 50"/>
                  <a:gd name="T25" fmla="*/ 48 h 50"/>
                  <a:gd name="T26" fmla="*/ 42 w 50"/>
                  <a:gd name="T27" fmla="*/ 42 h 50"/>
                  <a:gd name="T28" fmla="*/ 48 w 50"/>
                  <a:gd name="T29" fmla="*/ 34 h 50"/>
                  <a:gd name="T30" fmla="*/ 50 w 50"/>
                  <a:gd name="T31" fmla="*/ 24 h 50"/>
                  <a:gd name="T32" fmla="*/ 50 w 50"/>
                  <a:gd name="T33" fmla="*/ 24 h 50"/>
                  <a:gd name="T34" fmla="*/ 48 w 50"/>
                  <a:gd name="T35" fmla="*/ 16 h 50"/>
                  <a:gd name="T36" fmla="*/ 42 w 50"/>
                  <a:gd name="T37" fmla="*/ 8 h 50"/>
                  <a:gd name="T38" fmla="*/ 34 w 50"/>
                  <a:gd name="T39" fmla="*/ 2 h 50"/>
                  <a:gd name="T40" fmla="*/ 24 w 50"/>
                  <a:gd name="T41" fmla="*/ 0 h 50"/>
                  <a:gd name="T42" fmla="*/ 24 w 50"/>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4" y="0"/>
                    </a:moveTo>
                    <a:lnTo>
                      <a:pt x="24" y="0"/>
                    </a:lnTo>
                    <a:lnTo>
                      <a:pt x="16" y="2"/>
                    </a:lnTo>
                    <a:lnTo>
                      <a:pt x="8" y="8"/>
                    </a:lnTo>
                    <a:lnTo>
                      <a:pt x="2" y="16"/>
                    </a:lnTo>
                    <a:lnTo>
                      <a:pt x="0" y="24"/>
                    </a:lnTo>
                    <a:lnTo>
                      <a:pt x="0" y="24"/>
                    </a:lnTo>
                    <a:lnTo>
                      <a:pt x="2" y="34"/>
                    </a:lnTo>
                    <a:lnTo>
                      <a:pt x="8" y="42"/>
                    </a:lnTo>
                    <a:lnTo>
                      <a:pt x="16" y="48"/>
                    </a:lnTo>
                    <a:lnTo>
                      <a:pt x="24" y="50"/>
                    </a:lnTo>
                    <a:lnTo>
                      <a:pt x="24" y="50"/>
                    </a:lnTo>
                    <a:lnTo>
                      <a:pt x="34" y="48"/>
                    </a:lnTo>
                    <a:lnTo>
                      <a:pt x="42" y="42"/>
                    </a:lnTo>
                    <a:lnTo>
                      <a:pt x="48" y="34"/>
                    </a:lnTo>
                    <a:lnTo>
                      <a:pt x="50" y="24"/>
                    </a:lnTo>
                    <a:lnTo>
                      <a:pt x="50" y="24"/>
                    </a:lnTo>
                    <a:lnTo>
                      <a:pt x="48" y="16"/>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52" name="Freeform 26"/>
              <p:cNvSpPr/>
              <p:nvPr/>
            </p:nvSpPr>
            <p:spPr bwMode="auto">
              <a:xfrm>
                <a:off x="8539163" y="2052638"/>
                <a:ext cx="79375" cy="79375"/>
              </a:xfrm>
              <a:custGeom>
                <a:avLst/>
                <a:gdLst>
                  <a:gd name="T0" fmla="*/ 24 w 50"/>
                  <a:gd name="T1" fmla="*/ 0 h 50"/>
                  <a:gd name="T2" fmla="*/ 24 w 50"/>
                  <a:gd name="T3" fmla="*/ 0 h 50"/>
                  <a:gd name="T4" fmla="*/ 16 w 50"/>
                  <a:gd name="T5" fmla="*/ 2 h 50"/>
                  <a:gd name="T6" fmla="*/ 8 w 50"/>
                  <a:gd name="T7" fmla="*/ 8 h 50"/>
                  <a:gd name="T8" fmla="*/ 2 w 50"/>
                  <a:gd name="T9" fmla="*/ 16 h 50"/>
                  <a:gd name="T10" fmla="*/ 0 w 50"/>
                  <a:gd name="T11" fmla="*/ 24 h 50"/>
                  <a:gd name="T12" fmla="*/ 0 w 50"/>
                  <a:gd name="T13" fmla="*/ 24 h 50"/>
                  <a:gd name="T14" fmla="*/ 2 w 50"/>
                  <a:gd name="T15" fmla="*/ 34 h 50"/>
                  <a:gd name="T16" fmla="*/ 8 w 50"/>
                  <a:gd name="T17" fmla="*/ 42 h 50"/>
                  <a:gd name="T18" fmla="*/ 16 w 50"/>
                  <a:gd name="T19" fmla="*/ 48 h 50"/>
                  <a:gd name="T20" fmla="*/ 24 w 50"/>
                  <a:gd name="T21" fmla="*/ 50 h 50"/>
                  <a:gd name="T22" fmla="*/ 24 w 50"/>
                  <a:gd name="T23" fmla="*/ 50 h 50"/>
                  <a:gd name="T24" fmla="*/ 34 w 50"/>
                  <a:gd name="T25" fmla="*/ 48 h 50"/>
                  <a:gd name="T26" fmla="*/ 42 w 50"/>
                  <a:gd name="T27" fmla="*/ 42 h 50"/>
                  <a:gd name="T28" fmla="*/ 48 w 50"/>
                  <a:gd name="T29" fmla="*/ 34 h 50"/>
                  <a:gd name="T30" fmla="*/ 50 w 50"/>
                  <a:gd name="T31" fmla="*/ 24 h 50"/>
                  <a:gd name="T32" fmla="*/ 50 w 50"/>
                  <a:gd name="T33" fmla="*/ 24 h 50"/>
                  <a:gd name="T34" fmla="*/ 48 w 50"/>
                  <a:gd name="T35" fmla="*/ 16 h 50"/>
                  <a:gd name="T36" fmla="*/ 42 w 50"/>
                  <a:gd name="T37" fmla="*/ 8 h 50"/>
                  <a:gd name="T38" fmla="*/ 34 w 50"/>
                  <a:gd name="T39" fmla="*/ 2 h 50"/>
                  <a:gd name="T40" fmla="*/ 24 w 50"/>
                  <a:gd name="T41" fmla="*/ 0 h 50"/>
                  <a:gd name="T42" fmla="*/ 24 w 50"/>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4" y="0"/>
                    </a:moveTo>
                    <a:lnTo>
                      <a:pt x="24" y="0"/>
                    </a:lnTo>
                    <a:lnTo>
                      <a:pt x="16" y="2"/>
                    </a:lnTo>
                    <a:lnTo>
                      <a:pt x="8" y="8"/>
                    </a:lnTo>
                    <a:lnTo>
                      <a:pt x="2" y="16"/>
                    </a:lnTo>
                    <a:lnTo>
                      <a:pt x="0" y="24"/>
                    </a:lnTo>
                    <a:lnTo>
                      <a:pt x="0" y="24"/>
                    </a:lnTo>
                    <a:lnTo>
                      <a:pt x="2" y="34"/>
                    </a:lnTo>
                    <a:lnTo>
                      <a:pt x="8" y="42"/>
                    </a:lnTo>
                    <a:lnTo>
                      <a:pt x="16" y="48"/>
                    </a:lnTo>
                    <a:lnTo>
                      <a:pt x="24" y="50"/>
                    </a:lnTo>
                    <a:lnTo>
                      <a:pt x="24" y="50"/>
                    </a:lnTo>
                    <a:lnTo>
                      <a:pt x="34" y="48"/>
                    </a:lnTo>
                    <a:lnTo>
                      <a:pt x="42" y="42"/>
                    </a:lnTo>
                    <a:lnTo>
                      <a:pt x="48" y="34"/>
                    </a:lnTo>
                    <a:lnTo>
                      <a:pt x="50" y="24"/>
                    </a:lnTo>
                    <a:lnTo>
                      <a:pt x="50" y="24"/>
                    </a:lnTo>
                    <a:lnTo>
                      <a:pt x="48" y="16"/>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53" name="Freeform 27"/>
              <p:cNvSpPr/>
              <p:nvPr/>
            </p:nvSpPr>
            <p:spPr bwMode="auto">
              <a:xfrm>
                <a:off x="8377238" y="2316163"/>
                <a:ext cx="276225" cy="34925"/>
              </a:xfrm>
              <a:custGeom>
                <a:avLst/>
                <a:gdLst>
                  <a:gd name="T0" fmla="*/ 162 w 174"/>
                  <a:gd name="T1" fmla="*/ 22 h 22"/>
                  <a:gd name="T2" fmla="*/ 12 w 174"/>
                  <a:gd name="T3" fmla="*/ 22 h 22"/>
                  <a:gd name="T4" fmla="*/ 12 w 174"/>
                  <a:gd name="T5" fmla="*/ 22 h 22"/>
                  <a:gd name="T6" fmla="*/ 8 w 174"/>
                  <a:gd name="T7" fmla="*/ 22 h 22"/>
                  <a:gd name="T8" fmla="*/ 4 w 174"/>
                  <a:gd name="T9" fmla="*/ 20 h 22"/>
                  <a:gd name="T10" fmla="*/ 2 w 174"/>
                  <a:gd name="T11" fmla="*/ 16 h 22"/>
                  <a:gd name="T12" fmla="*/ 0 w 174"/>
                  <a:gd name="T13" fmla="*/ 12 h 22"/>
                  <a:gd name="T14" fmla="*/ 0 w 174"/>
                  <a:gd name="T15" fmla="*/ 12 h 22"/>
                  <a:gd name="T16" fmla="*/ 2 w 174"/>
                  <a:gd name="T17" fmla="*/ 8 h 22"/>
                  <a:gd name="T18" fmla="*/ 4 w 174"/>
                  <a:gd name="T19" fmla="*/ 4 h 22"/>
                  <a:gd name="T20" fmla="*/ 8 w 174"/>
                  <a:gd name="T21" fmla="*/ 2 h 22"/>
                  <a:gd name="T22" fmla="*/ 12 w 174"/>
                  <a:gd name="T23" fmla="*/ 0 h 22"/>
                  <a:gd name="T24" fmla="*/ 162 w 174"/>
                  <a:gd name="T25" fmla="*/ 0 h 22"/>
                  <a:gd name="T26" fmla="*/ 162 w 174"/>
                  <a:gd name="T27" fmla="*/ 0 h 22"/>
                  <a:gd name="T28" fmla="*/ 166 w 174"/>
                  <a:gd name="T29" fmla="*/ 2 h 22"/>
                  <a:gd name="T30" fmla="*/ 170 w 174"/>
                  <a:gd name="T31" fmla="*/ 4 h 22"/>
                  <a:gd name="T32" fmla="*/ 172 w 174"/>
                  <a:gd name="T33" fmla="*/ 8 h 22"/>
                  <a:gd name="T34" fmla="*/ 174 w 174"/>
                  <a:gd name="T35" fmla="*/ 12 h 22"/>
                  <a:gd name="T36" fmla="*/ 174 w 174"/>
                  <a:gd name="T37" fmla="*/ 12 h 22"/>
                  <a:gd name="T38" fmla="*/ 172 w 174"/>
                  <a:gd name="T39" fmla="*/ 16 h 22"/>
                  <a:gd name="T40" fmla="*/ 170 w 174"/>
                  <a:gd name="T41" fmla="*/ 20 h 22"/>
                  <a:gd name="T42" fmla="*/ 166 w 174"/>
                  <a:gd name="T43" fmla="*/ 22 h 22"/>
                  <a:gd name="T44" fmla="*/ 162 w 174"/>
                  <a:gd name="T45" fmla="*/ 22 h 22"/>
                  <a:gd name="T46" fmla="*/ 162 w 174"/>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2">
                    <a:moveTo>
                      <a:pt x="162" y="22"/>
                    </a:moveTo>
                    <a:lnTo>
                      <a:pt x="12" y="22"/>
                    </a:lnTo>
                    <a:lnTo>
                      <a:pt x="12" y="22"/>
                    </a:lnTo>
                    <a:lnTo>
                      <a:pt x="8" y="22"/>
                    </a:lnTo>
                    <a:lnTo>
                      <a:pt x="4" y="20"/>
                    </a:lnTo>
                    <a:lnTo>
                      <a:pt x="2" y="16"/>
                    </a:lnTo>
                    <a:lnTo>
                      <a:pt x="0" y="12"/>
                    </a:lnTo>
                    <a:lnTo>
                      <a:pt x="0" y="12"/>
                    </a:lnTo>
                    <a:lnTo>
                      <a:pt x="2" y="8"/>
                    </a:lnTo>
                    <a:lnTo>
                      <a:pt x="4" y="4"/>
                    </a:lnTo>
                    <a:lnTo>
                      <a:pt x="8" y="2"/>
                    </a:lnTo>
                    <a:lnTo>
                      <a:pt x="12" y="0"/>
                    </a:lnTo>
                    <a:lnTo>
                      <a:pt x="162" y="0"/>
                    </a:lnTo>
                    <a:lnTo>
                      <a:pt x="162" y="0"/>
                    </a:lnTo>
                    <a:lnTo>
                      <a:pt x="166" y="2"/>
                    </a:lnTo>
                    <a:lnTo>
                      <a:pt x="170" y="4"/>
                    </a:lnTo>
                    <a:lnTo>
                      <a:pt x="172" y="8"/>
                    </a:lnTo>
                    <a:lnTo>
                      <a:pt x="174" y="12"/>
                    </a:lnTo>
                    <a:lnTo>
                      <a:pt x="174" y="12"/>
                    </a:lnTo>
                    <a:lnTo>
                      <a:pt x="172" y="16"/>
                    </a:lnTo>
                    <a:lnTo>
                      <a:pt x="170" y="20"/>
                    </a:lnTo>
                    <a:lnTo>
                      <a:pt x="166" y="22"/>
                    </a:lnTo>
                    <a:lnTo>
                      <a:pt x="162" y="22"/>
                    </a:lnTo>
                    <a:lnTo>
                      <a:pt x="16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54" name="Freeform 28"/>
              <p:cNvSpPr/>
              <p:nvPr/>
            </p:nvSpPr>
            <p:spPr bwMode="auto">
              <a:xfrm>
                <a:off x="8377238" y="2427288"/>
                <a:ext cx="276225" cy="34925"/>
              </a:xfrm>
              <a:custGeom>
                <a:avLst/>
                <a:gdLst>
                  <a:gd name="T0" fmla="*/ 162 w 174"/>
                  <a:gd name="T1" fmla="*/ 22 h 22"/>
                  <a:gd name="T2" fmla="*/ 12 w 174"/>
                  <a:gd name="T3" fmla="*/ 22 h 22"/>
                  <a:gd name="T4" fmla="*/ 12 w 174"/>
                  <a:gd name="T5" fmla="*/ 22 h 22"/>
                  <a:gd name="T6" fmla="*/ 8 w 174"/>
                  <a:gd name="T7" fmla="*/ 22 h 22"/>
                  <a:gd name="T8" fmla="*/ 4 w 174"/>
                  <a:gd name="T9" fmla="*/ 18 h 22"/>
                  <a:gd name="T10" fmla="*/ 2 w 174"/>
                  <a:gd name="T11" fmla="*/ 16 h 22"/>
                  <a:gd name="T12" fmla="*/ 0 w 174"/>
                  <a:gd name="T13" fmla="*/ 12 h 22"/>
                  <a:gd name="T14" fmla="*/ 0 w 174"/>
                  <a:gd name="T15" fmla="*/ 12 h 22"/>
                  <a:gd name="T16" fmla="*/ 2 w 174"/>
                  <a:gd name="T17" fmla="*/ 6 h 22"/>
                  <a:gd name="T18" fmla="*/ 4 w 174"/>
                  <a:gd name="T19" fmla="*/ 4 h 22"/>
                  <a:gd name="T20" fmla="*/ 8 w 174"/>
                  <a:gd name="T21" fmla="*/ 2 h 22"/>
                  <a:gd name="T22" fmla="*/ 12 w 174"/>
                  <a:gd name="T23" fmla="*/ 0 h 22"/>
                  <a:gd name="T24" fmla="*/ 162 w 174"/>
                  <a:gd name="T25" fmla="*/ 0 h 22"/>
                  <a:gd name="T26" fmla="*/ 162 w 174"/>
                  <a:gd name="T27" fmla="*/ 0 h 22"/>
                  <a:gd name="T28" fmla="*/ 166 w 174"/>
                  <a:gd name="T29" fmla="*/ 2 h 22"/>
                  <a:gd name="T30" fmla="*/ 170 w 174"/>
                  <a:gd name="T31" fmla="*/ 4 h 22"/>
                  <a:gd name="T32" fmla="*/ 172 w 174"/>
                  <a:gd name="T33" fmla="*/ 6 h 22"/>
                  <a:gd name="T34" fmla="*/ 174 w 174"/>
                  <a:gd name="T35" fmla="*/ 12 h 22"/>
                  <a:gd name="T36" fmla="*/ 174 w 174"/>
                  <a:gd name="T37" fmla="*/ 12 h 22"/>
                  <a:gd name="T38" fmla="*/ 172 w 174"/>
                  <a:gd name="T39" fmla="*/ 16 h 22"/>
                  <a:gd name="T40" fmla="*/ 170 w 174"/>
                  <a:gd name="T41" fmla="*/ 18 h 22"/>
                  <a:gd name="T42" fmla="*/ 166 w 174"/>
                  <a:gd name="T43" fmla="*/ 22 h 22"/>
                  <a:gd name="T44" fmla="*/ 162 w 174"/>
                  <a:gd name="T45" fmla="*/ 22 h 22"/>
                  <a:gd name="T46" fmla="*/ 162 w 174"/>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2">
                    <a:moveTo>
                      <a:pt x="162" y="22"/>
                    </a:moveTo>
                    <a:lnTo>
                      <a:pt x="12" y="22"/>
                    </a:lnTo>
                    <a:lnTo>
                      <a:pt x="12" y="22"/>
                    </a:lnTo>
                    <a:lnTo>
                      <a:pt x="8" y="22"/>
                    </a:lnTo>
                    <a:lnTo>
                      <a:pt x="4" y="18"/>
                    </a:lnTo>
                    <a:lnTo>
                      <a:pt x="2" y="16"/>
                    </a:lnTo>
                    <a:lnTo>
                      <a:pt x="0" y="12"/>
                    </a:lnTo>
                    <a:lnTo>
                      <a:pt x="0" y="12"/>
                    </a:lnTo>
                    <a:lnTo>
                      <a:pt x="2" y="6"/>
                    </a:lnTo>
                    <a:lnTo>
                      <a:pt x="4" y="4"/>
                    </a:lnTo>
                    <a:lnTo>
                      <a:pt x="8" y="2"/>
                    </a:lnTo>
                    <a:lnTo>
                      <a:pt x="12" y="0"/>
                    </a:lnTo>
                    <a:lnTo>
                      <a:pt x="162" y="0"/>
                    </a:lnTo>
                    <a:lnTo>
                      <a:pt x="162" y="0"/>
                    </a:lnTo>
                    <a:lnTo>
                      <a:pt x="166" y="2"/>
                    </a:lnTo>
                    <a:lnTo>
                      <a:pt x="170" y="4"/>
                    </a:lnTo>
                    <a:lnTo>
                      <a:pt x="172" y="6"/>
                    </a:lnTo>
                    <a:lnTo>
                      <a:pt x="174" y="12"/>
                    </a:lnTo>
                    <a:lnTo>
                      <a:pt x="174" y="12"/>
                    </a:lnTo>
                    <a:lnTo>
                      <a:pt x="172" y="16"/>
                    </a:lnTo>
                    <a:lnTo>
                      <a:pt x="170" y="18"/>
                    </a:lnTo>
                    <a:lnTo>
                      <a:pt x="166" y="22"/>
                    </a:lnTo>
                    <a:lnTo>
                      <a:pt x="162" y="22"/>
                    </a:lnTo>
                    <a:lnTo>
                      <a:pt x="16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55" name="Freeform 29"/>
              <p:cNvSpPr/>
              <p:nvPr/>
            </p:nvSpPr>
            <p:spPr bwMode="auto">
              <a:xfrm>
                <a:off x="8377238" y="2538413"/>
                <a:ext cx="276225" cy="34925"/>
              </a:xfrm>
              <a:custGeom>
                <a:avLst/>
                <a:gdLst>
                  <a:gd name="T0" fmla="*/ 162 w 174"/>
                  <a:gd name="T1" fmla="*/ 22 h 22"/>
                  <a:gd name="T2" fmla="*/ 12 w 174"/>
                  <a:gd name="T3" fmla="*/ 22 h 22"/>
                  <a:gd name="T4" fmla="*/ 12 w 174"/>
                  <a:gd name="T5" fmla="*/ 22 h 22"/>
                  <a:gd name="T6" fmla="*/ 8 w 174"/>
                  <a:gd name="T7" fmla="*/ 22 h 22"/>
                  <a:gd name="T8" fmla="*/ 4 w 174"/>
                  <a:gd name="T9" fmla="*/ 18 h 22"/>
                  <a:gd name="T10" fmla="*/ 2 w 174"/>
                  <a:gd name="T11" fmla="*/ 16 h 22"/>
                  <a:gd name="T12" fmla="*/ 0 w 174"/>
                  <a:gd name="T13" fmla="*/ 10 h 22"/>
                  <a:gd name="T14" fmla="*/ 0 w 174"/>
                  <a:gd name="T15" fmla="*/ 10 h 22"/>
                  <a:gd name="T16" fmla="*/ 2 w 174"/>
                  <a:gd name="T17" fmla="*/ 6 h 22"/>
                  <a:gd name="T18" fmla="*/ 4 w 174"/>
                  <a:gd name="T19" fmla="*/ 4 h 22"/>
                  <a:gd name="T20" fmla="*/ 8 w 174"/>
                  <a:gd name="T21" fmla="*/ 0 h 22"/>
                  <a:gd name="T22" fmla="*/ 12 w 174"/>
                  <a:gd name="T23" fmla="*/ 0 h 22"/>
                  <a:gd name="T24" fmla="*/ 162 w 174"/>
                  <a:gd name="T25" fmla="*/ 0 h 22"/>
                  <a:gd name="T26" fmla="*/ 162 w 174"/>
                  <a:gd name="T27" fmla="*/ 0 h 22"/>
                  <a:gd name="T28" fmla="*/ 166 w 174"/>
                  <a:gd name="T29" fmla="*/ 0 h 22"/>
                  <a:gd name="T30" fmla="*/ 170 w 174"/>
                  <a:gd name="T31" fmla="*/ 4 h 22"/>
                  <a:gd name="T32" fmla="*/ 172 w 174"/>
                  <a:gd name="T33" fmla="*/ 6 h 22"/>
                  <a:gd name="T34" fmla="*/ 174 w 174"/>
                  <a:gd name="T35" fmla="*/ 10 h 22"/>
                  <a:gd name="T36" fmla="*/ 174 w 174"/>
                  <a:gd name="T37" fmla="*/ 10 h 22"/>
                  <a:gd name="T38" fmla="*/ 172 w 174"/>
                  <a:gd name="T39" fmla="*/ 16 h 22"/>
                  <a:gd name="T40" fmla="*/ 170 w 174"/>
                  <a:gd name="T41" fmla="*/ 18 h 22"/>
                  <a:gd name="T42" fmla="*/ 166 w 174"/>
                  <a:gd name="T43" fmla="*/ 22 h 22"/>
                  <a:gd name="T44" fmla="*/ 162 w 174"/>
                  <a:gd name="T45" fmla="*/ 22 h 22"/>
                  <a:gd name="T46" fmla="*/ 162 w 174"/>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2">
                    <a:moveTo>
                      <a:pt x="162" y="22"/>
                    </a:moveTo>
                    <a:lnTo>
                      <a:pt x="12" y="22"/>
                    </a:lnTo>
                    <a:lnTo>
                      <a:pt x="12" y="22"/>
                    </a:lnTo>
                    <a:lnTo>
                      <a:pt x="8" y="22"/>
                    </a:lnTo>
                    <a:lnTo>
                      <a:pt x="4" y="18"/>
                    </a:lnTo>
                    <a:lnTo>
                      <a:pt x="2" y="16"/>
                    </a:lnTo>
                    <a:lnTo>
                      <a:pt x="0" y="10"/>
                    </a:lnTo>
                    <a:lnTo>
                      <a:pt x="0" y="10"/>
                    </a:lnTo>
                    <a:lnTo>
                      <a:pt x="2" y="6"/>
                    </a:lnTo>
                    <a:lnTo>
                      <a:pt x="4" y="4"/>
                    </a:lnTo>
                    <a:lnTo>
                      <a:pt x="8" y="0"/>
                    </a:lnTo>
                    <a:lnTo>
                      <a:pt x="12" y="0"/>
                    </a:lnTo>
                    <a:lnTo>
                      <a:pt x="162" y="0"/>
                    </a:lnTo>
                    <a:lnTo>
                      <a:pt x="162" y="0"/>
                    </a:lnTo>
                    <a:lnTo>
                      <a:pt x="166" y="0"/>
                    </a:lnTo>
                    <a:lnTo>
                      <a:pt x="170" y="4"/>
                    </a:lnTo>
                    <a:lnTo>
                      <a:pt x="172" y="6"/>
                    </a:lnTo>
                    <a:lnTo>
                      <a:pt x="174" y="10"/>
                    </a:lnTo>
                    <a:lnTo>
                      <a:pt x="174" y="10"/>
                    </a:lnTo>
                    <a:lnTo>
                      <a:pt x="172" y="16"/>
                    </a:lnTo>
                    <a:lnTo>
                      <a:pt x="170" y="18"/>
                    </a:lnTo>
                    <a:lnTo>
                      <a:pt x="166" y="22"/>
                    </a:lnTo>
                    <a:lnTo>
                      <a:pt x="162" y="22"/>
                    </a:lnTo>
                    <a:lnTo>
                      <a:pt x="16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56" name="Freeform 30"/>
              <p:cNvSpPr>
                <a:spLocks noEditPoints="1"/>
              </p:cNvSpPr>
              <p:nvPr/>
            </p:nvSpPr>
            <p:spPr bwMode="auto">
              <a:xfrm>
                <a:off x="8704263" y="2316163"/>
                <a:ext cx="187325" cy="257175"/>
              </a:xfrm>
              <a:custGeom>
                <a:avLst/>
                <a:gdLst>
                  <a:gd name="T0" fmla="*/ 106 w 118"/>
                  <a:gd name="T1" fmla="*/ 162 h 162"/>
                  <a:gd name="T2" fmla="*/ 12 w 118"/>
                  <a:gd name="T3" fmla="*/ 162 h 162"/>
                  <a:gd name="T4" fmla="*/ 12 w 118"/>
                  <a:gd name="T5" fmla="*/ 162 h 162"/>
                  <a:gd name="T6" fmla="*/ 6 w 118"/>
                  <a:gd name="T7" fmla="*/ 162 h 162"/>
                  <a:gd name="T8" fmla="*/ 4 w 118"/>
                  <a:gd name="T9" fmla="*/ 158 h 162"/>
                  <a:gd name="T10" fmla="*/ 2 w 118"/>
                  <a:gd name="T11" fmla="*/ 156 h 162"/>
                  <a:gd name="T12" fmla="*/ 0 w 118"/>
                  <a:gd name="T13" fmla="*/ 150 h 162"/>
                  <a:gd name="T14" fmla="*/ 0 w 118"/>
                  <a:gd name="T15" fmla="*/ 12 h 162"/>
                  <a:gd name="T16" fmla="*/ 0 w 118"/>
                  <a:gd name="T17" fmla="*/ 12 h 162"/>
                  <a:gd name="T18" fmla="*/ 2 w 118"/>
                  <a:gd name="T19" fmla="*/ 8 h 162"/>
                  <a:gd name="T20" fmla="*/ 4 w 118"/>
                  <a:gd name="T21" fmla="*/ 4 h 162"/>
                  <a:gd name="T22" fmla="*/ 6 w 118"/>
                  <a:gd name="T23" fmla="*/ 2 h 162"/>
                  <a:gd name="T24" fmla="*/ 12 w 118"/>
                  <a:gd name="T25" fmla="*/ 0 h 162"/>
                  <a:gd name="T26" fmla="*/ 106 w 118"/>
                  <a:gd name="T27" fmla="*/ 0 h 162"/>
                  <a:gd name="T28" fmla="*/ 106 w 118"/>
                  <a:gd name="T29" fmla="*/ 0 h 162"/>
                  <a:gd name="T30" fmla="*/ 110 w 118"/>
                  <a:gd name="T31" fmla="*/ 2 h 162"/>
                  <a:gd name="T32" fmla="*/ 114 w 118"/>
                  <a:gd name="T33" fmla="*/ 4 h 162"/>
                  <a:gd name="T34" fmla="*/ 116 w 118"/>
                  <a:gd name="T35" fmla="*/ 8 h 162"/>
                  <a:gd name="T36" fmla="*/ 118 w 118"/>
                  <a:gd name="T37" fmla="*/ 12 h 162"/>
                  <a:gd name="T38" fmla="*/ 118 w 118"/>
                  <a:gd name="T39" fmla="*/ 150 h 162"/>
                  <a:gd name="T40" fmla="*/ 118 w 118"/>
                  <a:gd name="T41" fmla="*/ 150 h 162"/>
                  <a:gd name="T42" fmla="*/ 116 w 118"/>
                  <a:gd name="T43" fmla="*/ 156 h 162"/>
                  <a:gd name="T44" fmla="*/ 114 w 118"/>
                  <a:gd name="T45" fmla="*/ 158 h 162"/>
                  <a:gd name="T46" fmla="*/ 110 w 118"/>
                  <a:gd name="T47" fmla="*/ 162 h 162"/>
                  <a:gd name="T48" fmla="*/ 106 w 118"/>
                  <a:gd name="T49" fmla="*/ 162 h 162"/>
                  <a:gd name="T50" fmla="*/ 106 w 118"/>
                  <a:gd name="T51" fmla="*/ 162 h 162"/>
                  <a:gd name="T52" fmla="*/ 22 w 118"/>
                  <a:gd name="T53" fmla="*/ 140 h 162"/>
                  <a:gd name="T54" fmla="*/ 96 w 118"/>
                  <a:gd name="T55" fmla="*/ 140 h 162"/>
                  <a:gd name="T56" fmla="*/ 96 w 118"/>
                  <a:gd name="T57" fmla="*/ 22 h 162"/>
                  <a:gd name="T58" fmla="*/ 22 w 118"/>
                  <a:gd name="T59" fmla="*/ 22 h 162"/>
                  <a:gd name="T60" fmla="*/ 22 w 118"/>
                  <a:gd name="T61" fmla="*/ 140 h 162"/>
                  <a:gd name="T62" fmla="*/ 22 w 118"/>
                  <a:gd name="T63" fmla="*/ 14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62">
                    <a:moveTo>
                      <a:pt x="106" y="162"/>
                    </a:moveTo>
                    <a:lnTo>
                      <a:pt x="12" y="162"/>
                    </a:lnTo>
                    <a:lnTo>
                      <a:pt x="12" y="162"/>
                    </a:lnTo>
                    <a:lnTo>
                      <a:pt x="6" y="162"/>
                    </a:lnTo>
                    <a:lnTo>
                      <a:pt x="4" y="158"/>
                    </a:lnTo>
                    <a:lnTo>
                      <a:pt x="2" y="156"/>
                    </a:lnTo>
                    <a:lnTo>
                      <a:pt x="0" y="150"/>
                    </a:lnTo>
                    <a:lnTo>
                      <a:pt x="0" y="12"/>
                    </a:lnTo>
                    <a:lnTo>
                      <a:pt x="0" y="12"/>
                    </a:lnTo>
                    <a:lnTo>
                      <a:pt x="2" y="8"/>
                    </a:lnTo>
                    <a:lnTo>
                      <a:pt x="4" y="4"/>
                    </a:lnTo>
                    <a:lnTo>
                      <a:pt x="6" y="2"/>
                    </a:lnTo>
                    <a:lnTo>
                      <a:pt x="12" y="0"/>
                    </a:lnTo>
                    <a:lnTo>
                      <a:pt x="106" y="0"/>
                    </a:lnTo>
                    <a:lnTo>
                      <a:pt x="106" y="0"/>
                    </a:lnTo>
                    <a:lnTo>
                      <a:pt x="110" y="2"/>
                    </a:lnTo>
                    <a:lnTo>
                      <a:pt x="114" y="4"/>
                    </a:lnTo>
                    <a:lnTo>
                      <a:pt x="116" y="8"/>
                    </a:lnTo>
                    <a:lnTo>
                      <a:pt x="118" y="12"/>
                    </a:lnTo>
                    <a:lnTo>
                      <a:pt x="118" y="150"/>
                    </a:lnTo>
                    <a:lnTo>
                      <a:pt x="118" y="150"/>
                    </a:lnTo>
                    <a:lnTo>
                      <a:pt x="116" y="156"/>
                    </a:lnTo>
                    <a:lnTo>
                      <a:pt x="114" y="158"/>
                    </a:lnTo>
                    <a:lnTo>
                      <a:pt x="110" y="162"/>
                    </a:lnTo>
                    <a:lnTo>
                      <a:pt x="106" y="162"/>
                    </a:lnTo>
                    <a:lnTo>
                      <a:pt x="106" y="162"/>
                    </a:lnTo>
                    <a:close/>
                    <a:moveTo>
                      <a:pt x="22" y="140"/>
                    </a:moveTo>
                    <a:lnTo>
                      <a:pt x="96" y="140"/>
                    </a:lnTo>
                    <a:lnTo>
                      <a:pt x="96" y="22"/>
                    </a:lnTo>
                    <a:lnTo>
                      <a:pt x="22" y="22"/>
                    </a:lnTo>
                    <a:lnTo>
                      <a:pt x="22" y="140"/>
                    </a:lnTo>
                    <a:lnTo>
                      <a:pt x="22"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grpSp>
      </p:grpSp>
      <p:grpSp>
        <p:nvGrpSpPr>
          <p:cNvPr id="57" name="组合 56"/>
          <p:cNvGrpSpPr/>
          <p:nvPr/>
        </p:nvGrpSpPr>
        <p:grpSpPr>
          <a:xfrm>
            <a:off x="6414012" y="2813050"/>
            <a:ext cx="2553548" cy="2316034"/>
            <a:chOff x="6578868" y="2813050"/>
            <a:chExt cx="2553548" cy="2316034"/>
          </a:xfrm>
          <a:solidFill>
            <a:srgbClr val="2C9E7D"/>
          </a:solidFill>
        </p:grpSpPr>
        <p:sp>
          <p:nvSpPr>
            <p:cNvPr id="58" name="Rectangle 7"/>
            <p:cNvSpPr/>
            <p:nvPr/>
          </p:nvSpPr>
          <p:spPr>
            <a:xfrm>
              <a:off x="6578868" y="4390420"/>
              <a:ext cx="2553548" cy="738664"/>
            </a:xfrm>
            <a:prstGeom prst="rect">
              <a:avLst/>
            </a:prstGeom>
            <a:noFill/>
          </p:spPr>
          <p:txBody>
            <a:bodyPr wrap="square">
              <a:spAutoFit/>
            </a:bodyPr>
            <a:lstStyle/>
            <a:p>
              <a:pPr algn="ctr" defTabSz="953135"/>
              <a:r>
                <a:rPr lang="zh-CN" altLang="en-US" sz="1400" dirty="0">
                  <a:solidFill>
                    <a:schemeClr val="accent4">
                      <a:lumMod val="25000"/>
                    </a:schemeClr>
                  </a:solidFill>
                  <a:latin typeface="微软雅黑" panose="020B0503020204020204" pitchFamily="34" charset="-122"/>
                  <a:ea typeface="微软雅黑" panose="020B0503020204020204" pitchFamily="34" charset="-122"/>
                </a:rPr>
                <a:t>输入描述性文字输入描述性文字输入描述性文字输入描述性文字</a:t>
              </a:r>
              <a:endParaRPr lang="en-US" sz="1400" dirty="0">
                <a:solidFill>
                  <a:schemeClr val="accent4">
                    <a:lumMod val="25000"/>
                  </a:schemeClr>
                </a:solidFill>
                <a:latin typeface="微软雅黑" panose="020B0503020204020204" pitchFamily="34" charset="-122"/>
                <a:ea typeface="微软雅黑" panose="020B0503020204020204" pitchFamily="34" charset="-122"/>
              </a:endParaRPr>
            </a:p>
          </p:txBody>
        </p:sp>
        <p:grpSp>
          <p:nvGrpSpPr>
            <p:cNvPr id="59" name="Group 37"/>
            <p:cNvGrpSpPr/>
            <p:nvPr/>
          </p:nvGrpSpPr>
          <p:grpSpPr>
            <a:xfrm>
              <a:off x="7495161" y="2813050"/>
              <a:ext cx="717049" cy="719098"/>
              <a:chOff x="3106738" y="2360613"/>
              <a:chExt cx="758825" cy="760413"/>
            </a:xfrm>
            <a:grpFill/>
          </p:grpSpPr>
          <p:sp>
            <p:nvSpPr>
              <p:cNvPr id="61" name="Freeform 32"/>
              <p:cNvSpPr>
                <a:spLocks noEditPoints="1"/>
              </p:cNvSpPr>
              <p:nvPr/>
            </p:nvSpPr>
            <p:spPr bwMode="auto">
              <a:xfrm>
                <a:off x="3106738" y="2360613"/>
                <a:ext cx="758825" cy="760413"/>
              </a:xfrm>
              <a:custGeom>
                <a:avLst/>
                <a:gdLst>
                  <a:gd name="T0" fmla="*/ 200 w 478"/>
                  <a:gd name="T1" fmla="*/ 475 h 479"/>
                  <a:gd name="T2" fmla="*/ 198 w 478"/>
                  <a:gd name="T3" fmla="*/ 463 h 479"/>
                  <a:gd name="T4" fmla="*/ 208 w 478"/>
                  <a:gd name="T5" fmla="*/ 395 h 479"/>
                  <a:gd name="T6" fmla="*/ 182 w 478"/>
                  <a:gd name="T7" fmla="*/ 328 h 479"/>
                  <a:gd name="T8" fmla="*/ 154 w 478"/>
                  <a:gd name="T9" fmla="*/ 322 h 479"/>
                  <a:gd name="T10" fmla="*/ 148 w 478"/>
                  <a:gd name="T11" fmla="*/ 294 h 479"/>
                  <a:gd name="T12" fmla="*/ 84 w 478"/>
                  <a:gd name="T13" fmla="*/ 270 h 479"/>
                  <a:gd name="T14" fmla="*/ 14 w 478"/>
                  <a:gd name="T15" fmla="*/ 280 h 479"/>
                  <a:gd name="T16" fmla="*/ 2 w 478"/>
                  <a:gd name="T17" fmla="*/ 278 h 479"/>
                  <a:gd name="T18" fmla="*/ 6 w 478"/>
                  <a:gd name="T19" fmla="*/ 252 h 479"/>
                  <a:gd name="T20" fmla="*/ 34 w 478"/>
                  <a:gd name="T21" fmla="*/ 216 h 479"/>
                  <a:gd name="T22" fmla="*/ 96 w 478"/>
                  <a:gd name="T23" fmla="*/ 178 h 479"/>
                  <a:gd name="T24" fmla="*/ 170 w 478"/>
                  <a:gd name="T25" fmla="*/ 170 h 479"/>
                  <a:gd name="T26" fmla="*/ 212 w 478"/>
                  <a:gd name="T27" fmla="*/ 102 h 479"/>
                  <a:gd name="T28" fmla="*/ 272 w 478"/>
                  <a:gd name="T29" fmla="*/ 48 h 479"/>
                  <a:gd name="T30" fmla="*/ 368 w 478"/>
                  <a:gd name="T31" fmla="*/ 6 h 479"/>
                  <a:gd name="T32" fmla="*/ 442 w 478"/>
                  <a:gd name="T33" fmla="*/ 0 h 479"/>
                  <a:gd name="T34" fmla="*/ 474 w 478"/>
                  <a:gd name="T35" fmla="*/ 12 h 479"/>
                  <a:gd name="T36" fmla="*/ 472 w 478"/>
                  <a:gd name="T37" fmla="*/ 106 h 479"/>
                  <a:gd name="T38" fmla="*/ 418 w 478"/>
                  <a:gd name="T39" fmla="*/ 222 h 479"/>
                  <a:gd name="T40" fmla="*/ 354 w 478"/>
                  <a:gd name="T41" fmla="*/ 282 h 479"/>
                  <a:gd name="T42" fmla="*/ 308 w 478"/>
                  <a:gd name="T43" fmla="*/ 328 h 479"/>
                  <a:gd name="T44" fmla="*/ 294 w 478"/>
                  <a:gd name="T45" fmla="*/ 399 h 479"/>
                  <a:gd name="T46" fmla="*/ 262 w 478"/>
                  <a:gd name="T47" fmla="*/ 445 h 479"/>
                  <a:gd name="T48" fmla="*/ 212 w 478"/>
                  <a:gd name="T49" fmla="*/ 479 h 479"/>
                  <a:gd name="T50" fmla="*/ 172 w 478"/>
                  <a:gd name="T51" fmla="*/ 306 h 479"/>
                  <a:gd name="T52" fmla="*/ 194 w 478"/>
                  <a:gd name="T53" fmla="*/ 308 h 479"/>
                  <a:gd name="T54" fmla="*/ 216 w 478"/>
                  <a:gd name="T55" fmla="*/ 342 h 479"/>
                  <a:gd name="T56" fmla="*/ 230 w 478"/>
                  <a:gd name="T57" fmla="*/ 411 h 479"/>
                  <a:gd name="T58" fmla="*/ 238 w 478"/>
                  <a:gd name="T59" fmla="*/ 437 h 479"/>
                  <a:gd name="T60" fmla="*/ 268 w 478"/>
                  <a:gd name="T61" fmla="*/ 403 h 479"/>
                  <a:gd name="T62" fmla="*/ 286 w 478"/>
                  <a:gd name="T63" fmla="*/ 338 h 479"/>
                  <a:gd name="T64" fmla="*/ 284 w 478"/>
                  <a:gd name="T65" fmla="*/ 300 h 479"/>
                  <a:gd name="T66" fmla="*/ 290 w 478"/>
                  <a:gd name="T67" fmla="*/ 292 h 479"/>
                  <a:gd name="T68" fmla="*/ 380 w 478"/>
                  <a:gd name="T69" fmla="*/ 232 h 479"/>
                  <a:gd name="T70" fmla="*/ 432 w 478"/>
                  <a:gd name="T71" fmla="*/ 160 h 479"/>
                  <a:gd name="T72" fmla="*/ 456 w 478"/>
                  <a:gd name="T73" fmla="*/ 52 h 479"/>
                  <a:gd name="T74" fmla="*/ 398 w 478"/>
                  <a:gd name="T75" fmla="*/ 24 h 479"/>
                  <a:gd name="T76" fmla="*/ 292 w 478"/>
                  <a:gd name="T77" fmla="*/ 60 h 479"/>
                  <a:gd name="T78" fmla="*/ 226 w 478"/>
                  <a:gd name="T79" fmla="*/ 118 h 479"/>
                  <a:gd name="T80" fmla="*/ 186 w 478"/>
                  <a:gd name="T81" fmla="*/ 188 h 479"/>
                  <a:gd name="T82" fmla="*/ 174 w 478"/>
                  <a:gd name="T83" fmla="*/ 194 h 479"/>
                  <a:gd name="T84" fmla="*/ 124 w 478"/>
                  <a:gd name="T85" fmla="*/ 194 h 479"/>
                  <a:gd name="T86" fmla="*/ 62 w 478"/>
                  <a:gd name="T87" fmla="*/ 220 h 479"/>
                  <a:gd name="T88" fmla="*/ 32 w 478"/>
                  <a:gd name="T89" fmla="*/ 250 h 479"/>
                  <a:gd name="T90" fmla="*/ 84 w 478"/>
                  <a:gd name="T91" fmla="*/ 248 h 479"/>
                  <a:gd name="T92" fmla="*/ 152 w 478"/>
                  <a:gd name="T93" fmla="*/ 270 h 479"/>
                  <a:gd name="T94" fmla="*/ 170 w 478"/>
                  <a:gd name="T95" fmla="*/ 28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8" h="479">
                    <a:moveTo>
                      <a:pt x="208" y="479"/>
                    </a:moveTo>
                    <a:lnTo>
                      <a:pt x="208" y="479"/>
                    </a:lnTo>
                    <a:lnTo>
                      <a:pt x="204" y="479"/>
                    </a:lnTo>
                    <a:lnTo>
                      <a:pt x="200" y="475"/>
                    </a:lnTo>
                    <a:lnTo>
                      <a:pt x="200" y="475"/>
                    </a:lnTo>
                    <a:lnTo>
                      <a:pt x="198" y="471"/>
                    </a:lnTo>
                    <a:lnTo>
                      <a:pt x="198" y="463"/>
                    </a:lnTo>
                    <a:lnTo>
                      <a:pt x="198" y="463"/>
                    </a:lnTo>
                    <a:lnTo>
                      <a:pt x="204" y="447"/>
                    </a:lnTo>
                    <a:lnTo>
                      <a:pt x="208" y="429"/>
                    </a:lnTo>
                    <a:lnTo>
                      <a:pt x="208" y="413"/>
                    </a:lnTo>
                    <a:lnTo>
                      <a:pt x="208" y="395"/>
                    </a:lnTo>
                    <a:lnTo>
                      <a:pt x="204" y="378"/>
                    </a:lnTo>
                    <a:lnTo>
                      <a:pt x="200" y="360"/>
                    </a:lnTo>
                    <a:lnTo>
                      <a:pt x="192" y="344"/>
                    </a:lnTo>
                    <a:lnTo>
                      <a:pt x="182" y="328"/>
                    </a:lnTo>
                    <a:lnTo>
                      <a:pt x="182" y="328"/>
                    </a:lnTo>
                    <a:lnTo>
                      <a:pt x="160" y="326"/>
                    </a:lnTo>
                    <a:lnTo>
                      <a:pt x="160" y="326"/>
                    </a:lnTo>
                    <a:lnTo>
                      <a:pt x="154" y="322"/>
                    </a:lnTo>
                    <a:lnTo>
                      <a:pt x="152" y="318"/>
                    </a:lnTo>
                    <a:lnTo>
                      <a:pt x="152" y="318"/>
                    </a:lnTo>
                    <a:lnTo>
                      <a:pt x="148" y="294"/>
                    </a:lnTo>
                    <a:lnTo>
                      <a:pt x="148" y="294"/>
                    </a:lnTo>
                    <a:lnTo>
                      <a:pt x="134" y="286"/>
                    </a:lnTo>
                    <a:lnTo>
                      <a:pt x="118" y="278"/>
                    </a:lnTo>
                    <a:lnTo>
                      <a:pt x="100" y="274"/>
                    </a:lnTo>
                    <a:lnTo>
                      <a:pt x="84" y="270"/>
                    </a:lnTo>
                    <a:lnTo>
                      <a:pt x="66" y="270"/>
                    </a:lnTo>
                    <a:lnTo>
                      <a:pt x="48" y="270"/>
                    </a:lnTo>
                    <a:lnTo>
                      <a:pt x="32" y="274"/>
                    </a:lnTo>
                    <a:lnTo>
                      <a:pt x="14" y="280"/>
                    </a:lnTo>
                    <a:lnTo>
                      <a:pt x="14" y="280"/>
                    </a:lnTo>
                    <a:lnTo>
                      <a:pt x="8" y="280"/>
                    </a:lnTo>
                    <a:lnTo>
                      <a:pt x="2" y="278"/>
                    </a:lnTo>
                    <a:lnTo>
                      <a:pt x="2" y="278"/>
                    </a:lnTo>
                    <a:lnTo>
                      <a:pt x="0" y="272"/>
                    </a:lnTo>
                    <a:lnTo>
                      <a:pt x="0" y="266"/>
                    </a:lnTo>
                    <a:lnTo>
                      <a:pt x="0" y="266"/>
                    </a:lnTo>
                    <a:lnTo>
                      <a:pt x="6" y="252"/>
                    </a:lnTo>
                    <a:lnTo>
                      <a:pt x="14" y="238"/>
                    </a:lnTo>
                    <a:lnTo>
                      <a:pt x="24" y="226"/>
                    </a:lnTo>
                    <a:lnTo>
                      <a:pt x="34" y="216"/>
                    </a:lnTo>
                    <a:lnTo>
                      <a:pt x="34" y="216"/>
                    </a:lnTo>
                    <a:lnTo>
                      <a:pt x="48" y="202"/>
                    </a:lnTo>
                    <a:lnTo>
                      <a:pt x="62" y="192"/>
                    </a:lnTo>
                    <a:lnTo>
                      <a:pt x="78" y="184"/>
                    </a:lnTo>
                    <a:lnTo>
                      <a:pt x="96" y="178"/>
                    </a:lnTo>
                    <a:lnTo>
                      <a:pt x="114" y="172"/>
                    </a:lnTo>
                    <a:lnTo>
                      <a:pt x="132" y="170"/>
                    </a:lnTo>
                    <a:lnTo>
                      <a:pt x="150" y="170"/>
                    </a:lnTo>
                    <a:lnTo>
                      <a:pt x="170" y="170"/>
                    </a:lnTo>
                    <a:lnTo>
                      <a:pt x="170" y="170"/>
                    </a:lnTo>
                    <a:lnTo>
                      <a:pt x="180" y="146"/>
                    </a:lnTo>
                    <a:lnTo>
                      <a:pt x="194" y="124"/>
                    </a:lnTo>
                    <a:lnTo>
                      <a:pt x="212" y="102"/>
                    </a:lnTo>
                    <a:lnTo>
                      <a:pt x="230" y="82"/>
                    </a:lnTo>
                    <a:lnTo>
                      <a:pt x="230" y="82"/>
                    </a:lnTo>
                    <a:lnTo>
                      <a:pt x="250" y="64"/>
                    </a:lnTo>
                    <a:lnTo>
                      <a:pt x="272" y="48"/>
                    </a:lnTo>
                    <a:lnTo>
                      <a:pt x="294" y="32"/>
                    </a:lnTo>
                    <a:lnTo>
                      <a:pt x="318" y="22"/>
                    </a:lnTo>
                    <a:lnTo>
                      <a:pt x="344" y="12"/>
                    </a:lnTo>
                    <a:lnTo>
                      <a:pt x="368" y="6"/>
                    </a:lnTo>
                    <a:lnTo>
                      <a:pt x="394" y="2"/>
                    </a:lnTo>
                    <a:lnTo>
                      <a:pt x="420" y="0"/>
                    </a:lnTo>
                    <a:lnTo>
                      <a:pt x="420" y="0"/>
                    </a:lnTo>
                    <a:lnTo>
                      <a:pt x="442" y="0"/>
                    </a:lnTo>
                    <a:lnTo>
                      <a:pt x="464" y="4"/>
                    </a:lnTo>
                    <a:lnTo>
                      <a:pt x="464" y="4"/>
                    </a:lnTo>
                    <a:lnTo>
                      <a:pt x="470" y="8"/>
                    </a:lnTo>
                    <a:lnTo>
                      <a:pt x="474" y="12"/>
                    </a:lnTo>
                    <a:lnTo>
                      <a:pt x="474" y="12"/>
                    </a:lnTo>
                    <a:lnTo>
                      <a:pt x="478" y="44"/>
                    </a:lnTo>
                    <a:lnTo>
                      <a:pt x="476" y="74"/>
                    </a:lnTo>
                    <a:lnTo>
                      <a:pt x="472" y="106"/>
                    </a:lnTo>
                    <a:lnTo>
                      <a:pt x="464" y="136"/>
                    </a:lnTo>
                    <a:lnTo>
                      <a:pt x="452" y="166"/>
                    </a:lnTo>
                    <a:lnTo>
                      <a:pt x="438" y="196"/>
                    </a:lnTo>
                    <a:lnTo>
                      <a:pt x="418" y="222"/>
                    </a:lnTo>
                    <a:lnTo>
                      <a:pt x="396" y="248"/>
                    </a:lnTo>
                    <a:lnTo>
                      <a:pt x="396" y="248"/>
                    </a:lnTo>
                    <a:lnTo>
                      <a:pt x="376" y="266"/>
                    </a:lnTo>
                    <a:lnTo>
                      <a:pt x="354" y="282"/>
                    </a:lnTo>
                    <a:lnTo>
                      <a:pt x="330" y="296"/>
                    </a:lnTo>
                    <a:lnTo>
                      <a:pt x="306" y="308"/>
                    </a:lnTo>
                    <a:lnTo>
                      <a:pt x="306" y="308"/>
                    </a:lnTo>
                    <a:lnTo>
                      <a:pt x="308" y="328"/>
                    </a:lnTo>
                    <a:lnTo>
                      <a:pt x="308" y="346"/>
                    </a:lnTo>
                    <a:lnTo>
                      <a:pt x="306" y="364"/>
                    </a:lnTo>
                    <a:lnTo>
                      <a:pt x="300" y="383"/>
                    </a:lnTo>
                    <a:lnTo>
                      <a:pt x="294" y="399"/>
                    </a:lnTo>
                    <a:lnTo>
                      <a:pt x="286" y="415"/>
                    </a:lnTo>
                    <a:lnTo>
                      <a:pt x="274" y="431"/>
                    </a:lnTo>
                    <a:lnTo>
                      <a:pt x="262" y="445"/>
                    </a:lnTo>
                    <a:lnTo>
                      <a:pt x="262" y="445"/>
                    </a:lnTo>
                    <a:lnTo>
                      <a:pt x="252" y="455"/>
                    </a:lnTo>
                    <a:lnTo>
                      <a:pt x="240" y="463"/>
                    </a:lnTo>
                    <a:lnTo>
                      <a:pt x="226" y="471"/>
                    </a:lnTo>
                    <a:lnTo>
                      <a:pt x="212" y="479"/>
                    </a:lnTo>
                    <a:lnTo>
                      <a:pt x="212" y="479"/>
                    </a:lnTo>
                    <a:lnTo>
                      <a:pt x="208" y="479"/>
                    </a:lnTo>
                    <a:lnTo>
                      <a:pt x="208" y="479"/>
                    </a:lnTo>
                    <a:close/>
                    <a:moveTo>
                      <a:pt x="172" y="306"/>
                    </a:moveTo>
                    <a:lnTo>
                      <a:pt x="172" y="306"/>
                    </a:lnTo>
                    <a:lnTo>
                      <a:pt x="190" y="308"/>
                    </a:lnTo>
                    <a:lnTo>
                      <a:pt x="190" y="308"/>
                    </a:lnTo>
                    <a:lnTo>
                      <a:pt x="194" y="308"/>
                    </a:lnTo>
                    <a:lnTo>
                      <a:pt x="198" y="312"/>
                    </a:lnTo>
                    <a:lnTo>
                      <a:pt x="198" y="312"/>
                    </a:lnTo>
                    <a:lnTo>
                      <a:pt x="208" y="326"/>
                    </a:lnTo>
                    <a:lnTo>
                      <a:pt x="216" y="342"/>
                    </a:lnTo>
                    <a:lnTo>
                      <a:pt x="222" y="358"/>
                    </a:lnTo>
                    <a:lnTo>
                      <a:pt x="226" y="376"/>
                    </a:lnTo>
                    <a:lnTo>
                      <a:pt x="230" y="393"/>
                    </a:lnTo>
                    <a:lnTo>
                      <a:pt x="230" y="411"/>
                    </a:lnTo>
                    <a:lnTo>
                      <a:pt x="230" y="429"/>
                    </a:lnTo>
                    <a:lnTo>
                      <a:pt x="226" y="445"/>
                    </a:lnTo>
                    <a:lnTo>
                      <a:pt x="226" y="445"/>
                    </a:lnTo>
                    <a:lnTo>
                      <a:pt x="238" y="437"/>
                    </a:lnTo>
                    <a:lnTo>
                      <a:pt x="246" y="429"/>
                    </a:lnTo>
                    <a:lnTo>
                      <a:pt x="246" y="429"/>
                    </a:lnTo>
                    <a:lnTo>
                      <a:pt x="258" y="417"/>
                    </a:lnTo>
                    <a:lnTo>
                      <a:pt x="268" y="403"/>
                    </a:lnTo>
                    <a:lnTo>
                      <a:pt x="276" y="387"/>
                    </a:lnTo>
                    <a:lnTo>
                      <a:pt x="280" y="370"/>
                    </a:lnTo>
                    <a:lnTo>
                      <a:pt x="284" y="354"/>
                    </a:lnTo>
                    <a:lnTo>
                      <a:pt x="286" y="338"/>
                    </a:lnTo>
                    <a:lnTo>
                      <a:pt x="286" y="320"/>
                    </a:lnTo>
                    <a:lnTo>
                      <a:pt x="284" y="304"/>
                    </a:lnTo>
                    <a:lnTo>
                      <a:pt x="284" y="304"/>
                    </a:lnTo>
                    <a:lnTo>
                      <a:pt x="284" y="300"/>
                    </a:lnTo>
                    <a:lnTo>
                      <a:pt x="284" y="296"/>
                    </a:lnTo>
                    <a:lnTo>
                      <a:pt x="286" y="294"/>
                    </a:lnTo>
                    <a:lnTo>
                      <a:pt x="290" y="292"/>
                    </a:lnTo>
                    <a:lnTo>
                      <a:pt x="290" y="292"/>
                    </a:lnTo>
                    <a:lnTo>
                      <a:pt x="314" y="280"/>
                    </a:lnTo>
                    <a:lnTo>
                      <a:pt x="338" y="266"/>
                    </a:lnTo>
                    <a:lnTo>
                      <a:pt x="360" y="250"/>
                    </a:lnTo>
                    <a:lnTo>
                      <a:pt x="380" y="232"/>
                    </a:lnTo>
                    <a:lnTo>
                      <a:pt x="380" y="232"/>
                    </a:lnTo>
                    <a:lnTo>
                      <a:pt x="400" y="210"/>
                    </a:lnTo>
                    <a:lnTo>
                      <a:pt x="418" y="186"/>
                    </a:lnTo>
                    <a:lnTo>
                      <a:pt x="432" y="160"/>
                    </a:lnTo>
                    <a:lnTo>
                      <a:pt x="442" y="134"/>
                    </a:lnTo>
                    <a:lnTo>
                      <a:pt x="450" y="106"/>
                    </a:lnTo>
                    <a:lnTo>
                      <a:pt x="454" y="80"/>
                    </a:lnTo>
                    <a:lnTo>
                      <a:pt x="456" y="52"/>
                    </a:lnTo>
                    <a:lnTo>
                      <a:pt x="452" y="24"/>
                    </a:lnTo>
                    <a:lnTo>
                      <a:pt x="452" y="24"/>
                    </a:lnTo>
                    <a:lnTo>
                      <a:pt x="426" y="22"/>
                    </a:lnTo>
                    <a:lnTo>
                      <a:pt x="398" y="24"/>
                    </a:lnTo>
                    <a:lnTo>
                      <a:pt x="370" y="28"/>
                    </a:lnTo>
                    <a:lnTo>
                      <a:pt x="344" y="36"/>
                    </a:lnTo>
                    <a:lnTo>
                      <a:pt x="316" y="46"/>
                    </a:lnTo>
                    <a:lnTo>
                      <a:pt x="292" y="60"/>
                    </a:lnTo>
                    <a:lnTo>
                      <a:pt x="268" y="78"/>
                    </a:lnTo>
                    <a:lnTo>
                      <a:pt x="244" y="98"/>
                    </a:lnTo>
                    <a:lnTo>
                      <a:pt x="244" y="98"/>
                    </a:lnTo>
                    <a:lnTo>
                      <a:pt x="226" y="118"/>
                    </a:lnTo>
                    <a:lnTo>
                      <a:pt x="210" y="140"/>
                    </a:lnTo>
                    <a:lnTo>
                      <a:pt x="198" y="162"/>
                    </a:lnTo>
                    <a:lnTo>
                      <a:pt x="186" y="188"/>
                    </a:lnTo>
                    <a:lnTo>
                      <a:pt x="186" y="188"/>
                    </a:lnTo>
                    <a:lnTo>
                      <a:pt x="184" y="190"/>
                    </a:lnTo>
                    <a:lnTo>
                      <a:pt x="182" y="192"/>
                    </a:lnTo>
                    <a:lnTo>
                      <a:pt x="178" y="194"/>
                    </a:lnTo>
                    <a:lnTo>
                      <a:pt x="174" y="194"/>
                    </a:lnTo>
                    <a:lnTo>
                      <a:pt x="174" y="194"/>
                    </a:lnTo>
                    <a:lnTo>
                      <a:pt x="156" y="192"/>
                    </a:lnTo>
                    <a:lnTo>
                      <a:pt x="140" y="192"/>
                    </a:lnTo>
                    <a:lnTo>
                      <a:pt x="124" y="194"/>
                    </a:lnTo>
                    <a:lnTo>
                      <a:pt x="106" y="196"/>
                    </a:lnTo>
                    <a:lnTo>
                      <a:pt x="90" y="202"/>
                    </a:lnTo>
                    <a:lnTo>
                      <a:pt x="76" y="210"/>
                    </a:lnTo>
                    <a:lnTo>
                      <a:pt x="62" y="220"/>
                    </a:lnTo>
                    <a:lnTo>
                      <a:pt x="50" y="230"/>
                    </a:lnTo>
                    <a:lnTo>
                      <a:pt x="50" y="230"/>
                    </a:lnTo>
                    <a:lnTo>
                      <a:pt x="40" y="240"/>
                    </a:lnTo>
                    <a:lnTo>
                      <a:pt x="32" y="250"/>
                    </a:lnTo>
                    <a:lnTo>
                      <a:pt x="32" y="250"/>
                    </a:lnTo>
                    <a:lnTo>
                      <a:pt x="50" y="248"/>
                    </a:lnTo>
                    <a:lnTo>
                      <a:pt x="68" y="248"/>
                    </a:lnTo>
                    <a:lnTo>
                      <a:pt x="84" y="248"/>
                    </a:lnTo>
                    <a:lnTo>
                      <a:pt x="102" y="250"/>
                    </a:lnTo>
                    <a:lnTo>
                      <a:pt x="120" y="256"/>
                    </a:lnTo>
                    <a:lnTo>
                      <a:pt x="136" y="262"/>
                    </a:lnTo>
                    <a:lnTo>
                      <a:pt x="152" y="270"/>
                    </a:lnTo>
                    <a:lnTo>
                      <a:pt x="166" y="280"/>
                    </a:lnTo>
                    <a:lnTo>
                      <a:pt x="166" y="280"/>
                    </a:lnTo>
                    <a:lnTo>
                      <a:pt x="168" y="284"/>
                    </a:lnTo>
                    <a:lnTo>
                      <a:pt x="170" y="288"/>
                    </a:lnTo>
                    <a:lnTo>
                      <a:pt x="170" y="288"/>
                    </a:lnTo>
                    <a:lnTo>
                      <a:pt x="172" y="306"/>
                    </a:lnTo>
                    <a:lnTo>
                      <a:pt x="172" y="3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62" name="Freeform 33"/>
              <p:cNvSpPr>
                <a:spLocks noEditPoints="1"/>
              </p:cNvSpPr>
              <p:nvPr/>
            </p:nvSpPr>
            <p:spPr bwMode="auto">
              <a:xfrm>
                <a:off x="3570288" y="2481263"/>
                <a:ext cx="174625" cy="174625"/>
              </a:xfrm>
              <a:custGeom>
                <a:avLst/>
                <a:gdLst>
                  <a:gd name="T0" fmla="*/ 56 w 110"/>
                  <a:gd name="T1" fmla="*/ 110 h 110"/>
                  <a:gd name="T2" fmla="*/ 34 w 110"/>
                  <a:gd name="T3" fmla="*/ 106 h 110"/>
                  <a:gd name="T4" fmla="*/ 16 w 110"/>
                  <a:gd name="T5" fmla="*/ 94 h 110"/>
                  <a:gd name="T6" fmla="*/ 10 w 110"/>
                  <a:gd name="T7" fmla="*/ 84 h 110"/>
                  <a:gd name="T8" fmla="*/ 2 w 110"/>
                  <a:gd name="T9" fmla="*/ 64 h 110"/>
                  <a:gd name="T10" fmla="*/ 2 w 110"/>
                  <a:gd name="T11" fmla="*/ 44 h 110"/>
                  <a:gd name="T12" fmla="*/ 10 w 110"/>
                  <a:gd name="T13" fmla="*/ 24 h 110"/>
                  <a:gd name="T14" fmla="*/ 16 w 110"/>
                  <a:gd name="T15" fmla="*/ 16 h 110"/>
                  <a:gd name="T16" fmla="*/ 34 w 110"/>
                  <a:gd name="T17" fmla="*/ 4 h 110"/>
                  <a:gd name="T18" fmla="*/ 56 w 110"/>
                  <a:gd name="T19" fmla="*/ 0 h 110"/>
                  <a:gd name="T20" fmla="*/ 76 w 110"/>
                  <a:gd name="T21" fmla="*/ 4 h 110"/>
                  <a:gd name="T22" fmla="*/ 94 w 110"/>
                  <a:gd name="T23" fmla="*/ 16 h 110"/>
                  <a:gd name="T24" fmla="*/ 102 w 110"/>
                  <a:gd name="T25" fmla="*/ 24 h 110"/>
                  <a:gd name="T26" fmla="*/ 110 w 110"/>
                  <a:gd name="T27" fmla="*/ 44 h 110"/>
                  <a:gd name="T28" fmla="*/ 110 w 110"/>
                  <a:gd name="T29" fmla="*/ 54 h 110"/>
                  <a:gd name="T30" fmla="*/ 106 w 110"/>
                  <a:gd name="T31" fmla="*/ 76 h 110"/>
                  <a:gd name="T32" fmla="*/ 94 w 110"/>
                  <a:gd name="T33" fmla="*/ 94 h 110"/>
                  <a:gd name="T34" fmla="*/ 86 w 110"/>
                  <a:gd name="T35" fmla="*/ 100 h 110"/>
                  <a:gd name="T36" fmla="*/ 66 w 110"/>
                  <a:gd name="T37" fmla="*/ 108 h 110"/>
                  <a:gd name="T38" fmla="*/ 56 w 110"/>
                  <a:gd name="T39" fmla="*/ 110 h 110"/>
                  <a:gd name="T40" fmla="*/ 56 w 110"/>
                  <a:gd name="T41" fmla="*/ 22 h 110"/>
                  <a:gd name="T42" fmla="*/ 42 w 110"/>
                  <a:gd name="T43" fmla="*/ 24 h 110"/>
                  <a:gd name="T44" fmla="*/ 32 w 110"/>
                  <a:gd name="T45" fmla="*/ 30 h 110"/>
                  <a:gd name="T46" fmla="*/ 28 w 110"/>
                  <a:gd name="T47" fmla="*/ 36 h 110"/>
                  <a:gd name="T48" fmla="*/ 22 w 110"/>
                  <a:gd name="T49" fmla="*/ 48 h 110"/>
                  <a:gd name="T50" fmla="*/ 22 w 110"/>
                  <a:gd name="T51" fmla="*/ 60 h 110"/>
                  <a:gd name="T52" fmla="*/ 28 w 110"/>
                  <a:gd name="T53" fmla="*/ 72 h 110"/>
                  <a:gd name="T54" fmla="*/ 32 w 110"/>
                  <a:gd name="T55" fmla="*/ 78 h 110"/>
                  <a:gd name="T56" fmla="*/ 42 w 110"/>
                  <a:gd name="T57" fmla="*/ 84 h 110"/>
                  <a:gd name="T58" fmla="*/ 56 w 110"/>
                  <a:gd name="T59" fmla="*/ 86 h 110"/>
                  <a:gd name="T60" fmla="*/ 68 w 110"/>
                  <a:gd name="T61" fmla="*/ 84 h 110"/>
                  <a:gd name="T62" fmla="*/ 78 w 110"/>
                  <a:gd name="T63" fmla="*/ 78 h 110"/>
                  <a:gd name="T64" fmla="*/ 82 w 110"/>
                  <a:gd name="T65" fmla="*/ 72 h 110"/>
                  <a:gd name="T66" fmla="*/ 88 w 110"/>
                  <a:gd name="T67" fmla="*/ 60 h 110"/>
                  <a:gd name="T68" fmla="*/ 88 w 110"/>
                  <a:gd name="T69" fmla="*/ 54 h 110"/>
                  <a:gd name="T70" fmla="*/ 86 w 110"/>
                  <a:gd name="T71" fmla="*/ 42 h 110"/>
                  <a:gd name="T72" fmla="*/ 78 w 110"/>
                  <a:gd name="T73" fmla="*/ 30 h 110"/>
                  <a:gd name="T74" fmla="*/ 74 w 110"/>
                  <a:gd name="T75" fmla="*/ 26 h 110"/>
                  <a:gd name="T76" fmla="*/ 62 w 110"/>
                  <a:gd name="T77" fmla="*/ 22 h 110"/>
                  <a:gd name="T78" fmla="*/ 56 w 110"/>
                  <a:gd name="T79" fmla="*/ 2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10">
                    <a:moveTo>
                      <a:pt x="56" y="110"/>
                    </a:moveTo>
                    <a:lnTo>
                      <a:pt x="56" y="110"/>
                    </a:lnTo>
                    <a:lnTo>
                      <a:pt x="44" y="108"/>
                    </a:lnTo>
                    <a:lnTo>
                      <a:pt x="34" y="106"/>
                    </a:lnTo>
                    <a:lnTo>
                      <a:pt x="24" y="100"/>
                    </a:lnTo>
                    <a:lnTo>
                      <a:pt x="16" y="94"/>
                    </a:lnTo>
                    <a:lnTo>
                      <a:pt x="16" y="94"/>
                    </a:lnTo>
                    <a:lnTo>
                      <a:pt x="10" y="84"/>
                    </a:lnTo>
                    <a:lnTo>
                      <a:pt x="4" y="74"/>
                    </a:lnTo>
                    <a:lnTo>
                      <a:pt x="2" y="64"/>
                    </a:lnTo>
                    <a:lnTo>
                      <a:pt x="0" y="54"/>
                    </a:lnTo>
                    <a:lnTo>
                      <a:pt x="2" y="44"/>
                    </a:lnTo>
                    <a:lnTo>
                      <a:pt x="4" y="34"/>
                    </a:lnTo>
                    <a:lnTo>
                      <a:pt x="10" y="24"/>
                    </a:lnTo>
                    <a:lnTo>
                      <a:pt x="16" y="16"/>
                    </a:lnTo>
                    <a:lnTo>
                      <a:pt x="16" y="16"/>
                    </a:lnTo>
                    <a:lnTo>
                      <a:pt x="24" y="8"/>
                    </a:lnTo>
                    <a:lnTo>
                      <a:pt x="34" y="4"/>
                    </a:lnTo>
                    <a:lnTo>
                      <a:pt x="44" y="0"/>
                    </a:lnTo>
                    <a:lnTo>
                      <a:pt x="56" y="0"/>
                    </a:lnTo>
                    <a:lnTo>
                      <a:pt x="66" y="0"/>
                    </a:lnTo>
                    <a:lnTo>
                      <a:pt x="76" y="4"/>
                    </a:lnTo>
                    <a:lnTo>
                      <a:pt x="86" y="8"/>
                    </a:lnTo>
                    <a:lnTo>
                      <a:pt x="94" y="16"/>
                    </a:lnTo>
                    <a:lnTo>
                      <a:pt x="94" y="16"/>
                    </a:lnTo>
                    <a:lnTo>
                      <a:pt x="102" y="24"/>
                    </a:lnTo>
                    <a:lnTo>
                      <a:pt x="106" y="34"/>
                    </a:lnTo>
                    <a:lnTo>
                      <a:pt x="110" y="44"/>
                    </a:lnTo>
                    <a:lnTo>
                      <a:pt x="110" y="54"/>
                    </a:lnTo>
                    <a:lnTo>
                      <a:pt x="110" y="54"/>
                    </a:lnTo>
                    <a:lnTo>
                      <a:pt x="110" y="64"/>
                    </a:lnTo>
                    <a:lnTo>
                      <a:pt x="106" y="76"/>
                    </a:lnTo>
                    <a:lnTo>
                      <a:pt x="102" y="84"/>
                    </a:lnTo>
                    <a:lnTo>
                      <a:pt x="94" y="94"/>
                    </a:lnTo>
                    <a:lnTo>
                      <a:pt x="94" y="94"/>
                    </a:lnTo>
                    <a:lnTo>
                      <a:pt x="86" y="100"/>
                    </a:lnTo>
                    <a:lnTo>
                      <a:pt x="76" y="106"/>
                    </a:lnTo>
                    <a:lnTo>
                      <a:pt x="66" y="108"/>
                    </a:lnTo>
                    <a:lnTo>
                      <a:pt x="56" y="110"/>
                    </a:lnTo>
                    <a:lnTo>
                      <a:pt x="56" y="110"/>
                    </a:lnTo>
                    <a:close/>
                    <a:moveTo>
                      <a:pt x="56" y="22"/>
                    </a:moveTo>
                    <a:lnTo>
                      <a:pt x="56" y="22"/>
                    </a:lnTo>
                    <a:lnTo>
                      <a:pt x="48" y="22"/>
                    </a:lnTo>
                    <a:lnTo>
                      <a:pt x="42" y="24"/>
                    </a:lnTo>
                    <a:lnTo>
                      <a:pt x="36" y="26"/>
                    </a:lnTo>
                    <a:lnTo>
                      <a:pt x="32" y="30"/>
                    </a:lnTo>
                    <a:lnTo>
                      <a:pt x="32" y="30"/>
                    </a:lnTo>
                    <a:lnTo>
                      <a:pt x="28" y="36"/>
                    </a:lnTo>
                    <a:lnTo>
                      <a:pt x="24" y="42"/>
                    </a:lnTo>
                    <a:lnTo>
                      <a:pt x="22" y="48"/>
                    </a:lnTo>
                    <a:lnTo>
                      <a:pt x="22" y="54"/>
                    </a:lnTo>
                    <a:lnTo>
                      <a:pt x="22" y="60"/>
                    </a:lnTo>
                    <a:lnTo>
                      <a:pt x="24" y="66"/>
                    </a:lnTo>
                    <a:lnTo>
                      <a:pt x="28" y="72"/>
                    </a:lnTo>
                    <a:lnTo>
                      <a:pt x="32" y="78"/>
                    </a:lnTo>
                    <a:lnTo>
                      <a:pt x="32" y="78"/>
                    </a:lnTo>
                    <a:lnTo>
                      <a:pt x="38" y="82"/>
                    </a:lnTo>
                    <a:lnTo>
                      <a:pt x="42" y="84"/>
                    </a:lnTo>
                    <a:lnTo>
                      <a:pt x="48" y="86"/>
                    </a:lnTo>
                    <a:lnTo>
                      <a:pt x="56" y="86"/>
                    </a:lnTo>
                    <a:lnTo>
                      <a:pt x="62" y="86"/>
                    </a:lnTo>
                    <a:lnTo>
                      <a:pt x="68" y="84"/>
                    </a:lnTo>
                    <a:lnTo>
                      <a:pt x="74" y="82"/>
                    </a:lnTo>
                    <a:lnTo>
                      <a:pt x="78" y="78"/>
                    </a:lnTo>
                    <a:lnTo>
                      <a:pt x="78" y="78"/>
                    </a:lnTo>
                    <a:lnTo>
                      <a:pt x="82" y="72"/>
                    </a:lnTo>
                    <a:lnTo>
                      <a:pt x="86" y="66"/>
                    </a:lnTo>
                    <a:lnTo>
                      <a:pt x="88" y="60"/>
                    </a:lnTo>
                    <a:lnTo>
                      <a:pt x="88" y="54"/>
                    </a:lnTo>
                    <a:lnTo>
                      <a:pt x="88" y="54"/>
                    </a:lnTo>
                    <a:lnTo>
                      <a:pt x="88" y="48"/>
                    </a:lnTo>
                    <a:lnTo>
                      <a:pt x="86" y="42"/>
                    </a:lnTo>
                    <a:lnTo>
                      <a:pt x="82" y="36"/>
                    </a:lnTo>
                    <a:lnTo>
                      <a:pt x="78" y="30"/>
                    </a:lnTo>
                    <a:lnTo>
                      <a:pt x="78" y="30"/>
                    </a:lnTo>
                    <a:lnTo>
                      <a:pt x="74" y="26"/>
                    </a:lnTo>
                    <a:lnTo>
                      <a:pt x="68" y="24"/>
                    </a:lnTo>
                    <a:lnTo>
                      <a:pt x="62" y="22"/>
                    </a:lnTo>
                    <a:lnTo>
                      <a:pt x="56" y="22"/>
                    </a:lnTo>
                    <a:lnTo>
                      <a:pt x="5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63" name="Freeform 34"/>
              <p:cNvSpPr/>
              <p:nvPr/>
            </p:nvSpPr>
            <p:spPr bwMode="auto">
              <a:xfrm>
                <a:off x="3208338" y="2789238"/>
                <a:ext cx="225425" cy="230188"/>
              </a:xfrm>
              <a:custGeom>
                <a:avLst/>
                <a:gdLst>
                  <a:gd name="T0" fmla="*/ 32 w 142"/>
                  <a:gd name="T1" fmla="*/ 145 h 145"/>
                  <a:gd name="T2" fmla="*/ 32 w 142"/>
                  <a:gd name="T3" fmla="*/ 145 h 145"/>
                  <a:gd name="T4" fmla="*/ 10 w 142"/>
                  <a:gd name="T5" fmla="*/ 143 h 145"/>
                  <a:gd name="T6" fmla="*/ 10 w 142"/>
                  <a:gd name="T7" fmla="*/ 143 h 145"/>
                  <a:gd name="T8" fmla="*/ 4 w 142"/>
                  <a:gd name="T9" fmla="*/ 139 h 145"/>
                  <a:gd name="T10" fmla="*/ 2 w 142"/>
                  <a:gd name="T11" fmla="*/ 133 h 145"/>
                  <a:gd name="T12" fmla="*/ 2 w 142"/>
                  <a:gd name="T13" fmla="*/ 133 h 145"/>
                  <a:gd name="T14" fmla="*/ 0 w 142"/>
                  <a:gd name="T15" fmla="*/ 117 h 145"/>
                  <a:gd name="T16" fmla="*/ 0 w 142"/>
                  <a:gd name="T17" fmla="*/ 98 h 145"/>
                  <a:gd name="T18" fmla="*/ 4 w 142"/>
                  <a:gd name="T19" fmla="*/ 82 h 145"/>
                  <a:gd name="T20" fmla="*/ 8 w 142"/>
                  <a:gd name="T21" fmla="*/ 64 h 145"/>
                  <a:gd name="T22" fmla="*/ 14 w 142"/>
                  <a:gd name="T23" fmla="*/ 48 h 145"/>
                  <a:gd name="T24" fmla="*/ 24 w 142"/>
                  <a:gd name="T25" fmla="*/ 32 h 145"/>
                  <a:gd name="T26" fmla="*/ 34 w 142"/>
                  <a:gd name="T27" fmla="*/ 18 h 145"/>
                  <a:gd name="T28" fmla="*/ 46 w 142"/>
                  <a:gd name="T29" fmla="*/ 4 h 145"/>
                  <a:gd name="T30" fmla="*/ 46 w 142"/>
                  <a:gd name="T31" fmla="*/ 4 h 145"/>
                  <a:gd name="T32" fmla="*/ 50 w 142"/>
                  <a:gd name="T33" fmla="*/ 2 h 145"/>
                  <a:gd name="T34" fmla="*/ 54 w 142"/>
                  <a:gd name="T35" fmla="*/ 0 h 145"/>
                  <a:gd name="T36" fmla="*/ 58 w 142"/>
                  <a:gd name="T37" fmla="*/ 2 h 145"/>
                  <a:gd name="T38" fmla="*/ 62 w 142"/>
                  <a:gd name="T39" fmla="*/ 4 h 145"/>
                  <a:gd name="T40" fmla="*/ 62 w 142"/>
                  <a:gd name="T41" fmla="*/ 4 h 145"/>
                  <a:gd name="T42" fmla="*/ 64 w 142"/>
                  <a:gd name="T43" fmla="*/ 8 h 145"/>
                  <a:gd name="T44" fmla="*/ 64 w 142"/>
                  <a:gd name="T45" fmla="*/ 12 h 145"/>
                  <a:gd name="T46" fmla="*/ 64 w 142"/>
                  <a:gd name="T47" fmla="*/ 16 h 145"/>
                  <a:gd name="T48" fmla="*/ 62 w 142"/>
                  <a:gd name="T49" fmla="*/ 20 h 145"/>
                  <a:gd name="T50" fmla="*/ 62 w 142"/>
                  <a:gd name="T51" fmla="*/ 20 h 145"/>
                  <a:gd name="T52" fmla="*/ 52 w 142"/>
                  <a:gd name="T53" fmla="*/ 30 h 145"/>
                  <a:gd name="T54" fmla="*/ 44 w 142"/>
                  <a:gd name="T55" fmla="*/ 42 h 145"/>
                  <a:gd name="T56" fmla="*/ 36 w 142"/>
                  <a:gd name="T57" fmla="*/ 54 h 145"/>
                  <a:gd name="T58" fmla="*/ 30 w 142"/>
                  <a:gd name="T59" fmla="*/ 68 h 145"/>
                  <a:gd name="T60" fmla="*/ 26 w 142"/>
                  <a:gd name="T61" fmla="*/ 80 h 145"/>
                  <a:gd name="T62" fmla="*/ 24 w 142"/>
                  <a:gd name="T63" fmla="*/ 94 h 145"/>
                  <a:gd name="T64" fmla="*/ 22 w 142"/>
                  <a:gd name="T65" fmla="*/ 108 h 145"/>
                  <a:gd name="T66" fmla="*/ 22 w 142"/>
                  <a:gd name="T67" fmla="*/ 121 h 145"/>
                  <a:gd name="T68" fmla="*/ 22 w 142"/>
                  <a:gd name="T69" fmla="*/ 121 h 145"/>
                  <a:gd name="T70" fmla="*/ 36 w 142"/>
                  <a:gd name="T71" fmla="*/ 123 h 145"/>
                  <a:gd name="T72" fmla="*/ 50 w 142"/>
                  <a:gd name="T73" fmla="*/ 121 h 145"/>
                  <a:gd name="T74" fmla="*/ 62 w 142"/>
                  <a:gd name="T75" fmla="*/ 119 h 145"/>
                  <a:gd name="T76" fmla="*/ 76 w 142"/>
                  <a:gd name="T77" fmla="*/ 115 h 145"/>
                  <a:gd name="T78" fmla="*/ 88 w 142"/>
                  <a:gd name="T79" fmla="*/ 108 h 145"/>
                  <a:gd name="T80" fmla="*/ 102 w 142"/>
                  <a:gd name="T81" fmla="*/ 100 h 145"/>
                  <a:gd name="T82" fmla="*/ 112 w 142"/>
                  <a:gd name="T83" fmla="*/ 92 h 145"/>
                  <a:gd name="T84" fmla="*/ 124 w 142"/>
                  <a:gd name="T85" fmla="*/ 82 h 145"/>
                  <a:gd name="T86" fmla="*/ 124 w 142"/>
                  <a:gd name="T87" fmla="*/ 82 h 145"/>
                  <a:gd name="T88" fmla="*/ 128 w 142"/>
                  <a:gd name="T89" fmla="*/ 80 h 145"/>
                  <a:gd name="T90" fmla="*/ 132 w 142"/>
                  <a:gd name="T91" fmla="*/ 78 h 145"/>
                  <a:gd name="T92" fmla="*/ 136 w 142"/>
                  <a:gd name="T93" fmla="*/ 80 h 145"/>
                  <a:gd name="T94" fmla="*/ 140 w 142"/>
                  <a:gd name="T95" fmla="*/ 82 h 145"/>
                  <a:gd name="T96" fmla="*/ 140 w 142"/>
                  <a:gd name="T97" fmla="*/ 82 h 145"/>
                  <a:gd name="T98" fmla="*/ 142 w 142"/>
                  <a:gd name="T99" fmla="*/ 86 h 145"/>
                  <a:gd name="T100" fmla="*/ 142 w 142"/>
                  <a:gd name="T101" fmla="*/ 90 h 145"/>
                  <a:gd name="T102" fmla="*/ 142 w 142"/>
                  <a:gd name="T103" fmla="*/ 94 h 145"/>
                  <a:gd name="T104" fmla="*/ 140 w 142"/>
                  <a:gd name="T105" fmla="*/ 98 h 145"/>
                  <a:gd name="T106" fmla="*/ 140 w 142"/>
                  <a:gd name="T107" fmla="*/ 98 h 145"/>
                  <a:gd name="T108" fmla="*/ 128 w 142"/>
                  <a:gd name="T109" fmla="*/ 108 h 145"/>
                  <a:gd name="T110" fmla="*/ 116 w 142"/>
                  <a:gd name="T111" fmla="*/ 119 h 145"/>
                  <a:gd name="T112" fmla="*/ 102 w 142"/>
                  <a:gd name="T113" fmla="*/ 127 h 145"/>
                  <a:gd name="T114" fmla="*/ 90 w 142"/>
                  <a:gd name="T115" fmla="*/ 133 h 145"/>
                  <a:gd name="T116" fmla="*/ 76 w 142"/>
                  <a:gd name="T117" fmla="*/ 137 h 145"/>
                  <a:gd name="T118" fmla="*/ 62 w 142"/>
                  <a:gd name="T119" fmla="*/ 141 h 145"/>
                  <a:gd name="T120" fmla="*/ 48 w 142"/>
                  <a:gd name="T121" fmla="*/ 143 h 145"/>
                  <a:gd name="T122" fmla="*/ 32 w 142"/>
                  <a:gd name="T123" fmla="*/ 145 h 145"/>
                  <a:gd name="T124" fmla="*/ 32 w 142"/>
                  <a:gd name="T12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45">
                    <a:moveTo>
                      <a:pt x="32" y="145"/>
                    </a:moveTo>
                    <a:lnTo>
                      <a:pt x="32" y="145"/>
                    </a:lnTo>
                    <a:lnTo>
                      <a:pt x="10" y="143"/>
                    </a:lnTo>
                    <a:lnTo>
                      <a:pt x="10" y="143"/>
                    </a:lnTo>
                    <a:lnTo>
                      <a:pt x="4" y="139"/>
                    </a:lnTo>
                    <a:lnTo>
                      <a:pt x="2" y="133"/>
                    </a:lnTo>
                    <a:lnTo>
                      <a:pt x="2" y="133"/>
                    </a:lnTo>
                    <a:lnTo>
                      <a:pt x="0" y="117"/>
                    </a:lnTo>
                    <a:lnTo>
                      <a:pt x="0" y="98"/>
                    </a:lnTo>
                    <a:lnTo>
                      <a:pt x="4" y="82"/>
                    </a:lnTo>
                    <a:lnTo>
                      <a:pt x="8" y="64"/>
                    </a:lnTo>
                    <a:lnTo>
                      <a:pt x="14" y="48"/>
                    </a:lnTo>
                    <a:lnTo>
                      <a:pt x="24" y="32"/>
                    </a:lnTo>
                    <a:lnTo>
                      <a:pt x="34" y="18"/>
                    </a:lnTo>
                    <a:lnTo>
                      <a:pt x="46" y="4"/>
                    </a:lnTo>
                    <a:lnTo>
                      <a:pt x="46" y="4"/>
                    </a:lnTo>
                    <a:lnTo>
                      <a:pt x="50" y="2"/>
                    </a:lnTo>
                    <a:lnTo>
                      <a:pt x="54" y="0"/>
                    </a:lnTo>
                    <a:lnTo>
                      <a:pt x="58" y="2"/>
                    </a:lnTo>
                    <a:lnTo>
                      <a:pt x="62" y="4"/>
                    </a:lnTo>
                    <a:lnTo>
                      <a:pt x="62" y="4"/>
                    </a:lnTo>
                    <a:lnTo>
                      <a:pt x="64" y="8"/>
                    </a:lnTo>
                    <a:lnTo>
                      <a:pt x="64" y="12"/>
                    </a:lnTo>
                    <a:lnTo>
                      <a:pt x="64" y="16"/>
                    </a:lnTo>
                    <a:lnTo>
                      <a:pt x="62" y="20"/>
                    </a:lnTo>
                    <a:lnTo>
                      <a:pt x="62" y="20"/>
                    </a:lnTo>
                    <a:lnTo>
                      <a:pt x="52" y="30"/>
                    </a:lnTo>
                    <a:lnTo>
                      <a:pt x="44" y="42"/>
                    </a:lnTo>
                    <a:lnTo>
                      <a:pt x="36" y="54"/>
                    </a:lnTo>
                    <a:lnTo>
                      <a:pt x="30" y="68"/>
                    </a:lnTo>
                    <a:lnTo>
                      <a:pt x="26" y="80"/>
                    </a:lnTo>
                    <a:lnTo>
                      <a:pt x="24" y="94"/>
                    </a:lnTo>
                    <a:lnTo>
                      <a:pt x="22" y="108"/>
                    </a:lnTo>
                    <a:lnTo>
                      <a:pt x="22" y="121"/>
                    </a:lnTo>
                    <a:lnTo>
                      <a:pt x="22" y="121"/>
                    </a:lnTo>
                    <a:lnTo>
                      <a:pt x="36" y="123"/>
                    </a:lnTo>
                    <a:lnTo>
                      <a:pt x="50" y="121"/>
                    </a:lnTo>
                    <a:lnTo>
                      <a:pt x="62" y="119"/>
                    </a:lnTo>
                    <a:lnTo>
                      <a:pt x="76" y="115"/>
                    </a:lnTo>
                    <a:lnTo>
                      <a:pt x="88" y="108"/>
                    </a:lnTo>
                    <a:lnTo>
                      <a:pt x="102" y="100"/>
                    </a:lnTo>
                    <a:lnTo>
                      <a:pt x="112" y="92"/>
                    </a:lnTo>
                    <a:lnTo>
                      <a:pt x="124" y="82"/>
                    </a:lnTo>
                    <a:lnTo>
                      <a:pt x="124" y="82"/>
                    </a:lnTo>
                    <a:lnTo>
                      <a:pt x="128" y="80"/>
                    </a:lnTo>
                    <a:lnTo>
                      <a:pt x="132" y="78"/>
                    </a:lnTo>
                    <a:lnTo>
                      <a:pt x="136" y="80"/>
                    </a:lnTo>
                    <a:lnTo>
                      <a:pt x="140" y="82"/>
                    </a:lnTo>
                    <a:lnTo>
                      <a:pt x="140" y="82"/>
                    </a:lnTo>
                    <a:lnTo>
                      <a:pt x="142" y="86"/>
                    </a:lnTo>
                    <a:lnTo>
                      <a:pt x="142" y="90"/>
                    </a:lnTo>
                    <a:lnTo>
                      <a:pt x="142" y="94"/>
                    </a:lnTo>
                    <a:lnTo>
                      <a:pt x="140" y="98"/>
                    </a:lnTo>
                    <a:lnTo>
                      <a:pt x="140" y="98"/>
                    </a:lnTo>
                    <a:lnTo>
                      <a:pt x="128" y="108"/>
                    </a:lnTo>
                    <a:lnTo>
                      <a:pt x="116" y="119"/>
                    </a:lnTo>
                    <a:lnTo>
                      <a:pt x="102" y="127"/>
                    </a:lnTo>
                    <a:lnTo>
                      <a:pt x="90" y="133"/>
                    </a:lnTo>
                    <a:lnTo>
                      <a:pt x="76" y="137"/>
                    </a:lnTo>
                    <a:lnTo>
                      <a:pt x="62" y="141"/>
                    </a:lnTo>
                    <a:lnTo>
                      <a:pt x="48" y="143"/>
                    </a:lnTo>
                    <a:lnTo>
                      <a:pt x="32" y="145"/>
                    </a:lnTo>
                    <a:lnTo>
                      <a:pt x="32"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grpSp>
      </p:grpSp>
      <p:grpSp>
        <p:nvGrpSpPr>
          <p:cNvPr id="64" name="组合 63"/>
          <p:cNvGrpSpPr/>
          <p:nvPr/>
        </p:nvGrpSpPr>
        <p:grpSpPr>
          <a:xfrm>
            <a:off x="9093994" y="2813050"/>
            <a:ext cx="2553548" cy="2316033"/>
            <a:chOff x="9588561" y="2813050"/>
            <a:chExt cx="2553548" cy="2316033"/>
          </a:xfrm>
          <a:solidFill>
            <a:srgbClr val="2C9E7D"/>
          </a:solidFill>
        </p:grpSpPr>
        <p:sp>
          <p:nvSpPr>
            <p:cNvPr id="65" name="Rectangle 8"/>
            <p:cNvSpPr/>
            <p:nvPr/>
          </p:nvSpPr>
          <p:spPr>
            <a:xfrm>
              <a:off x="9588561" y="4390419"/>
              <a:ext cx="2553548" cy="738664"/>
            </a:xfrm>
            <a:prstGeom prst="rect">
              <a:avLst/>
            </a:prstGeom>
            <a:noFill/>
          </p:spPr>
          <p:txBody>
            <a:bodyPr wrap="square">
              <a:spAutoFit/>
            </a:bodyPr>
            <a:lstStyle/>
            <a:p>
              <a:pPr algn="ctr" defTabSz="953135"/>
              <a:r>
                <a:rPr lang="zh-CN" altLang="en-US" sz="1400" dirty="0">
                  <a:solidFill>
                    <a:schemeClr val="accent4">
                      <a:lumMod val="25000"/>
                    </a:schemeClr>
                  </a:solidFill>
                  <a:latin typeface="微软雅黑" panose="020B0503020204020204" pitchFamily="34" charset="-122"/>
                  <a:ea typeface="微软雅黑" panose="020B0503020204020204" pitchFamily="34" charset="-122"/>
                </a:rPr>
                <a:t>输入描述性文字输入描述性文字输入描述性文字输入描述性文字</a:t>
              </a:r>
              <a:endParaRPr lang="en-US" sz="1400" dirty="0">
                <a:solidFill>
                  <a:schemeClr val="accent4">
                    <a:lumMod val="25000"/>
                  </a:schemeClr>
                </a:solidFill>
                <a:latin typeface="微软雅黑" panose="020B0503020204020204" pitchFamily="34" charset="-122"/>
                <a:ea typeface="微软雅黑" panose="020B0503020204020204" pitchFamily="34" charset="-122"/>
              </a:endParaRPr>
            </a:p>
          </p:txBody>
        </p:sp>
        <p:grpSp>
          <p:nvGrpSpPr>
            <p:cNvPr id="66" name="Group 19"/>
            <p:cNvGrpSpPr/>
            <p:nvPr/>
          </p:nvGrpSpPr>
          <p:grpSpPr>
            <a:xfrm>
              <a:off x="10492559" y="2813050"/>
              <a:ext cx="745550" cy="597496"/>
              <a:chOff x="4268788" y="4164013"/>
              <a:chExt cx="788988" cy="631825"/>
            </a:xfrm>
            <a:grpFill/>
          </p:grpSpPr>
          <p:sp>
            <p:nvSpPr>
              <p:cNvPr id="68" name="Freeform 14"/>
              <p:cNvSpPr/>
              <p:nvPr/>
            </p:nvSpPr>
            <p:spPr bwMode="auto">
              <a:xfrm>
                <a:off x="4392613" y="4164013"/>
                <a:ext cx="541338" cy="479425"/>
              </a:xfrm>
              <a:custGeom>
                <a:avLst/>
                <a:gdLst>
                  <a:gd name="T0" fmla="*/ 329 w 341"/>
                  <a:gd name="T1" fmla="*/ 302 h 302"/>
                  <a:gd name="T2" fmla="*/ 321 w 341"/>
                  <a:gd name="T3" fmla="*/ 298 h 302"/>
                  <a:gd name="T4" fmla="*/ 319 w 341"/>
                  <a:gd name="T5" fmla="*/ 292 h 302"/>
                  <a:gd name="T6" fmla="*/ 319 w 341"/>
                  <a:gd name="T7" fmla="*/ 170 h 302"/>
                  <a:gd name="T8" fmla="*/ 315 w 341"/>
                  <a:gd name="T9" fmla="*/ 140 h 302"/>
                  <a:gd name="T10" fmla="*/ 307 w 341"/>
                  <a:gd name="T11" fmla="*/ 112 h 302"/>
                  <a:gd name="T12" fmla="*/ 293 w 341"/>
                  <a:gd name="T13" fmla="*/ 86 h 302"/>
                  <a:gd name="T14" fmla="*/ 275 w 341"/>
                  <a:gd name="T15" fmla="*/ 64 h 302"/>
                  <a:gd name="T16" fmla="*/ 253 w 341"/>
                  <a:gd name="T17" fmla="*/ 46 h 302"/>
                  <a:gd name="T18" fmla="*/ 227 w 341"/>
                  <a:gd name="T19" fmla="*/ 32 h 302"/>
                  <a:gd name="T20" fmla="*/ 199 w 341"/>
                  <a:gd name="T21" fmla="*/ 24 h 302"/>
                  <a:gd name="T22" fmla="*/ 171 w 341"/>
                  <a:gd name="T23" fmla="*/ 22 h 302"/>
                  <a:gd name="T24" fmla="*/ 155 w 341"/>
                  <a:gd name="T25" fmla="*/ 22 h 302"/>
                  <a:gd name="T26" fmla="*/ 125 w 341"/>
                  <a:gd name="T27" fmla="*/ 28 h 302"/>
                  <a:gd name="T28" fmla="*/ 99 w 341"/>
                  <a:gd name="T29" fmla="*/ 40 h 302"/>
                  <a:gd name="T30" fmla="*/ 75 w 341"/>
                  <a:gd name="T31" fmla="*/ 56 h 302"/>
                  <a:gd name="T32" fmla="*/ 55 w 341"/>
                  <a:gd name="T33" fmla="*/ 76 h 302"/>
                  <a:gd name="T34" fmla="*/ 39 w 341"/>
                  <a:gd name="T35" fmla="*/ 98 h 302"/>
                  <a:gd name="T36" fmla="*/ 27 w 341"/>
                  <a:gd name="T37" fmla="*/ 126 h 302"/>
                  <a:gd name="T38" fmla="*/ 24 w 341"/>
                  <a:gd name="T39" fmla="*/ 154 h 302"/>
                  <a:gd name="T40" fmla="*/ 22 w 341"/>
                  <a:gd name="T41" fmla="*/ 292 h 302"/>
                  <a:gd name="T42" fmla="*/ 22 w 341"/>
                  <a:gd name="T43" fmla="*/ 296 h 302"/>
                  <a:gd name="T44" fmla="*/ 16 w 341"/>
                  <a:gd name="T45" fmla="*/ 302 h 302"/>
                  <a:gd name="T46" fmla="*/ 12 w 341"/>
                  <a:gd name="T47" fmla="*/ 302 h 302"/>
                  <a:gd name="T48" fmla="*/ 4 w 341"/>
                  <a:gd name="T49" fmla="*/ 298 h 302"/>
                  <a:gd name="T50" fmla="*/ 0 w 341"/>
                  <a:gd name="T51" fmla="*/ 292 h 302"/>
                  <a:gd name="T52" fmla="*/ 0 w 341"/>
                  <a:gd name="T53" fmla="*/ 170 h 302"/>
                  <a:gd name="T54" fmla="*/ 4 w 341"/>
                  <a:gd name="T55" fmla="*/ 136 h 302"/>
                  <a:gd name="T56" fmla="*/ 14 w 341"/>
                  <a:gd name="T57" fmla="*/ 104 h 302"/>
                  <a:gd name="T58" fmla="*/ 29 w 341"/>
                  <a:gd name="T59" fmla="*/ 74 h 302"/>
                  <a:gd name="T60" fmla="*/ 49 w 341"/>
                  <a:gd name="T61" fmla="*/ 50 h 302"/>
                  <a:gd name="T62" fmla="*/ 75 w 341"/>
                  <a:gd name="T63" fmla="*/ 28 h 302"/>
                  <a:gd name="T64" fmla="*/ 103 w 341"/>
                  <a:gd name="T65" fmla="*/ 12 h 302"/>
                  <a:gd name="T66" fmla="*/ 135 w 341"/>
                  <a:gd name="T67" fmla="*/ 2 h 302"/>
                  <a:gd name="T68" fmla="*/ 171 w 341"/>
                  <a:gd name="T69" fmla="*/ 0 h 302"/>
                  <a:gd name="T70" fmla="*/ 187 w 341"/>
                  <a:gd name="T71" fmla="*/ 0 h 302"/>
                  <a:gd name="T72" fmla="*/ 221 w 341"/>
                  <a:gd name="T73" fmla="*/ 6 h 302"/>
                  <a:gd name="T74" fmla="*/ 251 w 341"/>
                  <a:gd name="T75" fmla="*/ 20 h 302"/>
                  <a:gd name="T76" fmla="*/ 279 w 341"/>
                  <a:gd name="T77" fmla="*/ 38 h 302"/>
                  <a:gd name="T78" fmla="*/ 301 w 341"/>
                  <a:gd name="T79" fmla="*/ 62 h 302"/>
                  <a:gd name="T80" fmla="*/ 321 w 341"/>
                  <a:gd name="T81" fmla="*/ 88 h 302"/>
                  <a:gd name="T82" fmla="*/ 333 w 341"/>
                  <a:gd name="T83" fmla="*/ 120 h 302"/>
                  <a:gd name="T84" fmla="*/ 339 w 341"/>
                  <a:gd name="T85" fmla="*/ 152 h 302"/>
                  <a:gd name="T86" fmla="*/ 341 w 341"/>
                  <a:gd name="T87" fmla="*/ 292 h 302"/>
                  <a:gd name="T88" fmla="*/ 339 w 341"/>
                  <a:gd name="T89" fmla="*/ 296 h 302"/>
                  <a:gd name="T90" fmla="*/ 335 w 341"/>
                  <a:gd name="T91" fmla="*/ 302 h 302"/>
                  <a:gd name="T92" fmla="*/ 329 w 341"/>
                  <a:gd name="T9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1" h="302">
                    <a:moveTo>
                      <a:pt x="329" y="302"/>
                    </a:moveTo>
                    <a:lnTo>
                      <a:pt x="329" y="302"/>
                    </a:lnTo>
                    <a:lnTo>
                      <a:pt x="325" y="302"/>
                    </a:lnTo>
                    <a:lnTo>
                      <a:pt x="321" y="298"/>
                    </a:lnTo>
                    <a:lnTo>
                      <a:pt x="319" y="296"/>
                    </a:lnTo>
                    <a:lnTo>
                      <a:pt x="319" y="292"/>
                    </a:lnTo>
                    <a:lnTo>
                      <a:pt x="319" y="170"/>
                    </a:lnTo>
                    <a:lnTo>
                      <a:pt x="319" y="170"/>
                    </a:lnTo>
                    <a:lnTo>
                      <a:pt x="317" y="154"/>
                    </a:lnTo>
                    <a:lnTo>
                      <a:pt x="315" y="140"/>
                    </a:lnTo>
                    <a:lnTo>
                      <a:pt x="313" y="126"/>
                    </a:lnTo>
                    <a:lnTo>
                      <a:pt x="307" y="112"/>
                    </a:lnTo>
                    <a:lnTo>
                      <a:pt x="301" y="98"/>
                    </a:lnTo>
                    <a:lnTo>
                      <a:pt x="293" y="86"/>
                    </a:lnTo>
                    <a:lnTo>
                      <a:pt x="285" y="76"/>
                    </a:lnTo>
                    <a:lnTo>
                      <a:pt x="275" y="64"/>
                    </a:lnTo>
                    <a:lnTo>
                      <a:pt x="265" y="56"/>
                    </a:lnTo>
                    <a:lnTo>
                      <a:pt x="253" y="46"/>
                    </a:lnTo>
                    <a:lnTo>
                      <a:pt x="241" y="40"/>
                    </a:lnTo>
                    <a:lnTo>
                      <a:pt x="227" y="32"/>
                    </a:lnTo>
                    <a:lnTo>
                      <a:pt x="215" y="28"/>
                    </a:lnTo>
                    <a:lnTo>
                      <a:pt x="199" y="24"/>
                    </a:lnTo>
                    <a:lnTo>
                      <a:pt x="185" y="22"/>
                    </a:lnTo>
                    <a:lnTo>
                      <a:pt x="171" y="22"/>
                    </a:lnTo>
                    <a:lnTo>
                      <a:pt x="171" y="22"/>
                    </a:lnTo>
                    <a:lnTo>
                      <a:pt x="155" y="22"/>
                    </a:lnTo>
                    <a:lnTo>
                      <a:pt x="141" y="24"/>
                    </a:lnTo>
                    <a:lnTo>
                      <a:pt x="125" y="28"/>
                    </a:lnTo>
                    <a:lnTo>
                      <a:pt x="113" y="32"/>
                    </a:lnTo>
                    <a:lnTo>
                      <a:pt x="99" y="40"/>
                    </a:lnTo>
                    <a:lnTo>
                      <a:pt x="87" y="46"/>
                    </a:lnTo>
                    <a:lnTo>
                      <a:pt x="75" y="56"/>
                    </a:lnTo>
                    <a:lnTo>
                      <a:pt x="65" y="64"/>
                    </a:lnTo>
                    <a:lnTo>
                      <a:pt x="55" y="76"/>
                    </a:lnTo>
                    <a:lnTo>
                      <a:pt x="47" y="86"/>
                    </a:lnTo>
                    <a:lnTo>
                      <a:pt x="39" y="98"/>
                    </a:lnTo>
                    <a:lnTo>
                      <a:pt x="33" y="112"/>
                    </a:lnTo>
                    <a:lnTo>
                      <a:pt x="27" y="126"/>
                    </a:lnTo>
                    <a:lnTo>
                      <a:pt x="26" y="140"/>
                    </a:lnTo>
                    <a:lnTo>
                      <a:pt x="24" y="154"/>
                    </a:lnTo>
                    <a:lnTo>
                      <a:pt x="22" y="170"/>
                    </a:lnTo>
                    <a:lnTo>
                      <a:pt x="22" y="292"/>
                    </a:lnTo>
                    <a:lnTo>
                      <a:pt x="22" y="292"/>
                    </a:lnTo>
                    <a:lnTo>
                      <a:pt x="22" y="296"/>
                    </a:lnTo>
                    <a:lnTo>
                      <a:pt x="20" y="298"/>
                    </a:lnTo>
                    <a:lnTo>
                      <a:pt x="16" y="302"/>
                    </a:lnTo>
                    <a:lnTo>
                      <a:pt x="12" y="302"/>
                    </a:lnTo>
                    <a:lnTo>
                      <a:pt x="12" y="302"/>
                    </a:lnTo>
                    <a:lnTo>
                      <a:pt x="6" y="302"/>
                    </a:lnTo>
                    <a:lnTo>
                      <a:pt x="4" y="298"/>
                    </a:lnTo>
                    <a:lnTo>
                      <a:pt x="2" y="296"/>
                    </a:lnTo>
                    <a:lnTo>
                      <a:pt x="0" y="292"/>
                    </a:lnTo>
                    <a:lnTo>
                      <a:pt x="0" y="170"/>
                    </a:lnTo>
                    <a:lnTo>
                      <a:pt x="0" y="170"/>
                    </a:lnTo>
                    <a:lnTo>
                      <a:pt x="2" y="152"/>
                    </a:lnTo>
                    <a:lnTo>
                      <a:pt x="4" y="136"/>
                    </a:lnTo>
                    <a:lnTo>
                      <a:pt x="8" y="120"/>
                    </a:lnTo>
                    <a:lnTo>
                      <a:pt x="14" y="104"/>
                    </a:lnTo>
                    <a:lnTo>
                      <a:pt x="20" y="88"/>
                    </a:lnTo>
                    <a:lnTo>
                      <a:pt x="29" y="74"/>
                    </a:lnTo>
                    <a:lnTo>
                      <a:pt x="39" y="62"/>
                    </a:lnTo>
                    <a:lnTo>
                      <a:pt x="49" y="50"/>
                    </a:lnTo>
                    <a:lnTo>
                      <a:pt x="61" y="38"/>
                    </a:lnTo>
                    <a:lnTo>
                      <a:pt x="75" y="28"/>
                    </a:lnTo>
                    <a:lnTo>
                      <a:pt x="89" y="20"/>
                    </a:lnTo>
                    <a:lnTo>
                      <a:pt x="103" y="12"/>
                    </a:lnTo>
                    <a:lnTo>
                      <a:pt x="119" y="6"/>
                    </a:lnTo>
                    <a:lnTo>
                      <a:pt x="135" y="2"/>
                    </a:lnTo>
                    <a:lnTo>
                      <a:pt x="153" y="0"/>
                    </a:lnTo>
                    <a:lnTo>
                      <a:pt x="171" y="0"/>
                    </a:lnTo>
                    <a:lnTo>
                      <a:pt x="171" y="0"/>
                    </a:lnTo>
                    <a:lnTo>
                      <a:pt x="187" y="0"/>
                    </a:lnTo>
                    <a:lnTo>
                      <a:pt x="205" y="2"/>
                    </a:lnTo>
                    <a:lnTo>
                      <a:pt x="221" y="6"/>
                    </a:lnTo>
                    <a:lnTo>
                      <a:pt x="237" y="12"/>
                    </a:lnTo>
                    <a:lnTo>
                      <a:pt x="251" y="20"/>
                    </a:lnTo>
                    <a:lnTo>
                      <a:pt x="265" y="28"/>
                    </a:lnTo>
                    <a:lnTo>
                      <a:pt x="279" y="38"/>
                    </a:lnTo>
                    <a:lnTo>
                      <a:pt x="291" y="50"/>
                    </a:lnTo>
                    <a:lnTo>
                      <a:pt x="301" y="62"/>
                    </a:lnTo>
                    <a:lnTo>
                      <a:pt x="311" y="74"/>
                    </a:lnTo>
                    <a:lnTo>
                      <a:pt x="321" y="88"/>
                    </a:lnTo>
                    <a:lnTo>
                      <a:pt x="327" y="104"/>
                    </a:lnTo>
                    <a:lnTo>
                      <a:pt x="333" y="120"/>
                    </a:lnTo>
                    <a:lnTo>
                      <a:pt x="337" y="136"/>
                    </a:lnTo>
                    <a:lnTo>
                      <a:pt x="339" y="152"/>
                    </a:lnTo>
                    <a:lnTo>
                      <a:pt x="341" y="170"/>
                    </a:lnTo>
                    <a:lnTo>
                      <a:pt x="341" y="292"/>
                    </a:lnTo>
                    <a:lnTo>
                      <a:pt x="341" y="292"/>
                    </a:lnTo>
                    <a:lnTo>
                      <a:pt x="339" y="296"/>
                    </a:lnTo>
                    <a:lnTo>
                      <a:pt x="337" y="298"/>
                    </a:lnTo>
                    <a:lnTo>
                      <a:pt x="335" y="302"/>
                    </a:lnTo>
                    <a:lnTo>
                      <a:pt x="329" y="302"/>
                    </a:lnTo>
                    <a:lnTo>
                      <a:pt x="329"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69" name="Freeform 15"/>
              <p:cNvSpPr/>
              <p:nvPr/>
            </p:nvSpPr>
            <p:spPr bwMode="auto">
              <a:xfrm>
                <a:off x="4905376" y="4386263"/>
                <a:ext cx="152400" cy="257175"/>
              </a:xfrm>
              <a:custGeom>
                <a:avLst/>
                <a:gdLst>
                  <a:gd name="T0" fmla="*/ 10 w 96"/>
                  <a:gd name="T1" fmla="*/ 162 h 162"/>
                  <a:gd name="T2" fmla="*/ 10 w 96"/>
                  <a:gd name="T3" fmla="*/ 162 h 162"/>
                  <a:gd name="T4" fmla="*/ 6 w 96"/>
                  <a:gd name="T5" fmla="*/ 162 h 162"/>
                  <a:gd name="T6" fmla="*/ 2 w 96"/>
                  <a:gd name="T7" fmla="*/ 158 h 162"/>
                  <a:gd name="T8" fmla="*/ 0 w 96"/>
                  <a:gd name="T9" fmla="*/ 156 h 162"/>
                  <a:gd name="T10" fmla="*/ 0 w 96"/>
                  <a:gd name="T11" fmla="*/ 152 h 162"/>
                  <a:gd name="T12" fmla="*/ 0 w 96"/>
                  <a:gd name="T13" fmla="*/ 152 h 162"/>
                  <a:gd name="T14" fmla="*/ 0 w 96"/>
                  <a:gd name="T15" fmla="*/ 146 h 162"/>
                  <a:gd name="T16" fmla="*/ 2 w 96"/>
                  <a:gd name="T17" fmla="*/ 144 h 162"/>
                  <a:gd name="T18" fmla="*/ 6 w 96"/>
                  <a:gd name="T19" fmla="*/ 140 h 162"/>
                  <a:gd name="T20" fmla="*/ 10 w 96"/>
                  <a:gd name="T21" fmla="*/ 140 h 162"/>
                  <a:gd name="T22" fmla="*/ 10 w 96"/>
                  <a:gd name="T23" fmla="*/ 140 h 162"/>
                  <a:gd name="T24" fmla="*/ 24 w 96"/>
                  <a:gd name="T25" fmla="*/ 138 h 162"/>
                  <a:gd name="T26" fmla="*/ 36 w 96"/>
                  <a:gd name="T27" fmla="*/ 136 h 162"/>
                  <a:gd name="T28" fmla="*/ 46 w 96"/>
                  <a:gd name="T29" fmla="*/ 130 h 162"/>
                  <a:gd name="T30" fmla="*/ 56 w 96"/>
                  <a:gd name="T31" fmla="*/ 122 h 162"/>
                  <a:gd name="T32" fmla="*/ 64 w 96"/>
                  <a:gd name="T33" fmla="*/ 114 h 162"/>
                  <a:gd name="T34" fmla="*/ 70 w 96"/>
                  <a:gd name="T35" fmla="*/ 104 h 162"/>
                  <a:gd name="T36" fmla="*/ 74 w 96"/>
                  <a:gd name="T37" fmla="*/ 94 h 162"/>
                  <a:gd name="T38" fmla="*/ 74 w 96"/>
                  <a:gd name="T39" fmla="*/ 82 h 162"/>
                  <a:gd name="T40" fmla="*/ 74 w 96"/>
                  <a:gd name="T41" fmla="*/ 82 h 162"/>
                  <a:gd name="T42" fmla="*/ 74 w 96"/>
                  <a:gd name="T43" fmla="*/ 70 h 162"/>
                  <a:gd name="T44" fmla="*/ 70 w 96"/>
                  <a:gd name="T45" fmla="*/ 58 h 162"/>
                  <a:gd name="T46" fmla="*/ 64 w 96"/>
                  <a:gd name="T47" fmla="*/ 48 h 162"/>
                  <a:gd name="T48" fmla="*/ 56 w 96"/>
                  <a:gd name="T49" fmla="*/ 40 h 162"/>
                  <a:gd name="T50" fmla="*/ 46 w 96"/>
                  <a:gd name="T51" fmla="*/ 32 h 162"/>
                  <a:gd name="T52" fmla="*/ 36 w 96"/>
                  <a:gd name="T53" fmla="*/ 28 h 162"/>
                  <a:gd name="T54" fmla="*/ 24 w 96"/>
                  <a:gd name="T55" fmla="*/ 24 h 162"/>
                  <a:gd name="T56" fmla="*/ 10 w 96"/>
                  <a:gd name="T57" fmla="*/ 22 h 162"/>
                  <a:gd name="T58" fmla="*/ 10 w 96"/>
                  <a:gd name="T59" fmla="*/ 22 h 162"/>
                  <a:gd name="T60" fmla="*/ 6 w 96"/>
                  <a:gd name="T61" fmla="*/ 22 h 162"/>
                  <a:gd name="T62" fmla="*/ 2 w 96"/>
                  <a:gd name="T63" fmla="*/ 20 h 162"/>
                  <a:gd name="T64" fmla="*/ 0 w 96"/>
                  <a:gd name="T65" fmla="*/ 16 h 162"/>
                  <a:gd name="T66" fmla="*/ 0 w 96"/>
                  <a:gd name="T67" fmla="*/ 12 h 162"/>
                  <a:gd name="T68" fmla="*/ 0 w 96"/>
                  <a:gd name="T69" fmla="*/ 12 h 162"/>
                  <a:gd name="T70" fmla="*/ 0 w 96"/>
                  <a:gd name="T71" fmla="*/ 8 h 162"/>
                  <a:gd name="T72" fmla="*/ 2 w 96"/>
                  <a:gd name="T73" fmla="*/ 4 h 162"/>
                  <a:gd name="T74" fmla="*/ 6 w 96"/>
                  <a:gd name="T75" fmla="*/ 2 h 162"/>
                  <a:gd name="T76" fmla="*/ 10 w 96"/>
                  <a:gd name="T77" fmla="*/ 0 h 162"/>
                  <a:gd name="T78" fmla="*/ 10 w 96"/>
                  <a:gd name="T79" fmla="*/ 0 h 162"/>
                  <a:gd name="T80" fmla="*/ 28 w 96"/>
                  <a:gd name="T81" fmla="*/ 2 h 162"/>
                  <a:gd name="T82" fmla="*/ 44 w 96"/>
                  <a:gd name="T83" fmla="*/ 6 h 162"/>
                  <a:gd name="T84" fmla="*/ 58 w 96"/>
                  <a:gd name="T85" fmla="*/ 14 h 162"/>
                  <a:gd name="T86" fmla="*/ 72 w 96"/>
                  <a:gd name="T87" fmla="*/ 24 h 162"/>
                  <a:gd name="T88" fmla="*/ 82 w 96"/>
                  <a:gd name="T89" fmla="*/ 36 h 162"/>
                  <a:gd name="T90" fmla="*/ 90 w 96"/>
                  <a:gd name="T91" fmla="*/ 50 h 162"/>
                  <a:gd name="T92" fmla="*/ 94 w 96"/>
                  <a:gd name="T93" fmla="*/ 64 h 162"/>
                  <a:gd name="T94" fmla="*/ 96 w 96"/>
                  <a:gd name="T95" fmla="*/ 82 h 162"/>
                  <a:gd name="T96" fmla="*/ 96 w 96"/>
                  <a:gd name="T97" fmla="*/ 82 h 162"/>
                  <a:gd name="T98" fmla="*/ 94 w 96"/>
                  <a:gd name="T99" fmla="*/ 98 h 162"/>
                  <a:gd name="T100" fmla="*/ 90 w 96"/>
                  <a:gd name="T101" fmla="*/ 112 h 162"/>
                  <a:gd name="T102" fmla="*/ 82 w 96"/>
                  <a:gd name="T103" fmla="*/ 126 h 162"/>
                  <a:gd name="T104" fmla="*/ 72 w 96"/>
                  <a:gd name="T105" fmla="*/ 138 h 162"/>
                  <a:gd name="T106" fmla="*/ 58 w 96"/>
                  <a:gd name="T107" fmla="*/ 148 h 162"/>
                  <a:gd name="T108" fmla="*/ 44 w 96"/>
                  <a:gd name="T109" fmla="*/ 156 h 162"/>
                  <a:gd name="T110" fmla="*/ 28 w 96"/>
                  <a:gd name="T111" fmla="*/ 160 h 162"/>
                  <a:gd name="T112" fmla="*/ 10 w 96"/>
                  <a:gd name="T113" fmla="*/ 162 h 162"/>
                  <a:gd name="T114" fmla="*/ 10 w 96"/>
                  <a:gd name="T11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162">
                    <a:moveTo>
                      <a:pt x="10" y="162"/>
                    </a:moveTo>
                    <a:lnTo>
                      <a:pt x="10" y="162"/>
                    </a:lnTo>
                    <a:lnTo>
                      <a:pt x="6" y="162"/>
                    </a:lnTo>
                    <a:lnTo>
                      <a:pt x="2" y="158"/>
                    </a:lnTo>
                    <a:lnTo>
                      <a:pt x="0" y="156"/>
                    </a:lnTo>
                    <a:lnTo>
                      <a:pt x="0" y="152"/>
                    </a:lnTo>
                    <a:lnTo>
                      <a:pt x="0" y="152"/>
                    </a:lnTo>
                    <a:lnTo>
                      <a:pt x="0" y="146"/>
                    </a:lnTo>
                    <a:lnTo>
                      <a:pt x="2" y="144"/>
                    </a:lnTo>
                    <a:lnTo>
                      <a:pt x="6" y="140"/>
                    </a:lnTo>
                    <a:lnTo>
                      <a:pt x="10" y="140"/>
                    </a:lnTo>
                    <a:lnTo>
                      <a:pt x="10" y="140"/>
                    </a:lnTo>
                    <a:lnTo>
                      <a:pt x="24" y="138"/>
                    </a:lnTo>
                    <a:lnTo>
                      <a:pt x="36" y="136"/>
                    </a:lnTo>
                    <a:lnTo>
                      <a:pt x="46" y="130"/>
                    </a:lnTo>
                    <a:lnTo>
                      <a:pt x="56" y="122"/>
                    </a:lnTo>
                    <a:lnTo>
                      <a:pt x="64" y="114"/>
                    </a:lnTo>
                    <a:lnTo>
                      <a:pt x="70" y="104"/>
                    </a:lnTo>
                    <a:lnTo>
                      <a:pt x="74" y="94"/>
                    </a:lnTo>
                    <a:lnTo>
                      <a:pt x="74" y="82"/>
                    </a:lnTo>
                    <a:lnTo>
                      <a:pt x="74" y="82"/>
                    </a:lnTo>
                    <a:lnTo>
                      <a:pt x="74" y="70"/>
                    </a:lnTo>
                    <a:lnTo>
                      <a:pt x="70" y="58"/>
                    </a:lnTo>
                    <a:lnTo>
                      <a:pt x="64" y="48"/>
                    </a:lnTo>
                    <a:lnTo>
                      <a:pt x="56" y="40"/>
                    </a:lnTo>
                    <a:lnTo>
                      <a:pt x="46" y="32"/>
                    </a:lnTo>
                    <a:lnTo>
                      <a:pt x="36" y="28"/>
                    </a:lnTo>
                    <a:lnTo>
                      <a:pt x="24" y="24"/>
                    </a:lnTo>
                    <a:lnTo>
                      <a:pt x="10" y="22"/>
                    </a:lnTo>
                    <a:lnTo>
                      <a:pt x="10" y="22"/>
                    </a:lnTo>
                    <a:lnTo>
                      <a:pt x="6" y="22"/>
                    </a:lnTo>
                    <a:lnTo>
                      <a:pt x="2" y="20"/>
                    </a:lnTo>
                    <a:lnTo>
                      <a:pt x="0" y="16"/>
                    </a:lnTo>
                    <a:lnTo>
                      <a:pt x="0" y="12"/>
                    </a:lnTo>
                    <a:lnTo>
                      <a:pt x="0" y="12"/>
                    </a:lnTo>
                    <a:lnTo>
                      <a:pt x="0" y="8"/>
                    </a:lnTo>
                    <a:lnTo>
                      <a:pt x="2" y="4"/>
                    </a:lnTo>
                    <a:lnTo>
                      <a:pt x="6" y="2"/>
                    </a:lnTo>
                    <a:lnTo>
                      <a:pt x="10" y="0"/>
                    </a:lnTo>
                    <a:lnTo>
                      <a:pt x="10" y="0"/>
                    </a:lnTo>
                    <a:lnTo>
                      <a:pt x="28" y="2"/>
                    </a:lnTo>
                    <a:lnTo>
                      <a:pt x="44" y="6"/>
                    </a:lnTo>
                    <a:lnTo>
                      <a:pt x="58" y="14"/>
                    </a:lnTo>
                    <a:lnTo>
                      <a:pt x="72" y="24"/>
                    </a:lnTo>
                    <a:lnTo>
                      <a:pt x="82" y="36"/>
                    </a:lnTo>
                    <a:lnTo>
                      <a:pt x="90" y="50"/>
                    </a:lnTo>
                    <a:lnTo>
                      <a:pt x="94" y="64"/>
                    </a:lnTo>
                    <a:lnTo>
                      <a:pt x="96" y="82"/>
                    </a:lnTo>
                    <a:lnTo>
                      <a:pt x="96" y="82"/>
                    </a:lnTo>
                    <a:lnTo>
                      <a:pt x="94" y="98"/>
                    </a:lnTo>
                    <a:lnTo>
                      <a:pt x="90" y="112"/>
                    </a:lnTo>
                    <a:lnTo>
                      <a:pt x="82" y="126"/>
                    </a:lnTo>
                    <a:lnTo>
                      <a:pt x="72" y="138"/>
                    </a:lnTo>
                    <a:lnTo>
                      <a:pt x="58" y="148"/>
                    </a:lnTo>
                    <a:lnTo>
                      <a:pt x="44" y="156"/>
                    </a:lnTo>
                    <a:lnTo>
                      <a:pt x="28" y="160"/>
                    </a:lnTo>
                    <a:lnTo>
                      <a:pt x="10" y="162"/>
                    </a:lnTo>
                    <a:lnTo>
                      <a:pt x="10"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70" name="Freeform 16"/>
              <p:cNvSpPr/>
              <p:nvPr/>
            </p:nvSpPr>
            <p:spPr bwMode="auto">
              <a:xfrm>
                <a:off x="4268788" y="4386263"/>
                <a:ext cx="152400" cy="257175"/>
              </a:xfrm>
              <a:custGeom>
                <a:avLst/>
                <a:gdLst>
                  <a:gd name="T0" fmla="*/ 86 w 96"/>
                  <a:gd name="T1" fmla="*/ 162 h 162"/>
                  <a:gd name="T2" fmla="*/ 86 w 96"/>
                  <a:gd name="T3" fmla="*/ 162 h 162"/>
                  <a:gd name="T4" fmla="*/ 68 w 96"/>
                  <a:gd name="T5" fmla="*/ 160 h 162"/>
                  <a:gd name="T6" fmla="*/ 52 w 96"/>
                  <a:gd name="T7" fmla="*/ 156 h 162"/>
                  <a:gd name="T8" fmla="*/ 38 w 96"/>
                  <a:gd name="T9" fmla="*/ 148 h 162"/>
                  <a:gd name="T10" fmla="*/ 24 w 96"/>
                  <a:gd name="T11" fmla="*/ 138 h 162"/>
                  <a:gd name="T12" fmla="*/ 14 w 96"/>
                  <a:gd name="T13" fmla="*/ 126 h 162"/>
                  <a:gd name="T14" fmla="*/ 6 w 96"/>
                  <a:gd name="T15" fmla="*/ 112 h 162"/>
                  <a:gd name="T16" fmla="*/ 2 w 96"/>
                  <a:gd name="T17" fmla="*/ 98 h 162"/>
                  <a:gd name="T18" fmla="*/ 0 w 96"/>
                  <a:gd name="T19" fmla="*/ 82 h 162"/>
                  <a:gd name="T20" fmla="*/ 0 w 96"/>
                  <a:gd name="T21" fmla="*/ 82 h 162"/>
                  <a:gd name="T22" fmla="*/ 2 w 96"/>
                  <a:gd name="T23" fmla="*/ 64 h 162"/>
                  <a:gd name="T24" fmla="*/ 6 w 96"/>
                  <a:gd name="T25" fmla="*/ 50 h 162"/>
                  <a:gd name="T26" fmla="*/ 14 w 96"/>
                  <a:gd name="T27" fmla="*/ 36 h 162"/>
                  <a:gd name="T28" fmla="*/ 24 w 96"/>
                  <a:gd name="T29" fmla="*/ 24 h 162"/>
                  <a:gd name="T30" fmla="*/ 38 w 96"/>
                  <a:gd name="T31" fmla="*/ 14 h 162"/>
                  <a:gd name="T32" fmla="*/ 52 w 96"/>
                  <a:gd name="T33" fmla="*/ 6 h 162"/>
                  <a:gd name="T34" fmla="*/ 68 w 96"/>
                  <a:gd name="T35" fmla="*/ 2 h 162"/>
                  <a:gd name="T36" fmla="*/ 86 w 96"/>
                  <a:gd name="T37" fmla="*/ 0 h 162"/>
                  <a:gd name="T38" fmla="*/ 86 w 96"/>
                  <a:gd name="T39" fmla="*/ 0 h 162"/>
                  <a:gd name="T40" fmla="*/ 90 w 96"/>
                  <a:gd name="T41" fmla="*/ 2 h 162"/>
                  <a:gd name="T42" fmla="*/ 94 w 96"/>
                  <a:gd name="T43" fmla="*/ 4 h 162"/>
                  <a:gd name="T44" fmla="*/ 96 w 96"/>
                  <a:gd name="T45" fmla="*/ 8 h 162"/>
                  <a:gd name="T46" fmla="*/ 96 w 96"/>
                  <a:gd name="T47" fmla="*/ 12 h 162"/>
                  <a:gd name="T48" fmla="*/ 96 w 96"/>
                  <a:gd name="T49" fmla="*/ 12 h 162"/>
                  <a:gd name="T50" fmla="*/ 96 w 96"/>
                  <a:gd name="T51" fmla="*/ 16 h 162"/>
                  <a:gd name="T52" fmla="*/ 94 w 96"/>
                  <a:gd name="T53" fmla="*/ 20 h 162"/>
                  <a:gd name="T54" fmla="*/ 90 w 96"/>
                  <a:gd name="T55" fmla="*/ 22 h 162"/>
                  <a:gd name="T56" fmla="*/ 86 w 96"/>
                  <a:gd name="T57" fmla="*/ 22 h 162"/>
                  <a:gd name="T58" fmla="*/ 86 w 96"/>
                  <a:gd name="T59" fmla="*/ 22 h 162"/>
                  <a:gd name="T60" fmla="*/ 72 w 96"/>
                  <a:gd name="T61" fmla="*/ 24 h 162"/>
                  <a:gd name="T62" fmla="*/ 60 w 96"/>
                  <a:gd name="T63" fmla="*/ 28 h 162"/>
                  <a:gd name="T64" fmla="*/ 50 w 96"/>
                  <a:gd name="T65" fmla="*/ 32 h 162"/>
                  <a:gd name="T66" fmla="*/ 40 w 96"/>
                  <a:gd name="T67" fmla="*/ 40 h 162"/>
                  <a:gd name="T68" fmla="*/ 32 w 96"/>
                  <a:gd name="T69" fmla="*/ 48 h 162"/>
                  <a:gd name="T70" fmla="*/ 26 w 96"/>
                  <a:gd name="T71" fmla="*/ 58 h 162"/>
                  <a:gd name="T72" fmla="*/ 22 w 96"/>
                  <a:gd name="T73" fmla="*/ 70 h 162"/>
                  <a:gd name="T74" fmla="*/ 22 w 96"/>
                  <a:gd name="T75" fmla="*/ 82 h 162"/>
                  <a:gd name="T76" fmla="*/ 22 w 96"/>
                  <a:gd name="T77" fmla="*/ 82 h 162"/>
                  <a:gd name="T78" fmla="*/ 22 w 96"/>
                  <a:gd name="T79" fmla="*/ 94 h 162"/>
                  <a:gd name="T80" fmla="*/ 26 w 96"/>
                  <a:gd name="T81" fmla="*/ 104 h 162"/>
                  <a:gd name="T82" fmla="*/ 32 w 96"/>
                  <a:gd name="T83" fmla="*/ 114 h 162"/>
                  <a:gd name="T84" fmla="*/ 40 w 96"/>
                  <a:gd name="T85" fmla="*/ 122 h 162"/>
                  <a:gd name="T86" fmla="*/ 50 w 96"/>
                  <a:gd name="T87" fmla="*/ 130 h 162"/>
                  <a:gd name="T88" fmla="*/ 60 w 96"/>
                  <a:gd name="T89" fmla="*/ 136 h 162"/>
                  <a:gd name="T90" fmla="*/ 72 w 96"/>
                  <a:gd name="T91" fmla="*/ 138 h 162"/>
                  <a:gd name="T92" fmla="*/ 86 w 96"/>
                  <a:gd name="T93" fmla="*/ 140 h 162"/>
                  <a:gd name="T94" fmla="*/ 86 w 96"/>
                  <a:gd name="T95" fmla="*/ 140 h 162"/>
                  <a:gd name="T96" fmla="*/ 90 w 96"/>
                  <a:gd name="T97" fmla="*/ 140 h 162"/>
                  <a:gd name="T98" fmla="*/ 94 w 96"/>
                  <a:gd name="T99" fmla="*/ 144 h 162"/>
                  <a:gd name="T100" fmla="*/ 96 w 96"/>
                  <a:gd name="T101" fmla="*/ 146 h 162"/>
                  <a:gd name="T102" fmla="*/ 96 w 96"/>
                  <a:gd name="T103" fmla="*/ 152 h 162"/>
                  <a:gd name="T104" fmla="*/ 96 w 96"/>
                  <a:gd name="T105" fmla="*/ 152 h 162"/>
                  <a:gd name="T106" fmla="*/ 96 w 96"/>
                  <a:gd name="T107" fmla="*/ 156 h 162"/>
                  <a:gd name="T108" fmla="*/ 94 w 96"/>
                  <a:gd name="T109" fmla="*/ 158 h 162"/>
                  <a:gd name="T110" fmla="*/ 90 w 96"/>
                  <a:gd name="T111" fmla="*/ 162 h 162"/>
                  <a:gd name="T112" fmla="*/ 86 w 96"/>
                  <a:gd name="T113" fmla="*/ 162 h 162"/>
                  <a:gd name="T114" fmla="*/ 86 w 96"/>
                  <a:gd name="T11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162">
                    <a:moveTo>
                      <a:pt x="86" y="162"/>
                    </a:moveTo>
                    <a:lnTo>
                      <a:pt x="86" y="162"/>
                    </a:lnTo>
                    <a:lnTo>
                      <a:pt x="68" y="160"/>
                    </a:lnTo>
                    <a:lnTo>
                      <a:pt x="52" y="156"/>
                    </a:lnTo>
                    <a:lnTo>
                      <a:pt x="38" y="148"/>
                    </a:lnTo>
                    <a:lnTo>
                      <a:pt x="24" y="138"/>
                    </a:lnTo>
                    <a:lnTo>
                      <a:pt x="14" y="126"/>
                    </a:lnTo>
                    <a:lnTo>
                      <a:pt x="6" y="112"/>
                    </a:lnTo>
                    <a:lnTo>
                      <a:pt x="2" y="98"/>
                    </a:lnTo>
                    <a:lnTo>
                      <a:pt x="0" y="82"/>
                    </a:lnTo>
                    <a:lnTo>
                      <a:pt x="0" y="82"/>
                    </a:lnTo>
                    <a:lnTo>
                      <a:pt x="2" y="64"/>
                    </a:lnTo>
                    <a:lnTo>
                      <a:pt x="6" y="50"/>
                    </a:lnTo>
                    <a:lnTo>
                      <a:pt x="14" y="36"/>
                    </a:lnTo>
                    <a:lnTo>
                      <a:pt x="24" y="24"/>
                    </a:lnTo>
                    <a:lnTo>
                      <a:pt x="38" y="14"/>
                    </a:lnTo>
                    <a:lnTo>
                      <a:pt x="52" y="6"/>
                    </a:lnTo>
                    <a:lnTo>
                      <a:pt x="68" y="2"/>
                    </a:lnTo>
                    <a:lnTo>
                      <a:pt x="86" y="0"/>
                    </a:lnTo>
                    <a:lnTo>
                      <a:pt x="86" y="0"/>
                    </a:lnTo>
                    <a:lnTo>
                      <a:pt x="90" y="2"/>
                    </a:lnTo>
                    <a:lnTo>
                      <a:pt x="94" y="4"/>
                    </a:lnTo>
                    <a:lnTo>
                      <a:pt x="96" y="8"/>
                    </a:lnTo>
                    <a:lnTo>
                      <a:pt x="96" y="12"/>
                    </a:lnTo>
                    <a:lnTo>
                      <a:pt x="96" y="12"/>
                    </a:lnTo>
                    <a:lnTo>
                      <a:pt x="96" y="16"/>
                    </a:lnTo>
                    <a:lnTo>
                      <a:pt x="94" y="20"/>
                    </a:lnTo>
                    <a:lnTo>
                      <a:pt x="90" y="22"/>
                    </a:lnTo>
                    <a:lnTo>
                      <a:pt x="86" y="22"/>
                    </a:lnTo>
                    <a:lnTo>
                      <a:pt x="86" y="22"/>
                    </a:lnTo>
                    <a:lnTo>
                      <a:pt x="72" y="24"/>
                    </a:lnTo>
                    <a:lnTo>
                      <a:pt x="60" y="28"/>
                    </a:lnTo>
                    <a:lnTo>
                      <a:pt x="50" y="32"/>
                    </a:lnTo>
                    <a:lnTo>
                      <a:pt x="40" y="40"/>
                    </a:lnTo>
                    <a:lnTo>
                      <a:pt x="32" y="48"/>
                    </a:lnTo>
                    <a:lnTo>
                      <a:pt x="26" y="58"/>
                    </a:lnTo>
                    <a:lnTo>
                      <a:pt x="22" y="70"/>
                    </a:lnTo>
                    <a:lnTo>
                      <a:pt x="22" y="82"/>
                    </a:lnTo>
                    <a:lnTo>
                      <a:pt x="22" y="82"/>
                    </a:lnTo>
                    <a:lnTo>
                      <a:pt x="22" y="94"/>
                    </a:lnTo>
                    <a:lnTo>
                      <a:pt x="26" y="104"/>
                    </a:lnTo>
                    <a:lnTo>
                      <a:pt x="32" y="114"/>
                    </a:lnTo>
                    <a:lnTo>
                      <a:pt x="40" y="122"/>
                    </a:lnTo>
                    <a:lnTo>
                      <a:pt x="50" y="130"/>
                    </a:lnTo>
                    <a:lnTo>
                      <a:pt x="60" y="136"/>
                    </a:lnTo>
                    <a:lnTo>
                      <a:pt x="72" y="138"/>
                    </a:lnTo>
                    <a:lnTo>
                      <a:pt x="86" y="140"/>
                    </a:lnTo>
                    <a:lnTo>
                      <a:pt x="86" y="140"/>
                    </a:lnTo>
                    <a:lnTo>
                      <a:pt x="90" y="140"/>
                    </a:lnTo>
                    <a:lnTo>
                      <a:pt x="94" y="144"/>
                    </a:lnTo>
                    <a:lnTo>
                      <a:pt x="96" y="146"/>
                    </a:lnTo>
                    <a:lnTo>
                      <a:pt x="96" y="152"/>
                    </a:lnTo>
                    <a:lnTo>
                      <a:pt x="96" y="152"/>
                    </a:lnTo>
                    <a:lnTo>
                      <a:pt x="96" y="156"/>
                    </a:lnTo>
                    <a:lnTo>
                      <a:pt x="94" y="158"/>
                    </a:lnTo>
                    <a:lnTo>
                      <a:pt x="90" y="162"/>
                    </a:lnTo>
                    <a:lnTo>
                      <a:pt x="86" y="162"/>
                    </a:lnTo>
                    <a:lnTo>
                      <a:pt x="86"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71" name="Freeform 17"/>
              <p:cNvSpPr/>
              <p:nvPr/>
            </p:nvSpPr>
            <p:spPr bwMode="auto">
              <a:xfrm>
                <a:off x="4772026" y="4618038"/>
                <a:ext cx="161925" cy="142875"/>
              </a:xfrm>
              <a:custGeom>
                <a:avLst/>
                <a:gdLst>
                  <a:gd name="T0" fmla="*/ 12 w 102"/>
                  <a:gd name="T1" fmla="*/ 90 h 90"/>
                  <a:gd name="T2" fmla="*/ 12 w 102"/>
                  <a:gd name="T3" fmla="*/ 90 h 90"/>
                  <a:gd name="T4" fmla="*/ 8 w 102"/>
                  <a:gd name="T5" fmla="*/ 90 h 90"/>
                  <a:gd name="T6" fmla="*/ 4 w 102"/>
                  <a:gd name="T7" fmla="*/ 88 h 90"/>
                  <a:gd name="T8" fmla="*/ 2 w 102"/>
                  <a:gd name="T9" fmla="*/ 84 h 90"/>
                  <a:gd name="T10" fmla="*/ 0 w 102"/>
                  <a:gd name="T11" fmla="*/ 80 h 90"/>
                  <a:gd name="T12" fmla="*/ 0 w 102"/>
                  <a:gd name="T13" fmla="*/ 80 h 90"/>
                  <a:gd name="T14" fmla="*/ 0 w 102"/>
                  <a:gd name="T15" fmla="*/ 76 h 90"/>
                  <a:gd name="T16" fmla="*/ 2 w 102"/>
                  <a:gd name="T17" fmla="*/ 72 h 90"/>
                  <a:gd name="T18" fmla="*/ 6 w 102"/>
                  <a:gd name="T19" fmla="*/ 70 h 90"/>
                  <a:gd name="T20" fmla="*/ 10 w 102"/>
                  <a:gd name="T21" fmla="*/ 68 h 90"/>
                  <a:gd name="T22" fmla="*/ 10 w 102"/>
                  <a:gd name="T23" fmla="*/ 68 h 90"/>
                  <a:gd name="T24" fmla="*/ 34 w 102"/>
                  <a:gd name="T25" fmla="*/ 64 h 90"/>
                  <a:gd name="T26" fmla="*/ 50 w 102"/>
                  <a:gd name="T27" fmla="*/ 58 h 90"/>
                  <a:gd name="T28" fmla="*/ 62 w 102"/>
                  <a:gd name="T29" fmla="*/ 48 h 90"/>
                  <a:gd name="T30" fmla="*/ 72 w 102"/>
                  <a:gd name="T31" fmla="*/ 40 h 90"/>
                  <a:gd name="T32" fmla="*/ 76 w 102"/>
                  <a:gd name="T33" fmla="*/ 30 h 90"/>
                  <a:gd name="T34" fmla="*/ 78 w 102"/>
                  <a:gd name="T35" fmla="*/ 22 h 90"/>
                  <a:gd name="T36" fmla="*/ 80 w 102"/>
                  <a:gd name="T37" fmla="*/ 12 h 90"/>
                  <a:gd name="T38" fmla="*/ 80 w 102"/>
                  <a:gd name="T39" fmla="*/ 12 h 90"/>
                  <a:gd name="T40" fmla="*/ 80 w 102"/>
                  <a:gd name="T41" fmla="*/ 8 h 90"/>
                  <a:gd name="T42" fmla="*/ 82 w 102"/>
                  <a:gd name="T43" fmla="*/ 4 h 90"/>
                  <a:gd name="T44" fmla="*/ 86 w 102"/>
                  <a:gd name="T45" fmla="*/ 2 h 90"/>
                  <a:gd name="T46" fmla="*/ 90 w 102"/>
                  <a:gd name="T47" fmla="*/ 0 h 90"/>
                  <a:gd name="T48" fmla="*/ 90 w 102"/>
                  <a:gd name="T49" fmla="*/ 0 h 90"/>
                  <a:gd name="T50" fmla="*/ 90 w 102"/>
                  <a:gd name="T51" fmla="*/ 0 h 90"/>
                  <a:gd name="T52" fmla="*/ 90 w 102"/>
                  <a:gd name="T53" fmla="*/ 0 h 90"/>
                  <a:gd name="T54" fmla="*/ 94 w 102"/>
                  <a:gd name="T55" fmla="*/ 2 h 90"/>
                  <a:gd name="T56" fmla="*/ 98 w 102"/>
                  <a:gd name="T57" fmla="*/ 4 h 90"/>
                  <a:gd name="T58" fmla="*/ 100 w 102"/>
                  <a:gd name="T59" fmla="*/ 8 h 90"/>
                  <a:gd name="T60" fmla="*/ 102 w 102"/>
                  <a:gd name="T61" fmla="*/ 12 h 90"/>
                  <a:gd name="T62" fmla="*/ 102 w 102"/>
                  <a:gd name="T63" fmla="*/ 12 h 90"/>
                  <a:gd name="T64" fmla="*/ 100 w 102"/>
                  <a:gd name="T65" fmla="*/ 24 h 90"/>
                  <a:gd name="T66" fmla="*/ 96 w 102"/>
                  <a:gd name="T67" fmla="*/ 36 h 90"/>
                  <a:gd name="T68" fmla="*/ 90 w 102"/>
                  <a:gd name="T69" fmla="*/ 48 h 90"/>
                  <a:gd name="T70" fmla="*/ 80 w 102"/>
                  <a:gd name="T71" fmla="*/ 62 h 90"/>
                  <a:gd name="T72" fmla="*/ 72 w 102"/>
                  <a:gd name="T73" fmla="*/ 70 h 90"/>
                  <a:gd name="T74" fmla="*/ 64 w 102"/>
                  <a:gd name="T75" fmla="*/ 76 h 90"/>
                  <a:gd name="T76" fmla="*/ 54 w 102"/>
                  <a:gd name="T77" fmla="*/ 80 h 90"/>
                  <a:gd name="T78" fmla="*/ 42 w 102"/>
                  <a:gd name="T79" fmla="*/ 84 h 90"/>
                  <a:gd name="T80" fmla="*/ 28 w 102"/>
                  <a:gd name="T81" fmla="*/ 88 h 90"/>
                  <a:gd name="T82" fmla="*/ 12 w 102"/>
                  <a:gd name="T83" fmla="*/ 90 h 90"/>
                  <a:gd name="T84" fmla="*/ 12 w 102"/>
                  <a:gd name="T85" fmla="*/ 90 h 90"/>
                  <a:gd name="T86" fmla="*/ 12 w 102"/>
                  <a:gd name="T87" fmla="*/ 90 h 90"/>
                  <a:gd name="T88" fmla="*/ 12 w 102"/>
                  <a:gd name="T8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90">
                    <a:moveTo>
                      <a:pt x="12" y="90"/>
                    </a:moveTo>
                    <a:lnTo>
                      <a:pt x="12" y="90"/>
                    </a:lnTo>
                    <a:lnTo>
                      <a:pt x="8" y="90"/>
                    </a:lnTo>
                    <a:lnTo>
                      <a:pt x="4" y="88"/>
                    </a:lnTo>
                    <a:lnTo>
                      <a:pt x="2" y="84"/>
                    </a:lnTo>
                    <a:lnTo>
                      <a:pt x="0" y="80"/>
                    </a:lnTo>
                    <a:lnTo>
                      <a:pt x="0" y="80"/>
                    </a:lnTo>
                    <a:lnTo>
                      <a:pt x="0" y="76"/>
                    </a:lnTo>
                    <a:lnTo>
                      <a:pt x="2" y="72"/>
                    </a:lnTo>
                    <a:lnTo>
                      <a:pt x="6" y="70"/>
                    </a:lnTo>
                    <a:lnTo>
                      <a:pt x="10" y="68"/>
                    </a:lnTo>
                    <a:lnTo>
                      <a:pt x="10" y="68"/>
                    </a:lnTo>
                    <a:lnTo>
                      <a:pt x="34" y="64"/>
                    </a:lnTo>
                    <a:lnTo>
                      <a:pt x="50" y="58"/>
                    </a:lnTo>
                    <a:lnTo>
                      <a:pt x="62" y="48"/>
                    </a:lnTo>
                    <a:lnTo>
                      <a:pt x="72" y="40"/>
                    </a:lnTo>
                    <a:lnTo>
                      <a:pt x="76" y="30"/>
                    </a:lnTo>
                    <a:lnTo>
                      <a:pt x="78" y="22"/>
                    </a:lnTo>
                    <a:lnTo>
                      <a:pt x="80" y="12"/>
                    </a:lnTo>
                    <a:lnTo>
                      <a:pt x="80" y="12"/>
                    </a:lnTo>
                    <a:lnTo>
                      <a:pt x="80" y="8"/>
                    </a:lnTo>
                    <a:lnTo>
                      <a:pt x="82" y="4"/>
                    </a:lnTo>
                    <a:lnTo>
                      <a:pt x="86" y="2"/>
                    </a:lnTo>
                    <a:lnTo>
                      <a:pt x="90" y="0"/>
                    </a:lnTo>
                    <a:lnTo>
                      <a:pt x="90" y="0"/>
                    </a:lnTo>
                    <a:lnTo>
                      <a:pt x="90" y="0"/>
                    </a:lnTo>
                    <a:lnTo>
                      <a:pt x="90" y="0"/>
                    </a:lnTo>
                    <a:lnTo>
                      <a:pt x="94" y="2"/>
                    </a:lnTo>
                    <a:lnTo>
                      <a:pt x="98" y="4"/>
                    </a:lnTo>
                    <a:lnTo>
                      <a:pt x="100" y="8"/>
                    </a:lnTo>
                    <a:lnTo>
                      <a:pt x="102" y="12"/>
                    </a:lnTo>
                    <a:lnTo>
                      <a:pt x="102" y="12"/>
                    </a:lnTo>
                    <a:lnTo>
                      <a:pt x="100" y="24"/>
                    </a:lnTo>
                    <a:lnTo>
                      <a:pt x="96" y="36"/>
                    </a:lnTo>
                    <a:lnTo>
                      <a:pt x="90" y="48"/>
                    </a:lnTo>
                    <a:lnTo>
                      <a:pt x="80" y="62"/>
                    </a:lnTo>
                    <a:lnTo>
                      <a:pt x="72" y="70"/>
                    </a:lnTo>
                    <a:lnTo>
                      <a:pt x="64" y="76"/>
                    </a:lnTo>
                    <a:lnTo>
                      <a:pt x="54" y="80"/>
                    </a:lnTo>
                    <a:lnTo>
                      <a:pt x="42" y="84"/>
                    </a:lnTo>
                    <a:lnTo>
                      <a:pt x="28" y="88"/>
                    </a:lnTo>
                    <a:lnTo>
                      <a:pt x="12" y="90"/>
                    </a:lnTo>
                    <a:lnTo>
                      <a:pt x="12" y="90"/>
                    </a:lnTo>
                    <a:lnTo>
                      <a:pt x="12" y="90"/>
                    </a:lnTo>
                    <a:lnTo>
                      <a:pt x="12"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72" name="Freeform 18"/>
              <p:cNvSpPr>
                <a:spLocks noEditPoints="1"/>
              </p:cNvSpPr>
              <p:nvPr/>
            </p:nvSpPr>
            <p:spPr bwMode="auto">
              <a:xfrm>
                <a:off x="4695826" y="4684713"/>
                <a:ext cx="111125" cy="111125"/>
              </a:xfrm>
              <a:custGeom>
                <a:avLst/>
                <a:gdLst>
                  <a:gd name="T0" fmla="*/ 34 w 70"/>
                  <a:gd name="T1" fmla="*/ 22 h 70"/>
                  <a:gd name="T2" fmla="*/ 34 w 70"/>
                  <a:gd name="T3" fmla="*/ 22 h 70"/>
                  <a:gd name="T4" fmla="*/ 40 w 70"/>
                  <a:gd name="T5" fmla="*/ 24 h 70"/>
                  <a:gd name="T6" fmla="*/ 44 w 70"/>
                  <a:gd name="T7" fmla="*/ 26 h 70"/>
                  <a:gd name="T8" fmla="*/ 46 w 70"/>
                  <a:gd name="T9" fmla="*/ 30 h 70"/>
                  <a:gd name="T10" fmla="*/ 48 w 70"/>
                  <a:gd name="T11" fmla="*/ 36 h 70"/>
                  <a:gd name="T12" fmla="*/ 48 w 70"/>
                  <a:gd name="T13" fmla="*/ 36 h 70"/>
                  <a:gd name="T14" fmla="*/ 46 w 70"/>
                  <a:gd name="T15" fmla="*/ 40 h 70"/>
                  <a:gd name="T16" fmla="*/ 44 w 70"/>
                  <a:gd name="T17" fmla="*/ 44 h 70"/>
                  <a:gd name="T18" fmla="*/ 40 w 70"/>
                  <a:gd name="T19" fmla="*/ 48 h 70"/>
                  <a:gd name="T20" fmla="*/ 34 w 70"/>
                  <a:gd name="T21" fmla="*/ 48 h 70"/>
                  <a:gd name="T22" fmla="*/ 34 w 70"/>
                  <a:gd name="T23" fmla="*/ 48 h 70"/>
                  <a:gd name="T24" fmla="*/ 30 w 70"/>
                  <a:gd name="T25" fmla="*/ 48 h 70"/>
                  <a:gd name="T26" fmla="*/ 26 w 70"/>
                  <a:gd name="T27" fmla="*/ 44 h 70"/>
                  <a:gd name="T28" fmla="*/ 22 w 70"/>
                  <a:gd name="T29" fmla="*/ 40 h 70"/>
                  <a:gd name="T30" fmla="*/ 22 w 70"/>
                  <a:gd name="T31" fmla="*/ 36 h 70"/>
                  <a:gd name="T32" fmla="*/ 22 w 70"/>
                  <a:gd name="T33" fmla="*/ 36 h 70"/>
                  <a:gd name="T34" fmla="*/ 22 w 70"/>
                  <a:gd name="T35" fmla="*/ 30 h 70"/>
                  <a:gd name="T36" fmla="*/ 26 w 70"/>
                  <a:gd name="T37" fmla="*/ 26 h 70"/>
                  <a:gd name="T38" fmla="*/ 30 w 70"/>
                  <a:gd name="T39" fmla="*/ 24 h 70"/>
                  <a:gd name="T40" fmla="*/ 34 w 70"/>
                  <a:gd name="T41" fmla="*/ 22 h 70"/>
                  <a:gd name="T42" fmla="*/ 34 w 70"/>
                  <a:gd name="T43" fmla="*/ 0 h 70"/>
                  <a:gd name="T44" fmla="*/ 34 w 70"/>
                  <a:gd name="T45" fmla="*/ 0 h 70"/>
                  <a:gd name="T46" fmla="*/ 28 w 70"/>
                  <a:gd name="T47" fmla="*/ 0 h 70"/>
                  <a:gd name="T48" fmla="*/ 20 w 70"/>
                  <a:gd name="T49" fmla="*/ 2 h 70"/>
                  <a:gd name="T50" fmla="*/ 14 w 70"/>
                  <a:gd name="T51" fmla="*/ 6 h 70"/>
                  <a:gd name="T52" fmla="*/ 10 w 70"/>
                  <a:gd name="T53" fmla="*/ 10 h 70"/>
                  <a:gd name="T54" fmla="*/ 6 w 70"/>
                  <a:gd name="T55" fmla="*/ 16 h 70"/>
                  <a:gd name="T56" fmla="*/ 2 w 70"/>
                  <a:gd name="T57" fmla="*/ 22 h 70"/>
                  <a:gd name="T58" fmla="*/ 0 w 70"/>
                  <a:gd name="T59" fmla="*/ 28 h 70"/>
                  <a:gd name="T60" fmla="*/ 0 w 70"/>
                  <a:gd name="T61" fmla="*/ 36 h 70"/>
                  <a:gd name="T62" fmla="*/ 0 w 70"/>
                  <a:gd name="T63" fmla="*/ 36 h 70"/>
                  <a:gd name="T64" fmla="*/ 0 w 70"/>
                  <a:gd name="T65" fmla="*/ 42 h 70"/>
                  <a:gd name="T66" fmla="*/ 2 w 70"/>
                  <a:gd name="T67" fmla="*/ 48 h 70"/>
                  <a:gd name="T68" fmla="*/ 6 w 70"/>
                  <a:gd name="T69" fmla="*/ 54 h 70"/>
                  <a:gd name="T70" fmla="*/ 10 w 70"/>
                  <a:gd name="T71" fmla="*/ 60 h 70"/>
                  <a:gd name="T72" fmla="*/ 14 w 70"/>
                  <a:gd name="T73" fmla="*/ 64 h 70"/>
                  <a:gd name="T74" fmla="*/ 20 w 70"/>
                  <a:gd name="T75" fmla="*/ 68 h 70"/>
                  <a:gd name="T76" fmla="*/ 28 w 70"/>
                  <a:gd name="T77" fmla="*/ 70 h 70"/>
                  <a:gd name="T78" fmla="*/ 34 w 70"/>
                  <a:gd name="T79" fmla="*/ 70 h 70"/>
                  <a:gd name="T80" fmla="*/ 34 w 70"/>
                  <a:gd name="T81" fmla="*/ 70 h 70"/>
                  <a:gd name="T82" fmla="*/ 42 w 70"/>
                  <a:gd name="T83" fmla="*/ 70 h 70"/>
                  <a:gd name="T84" fmla="*/ 48 w 70"/>
                  <a:gd name="T85" fmla="*/ 68 h 70"/>
                  <a:gd name="T86" fmla="*/ 54 w 70"/>
                  <a:gd name="T87" fmla="*/ 64 h 70"/>
                  <a:gd name="T88" fmla="*/ 60 w 70"/>
                  <a:gd name="T89" fmla="*/ 60 h 70"/>
                  <a:gd name="T90" fmla="*/ 64 w 70"/>
                  <a:gd name="T91" fmla="*/ 54 h 70"/>
                  <a:gd name="T92" fmla="*/ 66 w 70"/>
                  <a:gd name="T93" fmla="*/ 48 h 70"/>
                  <a:gd name="T94" fmla="*/ 68 w 70"/>
                  <a:gd name="T95" fmla="*/ 42 h 70"/>
                  <a:gd name="T96" fmla="*/ 70 w 70"/>
                  <a:gd name="T97" fmla="*/ 36 h 70"/>
                  <a:gd name="T98" fmla="*/ 70 w 70"/>
                  <a:gd name="T99" fmla="*/ 36 h 70"/>
                  <a:gd name="T100" fmla="*/ 68 w 70"/>
                  <a:gd name="T101" fmla="*/ 28 h 70"/>
                  <a:gd name="T102" fmla="*/ 66 w 70"/>
                  <a:gd name="T103" fmla="*/ 22 h 70"/>
                  <a:gd name="T104" fmla="*/ 64 w 70"/>
                  <a:gd name="T105" fmla="*/ 16 h 70"/>
                  <a:gd name="T106" fmla="*/ 60 w 70"/>
                  <a:gd name="T107" fmla="*/ 10 h 70"/>
                  <a:gd name="T108" fmla="*/ 54 w 70"/>
                  <a:gd name="T109" fmla="*/ 6 h 70"/>
                  <a:gd name="T110" fmla="*/ 48 w 70"/>
                  <a:gd name="T111" fmla="*/ 2 h 70"/>
                  <a:gd name="T112" fmla="*/ 42 w 70"/>
                  <a:gd name="T113" fmla="*/ 0 h 70"/>
                  <a:gd name="T114" fmla="*/ 34 w 70"/>
                  <a:gd name="T115" fmla="*/ 0 h 70"/>
                  <a:gd name="T116" fmla="*/ 34 w 70"/>
                  <a:gd name="T1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70">
                    <a:moveTo>
                      <a:pt x="34" y="22"/>
                    </a:moveTo>
                    <a:lnTo>
                      <a:pt x="34" y="22"/>
                    </a:lnTo>
                    <a:lnTo>
                      <a:pt x="40" y="24"/>
                    </a:lnTo>
                    <a:lnTo>
                      <a:pt x="44" y="26"/>
                    </a:lnTo>
                    <a:lnTo>
                      <a:pt x="46" y="30"/>
                    </a:lnTo>
                    <a:lnTo>
                      <a:pt x="48" y="36"/>
                    </a:lnTo>
                    <a:lnTo>
                      <a:pt x="48" y="36"/>
                    </a:lnTo>
                    <a:lnTo>
                      <a:pt x="46" y="40"/>
                    </a:lnTo>
                    <a:lnTo>
                      <a:pt x="44" y="44"/>
                    </a:lnTo>
                    <a:lnTo>
                      <a:pt x="40" y="48"/>
                    </a:lnTo>
                    <a:lnTo>
                      <a:pt x="34" y="48"/>
                    </a:lnTo>
                    <a:lnTo>
                      <a:pt x="34" y="48"/>
                    </a:lnTo>
                    <a:lnTo>
                      <a:pt x="30" y="48"/>
                    </a:lnTo>
                    <a:lnTo>
                      <a:pt x="26" y="44"/>
                    </a:lnTo>
                    <a:lnTo>
                      <a:pt x="22" y="40"/>
                    </a:lnTo>
                    <a:lnTo>
                      <a:pt x="22" y="36"/>
                    </a:lnTo>
                    <a:lnTo>
                      <a:pt x="22" y="36"/>
                    </a:lnTo>
                    <a:lnTo>
                      <a:pt x="22" y="30"/>
                    </a:lnTo>
                    <a:lnTo>
                      <a:pt x="26" y="26"/>
                    </a:lnTo>
                    <a:lnTo>
                      <a:pt x="30" y="24"/>
                    </a:lnTo>
                    <a:lnTo>
                      <a:pt x="34" y="22"/>
                    </a:lnTo>
                    <a:close/>
                    <a:moveTo>
                      <a:pt x="34" y="0"/>
                    </a:moveTo>
                    <a:lnTo>
                      <a:pt x="34" y="0"/>
                    </a:lnTo>
                    <a:lnTo>
                      <a:pt x="28" y="0"/>
                    </a:lnTo>
                    <a:lnTo>
                      <a:pt x="20" y="2"/>
                    </a:lnTo>
                    <a:lnTo>
                      <a:pt x="14" y="6"/>
                    </a:lnTo>
                    <a:lnTo>
                      <a:pt x="10" y="10"/>
                    </a:lnTo>
                    <a:lnTo>
                      <a:pt x="6" y="16"/>
                    </a:lnTo>
                    <a:lnTo>
                      <a:pt x="2" y="22"/>
                    </a:lnTo>
                    <a:lnTo>
                      <a:pt x="0" y="28"/>
                    </a:lnTo>
                    <a:lnTo>
                      <a:pt x="0" y="36"/>
                    </a:lnTo>
                    <a:lnTo>
                      <a:pt x="0" y="36"/>
                    </a:lnTo>
                    <a:lnTo>
                      <a:pt x="0" y="42"/>
                    </a:lnTo>
                    <a:lnTo>
                      <a:pt x="2" y="48"/>
                    </a:lnTo>
                    <a:lnTo>
                      <a:pt x="6" y="54"/>
                    </a:lnTo>
                    <a:lnTo>
                      <a:pt x="10" y="60"/>
                    </a:lnTo>
                    <a:lnTo>
                      <a:pt x="14" y="64"/>
                    </a:lnTo>
                    <a:lnTo>
                      <a:pt x="20" y="68"/>
                    </a:lnTo>
                    <a:lnTo>
                      <a:pt x="28" y="70"/>
                    </a:lnTo>
                    <a:lnTo>
                      <a:pt x="34" y="70"/>
                    </a:lnTo>
                    <a:lnTo>
                      <a:pt x="34" y="70"/>
                    </a:lnTo>
                    <a:lnTo>
                      <a:pt x="42" y="70"/>
                    </a:lnTo>
                    <a:lnTo>
                      <a:pt x="48" y="68"/>
                    </a:lnTo>
                    <a:lnTo>
                      <a:pt x="54" y="64"/>
                    </a:lnTo>
                    <a:lnTo>
                      <a:pt x="60" y="60"/>
                    </a:lnTo>
                    <a:lnTo>
                      <a:pt x="64" y="54"/>
                    </a:lnTo>
                    <a:lnTo>
                      <a:pt x="66" y="48"/>
                    </a:lnTo>
                    <a:lnTo>
                      <a:pt x="68" y="42"/>
                    </a:lnTo>
                    <a:lnTo>
                      <a:pt x="70" y="36"/>
                    </a:lnTo>
                    <a:lnTo>
                      <a:pt x="70" y="36"/>
                    </a:lnTo>
                    <a:lnTo>
                      <a:pt x="68" y="28"/>
                    </a:lnTo>
                    <a:lnTo>
                      <a:pt x="66" y="22"/>
                    </a:lnTo>
                    <a:lnTo>
                      <a:pt x="64" y="16"/>
                    </a:lnTo>
                    <a:lnTo>
                      <a:pt x="60" y="10"/>
                    </a:lnTo>
                    <a:lnTo>
                      <a:pt x="54" y="6"/>
                    </a:lnTo>
                    <a:lnTo>
                      <a:pt x="48" y="2"/>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73" name="Freeform 19"/>
              <p:cNvSpPr/>
              <p:nvPr/>
            </p:nvSpPr>
            <p:spPr bwMode="auto">
              <a:xfrm>
                <a:off x="4730751" y="4719638"/>
                <a:ext cx="41275" cy="41275"/>
              </a:xfrm>
              <a:custGeom>
                <a:avLst/>
                <a:gdLst>
                  <a:gd name="T0" fmla="*/ 12 w 26"/>
                  <a:gd name="T1" fmla="*/ 0 h 26"/>
                  <a:gd name="T2" fmla="*/ 12 w 26"/>
                  <a:gd name="T3" fmla="*/ 0 h 26"/>
                  <a:gd name="T4" fmla="*/ 18 w 26"/>
                  <a:gd name="T5" fmla="*/ 2 h 26"/>
                  <a:gd name="T6" fmla="*/ 22 w 26"/>
                  <a:gd name="T7" fmla="*/ 4 h 26"/>
                  <a:gd name="T8" fmla="*/ 24 w 26"/>
                  <a:gd name="T9" fmla="*/ 8 h 26"/>
                  <a:gd name="T10" fmla="*/ 26 w 26"/>
                  <a:gd name="T11" fmla="*/ 14 h 26"/>
                  <a:gd name="T12" fmla="*/ 26 w 26"/>
                  <a:gd name="T13" fmla="*/ 14 h 26"/>
                  <a:gd name="T14" fmla="*/ 24 w 26"/>
                  <a:gd name="T15" fmla="*/ 18 h 26"/>
                  <a:gd name="T16" fmla="*/ 22 w 26"/>
                  <a:gd name="T17" fmla="*/ 22 h 26"/>
                  <a:gd name="T18" fmla="*/ 18 w 26"/>
                  <a:gd name="T19" fmla="*/ 26 h 26"/>
                  <a:gd name="T20" fmla="*/ 12 w 26"/>
                  <a:gd name="T21" fmla="*/ 26 h 26"/>
                  <a:gd name="T22" fmla="*/ 12 w 26"/>
                  <a:gd name="T23" fmla="*/ 26 h 26"/>
                  <a:gd name="T24" fmla="*/ 8 w 26"/>
                  <a:gd name="T25" fmla="*/ 26 h 26"/>
                  <a:gd name="T26" fmla="*/ 4 w 26"/>
                  <a:gd name="T27" fmla="*/ 22 h 26"/>
                  <a:gd name="T28" fmla="*/ 0 w 26"/>
                  <a:gd name="T29" fmla="*/ 18 h 26"/>
                  <a:gd name="T30" fmla="*/ 0 w 26"/>
                  <a:gd name="T31" fmla="*/ 14 h 26"/>
                  <a:gd name="T32" fmla="*/ 0 w 26"/>
                  <a:gd name="T33" fmla="*/ 14 h 26"/>
                  <a:gd name="T34" fmla="*/ 0 w 26"/>
                  <a:gd name="T35" fmla="*/ 8 h 26"/>
                  <a:gd name="T36" fmla="*/ 4 w 26"/>
                  <a:gd name="T37" fmla="*/ 4 h 26"/>
                  <a:gd name="T38" fmla="*/ 8 w 26"/>
                  <a:gd name="T39" fmla="*/ 2 h 26"/>
                  <a:gd name="T40" fmla="*/ 12 w 26"/>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6">
                    <a:moveTo>
                      <a:pt x="12" y="0"/>
                    </a:moveTo>
                    <a:lnTo>
                      <a:pt x="12" y="0"/>
                    </a:lnTo>
                    <a:lnTo>
                      <a:pt x="18" y="2"/>
                    </a:lnTo>
                    <a:lnTo>
                      <a:pt x="22" y="4"/>
                    </a:lnTo>
                    <a:lnTo>
                      <a:pt x="24" y="8"/>
                    </a:lnTo>
                    <a:lnTo>
                      <a:pt x="26" y="14"/>
                    </a:lnTo>
                    <a:lnTo>
                      <a:pt x="26" y="14"/>
                    </a:lnTo>
                    <a:lnTo>
                      <a:pt x="24" y="18"/>
                    </a:lnTo>
                    <a:lnTo>
                      <a:pt x="22" y="22"/>
                    </a:lnTo>
                    <a:lnTo>
                      <a:pt x="18" y="26"/>
                    </a:lnTo>
                    <a:lnTo>
                      <a:pt x="12" y="26"/>
                    </a:lnTo>
                    <a:lnTo>
                      <a:pt x="12" y="26"/>
                    </a:lnTo>
                    <a:lnTo>
                      <a:pt x="8" y="26"/>
                    </a:lnTo>
                    <a:lnTo>
                      <a:pt x="4" y="22"/>
                    </a:lnTo>
                    <a:lnTo>
                      <a:pt x="0" y="18"/>
                    </a:lnTo>
                    <a:lnTo>
                      <a:pt x="0" y="14"/>
                    </a:lnTo>
                    <a:lnTo>
                      <a:pt x="0" y="14"/>
                    </a:lnTo>
                    <a:lnTo>
                      <a:pt x="0" y="8"/>
                    </a:lnTo>
                    <a:lnTo>
                      <a:pt x="4" y="4"/>
                    </a:lnTo>
                    <a:lnTo>
                      <a:pt x="8" y="2"/>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sp>
            <p:nvSpPr>
              <p:cNvPr id="74" name="Freeform 20"/>
              <p:cNvSpPr/>
              <p:nvPr/>
            </p:nvSpPr>
            <p:spPr bwMode="auto">
              <a:xfrm>
                <a:off x="4695826" y="4684713"/>
                <a:ext cx="111125" cy="111125"/>
              </a:xfrm>
              <a:custGeom>
                <a:avLst/>
                <a:gdLst>
                  <a:gd name="T0" fmla="*/ 34 w 70"/>
                  <a:gd name="T1" fmla="*/ 0 h 70"/>
                  <a:gd name="T2" fmla="*/ 34 w 70"/>
                  <a:gd name="T3" fmla="*/ 0 h 70"/>
                  <a:gd name="T4" fmla="*/ 28 w 70"/>
                  <a:gd name="T5" fmla="*/ 0 h 70"/>
                  <a:gd name="T6" fmla="*/ 20 w 70"/>
                  <a:gd name="T7" fmla="*/ 2 h 70"/>
                  <a:gd name="T8" fmla="*/ 14 w 70"/>
                  <a:gd name="T9" fmla="*/ 6 h 70"/>
                  <a:gd name="T10" fmla="*/ 10 w 70"/>
                  <a:gd name="T11" fmla="*/ 10 h 70"/>
                  <a:gd name="T12" fmla="*/ 6 w 70"/>
                  <a:gd name="T13" fmla="*/ 16 h 70"/>
                  <a:gd name="T14" fmla="*/ 2 w 70"/>
                  <a:gd name="T15" fmla="*/ 22 h 70"/>
                  <a:gd name="T16" fmla="*/ 0 w 70"/>
                  <a:gd name="T17" fmla="*/ 28 h 70"/>
                  <a:gd name="T18" fmla="*/ 0 w 70"/>
                  <a:gd name="T19" fmla="*/ 36 h 70"/>
                  <a:gd name="T20" fmla="*/ 0 w 70"/>
                  <a:gd name="T21" fmla="*/ 36 h 70"/>
                  <a:gd name="T22" fmla="*/ 0 w 70"/>
                  <a:gd name="T23" fmla="*/ 42 h 70"/>
                  <a:gd name="T24" fmla="*/ 2 w 70"/>
                  <a:gd name="T25" fmla="*/ 48 h 70"/>
                  <a:gd name="T26" fmla="*/ 6 w 70"/>
                  <a:gd name="T27" fmla="*/ 54 h 70"/>
                  <a:gd name="T28" fmla="*/ 10 w 70"/>
                  <a:gd name="T29" fmla="*/ 60 h 70"/>
                  <a:gd name="T30" fmla="*/ 14 w 70"/>
                  <a:gd name="T31" fmla="*/ 64 h 70"/>
                  <a:gd name="T32" fmla="*/ 20 w 70"/>
                  <a:gd name="T33" fmla="*/ 68 h 70"/>
                  <a:gd name="T34" fmla="*/ 28 w 70"/>
                  <a:gd name="T35" fmla="*/ 70 h 70"/>
                  <a:gd name="T36" fmla="*/ 34 w 70"/>
                  <a:gd name="T37" fmla="*/ 70 h 70"/>
                  <a:gd name="T38" fmla="*/ 34 w 70"/>
                  <a:gd name="T39" fmla="*/ 70 h 70"/>
                  <a:gd name="T40" fmla="*/ 42 w 70"/>
                  <a:gd name="T41" fmla="*/ 70 h 70"/>
                  <a:gd name="T42" fmla="*/ 48 w 70"/>
                  <a:gd name="T43" fmla="*/ 68 h 70"/>
                  <a:gd name="T44" fmla="*/ 54 w 70"/>
                  <a:gd name="T45" fmla="*/ 64 h 70"/>
                  <a:gd name="T46" fmla="*/ 60 w 70"/>
                  <a:gd name="T47" fmla="*/ 60 h 70"/>
                  <a:gd name="T48" fmla="*/ 64 w 70"/>
                  <a:gd name="T49" fmla="*/ 54 h 70"/>
                  <a:gd name="T50" fmla="*/ 66 w 70"/>
                  <a:gd name="T51" fmla="*/ 48 h 70"/>
                  <a:gd name="T52" fmla="*/ 68 w 70"/>
                  <a:gd name="T53" fmla="*/ 42 h 70"/>
                  <a:gd name="T54" fmla="*/ 70 w 70"/>
                  <a:gd name="T55" fmla="*/ 36 h 70"/>
                  <a:gd name="T56" fmla="*/ 70 w 70"/>
                  <a:gd name="T57" fmla="*/ 36 h 70"/>
                  <a:gd name="T58" fmla="*/ 68 w 70"/>
                  <a:gd name="T59" fmla="*/ 28 h 70"/>
                  <a:gd name="T60" fmla="*/ 66 w 70"/>
                  <a:gd name="T61" fmla="*/ 22 h 70"/>
                  <a:gd name="T62" fmla="*/ 64 w 70"/>
                  <a:gd name="T63" fmla="*/ 16 h 70"/>
                  <a:gd name="T64" fmla="*/ 60 w 70"/>
                  <a:gd name="T65" fmla="*/ 10 h 70"/>
                  <a:gd name="T66" fmla="*/ 54 w 70"/>
                  <a:gd name="T67" fmla="*/ 6 h 70"/>
                  <a:gd name="T68" fmla="*/ 48 w 70"/>
                  <a:gd name="T69" fmla="*/ 2 h 70"/>
                  <a:gd name="T70" fmla="*/ 42 w 70"/>
                  <a:gd name="T71" fmla="*/ 0 h 70"/>
                  <a:gd name="T72" fmla="*/ 34 w 70"/>
                  <a:gd name="T73" fmla="*/ 0 h 70"/>
                  <a:gd name="T74" fmla="*/ 34 w 70"/>
                  <a:gd name="T7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34" y="0"/>
                    </a:moveTo>
                    <a:lnTo>
                      <a:pt x="34" y="0"/>
                    </a:lnTo>
                    <a:lnTo>
                      <a:pt x="28" y="0"/>
                    </a:lnTo>
                    <a:lnTo>
                      <a:pt x="20" y="2"/>
                    </a:lnTo>
                    <a:lnTo>
                      <a:pt x="14" y="6"/>
                    </a:lnTo>
                    <a:lnTo>
                      <a:pt x="10" y="10"/>
                    </a:lnTo>
                    <a:lnTo>
                      <a:pt x="6" y="16"/>
                    </a:lnTo>
                    <a:lnTo>
                      <a:pt x="2" y="22"/>
                    </a:lnTo>
                    <a:lnTo>
                      <a:pt x="0" y="28"/>
                    </a:lnTo>
                    <a:lnTo>
                      <a:pt x="0" y="36"/>
                    </a:lnTo>
                    <a:lnTo>
                      <a:pt x="0" y="36"/>
                    </a:lnTo>
                    <a:lnTo>
                      <a:pt x="0" y="42"/>
                    </a:lnTo>
                    <a:lnTo>
                      <a:pt x="2" y="48"/>
                    </a:lnTo>
                    <a:lnTo>
                      <a:pt x="6" y="54"/>
                    </a:lnTo>
                    <a:lnTo>
                      <a:pt x="10" y="60"/>
                    </a:lnTo>
                    <a:lnTo>
                      <a:pt x="14" y="64"/>
                    </a:lnTo>
                    <a:lnTo>
                      <a:pt x="20" y="68"/>
                    </a:lnTo>
                    <a:lnTo>
                      <a:pt x="28" y="70"/>
                    </a:lnTo>
                    <a:lnTo>
                      <a:pt x="34" y="70"/>
                    </a:lnTo>
                    <a:lnTo>
                      <a:pt x="34" y="70"/>
                    </a:lnTo>
                    <a:lnTo>
                      <a:pt x="42" y="70"/>
                    </a:lnTo>
                    <a:lnTo>
                      <a:pt x="48" y="68"/>
                    </a:lnTo>
                    <a:lnTo>
                      <a:pt x="54" y="64"/>
                    </a:lnTo>
                    <a:lnTo>
                      <a:pt x="60" y="60"/>
                    </a:lnTo>
                    <a:lnTo>
                      <a:pt x="64" y="54"/>
                    </a:lnTo>
                    <a:lnTo>
                      <a:pt x="66" y="48"/>
                    </a:lnTo>
                    <a:lnTo>
                      <a:pt x="68" y="42"/>
                    </a:lnTo>
                    <a:lnTo>
                      <a:pt x="70" y="36"/>
                    </a:lnTo>
                    <a:lnTo>
                      <a:pt x="70" y="36"/>
                    </a:lnTo>
                    <a:lnTo>
                      <a:pt x="68" y="28"/>
                    </a:lnTo>
                    <a:lnTo>
                      <a:pt x="66" y="22"/>
                    </a:lnTo>
                    <a:lnTo>
                      <a:pt x="64" y="16"/>
                    </a:lnTo>
                    <a:lnTo>
                      <a:pt x="60" y="10"/>
                    </a:lnTo>
                    <a:lnTo>
                      <a:pt x="54" y="6"/>
                    </a:lnTo>
                    <a:lnTo>
                      <a:pt x="48" y="2"/>
                    </a:lnTo>
                    <a:lnTo>
                      <a:pt x="42" y="0"/>
                    </a:lnTo>
                    <a:lnTo>
                      <a:pt x="34" y="0"/>
                    </a:lnTo>
                    <a:lnTo>
                      <a:pt x="3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53135"/>
                <a:endParaRPr lang="en-US" sz="1900">
                  <a:solidFill>
                    <a:schemeClr val="accent6">
                      <a:lumMod val="50000"/>
                    </a:schemeClr>
                  </a:solidFill>
                  <a:latin typeface="Calibri" panose="020F0502020204030204"/>
                </a:endParaRPr>
              </a:p>
            </p:txBody>
          </p:sp>
        </p:gr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anim calcmode="lin" valueType="num">
                                      <p:cBhvr>
                                        <p:cTn id="17" dur="1000" fill="hold"/>
                                        <p:tgtEl>
                                          <p:spTgt spid="44"/>
                                        </p:tgtEl>
                                        <p:attrNameLst>
                                          <p:attrName>ppt_x</p:attrName>
                                        </p:attrNameLst>
                                      </p:cBhvr>
                                      <p:tavLst>
                                        <p:tav tm="0">
                                          <p:val>
                                            <p:strVal val="#ppt_x"/>
                                          </p:val>
                                        </p:tav>
                                        <p:tav tm="100000">
                                          <p:val>
                                            <p:strVal val="#ppt_x"/>
                                          </p:val>
                                        </p:tav>
                                      </p:tavLst>
                                    </p:anim>
                                    <p:anim calcmode="lin" valueType="num">
                                      <p:cBhvr>
                                        <p:cTn id="18" dur="1000" fill="hold"/>
                                        <p:tgtEl>
                                          <p:spTgt spid="4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anim calcmode="lin" valueType="num">
                                      <p:cBhvr>
                                        <p:cTn id="22" dur="1000" fill="hold"/>
                                        <p:tgtEl>
                                          <p:spTgt spid="57"/>
                                        </p:tgtEl>
                                        <p:attrNameLst>
                                          <p:attrName>ppt_x</p:attrName>
                                        </p:attrNameLst>
                                      </p:cBhvr>
                                      <p:tavLst>
                                        <p:tav tm="0">
                                          <p:val>
                                            <p:strVal val="#ppt_x"/>
                                          </p:val>
                                        </p:tav>
                                        <p:tav tm="100000">
                                          <p:val>
                                            <p:strVal val="#ppt_x"/>
                                          </p:val>
                                        </p:tav>
                                      </p:tavLst>
                                    </p:anim>
                                    <p:anim calcmode="lin" valueType="num">
                                      <p:cBhvr>
                                        <p:cTn id="23" dur="1000" fill="hold"/>
                                        <p:tgtEl>
                                          <p:spTgt spid="5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
          <p:cNvGrpSpPr>
            <a:grpSpLocks noChangeAspect="1"/>
          </p:cNvGrpSpPr>
          <p:nvPr/>
        </p:nvGrpSpPr>
        <p:grpSpPr bwMode="auto">
          <a:xfrm>
            <a:off x="590794" y="2206898"/>
            <a:ext cx="11520000" cy="2705925"/>
            <a:chOff x="185399" y="2020629"/>
            <a:chExt cx="11992243" cy="2815921"/>
          </a:xfrm>
        </p:grpSpPr>
        <p:sp>
          <p:nvSpPr>
            <p:cNvPr id="19" name="Flowchart: Decision 3"/>
            <p:cNvSpPr/>
            <p:nvPr/>
          </p:nvSpPr>
          <p:spPr>
            <a:xfrm>
              <a:off x="3225529" y="2022217"/>
              <a:ext cx="2870264" cy="2814333"/>
            </a:xfrm>
            <a:prstGeom prst="flowChartDecision">
              <a:avLst/>
            </a:prstGeom>
            <a:blipFill>
              <a:blip r:embed="rId3" cstate="screen">
                <a:extLst>
                  <a:ext uri="{BEBA8EAE-BF5A-486C-A8C5-ECC9F3942E4B}">
                    <a14:imgProps xmlns:a14="http://schemas.microsoft.com/office/drawing/2010/main">
                      <a14:imgLayer r:embed="rId4">
                        <a14:imgEffect>
                          <a14:saturation sat="33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GB" altLang="zh-CN">
                <a:solidFill>
                  <a:srgbClr val="FFFFFF"/>
                </a:solidFill>
                <a:ea typeface="宋体" panose="02010600030101010101" pitchFamily="2" charset="-122"/>
              </a:endParaRPr>
            </a:p>
          </p:txBody>
        </p:sp>
        <p:sp>
          <p:nvSpPr>
            <p:cNvPr id="20" name="Flowchart: Decision 4"/>
            <p:cNvSpPr/>
            <p:nvPr/>
          </p:nvSpPr>
          <p:spPr>
            <a:xfrm>
              <a:off x="6267247" y="2020629"/>
              <a:ext cx="2870264" cy="2814333"/>
            </a:xfrm>
            <a:prstGeom prst="flowChartDecision">
              <a:avLst/>
            </a:prstGeom>
            <a:blipFill>
              <a:blip r:embed="rId5" cstate="screen">
                <a:extLst>
                  <a:ext uri="{BEBA8EAE-BF5A-486C-A8C5-ECC9F3942E4B}">
                    <a14:imgProps xmlns:a14="http://schemas.microsoft.com/office/drawing/2010/main">
                      <a14:imgLayer r:embed="rId6">
                        <a14:imgEffect>
                          <a14:saturation sat="66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GB" altLang="zh-CN">
                <a:solidFill>
                  <a:srgbClr val="FFFFFF"/>
                </a:solidFill>
                <a:ea typeface="宋体" panose="02010600030101010101" pitchFamily="2" charset="-122"/>
              </a:endParaRPr>
            </a:p>
          </p:txBody>
        </p:sp>
        <p:sp>
          <p:nvSpPr>
            <p:cNvPr id="21" name="Flowchart: Decision 5"/>
            <p:cNvSpPr/>
            <p:nvPr/>
          </p:nvSpPr>
          <p:spPr>
            <a:xfrm>
              <a:off x="9307378" y="2022217"/>
              <a:ext cx="2870264" cy="2814333"/>
            </a:xfrm>
            <a:prstGeom prst="flowChartDecision">
              <a:avLst/>
            </a:prstGeom>
            <a:blipFill>
              <a:blip r:embed="rId7" cstate="screen">
                <a:extLst>
                  <a:ext uri="{BEBA8EAE-BF5A-486C-A8C5-ECC9F3942E4B}">
                    <a14:imgProps xmlns:a14="http://schemas.microsoft.com/office/drawing/2010/main">
                      <a14:imgLayer r:embed="rId8">
                        <a14:imgEffect>
                          <a14:saturation sat="66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GB" altLang="zh-CN">
                <a:solidFill>
                  <a:srgbClr val="FFFFFF"/>
                </a:solidFill>
                <a:ea typeface="宋体" panose="02010600030101010101" pitchFamily="2" charset="-122"/>
              </a:endParaRPr>
            </a:p>
          </p:txBody>
        </p:sp>
        <p:sp>
          <p:nvSpPr>
            <p:cNvPr id="22" name="Flowchart: Decision 6"/>
            <p:cNvSpPr/>
            <p:nvPr/>
          </p:nvSpPr>
          <p:spPr>
            <a:xfrm>
              <a:off x="185399" y="2020629"/>
              <a:ext cx="2870264" cy="2814333"/>
            </a:xfrm>
            <a:prstGeom prst="flowChartDecision">
              <a:avLst/>
            </a:prstGeom>
            <a:blipFill>
              <a:blip r:embed="rId9" cstate="screen">
                <a:extLst>
                  <a:ext uri="{BEBA8EAE-BF5A-486C-A8C5-ECC9F3942E4B}">
                    <a14:imgProps xmlns:a14="http://schemas.microsoft.com/office/drawing/2010/main">
                      <a14:imgLayer r:embed="rId10">
                        <a14:imgEffect>
                          <a14:saturation sat="66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GB" altLang="zh-CN">
                <a:solidFill>
                  <a:srgbClr val="FFFFFF"/>
                </a:solidFill>
                <a:ea typeface="宋体" panose="02010600030101010101" pitchFamily="2" charset="-122"/>
              </a:endParaRPr>
            </a:p>
          </p:txBody>
        </p:sp>
      </p:grpSp>
      <p:sp>
        <p:nvSpPr>
          <p:cNvPr id="35" name="文本框 2"/>
          <p:cNvSpPr txBox="1"/>
          <p:nvPr/>
        </p:nvSpPr>
        <p:spPr>
          <a:xfrm>
            <a:off x="5055394" y="582652"/>
            <a:ext cx="2590800" cy="400110"/>
          </a:xfrm>
          <a:prstGeom prst="rect">
            <a:avLst/>
          </a:prstGeom>
          <a:noFill/>
        </p:spPr>
        <p:txBody>
          <a:bodyPr wrap="square" rtlCol="0">
            <a:spAutoFit/>
          </a:bodyPr>
          <a:lstStyle/>
          <a:p>
            <a:pPr algn="ctr"/>
            <a:r>
              <a:rPr lang="zh-CN" altLang="en-US" sz="2000" dirty="0">
                <a:solidFill>
                  <a:srgbClr val="0DA181"/>
                </a:solidFill>
                <a:latin typeface="造字工房悦黑体验版常规体" pitchFamily="50" charset="-122"/>
                <a:ea typeface="造字工房悦黑体验版常规体" pitchFamily="50" charset="-122"/>
              </a:rPr>
              <a:t>责任义务</a:t>
            </a:r>
            <a:endParaRPr lang="en-US" altLang="zh-CN" sz="2000" dirty="0">
              <a:solidFill>
                <a:schemeClr val="bg1">
                  <a:lumMod val="50000"/>
                </a:schemeClr>
              </a:solidFill>
              <a:latin typeface="Agency FB" panose="020B0503020202020204" pitchFamily="34" charset="0"/>
              <a:ea typeface="微软雅黑" panose="020B0503020204020204" pitchFamily="34" charset="-122"/>
            </a:endParaRPr>
          </a:p>
        </p:txBody>
      </p:sp>
      <p:sp>
        <p:nvSpPr>
          <p:cNvPr id="23" name="Rectangle 12"/>
          <p:cNvSpPr>
            <a:spLocks noChangeArrowheads="1"/>
          </p:cNvSpPr>
          <p:nvPr/>
        </p:nvSpPr>
        <p:spPr bwMode="auto">
          <a:xfrm>
            <a:off x="1118005" y="5584361"/>
            <a:ext cx="10465579" cy="89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80" tIns="47640" rIns="95280" bIns="4764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24" name="Diamond 13"/>
          <p:cNvSpPr/>
          <p:nvPr/>
        </p:nvSpPr>
        <p:spPr>
          <a:xfrm>
            <a:off x="2949903" y="2179788"/>
            <a:ext cx="952619" cy="953347"/>
          </a:xfrm>
          <a:prstGeom prst="diamond">
            <a:avLst/>
          </a:prstGeom>
          <a:solidFill>
            <a:srgbClr val="2C9E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80" tIns="47640" rIns="95280" bIns="47640" anchor="ctr"/>
          <a:lstStyle/>
          <a:p>
            <a:pPr algn="ctr" eaLnBrk="1" hangingPunct="1"/>
            <a:endParaRPr lang="en-GB" altLang="zh-CN">
              <a:solidFill>
                <a:srgbClr val="FFFFFF"/>
              </a:solidFill>
              <a:ea typeface="宋体" panose="02010600030101010101" pitchFamily="2" charset="-122"/>
            </a:endParaRPr>
          </a:p>
        </p:txBody>
      </p:sp>
      <p:sp>
        <p:nvSpPr>
          <p:cNvPr id="25" name="Diamond 14"/>
          <p:cNvSpPr/>
          <p:nvPr/>
        </p:nvSpPr>
        <p:spPr>
          <a:xfrm>
            <a:off x="5874485" y="3768699"/>
            <a:ext cx="952619" cy="953347"/>
          </a:xfrm>
          <a:prstGeom prst="diamond">
            <a:avLst/>
          </a:prstGeom>
          <a:solidFill>
            <a:srgbClr val="2C9E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80" tIns="47640" rIns="95280" bIns="47640" anchor="ctr"/>
          <a:lstStyle/>
          <a:p>
            <a:pPr algn="ctr" eaLnBrk="1" hangingPunct="1"/>
            <a:endParaRPr lang="en-GB" altLang="zh-CN">
              <a:solidFill>
                <a:srgbClr val="FFFFFF"/>
              </a:solidFill>
              <a:ea typeface="宋体" panose="02010600030101010101" pitchFamily="2" charset="-122"/>
            </a:endParaRPr>
          </a:p>
        </p:txBody>
      </p:sp>
      <p:sp>
        <p:nvSpPr>
          <p:cNvPr id="26" name="Diamond 15"/>
          <p:cNvSpPr/>
          <p:nvPr/>
        </p:nvSpPr>
        <p:spPr>
          <a:xfrm>
            <a:off x="8799066" y="2179788"/>
            <a:ext cx="952619" cy="953347"/>
          </a:xfrm>
          <a:prstGeom prst="diamond">
            <a:avLst/>
          </a:prstGeom>
          <a:solidFill>
            <a:srgbClr val="2C9E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80" tIns="47640" rIns="95280" bIns="47640" anchor="ctr"/>
          <a:lstStyle/>
          <a:p>
            <a:pPr algn="ctr" eaLnBrk="1" hangingPunct="1"/>
            <a:endParaRPr lang="en-GB" altLang="zh-CN">
              <a:solidFill>
                <a:srgbClr val="FFFFFF"/>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
          <p:cNvSpPr txBox="1"/>
          <p:nvPr/>
        </p:nvSpPr>
        <p:spPr>
          <a:xfrm>
            <a:off x="4698264" y="582652"/>
            <a:ext cx="3305061" cy="400110"/>
          </a:xfrm>
          <a:prstGeom prst="rect">
            <a:avLst/>
          </a:prstGeom>
          <a:noFill/>
        </p:spPr>
        <p:txBody>
          <a:bodyPr wrap="square" rtlCol="0">
            <a:spAutoFit/>
          </a:bodyPr>
          <a:lstStyle/>
          <a:p>
            <a:pPr algn="ctr"/>
            <a:r>
              <a:rPr lang="zh-CN" altLang="en-US" sz="2000" dirty="0">
                <a:solidFill>
                  <a:srgbClr val="0DA181"/>
                </a:solidFill>
                <a:latin typeface="造字工房悦黑体验版常规体" pitchFamily="50" charset="-122"/>
                <a:ea typeface="造字工房悦黑体验版常规体" pitchFamily="50" charset="-122"/>
              </a:rPr>
              <a:t>解决问题</a:t>
            </a:r>
            <a:r>
              <a:rPr lang="zh-CN" altLang="en-US" sz="2000" dirty="0">
                <a:solidFill>
                  <a:srgbClr val="0DA181"/>
                </a:solidFill>
                <a:latin typeface="Agency FB" panose="020B0503020202020204" pitchFamily="34" charset="0"/>
                <a:ea typeface="微软雅黑" panose="020B0503020204020204" pitchFamily="34" charset="-122"/>
              </a:rPr>
              <a:t> </a:t>
            </a:r>
            <a:endParaRPr lang="en-US" altLang="zh-CN" sz="2000" dirty="0">
              <a:solidFill>
                <a:schemeClr val="bg1">
                  <a:lumMod val="50000"/>
                </a:schemeClr>
              </a:solidFill>
              <a:latin typeface="Agency FB" panose="020B0503020202020204" pitchFamily="34" charset="0"/>
              <a:ea typeface="微软雅黑" panose="020B0503020204020204" pitchFamily="34" charset="-122"/>
            </a:endParaRPr>
          </a:p>
        </p:txBody>
      </p:sp>
      <p:sp>
        <p:nvSpPr>
          <p:cNvPr id="23" name="Freeform 13"/>
          <p:cNvSpPr/>
          <p:nvPr/>
        </p:nvSpPr>
        <p:spPr bwMode="auto">
          <a:xfrm>
            <a:off x="2701296" y="2331122"/>
            <a:ext cx="957029" cy="96467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rgbClr val="2C9E7D"/>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lIns="127047" tIns="63523" rIns="127047" bIns="63523"/>
          <a:lstStyle/>
          <a:p>
            <a:endParaRPr lang="zh-CN" altLang="en-US">
              <a:solidFill>
                <a:schemeClr val="tx1">
                  <a:lumMod val="75000"/>
                  <a:lumOff val="25000"/>
                </a:schemeClr>
              </a:solidFill>
            </a:endParaRPr>
          </a:p>
        </p:txBody>
      </p:sp>
      <p:sp>
        <p:nvSpPr>
          <p:cNvPr id="24" name="Freeform 15"/>
          <p:cNvSpPr/>
          <p:nvPr/>
        </p:nvSpPr>
        <p:spPr bwMode="auto">
          <a:xfrm>
            <a:off x="7638595" y="2331122"/>
            <a:ext cx="957029" cy="96467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rgbClr val="2C9E7D"/>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lIns="127047" tIns="63523" rIns="127047" bIns="63523"/>
          <a:lstStyle/>
          <a:p>
            <a:endParaRPr lang="zh-CN" altLang="en-US">
              <a:solidFill>
                <a:schemeClr val="tx1">
                  <a:lumMod val="75000"/>
                  <a:lumOff val="25000"/>
                </a:schemeClr>
              </a:solidFill>
            </a:endParaRPr>
          </a:p>
        </p:txBody>
      </p:sp>
      <p:sp>
        <p:nvSpPr>
          <p:cNvPr id="25" name="Freeform 17"/>
          <p:cNvSpPr/>
          <p:nvPr/>
        </p:nvSpPr>
        <p:spPr bwMode="auto">
          <a:xfrm>
            <a:off x="5082843" y="4730680"/>
            <a:ext cx="963644" cy="964678"/>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rgbClr val="2C9E7D"/>
            </a:solidFill>
            <a:prstDash val="solid"/>
            <a:round/>
            <a:tailEnd type="triangle" w="med" len="med"/>
          </a:ln>
          <a:extLst>
            <a:ext uri="{909E8E84-426E-40DD-AFC4-6F175D3DCCD1}">
              <a14:hiddenFill xmlns:a14="http://schemas.microsoft.com/office/drawing/2010/main">
                <a:solidFill>
                  <a:srgbClr val="FFFFFF"/>
                </a:solidFill>
              </a14:hiddenFill>
            </a:ext>
          </a:extLst>
        </p:spPr>
        <p:txBody>
          <a:bodyPr lIns="127047" tIns="63523" rIns="127047" bIns="63523"/>
          <a:lstStyle/>
          <a:p>
            <a:endParaRPr lang="zh-CN" altLang="en-US">
              <a:solidFill>
                <a:schemeClr val="tx1">
                  <a:lumMod val="75000"/>
                  <a:lumOff val="25000"/>
                </a:schemeClr>
              </a:solidFill>
            </a:endParaRPr>
          </a:p>
        </p:txBody>
      </p:sp>
      <p:sp>
        <p:nvSpPr>
          <p:cNvPr id="26" name="Freeform 19"/>
          <p:cNvSpPr/>
          <p:nvPr/>
        </p:nvSpPr>
        <p:spPr bwMode="auto">
          <a:xfrm>
            <a:off x="10092912" y="4730680"/>
            <a:ext cx="959234" cy="964678"/>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rgbClr val="2C9E7D"/>
            </a:solidFill>
            <a:prstDash val="solid"/>
            <a:round/>
            <a:tailEnd type="triangle" w="med" len="med"/>
          </a:ln>
          <a:extLst>
            <a:ext uri="{909E8E84-426E-40DD-AFC4-6F175D3DCCD1}">
              <a14:hiddenFill xmlns:a14="http://schemas.microsoft.com/office/drawing/2010/main">
                <a:solidFill>
                  <a:srgbClr val="FFFFFF"/>
                </a:solidFill>
              </a14:hiddenFill>
            </a:ext>
          </a:extLst>
        </p:spPr>
        <p:txBody>
          <a:bodyPr lIns="127047" tIns="63523" rIns="127047" bIns="63523"/>
          <a:lstStyle/>
          <a:p>
            <a:endParaRPr lang="zh-CN" altLang="en-US">
              <a:solidFill>
                <a:schemeClr val="tx1">
                  <a:lumMod val="75000"/>
                  <a:lumOff val="25000"/>
                </a:schemeClr>
              </a:solidFill>
            </a:endParaRPr>
          </a:p>
        </p:txBody>
      </p:sp>
      <p:sp>
        <p:nvSpPr>
          <p:cNvPr id="27" name="Rectangle 32"/>
          <p:cNvSpPr>
            <a:spLocks noChangeArrowheads="1"/>
          </p:cNvSpPr>
          <p:nvPr/>
        </p:nvSpPr>
        <p:spPr bwMode="auto">
          <a:xfrm>
            <a:off x="4048631" y="2898451"/>
            <a:ext cx="2101496" cy="72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 02</a:t>
            </a:r>
          </a:p>
          <a:p>
            <a:pPr algn="ctr">
              <a:buFont typeface="Arial" panose="020B0604020202020204" pitchFamily="34" charset="0"/>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点击添加相关标题文字，点击添加相关标题文字，点击添加相关标题文字，点击添加</a:t>
            </a:r>
          </a:p>
        </p:txBody>
      </p:sp>
      <p:sp>
        <p:nvSpPr>
          <p:cNvPr id="28" name="Rectangle 33"/>
          <p:cNvSpPr>
            <a:spLocks noChangeArrowheads="1"/>
          </p:cNvSpPr>
          <p:nvPr/>
        </p:nvSpPr>
        <p:spPr bwMode="auto">
          <a:xfrm>
            <a:off x="1649442" y="4399553"/>
            <a:ext cx="2101496"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01</a:t>
            </a:r>
          </a:p>
          <a:p>
            <a:pPr algn="ctr">
              <a:buFont typeface="Arial" panose="020B0604020202020204" pitchFamily="34" charset="0"/>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点击添加相关标题文字，点击添加相关标题文字，点击添加相关标题文字，点击添加</a:t>
            </a:r>
          </a:p>
        </p:txBody>
      </p:sp>
      <p:sp>
        <p:nvSpPr>
          <p:cNvPr id="29" name="Rectangle 34"/>
          <p:cNvSpPr>
            <a:spLocks noChangeArrowheads="1"/>
          </p:cNvSpPr>
          <p:nvPr/>
        </p:nvSpPr>
        <p:spPr bwMode="auto">
          <a:xfrm>
            <a:off x="8950653" y="2898451"/>
            <a:ext cx="2101495" cy="72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04</a:t>
            </a:r>
          </a:p>
          <a:p>
            <a:pPr algn="ctr">
              <a:buFont typeface="Arial" panose="020B0604020202020204" pitchFamily="34" charset="0"/>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点击添加相关标题文字，点击添加相关标题文字，点击添加相关标题文字，点击添加</a:t>
            </a:r>
          </a:p>
        </p:txBody>
      </p:sp>
      <p:sp>
        <p:nvSpPr>
          <p:cNvPr id="30" name="Rectangle 35"/>
          <p:cNvSpPr>
            <a:spLocks noChangeArrowheads="1"/>
          </p:cNvSpPr>
          <p:nvPr/>
        </p:nvSpPr>
        <p:spPr bwMode="auto">
          <a:xfrm>
            <a:off x="6551464" y="4399553"/>
            <a:ext cx="2101495" cy="72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03</a:t>
            </a:r>
          </a:p>
          <a:p>
            <a:pPr algn="ctr">
              <a:buFont typeface="Arial" panose="020B0604020202020204" pitchFamily="34" charset="0"/>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点击添加相关标题文字，点击添加相关标题文字，点击添加相关标题文字，点击添加</a:t>
            </a:r>
          </a:p>
        </p:txBody>
      </p:sp>
      <p:grpSp>
        <p:nvGrpSpPr>
          <p:cNvPr id="31" name="组合 30"/>
          <p:cNvGrpSpPr/>
          <p:nvPr/>
        </p:nvGrpSpPr>
        <p:grpSpPr>
          <a:xfrm>
            <a:off x="9415936" y="4052974"/>
            <a:ext cx="1356160" cy="1355407"/>
            <a:chOff x="9415936" y="4052974"/>
            <a:chExt cx="1356160" cy="1355407"/>
          </a:xfrm>
          <a:solidFill>
            <a:srgbClr val="2C9E7D"/>
          </a:solidFill>
        </p:grpSpPr>
        <p:sp>
          <p:nvSpPr>
            <p:cNvPr id="32" name="Oval 18"/>
            <p:cNvSpPr>
              <a:spLocks noChangeArrowheads="1"/>
            </p:cNvSpPr>
            <p:nvPr/>
          </p:nvSpPr>
          <p:spPr bwMode="auto">
            <a:xfrm>
              <a:off x="9415936" y="4052974"/>
              <a:ext cx="1356160" cy="1355407"/>
            </a:xfrm>
            <a:prstGeom prst="ellipse">
              <a:avLst/>
            </a:prstGeom>
            <a:grpFill/>
            <a:ln w="6350">
              <a:solidFill>
                <a:schemeClr val="bg1"/>
              </a:solidFill>
            </a:ln>
          </p:spPr>
          <p:txBody>
            <a:bodyPr lIns="127047" tIns="63523" rIns="127047" bIns="63523"/>
            <a:lstStyle/>
            <a:p>
              <a:endParaRPr lang="zh-CN" altLang="en-US">
                <a:solidFill>
                  <a:schemeClr val="tx1">
                    <a:lumMod val="75000"/>
                    <a:lumOff val="25000"/>
                  </a:schemeClr>
                </a:solidFill>
              </a:endParaRPr>
            </a:p>
          </p:txBody>
        </p:sp>
        <p:grpSp>
          <p:nvGrpSpPr>
            <p:cNvPr id="33" name="组合 32"/>
            <p:cNvGrpSpPr/>
            <p:nvPr/>
          </p:nvGrpSpPr>
          <p:grpSpPr>
            <a:xfrm>
              <a:off x="9899618" y="4430414"/>
              <a:ext cx="386587" cy="600531"/>
              <a:chOff x="8402638" y="-3309938"/>
              <a:chExt cx="212725" cy="330201"/>
            </a:xfrm>
            <a:grpFill/>
          </p:grpSpPr>
          <p:sp>
            <p:nvSpPr>
              <p:cNvPr id="34" name="Freeform 6"/>
              <p:cNvSpPr/>
              <p:nvPr/>
            </p:nvSpPr>
            <p:spPr bwMode="auto">
              <a:xfrm>
                <a:off x="8420100" y="-3309938"/>
                <a:ext cx="176212" cy="146050"/>
              </a:xfrm>
              <a:custGeom>
                <a:avLst/>
                <a:gdLst>
                  <a:gd name="T0" fmla="*/ 47 w 47"/>
                  <a:gd name="T1" fmla="*/ 39 h 39"/>
                  <a:gd name="T2" fmla="*/ 47 w 47"/>
                  <a:gd name="T3" fmla="*/ 21 h 39"/>
                  <a:gd name="T4" fmla="*/ 47 w 47"/>
                  <a:gd name="T5" fmla="*/ 21 h 39"/>
                  <a:gd name="T6" fmla="*/ 24 w 47"/>
                  <a:gd name="T7" fmla="*/ 0 h 39"/>
                  <a:gd name="T8" fmla="*/ 0 w 47"/>
                  <a:gd name="T9" fmla="*/ 21 h 39"/>
                  <a:gd name="T10" fmla="*/ 0 w 47"/>
                  <a:gd name="T11" fmla="*/ 26 h 39"/>
                  <a:gd name="T12" fmla="*/ 0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47" y="39"/>
                    </a:moveTo>
                    <a:cubicBezTo>
                      <a:pt x="47" y="21"/>
                      <a:pt x="47" y="21"/>
                      <a:pt x="47" y="21"/>
                    </a:cubicBezTo>
                    <a:cubicBezTo>
                      <a:pt x="47" y="21"/>
                      <a:pt x="47" y="21"/>
                      <a:pt x="47" y="21"/>
                    </a:cubicBezTo>
                    <a:cubicBezTo>
                      <a:pt x="47" y="9"/>
                      <a:pt x="36" y="0"/>
                      <a:pt x="24" y="0"/>
                    </a:cubicBezTo>
                    <a:cubicBezTo>
                      <a:pt x="11" y="0"/>
                      <a:pt x="0" y="9"/>
                      <a:pt x="0" y="21"/>
                    </a:cubicBezTo>
                    <a:cubicBezTo>
                      <a:pt x="0" y="21"/>
                      <a:pt x="0" y="26"/>
                      <a:pt x="0" y="26"/>
                    </a:cubicBezTo>
                    <a:cubicBezTo>
                      <a:pt x="0" y="39"/>
                      <a:pt x="0" y="39"/>
                      <a:pt x="0" y="39"/>
                    </a:cubicBezTo>
                  </a:path>
                </a:pathLst>
              </a:custGeom>
              <a:grpFill/>
              <a:ln w="12700" cap="rnd">
                <a:solidFill>
                  <a:schemeClr val="bg1"/>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6" name="Freeform 7"/>
              <p:cNvSpPr>
                <a:spLocks noEditPoints="1"/>
              </p:cNvSpPr>
              <p:nvPr/>
            </p:nvSpPr>
            <p:spPr bwMode="auto">
              <a:xfrm>
                <a:off x="8402638" y="-3133725"/>
                <a:ext cx="212725" cy="153988"/>
              </a:xfrm>
              <a:custGeom>
                <a:avLst/>
                <a:gdLst>
                  <a:gd name="T0" fmla="*/ 55 w 57"/>
                  <a:gd name="T1" fmla="*/ 0 h 41"/>
                  <a:gd name="T2" fmla="*/ 3 w 57"/>
                  <a:gd name="T3" fmla="*/ 0 h 41"/>
                  <a:gd name="T4" fmla="*/ 0 w 57"/>
                  <a:gd name="T5" fmla="*/ 2 h 41"/>
                  <a:gd name="T6" fmla="*/ 0 w 57"/>
                  <a:gd name="T7" fmla="*/ 39 h 41"/>
                  <a:gd name="T8" fmla="*/ 3 w 57"/>
                  <a:gd name="T9" fmla="*/ 41 h 41"/>
                  <a:gd name="T10" fmla="*/ 55 w 57"/>
                  <a:gd name="T11" fmla="*/ 41 h 41"/>
                  <a:gd name="T12" fmla="*/ 57 w 57"/>
                  <a:gd name="T13" fmla="*/ 39 h 41"/>
                  <a:gd name="T14" fmla="*/ 57 w 57"/>
                  <a:gd name="T15" fmla="*/ 2 h 41"/>
                  <a:gd name="T16" fmla="*/ 55 w 57"/>
                  <a:gd name="T17" fmla="*/ 0 h 41"/>
                  <a:gd name="T18" fmla="*/ 30 w 57"/>
                  <a:gd name="T19" fmla="*/ 19 h 41"/>
                  <a:gd name="T20" fmla="*/ 32 w 57"/>
                  <a:gd name="T21" fmla="*/ 26 h 41"/>
                  <a:gd name="T22" fmla="*/ 31 w 57"/>
                  <a:gd name="T23" fmla="*/ 27 h 41"/>
                  <a:gd name="T24" fmla="*/ 30 w 57"/>
                  <a:gd name="T25" fmla="*/ 27 h 41"/>
                  <a:gd name="T26" fmla="*/ 27 w 57"/>
                  <a:gd name="T27" fmla="*/ 27 h 41"/>
                  <a:gd name="T28" fmla="*/ 26 w 57"/>
                  <a:gd name="T29" fmla="*/ 27 h 41"/>
                  <a:gd name="T30" fmla="*/ 26 w 57"/>
                  <a:gd name="T31" fmla="*/ 26 h 41"/>
                  <a:gd name="T32" fmla="*/ 27 w 57"/>
                  <a:gd name="T33" fmla="*/ 19 h 41"/>
                  <a:gd name="T34" fmla="*/ 24 w 57"/>
                  <a:gd name="T35" fmla="*/ 15 h 41"/>
                  <a:gd name="T36" fmla="*/ 29 w 57"/>
                  <a:gd name="T37" fmla="*/ 10 h 41"/>
                  <a:gd name="T38" fmla="*/ 33 w 57"/>
                  <a:gd name="T39" fmla="*/ 15 h 41"/>
                  <a:gd name="T40" fmla="*/ 30 w 57"/>
                  <a:gd name="T41"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41">
                    <a:moveTo>
                      <a:pt x="55" y="0"/>
                    </a:moveTo>
                    <a:cubicBezTo>
                      <a:pt x="3" y="0"/>
                      <a:pt x="3" y="0"/>
                      <a:pt x="3" y="0"/>
                    </a:cubicBezTo>
                    <a:cubicBezTo>
                      <a:pt x="1" y="0"/>
                      <a:pt x="0" y="1"/>
                      <a:pt x="0" y="2"/>
                    </a:cubicBezTo>
                    <a:cubicBezTo>
                      <a:pt x="0" y="39"/>
                      <a:pt x="0" y="39"/>
                      <a:pt x="0" y="39"/>
                    </a:cubicBezTo>
                    <a:cubicBezTo>
                      <a:pt x="0" y="40"/>
                      <a:pt x="1" y="41"/>
                      <a:pt x="3" y="41"/>
                    </a:cubicBezTo>
                    <a:cubicBezTo>
                      <a:pt x="55" y="41"/>
                      <a:pt x="55" y="41"/>
                      <a:pt x="55" y="41"/>
                    </a:cubicBezTo>
                    <a:cubicBezTo>
                      <a:pt x="56" y="41"/>
                      <a:pt x="57" y="40"/>
                      <a:pt x="57" y="39"/>
                    </a:cubicBezTo>
                    <a:cubicBezTo>
                      <a:pt x="57" y="2"/>
                      <a:pt x="57" y="2"/>
                      <a:pt x="57" y="2"/>
                    </a:cubicBezTo>
                    <a:cubicBezTo>
                      <a:pt x="57" y="1"/>
                      <a:pt x="56" y="0"/>
                      <a:pt x="55" y="0"/>
                    </a:cubicBezTo>
                    <a:close/>
                    <a:moveTo>
                      <a:pt x="30" y="19"/>
                    </a:moveTo>
                    <a:cubicBezTo>
                      <a:pt x="32" y="26"/>
                      <a:pt x="32" y="26"/>
                      <a:pt x="32" y="26"/>
                    </a:cubicBezTo>
                    <a:cubicBezTo>
                      <a:pt x="32" y="26"/>
                      <a:pt x="32" y="27"/>
                      <a:pt x="31" y="27"/>
                    </a:cubicBezTo>
                    <a:cubicBezTo>
                      <a:pt x="31" y="27"/>
                      <a:pt x="31" y="27"/>
                      <a:pt x="30" y="27"/>
                    </a:cubicBezTo>
                    <a:cubicBezTo>
                      <a:pt x="27" y="27"/>
                      <a:pt x="27" y="27"/>
                      <a:pt x="27" y="27"/>
                    </a:cubicBezTo>
                    <a:cubicBezTo>
                      <a:pt x="27" y="27"/>
                      <a:pt x="26" y="27"/>
                      <a:pt x="26" y="27"/>
                    </a:cubicBezTo>
                    <a:cubicBezTo>
                      <a:pt x="26" y="27"/>
                      <a:pt x="26" y="26"/>
                      <a:pt x="26" y="26"/>
                    </a:cubicBezTo>
                    <a:cubicBezTo>
                      <a:pt x="27" y="19"/>
                      <a:pt x="27" y="19"/>
                      <a:pt x="27" y="19"/>
                    </a:cubicBezTo>
                    <a:cubicBezTo>
                      <a:pt x="25" y="18"/>
                      <a:pt x="24" y="17"/>
                      <a:pt x="24" y="15"/>
                    </a:cubicBezTo>
                    <a:cubicBezTo>
                      <a:pt x="24" y="12"/>
                      <a:pt x="26" y="10"/>
                      <a:pt x="29" y="10"/>
                    </a:cubicBezTo>
                    <a:cubicBezTo>
                      <a:pt x="31" y="10"/>
                      <a:pt x="33" y="12"/>
                      <a:pt x="33" y="15"/>
                    </a:cubicBezTo>
                    <a:cubicBezTo>
                      <a:pt x="33" y="17"/>
                      <a:pt x="32" y="18"/>
                      <a:pt x="30" y="19"/>
                    </a:cubicBezTo>
                    <a:close/>
                  </a:path>
                </a:pathLst>
              </a:custGeom>
              <a:grpFill/>
              <a:ln w="12700" cap="rnd">
                <a:solidFill>
                  <a:schemeClr val="bg1"/>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37" name="组合 36"/>
          <p:cNvGrpSpPr/>
          <p:nvPr/>
        </p:nvGrpSpPr>
        <p:grpSpPr>
          <a:xfrm>
            <a:off x="6959412" y="2618099"/>
            <a:ext cx="1349544" cy="1357614"/>
            <a:chOff x="6959412" y="2618099"/>
            <a:chExt cx="1349544" cy="1357614"/>
          </a:xfrm>
          <a:solidFill>
            <a:srgbClr val="2C9E7D"/>
          </a:solidFill>
        </p:grpSpPr>
        <p:sp>
          <p:nvSpPr>
            <p:cNvPr id="38" name="Oval 14"/>
            <p:cNvSpPr>
              <a:spLocks noChangeArrowheads="1"/>
            </p:cNvSpPr>
            <p:nvPr/>
          </p:nvSpPr>
          <p:spPr bwMode="auto">
            <a:xfrm>
              <a:off x="6959412" y="2618099"/>
              <a:ext cx="1349544" cy="1357614"/>
            </a:xfrm>
            <a:prstGeom prst="ellipse">
              <a:avLst/>
            </a:prstGeom>
            <a:grpFill/>
            <a:ln w="6350">
              <a:solidFill>
                <a:schemeClr val="bg1"/>
              </a:solidFill>
            </a:ln>
          </p:spPr>
          <p:txBody>
            <a:bodyPr lIns="127047" tIns="63523" rIns="127047" bIns="63523"/>
            <a:lstStyle/>
            <a:p>
              <a:endParaRPr lang="zh-CN" altLang="en-US">
                <a:solidFill>
                  <a:schemeClr val="tx1">
                    <a:lumMod val="75000"/>
                    <a:lumOff val="25000"/>
                  </a:schemeClr>
                </a:solidFill>
              </a:endParaRPr>
            </a:p>
          </p:txBody>
        </p:sp>
        <p:sp>
          <p:nvSpPr>
            <p:cNvPr id="39" name="Freeform 14"/>
            <p:cNvSpPr/>
            <p:nvPr/>
          </p:nvSpPr>
          <p:spPr bwMode="auto">
            <a:xfrm>
              <a:off x="7386106" y="3019135"/>
              <a:ext cx="504976" cy="542878"/>
            </a:xfrm>
            <a:custGeom>
              <a:avLst/>
              <a:gdLst>
                <a:gd name="T0" fmla="*/ 91 w 97"/>
                <a:gd name="T1" fmla="*/ 56 h 104"/>
                <a:gd name="T2" fmla="*/ 53 w 97"/>
                <a:gd name="T3" fmla="*/ 93 h 104"/>
                <a:gd name="T4" fmla="*/ 11 w 97"/>
                <a:gd name="T5" fmla="*/ 93 h 104"/>
                <a:gd name="T6" fmla="*/ 11 w 97"/>
                <a:gd name="T7" fmla="*/ 53 h 104"/>
                <a:gd name="T8" fmla="*/ 59 w 97"/>
                <a:gd name="T9" fmla="*/ 8 h 104"/>
                <a:gd name="T10" fmla="*/ 88 w 97"/>
                <a:gd name="T11" fmla="*/ 8 h 104"/>
                <a:gd name="T12" fmla="*/ 88 w 97"/>
                <a:gd name="T13" fmla="*/ 36 h 104"/>
                <a:gd name="T14" fmla="*/ 47 w 97"/>
                <a:gd name="T15" fmla="*/ 76 h 104"/>
                <a:gd name="T16" fmla="*/ 29 w 97"/>
                <a:gd name="T17" fmla="*/ 76 h 104"/>
                <a:gd name="T18" fmla="*/ 29 w 97"/>
                <a:gd name="T19" fmla="*/ 59 h 104"/>
                <a:gd name="T20" fmla="*/ 62 w 97"/>
                <a:gd name="T21" fmla="*/ 2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4">
                  <a:moveTo>
                    <a:pt x="91" y="56"/>
                  </a:moveTo>
                  <a:cubicBezTo>
                    <a:pt x="53" y="93"/>
                    <a:pt x="53" y="93"/>
                    <a:pt x="53" y="93"/>
                  </a:cubicBezTo>
                  <a:cubicBezTo>
                    <a:pt x="42" y="104"/>
                    <a:pt x="23" y="104"/>
                    <a:pt x="11" y="93"/>
                  </a:cubicBezTo>
                  <a:cubicBezTo>
                    <a:pt x="0" y="82"/>
                    <a:pt x="0" y="64"/>
                    <a:pt x="11" y="53"/>
                  </a:cubicBezTo>
                  <a:cubicBezTo>
                    <a:pt x="59" y="8"/>
                    <a:pt x="59" y="8"/>
                    <a:pt x="59" y="8"/>
                  </a:cubicBezTo>
                  <a:cubicBezTo>
                    <a:pt x="67" y="0"/>
                    <a:pt x="80" y="0"/>
                    <a:pt x="88" y="8"/>
                  </a:cubicBezTo>
                  <a:cubicBezTo>
                    <a:pt x="97" y="15"/>
                    <a:pt x="97" y="28"/>
                    <a:pt x="88" y="36"/>
                  </a:cubicBezTo>
                  <a:cubicBezTo>
                    <a:pt x="47" y="76"/>
                    <a:pt x="47" y="76"/>
                    <a:pt x="47" y="76"/>
                  </a:cubicBezTo>
                  <a:cubicBezTo>
                    <a:pt x="42" y="80"/>
                    <a:pt x="34" y="80"/>
                    <a:pt x="29" y="76"/>
                  </a:cubicBezTo>
                  <a:cubicBezTo>
                    <a:pt x="24" y="71"/>
                    <a:pt x="24" y="63"/>
                    <a:pt x="29" y="59"/>
                  </a:cubicBezTo>
                  <a:cubicBezTo>
                    <a:pt x="62" y="27"/>
                    <a:pt x="62" y="27"/>
                    <a:pt x="62" y="27"/>
                  </a:cubicBezTo>
                </a:path>
              </a:pathLst>
            </a:custGeom>
            <a:grpFill/>
            <a:ln w="12700" cap="rnd">
              <a:solidFill>
                <a:schemeClr val="bg1"/>
              </a:solidFill>
              <a:prstDash val="solid"/>
              <a:round/>
            </a:ln>
          </p:spPr>
          <p:txBody>
            <a:bodyPr vert="horz" wrap="square" lIns="127047" tIns="63523" rIns="127047" bIns="63523" numCol="1" anchor="t" anchorCtr="0" compatLnSpc="1"/>
            <a:lstStyle/>
            <a:p>
              <a:endParaRPr lang="zh-CN" altLang="en-US">
                <a:solidFill>
                  <a:schemeClr val="tx1">
                    <a:lumMod val="75000"/>
                    <a:lumOff val="25000"/>
                  </a:schemeClr>
                </a:solidFill>
              </a:endParaRPr>
            </a:p>
          </p:txBody>
        </p:sp>
      </p:grpSp>
      <p:grpSp>
        <p:nvGrpSpPr>
          <p:cNvPr id="40" name="组合 39"/>
          <p:cNvGrpSpPr/>
          <p:nvPr/>
        </p:nvGrpSpPr>
        <p:grpSpPr>
          <a:xfrm>
            <a:off x="2024318" y="2618099"/>
            <a:ext cx="1353954" cy="1357614"/>
            <a:chOff x="2024318" y="2618099"/>
            <a:chExt cx="1353954" cy="1357614"/>
          </a:xfrm>
          <a:solidFill>
            <a:srgbClr val="2C9E7D"/>
          </a:solidFill>
        </p:grpSpPr>
        <p:sp>
          <p:nvSpPr>
            <p:cNvPr id="41" name="Oval 12"/>
            <p:cNvSpPr>
              <a:spLocks noChangeArrowheads="1"/>
            </p:cNvSpPr>
            <p:nvPr/>
          </p:nvSpPr>
          <p:spPr bwMode="auto">
            <a:xfrm>
              <a:off x="2024318" y="2618099"/>
              <a:ext cx="1353954" cy="1357614"/>
            </a:xfrm>
            <a:prstGeom prst="ellipse">
              <a:avLst/>
            </a:prstGeom>
            <a:grpFill/>
            <a:ln w="6350">
              <a:solidFill>
                <a:schemeClr val="bg1"/>
              </a:solidFill>
            </a:ln>
          </p:spPr>
          <p:txBody>
            <a:bodyPr lIns="127047" tIns="63523" rIns="127047" bIns="63523"/>
            <a:lstStyle/>
            <a:p>
              <a:endParaRPr lang="zh-CN" altLang="en-US">
                <a:solidFill>
                  <a:schemeClr val="tx1">
                    <a:lumMod val="75000"/>
                    <a:lumOff val="25000"/>
                  </a:schemeClr>
                </a:solidFill>
              </a:endParaRPr>
            </a:p>
          </p:txBody>
        </p:sp>
        <p:sp>
          <p:nvSpPr>
            <p:cNvPr id="42" name="Freeform 27"/>
            <p:cNvSpPr/>
            <p:nvPr/>
          </p:nvSpPr>
          <p:spPr bwMode="auto">
            <a:xfrm>
              <a:off x="2443294" y="3059672"/>
              <a:ext cx="516002" cy="474467"/>
            </a:xfrm>
            <a:custGeom>
              <a:avLst/>
              <a:gdLst>
                <a:gd name="T0" fmla="*/ 71 w 99"/>
                <a:gd name="T1" fmla="*/ 0 h 91"/>
                <a:gd name="T2" fmla="*/ 50 w 99"/>
                <a:gd name="T3" fmla="*/ 12 h 91"/>
                <a:gd name="T4" fmla="*/ 28 w 99"/>
                <a:gd name="T5" fmla="*/ 0 h 91"/>
                <a:gd name="T6" fmla="*/ 0 w 99"/>
                <a:gd name="T7" fmla="*/ 28 h 91"/>
                <a:gd name="T8" fmla="*/ 50 w 99"/>
                <a:gd name="T9" fmla="*/ 91 h 91"/>
                <a:gd name="T10" fmla="*/ 99 w 99"/>
                <a:gd name="T11" fmla="*/ 28 h 91"/>
                <a:gd name="T12" fmla="*/ 71 w 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9" h="91">
                  <a:moveTo>
                    <a:pt x="71" y="0"/>
                  </a:moveTo>
                  <a:cubicBezTo>
                    <a:pt x="60" y="0"/>
                    <a:pt x="50" y="12"/>
                    <a:pt x="50" y="12"/>
                  </a:cubicBezTo>
                  <a:cubicBezTo>
                    <a:pt x="50" y="12"/>
                    <a:pt x="40" y="0"/>
                    <a:pt x="28" y="0"/>
                  </a:cubicBezTo>
                  <a:cubicBezTo>
                    <a:pt x="16" y="0"/>
                    <a:pt x="0" y="8"/>
                    <a:pt x="0" y="28"/>
                  </a:cubicBezTo>
                  <a:cubicBezTo>
                    <a:pt x="0" y="52"/>
                    <a:pt x="34" y="83"/>
                    <a:pt x="50" y="91"/>
                  </a:cubicBezTo>
                  <a:cubicBezTo>
                    <a:pt x="65" y="83"/>
                    <a:pt x="99" y="52"/>
                    <a:pt x="99" y="28"/>
                  </a:cubicBezTo>
                  <a:cubicBezTo>
                    <a:pt x="99" y="8"/>
                    <a:pt x="83" y="0"/>
                    <a:pt x="71" y="0"/>
                  </a:cubicBezTo>
                  <a:close/>
                </a:path>
              </a:pathLst>
            </a:custGeom>
            <a:grpFill/>
            <a:ln w="12700" cap="rnd">
              <a:solidFill>
                <a:schemeClr val="bg1"/>
              </a:solidFill>
              <a:prstDash val="solid"/>
              <a:round/>
            </a:ln>
          </p:spPr>
          <p:txBody>
            <a:bodyPr vert="horz" wrap="square" lIns="127047" tIns="63523" rIns="127047" bIns="63523" numCol="1" anchor="t" anchorCtr="0" compatLnSpc="1"/>
            <a:lstStyle/>
            <a:p>
              <a:endParaRPr lang="zh-CN" altLang="en-US">
                <a:solidFill>
                  <a:schemeClr val="tx1">
                    <a:lumMod val="75000"/>
                    <a:lumOff val="25000"/>
                  </a:schemeClr>
                </a:solidFill>
              </a:endParaRPr>
            </a:p>
          </p:txBody>
        </p:sp>
      </p:grpSp>
      <p:grpSp>
        <p:nvGrpSpPr>
          <p:cNvPr id="43" name="组合 42"/>
          <p:cNvGrpSpPr/>
          <p:nvPr/>
        </p:nvGrpSpPr>
        <p:grpSpPr>
          <a:xfrm>
            <a:off x="4405865" y="4052974"/>
            <a:ext cx="1353954" cy="1355407"/>
            <a:chOff x="4405865" y="4052974"/>
            <a:chExt cx="1353954" cy="1355407"/>
          </a:xfrm>
          <a:solidFill>
            <a:srgbClr val="2C9E7D"/>
          </a:solidFill>
        </p:grpSpPr>
        <p:sp>
          <p:nvSpPr>
            <p:cNvPr id="44" name="Oval 16"/>
            <p:cNvSpPr>
              <a:spLocks noChangeArrowheads="1"/>
            </p:cNvSpPr>
            <p:nvPr/>
          </p:nvSpPr>
          <p:spPr bwMode="auto">
            <a:xfrm>
              <a:off x="4405865" y="4052974"/>
              <a:ext cx="1353954" cy="1355407"/>
            </a:xfrm>
            <a:prstGeom prst="ellipse">
              <a:avLst/>
            </a:prstGeom>
            <a:grpFill/>
            <a:ln w="6350">
              <a:solidFill>
                <a:schemeClr val="bg1"/>
              </a:solidFill>
            </a:ln>
          </p:spPr>
          <p:txBody>
            <a:bodyPr lIns="127047" tIns="63523" rIns="127047" bIns="63523"/>
            <a:lstStyle/>
            <a:p>
              <a:endParaRPr lang="zh-CN" altLang="en-US">
                <a:solidFill>
                  <a:schemeClr val="tx1">
                    <a:lumMod val="75000"/>
                    <a:lumOff val="25000"/>
                  </a:schemeClr>
                </a:solidFill>
              </a:endParaRPr>
            </a:p>
          </p:txBody>
        </p:sp>
        <p:grpSp>
          <p:nvGrpSpPr>
            <p:cNvPr id="45" name="组合 44"/>
            <p:cNvGrpSpPr/>
            <p:nvPr/>
          </p:nvGrpSpPr>
          <p:grpSpPr>
            <a:xfrm>
              <a:off x="4864533" y="4470274"/>
              <a:ext cx="436617" cy="520810"/>
              <a:chOff x="6932613" y="-3332163"/>
              <a:chExt cx="314325" cy="374650"/>
            </a:xfrm>
            <a:grpFill/>
          </p:grpSpPr>
          <p:sp>
            <p:nvSpPr>
              <p:cNvPr id="46" name="Oval 28"/>
              <p:cNvSpPr>
                <a:spLocks noChangeArrowheads="1"/>
              </p:cNvSpPr>
              <p:nvPr/>
            </p:nvSpPr>
            <p:spPr bwMode="auto">
              <a:xfrm>
                <a:off x="6932613" y="-3271838"/>
                <a:ext cx="314325" cy="314325"/>
              </a:xfrm>
              <a:prstGeom prst="ellipse">
                <a:avLst/>
              </a:prstGeom>
              <a:grpFill/>
              <a:ln w="12700" cap="rnd">
                <a:solidFill>
                  <a:schemeClr val="bg1"/>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7" name="Line 29"/>
              <p:cNvSpPr>
                <a:spLocks noChangeShapeType="1"/>
              </p:cNvSpPr>
              <p:nvPr/>
            </p:nvSpPr>
            <p:spPr bwMode="auto">
              <a:xfrm flipV="1">
                <a:off x="7089775" y="-3241675"/>
                <a:ext cx="0" cy="127000"/>
              </a:xfrm>
              <a:prstGeom prst="line">
                <a:avLst/>
              </a:prstGeom>
              <a:grpFill/>
              <a:ln w="12700" cap="rnd">
                <a:solidFill>
                  <a:schemeClr val="bg1"/>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8" name="Line 30"/>
              <p:cNvSpPr>
                <a:spLocks noChangeShapeType="1"/>
              </p:cNvSpPr>
              <p:nvPr/>
            </p:nvSpPr>
            <p:spPr bwMode="auto">
              <a:xfrm>
                <a:off x="7089775" y="-3321050"/>
                <a:ext cx="0" cy="38100"/>
              </a:xfrm>
              <a:prstGeom prst="line">
                <a:avLst/>
              </a:prstGeom>
              <a:grpFill/>
              <a:ln w="12700" cap="rnd">
                <a:solidFill>
                  <a:schemeClr val="bg1"/>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9" name="Line 31"/>
              <p:cNvSpPr>
                <a:spLocks noChangeShapeType="1"/>
              </p:cNvSpPr>
              <p:nvPr/>
            </p:nvSpPr>
            <p:spPr bwMode="auto">
              <a:xfrm>
                <a:off x="7059613" y="-3332163"/>
                <a:ext cx="60325" cy="0"/>
              </a:xfrm>
              <a:prstGeom prst="line">
                <a:avLst/>
              </a:prstGeom>
              <a:grpFill/>
              <a:ln w="12700" cap="rnd">
                <a:solidFill>
                  <a:schemeClr val="bg1"/>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0" name="Line 32"/>
              <p:cNvSpPr>
                <a:spLocks noChangeShapeType="1"/>
              </p:cNvSpPr>
              <p:nvPr/>
            </p:nvSpPr>
            <p:spPr bwMode="auto">
              <a:xfrm flipV="1">
                <a:off x="7089775" y="-3208338"/>
                <a:ext cx="93662" cy="93663"/>
              </a:xfrm>
              <a:prstGeom prst="line">
                <a:avLst/>
              </a:prstGeom>
              <a:grpFill/>
              <a:ln w="12700" cap="rnd">
                <a:solidFill>
                  <a:schemeClr val="bg1"/>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1" name="Line 33"/>
              <p:cNvSpPr>
                <a:spLocks noChangeShapeType="1"/>
              </p:cNvSpPr>
              <p:nvPr/>
            </p:nvSpPr>
            <p:spPr bwMode="auto">
              <a:xfrm flipV="1">
                <a:off x="7213600" y="-3271838"/>
                <a:ext cx="33337" cy="33338"/>
              </a:xfrm>
              <a:prstGeom prst="line">
                <a:avLst/>
              </a:prstGeom>
              <a:grpFill/>
              <a:ln w="12700" cap="rnd">
                <a:solidFill>
                  <a:schemeClr val="bg1"/>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heel(1)">
                                      <p:cBhvr>
                                        <p:cTn id="11" dur="500"/>
                                        <p:tgtEl>
                                          <p:spTgt spid="40"/>
                                        </p:tgtEl>
                                      </p:cBhvr>
                                    </p:animEffect>
                                  </p:childTnLst>
                                </p:cTn>
                              </p:par>
                              <p:par>
                                <p:cTn id="12" presetID="21" presetClass="entr" presetSubtype="1"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heel(1)">
                                      <p:cBhvr>
                                        <p:cTn id="14" dur="500"/>
                                        <p:tgtEl>
                                          <p:spTgt spid="43"/>
                                        </p:tgtEl>
                                      </p:cBhvr>
                                    </p:animEffect>
                                  </p:childTnLst>
                                </p:cTn>
                              </p:par>
                              <p:par>
                                <p:cTn id="15" presetID="21" presetClass="entr" presetSubtype="1"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heel(1)">
                                      <p:cBhvr>
                                        <p:cTn id="17" dur="500"/>
                                        <p:tgtEl>
                                          <p:spTgt spid="37"/>
                                        </p:tgtEl>
                                      </p:cBhvr>
                                    </p:animEffect>
                                  </p:childTnLst>
                                </p:cTn>
                              </p:par>
                              <p:par>
                                <p:cTn id="18" presetID="21" presetClass="entr" presetSubtype="1"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500"/>
                                        <p:tgtEl>
                                          <p:spTgt spid="3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500"/>
                                        <p:tgtEl>
                                          <p:spTgt spid="3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
          <p:cNvSpPr txBox="1"/>
          <p:nvPr/>
        </p:nvSpPr>
        <p:spPr>
          <a:xfrm>
            <a:off x="4698264" y="582652"/>
            <a:ext cx="3305061" cy="400110"/>
          </a:xfrm>
          <a:prstGeom prst="rect">
            <a:avLst/>
          </a:prstGeom>
          <a:noFill/>
        </p:spPr>
        <p:txBody>
          <a:bodyPr wrap="square" rtlCol="0">
            <a:spAutoFit/>
          </a:bodyPr>
          <a:lstStyle/>
          <a:p>
            <a:pPr algn="ctr"/>
            <a:r>
              <a:rPr lang="zh-CN" altLang="en-US" sz="2000" dirty="0">
                <a:solidFill>
                  <a:srgbClr val="0DA181"/>
                </a:solidFill>
                <a:latin typeface="造字工房悦黑体验版常规体" pitchFamily="50" charset="-122"/>
                <a:ea typeface="造字工房悦黑体验版常规体" pitchFamily="50" charset="-122"/>
              </a:rPr>
              <a:t>解决问题</a:t>
            </a:r>
            <a:r>
              <a:rPr lang="zh-CN" altLang="en-US" sz="2000" dirty="0">
                <a:solidFill>
                  <a:srgbClr val="0DA181"/>
                </a:solidFill>
                <a:latin typeface="Agency FB" panose="020B0503020202020204" pitchFamily="34" charset="0"/>
                <a:ea typeface="微软雅黑" panose="020B0503020204020204" pitchFamily="34" charset="-122"/>
              </a:rPr>
              <a:t> </a:t>
            </a:r>
            <a:endParaRPr lang="en-US" altLang="zh-CN" sz="2000" dirty="0">
              <a:solidFill>
                <a:schemeClr val="bg1">
                  <a:lumMod val="50000"/>
                </a:schemeClr>
              </a:solidFill>
              <a:latin typeface="Agency FB" panose="020B0503020202020204" pitchFamily="34" charset="0"/>
              <a:ea typeface="微软雅黑" panose="020B0503020204020204" pitchFamily="34" charset="-122"/>
            </a:endParaRPr>
          </a:p>
        </p:txBody>
      </p:sp>
      <p:grpSp>
        <p:nvGrpSpPr>
          <p:cNvPr id="13" name="组合 12"/>
          <p:cNvGrpSpPr/>
          <p:nvPr/>
        </p:nvGrpSpPr>
        <p:grpSpPr>
          <a:xfrm>
            <a:off x="7395328" y="2079800"/>
            <a:ext cx="4002656" cy="981052"/>
            <a:chOff x="4633344" y="1326476"/>
            <a:chExt cx="4002656" cy="981052"/>
          </a:xfrm>
        </p:grpSpPr>
        <p:sp>
          <p:nvSpPr>
            <p:cNvPr id="14" name="矩形 13"/>
            <p:cNvSpPr/>
            <p:nvPr/>
          </p:nvSpPr>
          <p:spPr>
            <a:xfrm>
              <a:off x="4633344" y="1599642"/>
              <a:ext cx="4002656" cy="707886"/>
            </a:xfrm>
            <a:prstGeom prst="rect">
              <a:avLst/>
            </a:prstGeom>
          </p:spPr>
          <p:txBody>
            <a:bodyPr wrap="square">
              <a:spAutoFit/>
            </a:body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请在此输入文字内容请在此输入文字内容请在此输入文字内容请在此输入文字内容请在此输入文字内容请在此输入文字内容请在此输入文字内容请在此输入文字内容请在此输入文字内容</a:t>
              </a:r>
            </a:p>
            <a:p>
              <a:pPr algn="just"/>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633344" y="1326476"/>
              <a:ext cx="1005403" cy="338554"/>
            </a:xfrm>
            <a:prstGeom prst="rect">
              <a:avLst/>
            </a:prstGeom>
          </p:spPr>
          <p:txBody>
            <a:bodyPr wrap="none">
              <a:spAutoFit/>
            </a:bodyPr>
            <a:lstStyle/>
            <a:p>
              <a:r>
                <a:rPr lang="zh-CN" altLang="en-US" sz="1600" dirty="0">
                  <a:solidFill>
                    <a:srgbClr val="2C9E7D"/>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600" dirty="0">
                <a:solidFill>
                  <a:srgbClr val="2C9E7D"/>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6" name="组合 15"/>
          <p:cNvGrpSpPr/>
          <p:nvPr/>
        </p:nvGrpSpPr>
        <p:grpSpPr>
          <a:xfrm>
            <a:off x="7987579" y="3494955"/>
            <a:ext cx="3621015" cy="612620"/>
            <a:chOff x="4875421" y="2970672"/>
            <a:chExt cx="3621015" cy="612620"/>
          </a:xfrm>
        </p:grpSpPr>
        <p:sp>
          <p:nvSpPr>
            <p:cNvPr id="17" name="椭圆 16"/>
            <p:cNvSpPr/>
            <p:nvPr/>
          </p:nvSpPr>
          <p:spPr>
            <a:xfrm>
              <a:off x="4875421" y="2970672"/>
              <a:ext cx="612620" cy="612620"/>
            </a:xfrm>
            <a:prstGeom prst="ellipse">
              <a:avLst/>
            </a:prstGeom>
            <a:solidFill>
              <a:srgbClr val="2C9E7D"/>
            </a:solidFill>
            <a:ln>
              <a:solidFill>
                <a:srgbClr val="2C9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Agency FB" panose="020B0503020202020204" pitchFamily="34" charset="0"/>
                  <a:ea typeface="微软雅黑" panose="020B0503020204020204" pitchFamily="34" charset="-122"/>
                </a:rPr>
                <a:t>01</a:t>
              </a:r>
              <a:endParaRPr lang="zh-CN" altLang="en-US" sz="1600" dirty="0">
                <a:solidFill>
                  <a:schemeClr val="bg1"/>
                </a:solidFill>
                <a:latin typeface="Agency FB" panose="020B0503020202020204" pitchFamily="34" charset="0"/>
                <a:ea typeface="微软雅黑" panose="020B0503020204020204" pitchFamily="34" charset="-122"/>
              </a:endParaRPr>
            </a:p>
          </p:txBody>
        </p:sp>
        <p:sp>
          <p:nvSpPr>
            <p:cNvPr id="18" name="矩形 17"/>
            <p:cNvSpPr/>
            <p:nvPr/>
          </p:nvSpPr>
          <p:spPr>
            <a:xfrm>
              <a:off x="5553913" y="3069233"/>
              <a:ext cx="2942523" cy="415498"/>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9" name="组合 18"/>
          <p:cNvGrpSpPr/>
          <p:nvPr/>
        </p:nvGrpSpPr>
        <p:grpSpPr>
          <a:xfrm>
            <a:off x="7987579" y="4377608"/>
            <a:ext cx="3621015" cy="612620"/>
            <a:chOff x="4875421" y="3970959"/>
            <a:chExt cx="3621015" cy="612620"/>
          </a:xfrm>
        </p:grpSpPr>
        <p:sp>
          <p:nvSpPr>
            <p:cNvPr id="20" name="椭圆 19"/>
            <p:cNvSpPr/>
            <p:nvPr/>
          </p:nvSpPr>
          <p:spPr>
            <a:xfrm>
              <a:off x="4875421" y="3970959"/>
              <a:ext cx="612620" cy="612620"/>
            </a:xfrm>
            <a:prstGeom prst="ellipse">
              <a:avLst/>
            </a:prstGeom>
            <a:solidFill>
              <a:srgbClr val="EFF3FF"/>
            </a:solidFill>
            <a:ln>
              <a:solidFill>
                <a:srgbClr val="2C9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C9E7D"/>
                  </a:solidFill>
                  <a:latin typeface="Agency FB" panose="020B0503020202020204" pitchFamily="34" charset="0"/>
                  <a:ea typeface="微软雅黑" panose="020B0503020204020204" pitchFamily="34" charset="-122"/>
                </a:rPr>
                <a:t>02</a:t>
              </a:r>
              <a:endParaRPr lang="zh-CN" altLang="en-US" sz="1600" dirty="0">
                <a:solidFill>
                  <a:srgbClr val="2C9E7D"/>
                </a:solidFill>
                <a:latin typeface="Agency FB" panose="020B0503020202020204" pitchFamily="34" charset="0"/>
                <a:ea typeface="微软雅黑" panose="020B0503020204020204" pitchFamily="34" charset="-122"/>
              </a:endParaRPr>
            </a:p>
          </p:txBody>
        </p:sp>
        <p:sp>
          <p:nvSpPr>
            <p:cNvPr id="21" name="矩形 20"/>
            <p:cNvSpPr/>
            <p:nvPr/>
          </p:nvSpPr>
          <p:spPr>
            <a:xfrm>
              <a:off x="5553913" y="4069520"/>
              <a:ext cx="2942523" cy="415498"/>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a:t>
              </a:r>
            </a:p>
          </p:txBody>
        </p:sp>
      </p:grpSp>
      <p:grpSp>
        <p:nvGrpSpPr>
          <p:cNvPr id="23" name="组合 22"/>
          <p:cNvGrpSpPr/>
          <p:nvPr/>
        </p:nvGrpSpPr>
        <p:grpSpPr>
          <a:xfrm>
            <a:off x="7987579" y="5260262"/>
            <a:ext cx="3621015" cy="612620"/>
            <a:chOff x="4875421" y="3970959"/>
            <a:chExt cx="3621015" cy="612620"/>
          </a:xfrm>
        </p:grpSpPr>
        <p:sp>
          <p:nvSpPr>
            <p:cNvPr id="24" name="椭圆 23"/>
            <p:cNvSpPr/>
            <p:nvPr/>
          </p:nvSpPr>
          <p:spPr>
            <a:xfrm>
              <a:off x="4875421" y="3970959"/>
              <a:ext cx="612620" cy="612620"/>
            </a:xfrm>
            <a:prstGeom prst="ellipse">
              <a:avLst/>
            </a:prstGeom>
            <a:solidFill>
              <a:srgbClr val="2C9E7D"/>
            </a:solidFill>
            <a:ln>
              <a:solidFill>
                <a:srgbClr val="2C9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Agency FB" panose="020B0503020202020204" pitchFamily="34" charset="0"/>
                  <a:ea typeface="微软雅黑" panose="020B0503020204020204" pitchFamily="34" charset="-122"/>
                </a:rPr>
                <a:t>03</a:t>
              </a:r>
              <a:endParaRPr lang="zh-CN" altLang="en-US" sz="1600" dirty="0">
                <a:solidFill>
                  <a:schemeClr val="bg1"/>
                </a:solidFill>
                <a:latin typeface="Agency FB" panose="020B0503020202020204" pitchFamily="34" charset="0"/>
                <a:ea typeface="微软雅黑" panose="020B0503020204020204" pitchFamily="34" charset="-122"/>
              </a:endParaRPr>
            </a:p>
          </p:txBody>
        </p:sp>
        <p:sp>
          <p:nvSpPr>
            <p:cNvPr id="25" name="矩形 24"/>
            <p:cNvSpPr/>
            <p:nvPr/>
          </p:nvSpPr>
          <p:spPr>
            <a:xfrm>
              <a:off x="5553913" y="4069520"/>
              <a:ext cx="2942523" cy="415498"/>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a:t>
              </a:r>
            </a:p>
          </p:txBody>
        </p:sp>
      </p:grpSp>
      <p:grpSp>
        <p:nvGrpSpPr>
          <p:cNvPr id="26" name="组合 25"/>
          <p:cNvGrpSpPr>
            <a:grpSpLocks noChangeAspect="1"/>
          </p:cNvGrpSpPr>
          <p:nvPr/>
        </p:nvGrpSpPr>
        <p:grpSpPr>
          <a:xfrm>
            <a:off x="2606378" y="3071314"/>
            <a:ext cx="3354642" cy="2880000"/>
            <a:chOff x="3512625" y="1235050"/>
            <a:chExt cx="714858" cy="613714"/>
          </a:xfrm>
          <a:solidFill>
            <a:srgbClr val="2C9E7D"/>
          </a:solidFill>
        </p:grpSpPr>
        <p:sp>
          <p:nvSpPr>
            <p:cNvPr id="27" name="Freeform 72"/>
            <p:cNvSpPr>
              <a:spLocks noEditPoints="1"/>
            </p:cNvSpPr>
            <p:nvPr userDrawn="1"/>
          </p:nvSpPr>
          <p:spPr bwMode="auto">
            <a:xfrm>
              <a:off x="3512625" y="1235050"/>
              <a:ext cx="714858" cy="613714"/>
            </a:xfrm>
            <a:custGeom>
              <a:avLst/>
              <a:gdLst>
                <a:gd name="T0" fmla="*/ 344 w 401"/>
                <a:gd name="T1" fmla="*/ 95 h 345"/>
                <a:gd name="T2" fmla="*/ 267 w 401"/>
                <a:gd name="T3" fmla="*/ 25 h 345"/>
                <a:gd name="T4" fmla="*/ 218 w 401"/>
                <a:gd name="T5" fmla="*/ 10 h 345"/>
                <a:gd name="T6" fmla="*/ 24 w 401"/>
                <a:gd name="T7" fmla="*/ 271 h 345"/>
                <a:gd name="T8" fmla="*/ 151 w 401"/>
                <a:gd name="T9" fmla="*/ 326 h 345"/>
                <a:gd name="T10" fmla="*/ 229 w 401"/>
                <a:gd name="T11" fmla="*/ 345 h 345"/>
                <a:gd name="T12" fmla="*/ 245 w 401"/>
                <a:gd name="T13" fmla="*/ 327 h 345"/>
                <a:gd name="T14" fmla="*/ 228 w 401"/>
                <a:gd name="T15" fmla="*/ 298 h 345"/>
                <a:gd name="T16" fmla="*/ 328 w 401"/>
                <a:gd name="T17" fmla="*/ 251 h 345"/>
                <a:gd name="T18" fmla="*/ 385 w 401"/>
                <a:gd name="T19" fmla="*/ 131 h 345"/>
                <a:gd name="T20" fmla="*/ 394 w 401"/>
                <a:gd name="T21" fmla="*/ 155 h 345"/>
                <a:gd name="T22" fmla="*/ 385 w 401"/>
                <a:gd name="T23" fmla="*/ 131 h 345"/>
                <a:gd name="T24" fmla="*/ 272 w 401"/>
                <a:gd name="T25" fmla="*/ 87 h 345"/>
                <a:gd name="T26" fmla="*/ 272 w 401"/>
                <a:gd name="T27" fmla="*/ 85 h 345"/>
                <a:gd name="T28" fmla="*/ 282 w 401"/>
                <a:gd name="T29" fmla="*/ 47 h 345"/>
                <a:gd name="T30" fmla="*/ 282 w 401"/>
                <a:gd name="T31" fmla="*/ 47 h 345"/>
                <a:gd name="T32" fmla="*/ 272 w 401"/>
                <a:gd name="T33" fmla="*/ 36 h 345"/>
                <a:gd name="T34" fmla="*/ 253 w 401"/>
                <a:gd name="T35" fmla="*/ 29 h 345"/>
                <a:gd name="T36" fmla="*/ 252 w 401"/>
                <a:gd name="T37" fmla="*/ 28 h 345"/>
                <a:gd name="T38" fmla="*/ 32 w 401"/>
                <a:gd name="T39" fmla="*/ 272 h 345"/>
                <a:gd name="T40" fmla="*/ 41 w 401"/>
                <a:gd name="T41" fmla="*/ 279 h 345"/>
                <a:gd name="T42" fmla="*/ 32 w 401"/>
                <a:gd name="T43" fmla="*/ 264 h 345"/>
                <a:gd name="T44" fmla="*/ 55 w 401"/>
                <a:gd name="T45" fmla="*/ 287 h 345"/>
                <a:gd name="T46" fmla="*/ 55 w 401"/>
                <a:gd name="T47" fmla="*/ 287 h 345"/>
                <a:gd name="T48" fmla="*/ 64 w 401"/>
                <a:gd name="T49" fmla="*/ 267 h 345"/>
                <a:gd name="T50" fmla="*/ 122 w 401"/>
                <a:gd name="T51" fmla="*/ 313 h 345"/>
                <a:gd name="T52" fmla="*/ 123 w 401"/>
                <a:gd name="T53" fmla="*/ 313 h 345"/>
                <a:gd name="T54" fmla="*/ 148 w 401"/>
                <a:gd name="T55" fmla="*/ 321 h 345"/>
                <a:gd name="T56" fmla="*/ 148 w 401"/>
                <a:gd name="T57" fmla="*/ 321 h 345"/>
                <a:gd name="T58" fmla="*/ 157 w 401"/>
                <a:gd name="T59" fmla="*/ 286 h 345"/>
                <a:gd name="T60" fmla="*/ 232 w 401"/>
                <a:gd name="T61" fmla="*/ 339 h 345"/>
                <a:gd name="T62" fmla="*/ 239 w 401"/>
                <a:gd name="T63" fmla="*/ 329 h 345"/>
                <a:gd name="T64" fmla="*/ 220 w 401"/>
                <a:gd name="T65" fmla="*/ 325 h 345"/>
                <a:gd name="T66" fmla="*/ 215 w 401"/>
                <a:gd name="T67" fmla="*/ 313 h 345"/>
                <a:gd name="T68" fmla="*/ 215 w 401"/>
                <a:gd name="T69" fmla="*/ 312 h 345"/>
                <a:gd name="T70" fmla="*/ 224 w 401"/>
                <a:gd name="T71" fmla="*/ 303 h 345"/>
                <a:gd name="T72" fmla="*/ 212 w 401"/>
                <a:gd name="T73" fmla="*/ 286 h 345"/>
                <a:gd name="T74" fmla="*/ 207 w 401"/>
                <a:gd name="T75" fmla="*/ 291 h 345"/>
                <a:gd name="T76" fmla="*/ 155 w 401"/>
                <a:gd name="T77" fmla="*/ 281 h 345"/>
                <a:gd name="T78" fmla="*/ 13 w 401"/>
                <a:gd name="T79" fmla="*/ 231 h 345"/>
                <a:gd name="T80" fmla="*/ 122 w 401"/>
                <a:gd name="T81" fmla="*/ 75 h 345"/>
                <a:gd name="T82" fmla="*/ 267 w 401"/>
                <a:gd name="T83" fmla="*/ 106 h 345"/>
                <a:gd name="T84" fmla="*/ 295 w 401"/>
                <a:gd name="T85" fmla="*/ 236 h 345"/>
                <a:gd name="T86" fmla="*/ 275 w 401"/>
                <a:gd name="T87" fmla="*/ 294 h 345"/>
                <a:gd name="T88" fmla="*/ 297 w 401"/>
                <a:gd name="T89" fmla="*/ 289 h 345"/>
                <a:gd name="T90" fmla="*/ 297 w 401"/>
                <a:gd name="T91" fmla="*/ 289 h 345"/>
                <a:gd name="T92" fmla="*/ 316 w 401"/>
                <a:gd name="T93" fmla="*/ 272 h 345"/>
                <a:gd name="T94" fmla="*/ 305 w 401"/>
                <a:gd name="T95" fmla="*/ 241 h 345"/>
                <a:gd name="T96" fmla="*/ 327 w 401"/>
                <a:gd name="T97" fmla="*/ 248 h 345"/>
                <a:gd name="T98" fmla="*/ 304 w 401"/>
                <a:gd name="T99" fmla="*/ 238 h 345"/>
                <a:gd name="T100" fmla="*/ 338 w 401"/>
                <a:gd name="T101" fmla="*/ 245 h 345"/>
                <a:gd name="T102" fmla="*/ 338 w 401"/>
                <a:gd name="T103" fmla="*/ 245 h 345"/>
                <a:gd name="T104" fmla="*/ 368 w 401"/>
                <a:gd name="T105" fmla="*/ 227 h 345"/>
                <a:gd name="T106" fmla="*/ 369 w 401"/>
                <a:gd name="T107" fmla="*/ 225 h 345"/>
                <a:gd name="T108" fmla="*/ 369 w 401"/>
                <a:gd name="T109" fmla="*/ 226 h 345"/>
                <a:gd name="T110" fmla="*/ 390 w 401"/>
                <a:gd name="T111" fmla="*/ 194 h 345"/>
                <a:gd name="T112" fmla="*/ 378 w 401"/>
                <a:gd name="T113" fmla="*/ 167 h 345"/>
                <a:gd name="T114" fmla="*/ 394 w 401"/>
                <a:gd name="T115" fmla="*/ 176 h 345"/>
                <a:gd name="T116" fmla="*/ 395 w 401"/>
                <a:gd name="T117" fmla="*/ 17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345">
                  <a:moveTo>
                    <a:pt x="395" y="140"/>
                  </a:moveTo>
                  <a:cubicBezTo>
                    <a:pt x="395" y="140"/>
                    <a:pt x="396" y="139"/>
                    <a:pt x="395" y="139"/>
                  </a:cubicBezTo>
                  <a:cubicBezTo>
                    <a:pt x="395" y="138"/>
                    <a:pt x="394" y="138"/>
                    <a:pt x="394" y="138"/>
                  </a:cubicBezTo>
                  <a:cubicBezTo>
                    <a:pt x="385" y="117"/>
                    <a:pt x="367" y="99"/>
                    <a:pt x="344" y="95"/>
                  </a:cubicBezTo>
                  <a:cubicBezTo>
                    <a:pt x="331" y="89"/>
                    <a:pt x="316" y="87"/>
                    <a:pt x="302" y="88"/>
                  </a:cubicBezTo>
                  <a:cubicBezTo>
                    <a:pt x="302" y="88"/>
                    <a:pt x="302" y="88"/>
                    <a:pt x="302" y="88"/>
                  </a:cubicBezTo>
                  <a:cubicBezTo>
                    <a:pt x="306" y="68"/>
                    <a:pt x="294" y="46"/>
                    <a:pt x="279" y="33"/>
                  </a:cubicBezTo>
                  <a:cubicBezTo>
                    <a:pt x="275" y="30"/>
                    <a:pt x="271" y="27"/>
                    <a:pt x="267" y="25"/>
                  </a:cubicBezTo>
                  <a:cubicBezTo>
                    <a:pt x="267" y="24"/>
                    <a:pt x="267" y="23"/>
                    <a:pt x="266" y="23"/>
                  </a:cubicBezTo>
                  <a:cubicBezTo>
                    <a:pt x="266" y="23"/>
                    <a:pt x="266" y="24"/>
                    <a:pt x="265" y="24"/>
                  </a:cubicBezTo>
                  <a:cubicBezTo>
                    <a:pt x="253" y="17"/>
                    <a:pt x="239" y="13"/>
                    <a:pt x="225" y="12"/>
                  </a:cubicBezTo>
                  <a:cubicBezTo>
                    <a:pt x="223" y="11"/>
                    <a:pt x="220" y="10"/>
                    <a:pt x="218" y="10"/>
                  </a:cubicBezTo>
                  <a:cubicBezTo>
                    <a:pt x="175" y="0"/>
                    <a:pt x="126" y="25"/>
                    <a:pt x="118" y="70"/>
                  </a:cubicBezTo>
                  <a:cubicBezTo>
                    <a:pt x="58" y="30"/>
                    <a:pt x="0" y="125"/>
                    <a:pt x="39" y="175"/>
                  </a:cubicBezTo>
                  <a:cubicBezTo>
                    <a:pt x="16" y="185"/>
                    <a:pt x="1" y="211"/>
                    <a:pt x="9" y="236"/>
                  </a:cubicBezTo>
                  <a:cubicBezTo>
                    <a:pt x="5" y="244"/>
                    <a:pt x="20" y="265"/>
                    <a:pt x="24" y="271"/>
                  </a:cubicBezTo>
                  <a:cubicBezTo>
                    <a:pt x="36" y="285"/>
                    <a:pt x="54" y="296"/>
                    <a:pt x="73" y="294"/>
                  </a:cubicBezTo>
                  <a:cubicBezTo>
                    <a:pt x="74" y="294"/>
                    <a:pt x="74" y="294"/>
                    <a:pt x="75" y="294"/>
                  </a:cubicBezTo>
                  <a:cubicBezTo>
                    <a:pt x="79" y="300"/>
                    <a:pt x="85" y="305"/>
                    <a:pt x="91" y="309"/>
                  </a:cubicBezTo>
                  <a:cubicBezTo>
                    <a:pt x="108" y="320"/>
                    <a:pt x="131" y="329"/>
                    <a:pt x="151" y="326"/>
                  </a:cubicBezTo>
                  <a:cubicBezTo>
                    <a:pt x="151" y="326"/>
                    <a:pt x="152" y="326"/>
                    <a:pt x="152" y="326"/>
                  </a:cubicBezTo>
                  <a:cubicBezTo>
                    <a:pt x="158" y="325"/>
                    <a:pt x="164" y="323"/>
                    <a:pt x="169" y="319"/>
                  </a:cubicBezTo>
                  <a:cubicBezTo>
                    <a:pt x="170" y="319"/>
                    <a:pt x="170" y="318"/>
                    <a:pt x="170" y="317"/>
                  </a:cubicBezTo>
                  <a:cubicBezTo>
                    <a:pt x="184" y="334"/>
                    <a:pt x="207" y="344"/>
                    <a:pt x="229" y="345"/>
                  </a:cubicBezTo>
                  <a:cubicBezTo>
                    <a:pt x="230" y="345"/>
                    <a:pt x="230" y="344"/>
                    <a:pt x="231" y="344"/>
                  </a:cubicBezTo>
                  <a:cubicBezTo>
                    <a:pt x="231" y="345"/>
                    <a:pt x="232" y="345"/>
                    <a:pt x="233" y="344"/>
                  </a:cubicBezTo>
                  <a:cubicBezTo>
                    <a:pt x="237" y="340"/>
                    <a:pt x="241" y="335"/>
                    <a:pt x="245" y="331"/>
                  </a:cubicBezTo>
                  <a:cubicBezTo>
                    <a:pt x="246" y="329"/>
                    <a:pt x="246" y="328"/>
                    <a:pt x="245" y="327"/>
                  </a:cubicBezTo>
                  <a:cubicBezTo>
                    <a:pt x="237" y="319"/>
                    <a:pt x="233" y="311"/>
                    <a:pt x="229" y="302"/>
                  </a:cubicBezTo>
                  <a:cubicBezTo>
                    <a:pt x="229" y="302"/>
                    <a:pt x="229" y="302"/>
                    <a:pt x="229" y="302"/>
                  </a:cubicBezTo>
                  <a:cubicBezTo>
                    <a:pt x="230" y="301"/>
                    <a:pt x="229" y="301"/>
                    <a:pt x="229" y="301"/>
                  </a:cubicBezTo>
                  <a:cubicBezTo>
                    <a:pt x="228" y="300"/>
                    <a:pt x="228" y="299"/>
                    <a:pt x="228" y="298"/>
                  </a:cubicBezTo>
                  <a:cubicBezTo>
                    <a:pt x="231" y="299"/>
                    <a:pt x="234" y="300"/>
                    <a:pt x="237" y="300"/>
                  </a:cubicBezTo>
                  <a:cubicBezTo>
                    <a:pt x="239" y="300"/>
                    <a:pt x="242" y="301"/>
                    <a:pt x="244" y="301"/>
                  </a:cubicBezTo>
                  <a:cubicBezTo>
                    <a:pt x="265" y="305"/>
                    <a:pt x="284" y="302"/>
                    <a:pt x="302" y="292"/>
                  </a:cubicBezTo>
                  <a:cubicBezTo>
                    <a:pt x="316" y="284"/>
                    <a:pt x="333" y="269"/>
                    <a:pt x="328" y="251"/>
                  </a:cubicBezTo>
                  <a:cubicBezTo>
                    <a:pt x="347" y="255"/>
                    <a:pt x="366" y="240"/>
                    <a:pt x="377" y="227"/>
                  </a:cubicBezTo>
                  <a:cubicBezTo>
                    <a:pt x="390" y="212"/>
                    <a:pt x="399" y="194"/>
                    <a:pt x="400" y="175"/>
                  </a:cubicBezTo>
                  <a:cubicBezTo>
                    <a:pt x="401" y="163"/>
                    <a:pt x="399" y="151"/>
                    <a:pt x="395" y="140"/>
                  </a:cubicBezTo>
                  <a:close/>
                  <a:moveTo>
                    <a:pt x="385" y="131"/>
                  </a:moveTo>
                  <a:cubicBezTo>
                    <a:pt x="383" y="130"/>
                    <a:pt x="381" y="129"/>
                    <a:pt x="379" y="127"/>
                  </a:cubicBezTo>
                  <a:cubicBezTo>
                    <a:pt x="378" y="127"/>
                    <a:pt x="378" y="128"/>
                    <a:pt x="378" y="128"/>
                  </a:cubicBezTo>
                  <a:cubicBezTo>
                    <a:pt x="381" y="130"/>
                    <a:pt x="384" y="132"/>
                    <a:pt x="386" y="134"/>
                  </a:cubicBezTo>
                  <a:cubicBezTo>
                    <a:pt x="390" y="141"/>
                    <a:pt x="392" y="148"/>
                    <a:pt x="394" y="155"/>
                  </a:cubicBezTo>
                  <a:cubicBezTo>
                    <a:pt x="389" y="152"/>
                    <a:pt x="384" y="149"/>
                    <a:pt x="380" y="146"/>
                  </a:cubicBezTo>
                  <a:cubicBezTo>
                    <a:pt x="379" y="143"/>
                    <a:pt x="379" y="140"/>
                    <a:pt x="379" y="137"/>
                  </a:cubicBezTo>
                  <a:cubicBezTo>
                    <a:pt x="377" y="127"/>
                    <a:pt x="373" y="118"/>
                    <a:pt x="367" y="112"/>
                  </a:cubicBezTo>
                  <a:cubicBezTo>
                    <a:pt x="374" y="117"/>
                    <a:pt x="380" y="124"/>
                    <a:pt x="385" y="131"/>
                  </a:cubicBezTo>
                  <a:close/>
                  <a:moveTo>
                    <a:pt x="296" y="87"/>
                  </a:moveTo>
                  <a:cubicBezTo>
                    <a:pt x="296" y="88"/>
                    <a:pt x="296" y="88"/>
                    <a:pt x="296" y="89"/>
                  </a:cubicBezTo>
                  <a:cubicBezTo>
                    <a:pt x="287" y="90"/>
                    <a:pt x="278" y="93"/>
                    <a:pt x="270" y="97"/>
                  </a:cubicBezTo>
                  <a:cubicBezTo>
                    <a:pt x="271" y="93"/>
                    <a:pt x="271" y="90"/>
                    <a:pt x="272" y="87"/>
                  </a:cubicBezTo>
                  <a:cubicBezTo>
                    <a:pt x="280" y="84"/>
                    <a:pt x="287" y="82"/>
                    <a:pt x="295" y="80"/>
                  </a:cubicBezTo>
                  <a:cubicBezTo>
                    <a:pt x="295" y="82"/>
                    <a:pt x="295" y="85"/>
                    <a:pt x="296" y="87"/>
                  </a:cubicBezTo>
                  <a:close/>
                  <a:moveTo>
                    <a:pt x="294" y="78"/>
                  </a:moveTo>
                  <a:cubicBezTo>
                    <a:pt x="287" y="78"/>
                    <a:pt x="279" y="81"/>
                    <a:pt x="272" y="85"/>
                  </a:cubicBezTo>
                  <a:cubicBezTo>
                    <a:pt x="273" y="80"/>
                    <a:pt x="273" y="75"/>
                    <a:pt x="273" y="71"/>
                  </a:cubicBezTo>
                  <a:cubicBezTo>
                    <a:pt x="279" y="68"/>
                    <a:pt x="285" y="66"/>
                    <a:pt x="291" y="64"/>
                  </a:cubicBezTo>
                  <a:cubicBezTo>
                    <a:pt x="292" y="68"/>
                    <a:pt x="294" y="73"/>
                    <a:pt x="294" y="78"/>
                  </a:cubicBezTo>
                  <a:close/>
                  <a:moveTo>
                    <a:pt x="282" y="47"/>
                  </a:moveTo>
                  <a:cubicBezTo>
                    <a:pt x="286" y="52"/>
                    <a:pt x="288" y="57"/>
                    <a:pt x="290" y="62"/>
                  </a:cubicBezTo>
                  <a:cubicBezTo>
                    <a:pt x="284" y="63"/>
                    <a:pt x="278" y="66"/>
                    <a:pt x="272" y="69"/>
                  </a:cubicBezTo>
                  <a:cubicBezTo>
                    <a:pt x="272" y="64"/>
                    <a:pt x="270" y="58"/>
                    <a:pt x="268" y="53"/>
                  </a:cubicBezTo>
                  <a:cubicBezTo>
                    <a:pt x="273" y="51"/>
                    <a:pt x="278" y="49"/>
                    <a:pt x="282" y="47"/>
                  </a:cubicBezTo>
                  <a:close/>
                  <a:moveTo>
                    <a:pt x="281" y="45"/>
                  </a:moveTo>
                  <a:cubicBezTo>
                    <a:pt x="276" y="47"/>
                    <a:pt x="272" y="49"/>
                    <a:pt x="268" y="51"/>
                  </a:cubicBezTo>
                  <a:cubicBezTo>
                    <a:pt x="266" y="47"/>
                    <a:pt x="264" y="43"/>
                    <a:pt x="261" y="39"/>
                  </a:cubicBezTo>
                  <a:cubicBezTo>
                    <a:pt x="265" y="38"/>
                    <a:pt x="268" y="37"/>
                    <a:pt x="272" y="36"/>
                  </a:cubicBezTo>
                  <a:cubicBezTo>
                    <a:pt x="275" y="39"/>
                    <a:pt x="278" y="42"/>
                    <a:pt x="281" y="45"/>
                  </a:cubicBezTo>
                  <a:close/>
                  <a:moveTo>
                    <a:pt x="270" y="35"/>
                  </a:moveTo>
                  <a:cubicBezTo>
                    <a:pt x="267" y="35"/>
                    <a:pt x="263" y="36"/>
                    <a:pt x="260" y="38"/>
                  </a:cubicBezTo>
                  <a:cubicBezTo>
                    <a:pt x="258" y="35"/>
                    <a:pt x="255" y="32"/>
                    <a:pt x="253" y="29"/>
                  </a:cubicBezTo>
                  <a:cubicBezTo>
                    <a:pt x="255" y="28"/>
                    <a:pt x="257" y="28"/>
                    <a:pt x="259" y="27"/>
                  </a:cubicBezTo>
                  <a:cubicBezTo>
                    <a:pt x="263" y="29"/>
                    <a:pt x="266" y="32"/>
                    <a:pt x="270" y="35"/>
                  </a:cubicBezTo>
                  <a:close/>
                  <a:moveTo>
                    <a:pt x="257" y="26"/>
                  </a:moveTo>
                  <a:cubicBezTo>
                    <a:pt x="255" y="27"/>
                    <a:pt x="253" y="27"/>
                    <a:pt x="252" y="28"/>
                  </a:cubicBezTo>
                  <a:cubicBezTo>
                    <a:pt x="252" y="28"/>
                    <a:pt x="252" y="28"/>
                    <a:pt x="252" y="28"/>
                  </a:cubicBezTo>
                  <a:cubicBezTo>
                    <a:pt x="249" y="25"/>
                    <a:pt x="245" y="22"/>
                    <a:pt x="242" y="20"/>
                  </a:cubicBezTo>
                  <a:cubicBezTo>
                    <a:pt x="247" y="22"/>
                    <a:pt x="252" y="24"/>
                    <a:pt x="257" y="26"/>
                  </a:cubicBezTo>
                  <a:close/>
                  <a:moveTo>
                    <a:pt x="32" y="272"/>
                  </a:moveTo>
                  <a:cubicBezTo>
                    <a:pt x="27" y="267"/>
                    <a:pt x="23" y="262"/>
                    <a:pt x="20" y="256"/>
                  </a:cubicBezTo>
                  <a:cubicBezTo>
                    <a:pt x="19" y="254"/>
                    <a:pt x="16" y="251"/>
                    <a:pt x="14" y="247"/>
                  </a:cubicBezTo>
                  <a:cubicBezTo>
                    <a:pt x="18" y="253"/>
                    <a:pt x="23" y="258"/>
                    <a:pt x="29" y="262"/>
                  </a:cubicBezTo>
                  <a:cubicBezTo>
                    <a:pt x="33" y="268"/>
                    <a:pt x="37" y="274"/>
                    <a:pt x="41" y="279"/>
                  </a:cubicBezTo>
                  <a:cubicBezTo>
                    <a:pt x="38" y="277"/>
                    <a:pt x="35" y="275"/>
                    <a:pt x="32" y="272"/>
                  </a:cubicBezTo>
                  <a:close/>
                  <a:moveTo>
                    <a:pt x="42" y="280"/>
                  </a:moveTo>
                  <a:cubicBezTo>
                    <a:pt x="42" y="280"/>
                    <a:pt x="42" y="280"/>
                    <a:pt x="42" y="279"/>
                  </a:cubicBezTo>
                  <a:cubicBezTo>
                    <a:pt x="39" y="274"/>
                    <a:pt x="35" y="269"/>
                    <a:pt x="32" y="264"/>
                  </a:cubicBezTo>
                  <a:cubicBezTo>
                    <a:pt x="35" y="266"/>
                    <a:pt x="39" y="268"/>
                    <a:pt x="42" y="269"/>
                  </a:cubicBezTo>
                  <a:cubicBezTo>
                    <a:pt x="46" y="274"/>
                    <a:pt x="49" y="280"/>
                    <a:pt x="53" y="286"/>
                  </a:cubicBezTo>
                  <a:cubicBezTo>
                    <a:pt x="49" y="284"/>
                    <a:pt x="45" y="283"/>
                    <a:pt x="42" y="280"/>
                  </a:cubicBezTo>
                  <a:close/>
                  <a:moveTo>
                    <a:pt x="55" y="287"/>
                  </a:moveTo>
                  <a:cubicBezTo>
                    <a:pt x="52" y="281"/>
                    <a:pt x="48" y="275"/>
                    <a:pt x="44" y="269"/>
                  </a:cubicBezTo>
                  <a:cubicBezTo>
                    <a:pt x="47" y="270"/>
                    <a:pt x="51" y="270"/>
                    <a:pt x="54" y="270"/>
                  </a:cubicBezTo>
                  <a:cubicBezTo>
                    <a:pt x="59" y="276"/>
                    <a:pt x="63" y="283"/>
                    <a:pt x="68" y="290"/>
                  </a:cubicBezTo>
                  <a:cubicBezTo>
                    <a:pt x="64" y="289"/>
                    <a:pt x="59" y="288"/>
                    <a:pt x="55" y="287"/>
                  </a:cubicBezTo>
                  <a:close/>
                  <a:moveTo>
                    <a:pt x="70" y="290"/>
                  </a:moveTo>
                  <a:cubicBezTo>
                    <a:pt x="70" y="289"/>
                    <a:pt x="70" y="289"/>
                    <a:pt x="70" y="289"/>
                  </a:cubicBezTo>
                  <a:cubicBezTo>
                    <a:pt x="66" y="282"/>
                    <a:pt x="61" y="276"/>
                    <a:pt x="56" y="270"/>
                  </a:cubicBezTo>
                  <a:cubicBezTo>
                    <a:pt x="58" y="269"/>
                    <a:pt x="61" y="268"/>
                    <a:pt x="64" y="267"/>
                  </a:cubicBezTo>
                  <a:cubicBezTo>
                    <a:pt x="65" y="275"/>
                    <a:pt x="68" y="283"/>
                    <a:pt x="72" y="290"/>
                  </a:cubicBezTo>
                  <a:cubicBezTo>
                    <a:pt x="71" y="290"/>
                    <a:pt x="71" y="290"/>
                    <a:pt x="70" y="290"/>
                  </a:cubicBezTo>
                  <a:close/>
                  <a:moveTo>
                    <a:pt x="109" y="314"/>
                  </a:moveTo>
                  <a:cubicBezTo>
                    <a:pt x="113" y="314"/>
                    <a:pt x="118" y="314"/>
                    <a:pt x="122" y="313"/>
                  </a:cubicBezTo>
                  <a:cubicBezTo>
                    <a:pt x="124" y="316"/>
                    <a:pt x="126" y="318"/>
                    <a:pt x="129" y="320"/>
                  </a:cubicBezTo>
                  <a:cubicBezTo>
                    <a:pt x="122" y="319"/>
                    <a:pt x="116" y="317"/>
                    <a:pt x="109" y="314"/>
                  </a:cubicBezTo>
                  <a:close/>
                  <a:moveTo>
                    <a:pt x="133" y="321"/>
                  </a:moveTo>
                  <a:cubicBezTo>
                    <a:pt x="130" y="318"/>
                    <a:pt x="126" y="316"/>
                    <a:pt x="123" y="313"/>
                  </a:cubicBezTo>
                  <a:cubicBezTo>
                    <a:pt x="128" y="312"/>
                    <a:pt x="132" y="311"/>
                    <a:pt x="135" y="309"/>
                  </a:cubicBezTo>
                  <a:cubicBezTo>
                    <a:pt x="138" y="313"/>
                    <a:pt x="142" y="317"/>
                    <a:pt x="146" y="321"/>
                  </a:cubicBezTo>
                  <a:cubicBezTo>
                    <a:pt x="141" y="321"/>
                    <a:pt x="137" y="321"/>
                    <a:pt x="133" y="321"/>
                  </a:cubicBezTo>
                  <a:close/>
                  <a:moveTo>
                    <a:pt x="148" y="321"/>
                  </a:moveTo>
                  <a:cubicBezTo>
                    <a:pt x="144" y="317"/>
                    <a:pt x="140" y="313"/>
                    <a:pt x="136" y="308"/>
                  </a:cubicBezTo>
                  <a:cubicBezTo>
                    <a:pt x="140" y="306"/>
                    <a:pt x="143" y="304"/>
                    <a:pt x="146" y="301"/>
                  </a:cubicBezTo>
                  <a:cubicBezTo>
                    <a:pt x="151" y="307"/>
                    <a:pt x="156" y="313"/>
                    <a:pt x="161" y="318"/>
                  </a:cubicBezTo>
                  <a:cubicBezTo>
                    <a:pt x="157" y="319"/>
                    <a:pt x="152" y="320"/>
                    <a:pt x="148" y="321"/>
                  </a:cubicBezTo>
                  <a:close/>
                  <a:moveTo>
                    <a:pt x="167" y="316"/>
                  </a:moveTo>
                  <a:cubicBezTo>
                    <a:pt x="166" y="316"/>
                    <a:pt x="164" y="317"/>
                    <a:pt x="163" y="317"/>
                  </a:cubicBezTo>
                  <a:cubicBezTo>
                    <a:pt x="158" y="312"/>
                    <a:pt x="153" y="306"/>
                    <a:pt x="147" y="300"/>
                  </a:cubicBezTo>
                  <a:cubicBezTo>
                    <a:pt x="151" y="296"/>
                    <a:pt x="155" y="291"/>
                    <a:pt x="157" y="286"/>
                  </a:cubicBezTo>
                  <a:cubicBezTo>
                    <a:pt x="158" y="297"/>
                    <a:pt x="162" y="307"/>
                    <a:pt x="169" y="316"/>
                  </a:cubicBezTo>
                  <a:cubicBezTo>
                    <a:pt x="168" y="316"/>
                    <a:pt x="168" y="316"/>
                    <a:pt x="167" y="316"/>
                  </a:cubicBezTo>
                  <a:close/>
                  <a:moveTo>
                    <a:pt x="239" y="329"/>
                  </a:moveTo>
                  <a:cubicBezTo>
                    <a:pt x="237" y="332"/>
                    <a:pt x="234" y="336"/>
                    <a:pt x="232" y="339"/>
                  </a:cubicBezTo>
                  <a:cubicBezTo>
                    <a:pt x="231" y="339"/>
                    <a:pt x="231" y="339"/>
                    <a:pt x="231" y="339"/>
                  </a:cubicBezTo>
                  <a:cubicBezTo>
                    <a:pt x="229" y="337"/>
                    <a:pt x="227" y="335"/>
                    <a:pt x="226" y="333"/>
                  </a:cubicBezTo>
                  <a:cubicBezTo>
                    <a:pt x="229" y="331"/>
                    <a:pt x="232" y="328"/>
                    <a:pt x="235" y="325"/>
                  </a:cubicBezTo>
                  <a:cubicBezTo>
                    <a:pt x="237" y="327"/>
                    <a:pt x="238" y="328"/>
                    <a:pt x="239" y="329"/>
                  </a:cubicBezTo>
                  <a:close/>
                  <a:moveTo>
                    <a:pt x="230" y="318"/>
                  </a:moveTo>
                  <a:cubicBezTo>
                    <a:pt x="231" y="320"/>
                    <a:pt x="233" y="322"/>
                    <a:pt x="234" y="324"/>
                  </a:cubicBezTo>
                  <a:cubicBezTo>
                    <a:pt x="231" y="327"/>
                    <a:pt x="228" y="329"/>
                    <a:pt x="225" y="332"/>
                  </a:cubicBezTo>
                  <a:cubicBezTo>
                    <a:pt x="223" y="330"/>
                    <a:pt x="221" y="327"/>
                    <a:pt x="220" y="325"/>
                  </a:cubicBezTo>
                  <a:cubicBezTo>
                    <a:pt x="223" y="323"/>
                    <a:pt x="227" y="321"/>
                    <a:pt x="230" y="318"/>
                  </a:cubicBezTo>
                  <a:close/>
                  <a:moveTo>
                    <a:pt x="229" y="316"/>
                  </a:moveTo>
                  <a:cubicBezTo>
                    <a:pt x="226" y="319"/>
                    <a:pt x="223" y="321"/>
                    <a:pt x="219" y="324"/>
                  </a:cubicBezTo>
                  <a:cubicBezTo>
                    <a:pt x="218" y="320"/>
                    <a:pt x="216" y="317"/>
                    <a:pt x="215" y="313"/>
                  </a:cubicBezTo>
                  <a:cubicBezTo>
                    <a:pt x="217" y="311"/>
                    <a:pt x="220" y="309"/>
                    <a:pt x="222" y="307"/>
                  </a:cubicBezTo>
                  <a:cubicBezTo>
                    <a:pt x="223" y="306"/>
                    <a:pt x="224" y="306"/>
                    <a:pt x="224" y="305"/>
                  </a:cubicBezTo>
                  <a:cubicBezTo>
                    <a:pt x="225" y="309"/>
                    <a:pt x="227" y="313"/>
                    <a:pt x="229" y="316"/>
                  </a:cubicBezTo>
                  <a:close/>
                  <a:moveTo>
                    <a:pt x="215" y="312"/>
                  </a:moveTo>
                  <a:cubicBezTo>
                    <a:pt x="214" y="308"/>
                    <a:pt x="213" y="305"/>
                    <a:pt x="213" y="302"/>
                  </a:cubicBezTo>
                  <a:cubicBezTo>
                    <a:pt x="216" y="300"/>
                    <a:pt x="219" y="299"/>
                    <a:pt x="222" y="297"/>
                  </a:cubicBezTo>
                  <a:cubicBezTo>
                    <a:pt x="223" y="297"/>
                    <a:pt x="223" y="297"/>
                    <a:pt x="223" y="297"/>
                  </a:cubicBezTo>
                  <a:cubicBezTo>
                    <a:pt x="223" y="299"/>
                    <a:pt x="223" y="301"/>
                    <a:pt x="224" y="303"/>
                  </a:cubicBezTo>
                  <a:cubicBezTo>
                    <a:pt x="220" y="305"/>
                    <a:pt x="217" y="309"/>
                    <a:pt x="215" y="312"/>
                  </a:cubicBezTo>
                  <a:close/>
                  <a:moveTo>
                    <a:pt x="244" y="295"/>
                  </a:moveTo>
                  <a:cubicBezTo>
                    <a:pt x="237" y="295"/>
                    <a:pt x="218" y="294"/>
                    <a:pt x="214" y="286"/>
                  </a:cubicBezTo>
                  <a:cubicBezTo>
                    <a:pt x="213" y="284"/>
                    <a:pt x="212" y="285"/>
                    <a:pt x="212" y="286"/>
                  </a:cubicBezTo>
                  <a:cubicBezTo>
                    <a:pt x="212" y="291"/>
                    <a:pt x="216" y="294"/>
                    <a:pt x="220" y="296"/>
                  </a:cubicBezTo>
                  <a:cubicBezTo>
                    <a:pt x="217" y="297"/>
                    <a:pt x="215" y="299"/>
                    <a:pt x="213" y="300"/>
                  </a:cubicBezTo>
                  <a:cubicBezTo>
                    <a:pt x="212" y="297"/>
                    <a:pt x="212" y="294"/>
                    <a:pt x="213" y="291"/>
                  </a:cubicBezTo>
                  <a:cubicBezTo>
                    <a:pt x="213" y="287"/>
                    <a:pt x="207" y="287"/>
                    <a:pt x="207" y="291"/>
                  </a:cubicBezTo>
                  <a:cubicBezTo>
                    <a:pt x="204" y="308"/>
                    <a:pt x="210" y="325"/>
                    <a:pt x="221" y="338"/>
                  </a:cubicBezTo>
                  <a:cubicBezTo>
                    <a:pt x="190" y="333"/>
                    <a:pt x="167" y="313"/>
                    <a:pt x="161" y="281"/>
                  </a:cubicBezTo>
                  <a:cubicBezTo>
                    <a:pt x="160" y="280"/>
                    <a:pt x="159" y="280"/>
                    <a:pt x="158" y="280"/>
                  </a:cubicBezTo>
                  <a:cubicBezTo>
                    <a:pt x="157" y="280"/>
                    <a:pt x="155" y="280"/>
                    <a:pt x="155" y="281"/>
                  </a:cubicBezTo>
                  <a:cubicBezTo>
                    <a:pt x="145" y="297"/>
                    <a:pt x="128" y="309"/>
                    <a:pt x="108" y="308"/>
                  </a:cubicBezTo>
                  <a:cubicBezTo>
                    <a:pt x="85" y="306"/>
                    <a:pt x="69" y="285"/>
                    <a:pt x="69" y="263"/>
                  </a:cubicBezTo>
                  <a:cubicBezTo>
                    <a:pt x="69" y="261"/>
                    <a:pt x="67" y="260"/>
                    <a:pt x="65" y="261"/>
                  </a:cubicBezTo>
                  <a:cubicBezTo>
                    <a:pt x="44" y="275"/>
                    <a:pt x="18" y="251"/>
                    <a:pt x="13" y="231"/>
                  </a:cubicBezTo>
                  <a:cubicBezTo>
                    <a:pt x="7" y="208"/>
                    <a:pt x="21" y="186"/>
                    <a:pt x="43" y="178"/>
                  </a:cubicBezTo>
                  <a:cubicBezTo>
                    <a:pt x="45" y="178"/>
                    <a:pt x="45" y="176"/>
                    <a:pt x="44" y="175"/>
                  </a:cubicBezTo>
                  <a:cubicBezTo>
                    <a:pt x="6" y="129"/>
                    <a:pt x="61" y="32"/>
                    <a:pt x="118" y="76"/>
                  </a:cubicBezTo>
                  <a:cubicBezTo>
                    <a:pt x="119" y="77"/>
                    <a:pt x="122" y="77"/>
                    <a:pt x="122" y="75"/>
                  </a:cubicBezTo>
                  <a:cubicBezTo>
                    <a:pt x="129" y="31"/>
                    <a:pt x="171" y="6"/>
                    <a:pt x="214" y="15"/>
                  </a:cubicBezTo>
                  <a:cubicBezTo>
                    <a:pt x="253" y="23"/>
                    <a:pt x="274" y="62"/>
                    <a:pt x="262" y="100"/>
                  </a:cubicBezTo>
                  <a:cubicBezTo>
                    <a:pt x="261" y="100"/>
                    <a:pt x="262" y="101"/>
                    <a:pt x="262" y="102"/>
                  </a:cubicBezTo>
                  <a:cubicBezTo>
                    <a:pt x="261" y="105"/>
                    <a:pt x="264" y="108"/>
                    <a:pt x="267" y="106"/>
                  </a:cubicBezTo>
                  <a:cubicBezTo>
                    <a:pt x="285" y="96"/>
                    <a:pt x="305" y="95"/>
                    <a:pt x="325" y="98"/>
                  </a:cubicBezTo>
                  <a:cubicBezTo>
                    <a:pt x="350" y="100"/>
                    <a:pt x="368" y="115"/>
                    <a:pt x="372" y="141"/>
                  </a:cubicBezTo>
                  <a:cubicBezTo>
                    <a:pt x="377" y="182"/>
                    <a:pt x="344" y="236"/>
                    <a:pt x="298" y="231"/>
                  </a:cubicBezTo>
                  <a:cubicBezTo>
                    <a:pt x="296" y="230"/>
                    <a:pt x="294" y="234"/>
                    <a:pt x="295" y="236"/>
                  </a:cubicBezTo>
                  <a:cubicBezTo>
                    <a:pt x="309" y="257"/>
                    <a:pt x="290" y="280"/>
                    <a:pt x="270" y="289"/>
                  </a:cubicBezTo>
                  <a:cubicBezTo>
                    <a:pt x="262" y="293"/>
                    <a:pt x="253" y="295"/>
                    <a:pt x="244" y="295"/>
                  </a:cubicBezTo>
                  <a:close/>
                  <a:moveTo>
                    <a:pt x="267" y="297"/>
                  </a:moveTo>
                  <a:cubicBezTo>
                    <a:pt x="270" y="296"/>
                    <a:pt x="273" y="295"/>
                    <a:pt x="275" y="294"/>
                  </a:cubicBezTo>
                  <a:cubicBezTo>
                    <a:pt x="280" y="292"/>
                    <a:pt x="284" y="289"/>
                    <a:pt x="288" y="286"/>
                  </a:cubicBezTo>
                  <a:cubicBezTo>
                    <a:pt x="290" y="287"/>
                    <a:pt x="292" y="289"/>
                    <a:pt x="294" y="290"/>
                  </a:cubicBezTo>
                  <a:cubicBezTo>
                    <a:pt x="286" y="294"/>
                    <a:pt x="277" y="296"/>
                    <a:pt x="267" y="297"/>
                  </a:cubicBezTo>
                  <a:close/>
                  <a:moveTo>
                    <a:pt x="297" y="289"/>
                  </a:moveTo>
                  <a:cubicBezTo>
                    <a:pt x="294" y="287"/>
                    <a:pt x="292" y="286"/>
                    <a:pt x="290" y="285"/>
                  </a:cubicBezTo>
                  <a:cubicBezTo>
                    <a:pt x="292" y="282"/>
                    <a:pt x="294" y="280"/>
                    <a:pt x="296" y="278"/>
                  </a:cubicBezTo>
                  <a:cubicBezTo>
                    <a:pt x="300" y="280"/>
                    <a:pt x="303" y="281"/>
                    <a:pt x="306" y="282"/>
                  </a:cubicBezTo>
                  <a:cubicBezTo>
                    <a:pt x="303" y="285"/>
                    <a:pt x="300" y="287"/>
                    <a:pt x="297" y="289"/>
                  </a:cubicBezTo>
                  <a:close/>
                  <a:moveTo>
                    <a:pt x="308" y="281"/>
                  </a:moveTo>
                  <a:cubicBezTo>
                    <a:pt x="305" y="279"/>
                    <a:pt x="301" y="278"/>
                    <a:pt x="298" y="276"/>
                  </a:cubicBezTo>
                  <a:cubicBezTo>
                    <a:pt x="300" y="273"/>
                    <a:pt x="303" y="269"/>
                    <a:pt x="304" y="265"/>
                  </a:cubicBezTo>
                  <a:cubicBezTo>
                    <a:pt x="308" y="267"/>
                    <a:pt x="312" y="270"/>
                    <a:pt x="316" y="272"/>
                  </a:cubicBezTo>
                  <a:cubicBezTo>
                    <a:pt x="314" y="275"/>
                    <a:pt x="311" y="278"/>
                    <a:pt x="308" y="281"/>
                  </a:cubicBezTo>
                  <a:close/>
                  <a:moveTo>
                    <a:pt x="317" y="270"/>
                  </a:moveTo>
                  <a:cubicBezTo>
                    <a:pt x="313" y="268"/>
                    <a:pt x="309" y="265"/>
                    <a:pt x="305" y="263"/>
                  </a:cubicBezTo>
                  <a:cubicBezTo>
                    <a:pt x="307" y="256"/>
                    <a:pt x="308" y="249"/>
                    <a:pt x="305" y="241"/>
                  </a:cubicBezTo>
                  <a:cubicBezTo>
                    <a:pt x="311" y="246"/>
                    <a:pt x="317" y="250"/>
                    <a:pt x="323" y="253"/>
                  </a:cubicBezTo>
                  <a:cubicBezTo>
                    <a:pt x="322" y="260"/>
                    <a:pt x="320" y="266"/>
                    <a:pt x="317" y="270"/>
                  </a:cubicBezTo>
                  <a:close/>
                  <a:moveTo>
                    <a:pt x="327" y="248"/>
                  </a:moveTo>
                  <a:cubicBezTo>
                    <a:pt x="327" y="248"/>
                    <a:pt x="327" y="248"/>
                    <a:pt x="327" y="248"/>
                  </a:cubicBezTo>
                  <a:cubicBezTo>
                    <a:pt x="326" y="246"/>
                    <a:pt x="324" y="246"/>
                    <a:pt x="324" y="248"/>
                  </a:cubicBezTo>
                  <a:cubicBezTo>
                    <a:pt x="324" y="249"/>
                    <a:pt x="323" y="250"/>
                    <a:pt x="323" y="251"/>
                  </a:cubicBezTo>
                  <a:cubicBezTo>
                    <a:pt x="317" y="247"/>
                    <a:pt x="311" y="243"/>
                    <a:pt x="304" y="238"/>
                  </a:cubicBezTo>
                  <a:cubicBezTo>
                    <a:pt x="304" y="238"/>
                    <a:pt x="304" y="238"/>
                    <a:pt x="304" y="238"/>
                  </a:cubicBezTo>
                  <a:cubicBezTo>
                    <a:pt x="310" y="238"/>
                    <a:pt x="316" y="238"/>
                    <a:pt x="321" y="236"/>
                  </a:cubicBezTo>
                  <a:cubicBezTo>
                    <a:pt x="326" y="239"/>
                    <a:pt x="331" y="243"/>
                    <a:pt x="336" y="246"/>
                  </a:cubicBezTo>
                  <a:cubicBezTo>
                    <a:pt x="333" y="246"/>
                    <a:pt x="330" y="247"/>
                    <a:pt x="327" y="248"/>
                  </a:cubicBezTo>
                  <a:close/>
                  <a:moveTo>
                    <a:pt x="338" y="245"/>
                  </a:moveTo>
                  <a:cubicBezTo>
                    <a:pt x="333" y="242"/>
                    <a:pt x="328" y="239"/>
                    <a:pt x="323" y="235"/>
                  </a:cubicBezTo>
                  <a:cubicBezTo>
                    <a:pt x="329" y="233"/>
                    <a:pt x="335" y="230"/>
                    <a:pt x="341" y="226"/>
                  </a:cubicBezTo>
                  <a:cubicBezTo>
                    <a:pt x="346" y="230"/>
                    <a:pt x="352" y="233"/>
                    <a:pt x="357" y="236"/>
                  </a:cubicBezTo>
                  <a:cubicBezTo>
                    <a:pt x="352" y="240"/>
                    <a:pt x="345" y="243"/>
                    <a:pt x="338" y="245"/>
                  </a:cubicBezTo>
                  <a:close/>
                  <a:moveTo>
                    <a:pt x="359" y="234"/>
                  </a:moveTo>
                  <a:cubicBezTo>
                    <a:pt x="353" y="232"/>
                    <a:pt x="348" y="229"/>
                    <a:pt x="342" y="225"/>
                  </a:cubicBezTo>
                  <a:cubicBezTo>
                    <a:pt x="346" y="223"/>
                    <a:pt x="349" y="220"/>
                    <a:pt x="352" y="217"/>
                  </a:cubicBezTo>
                  <a:cubicBezTo>
                    <a:pt x="357" y="221"/>
                    <a:pt x="362" y="224"/>
                    <a:pt x="368" y="227"/>
                  </a:cubicBezTo>
                  <a:cubicBezTo>
                    <a:pt x="368" y="227"/>
                    <a:pt x="368" y="227"/>
                    <a:pt x="368" y="227"/>
                  </a:cubicBezTo>
                  <a:cubicBezTo>
                    <a:pt x="365" y="230"/>
                    <a:pt x="362" y="232"/>
                    <a:pt x="359" y="234"/>
                  </a:cubicBezTo>
                  <a:close/>
                  <a:moveTo>
                    <a:pt x="369" y="226"/>
                  </a:moveTo>
                  <a:cubicBezTo>
                    <a:pt x="369" y="226"/>
                    <a:pt x="369" y="225"/>
                    <a:pt x="369" y="225"/>
                  </a:cubicBezTo>
                  <a:cubicBezTo>
                    <a:pt x="364" y="222"/>
                    <a:pt x="359" y="219"/>
                    <a:pt x="354" y="215"/>
                  </a:cubicBezTo>
                  <a:cubicBezTo>
                    <a:pt x="357" y="212"/>
                    <a:pt x="360" y="208"/>
                    <a:pt x="363" y="204"/>
                  </a:cubicBezTo>
                  <a:cubicBezTo>
                    <a:pt x="368" y="207"/>
                    <a:pt x="374" y="211"/>
                    <a:pt x="379" y="214"/>
                  </a:cubicBezTo>
                  <a:cubicBezTo>
                    <a:pt x="376" y="218"/>
                    <a:pt x="373" y="222"/>
                    <a:pt x="369" y="226"/>
                  </a:cubicBezTo>
                  <a:close/>
                  <a:moveTo>
                    <a:pt x="380" y="213"/>
                  </a:moveTo>
                  <a:cubicBezTo>
                    <a:pt x="375" y="209"/>
                    <a:pt x="369" y="206"/>
                    <a:pt x="364" y="202"/>
                  </a:cubicBezTo>
                  <a:cubicBezTo>
                    <a:pt x="368" y="196"/>
                    <a:pt x="371" y="190"/>
                    <a:pt x="373" y="183"/>
                  </a:cubicBezTo>
                  <a:cubicBezTo>
                    <a:pt x="378" y="187"/>
                    <a:pt x="384" y="191"/>
                    <a:pt x="390" y="194"/>
                  </a:cubicBezTo>
                  <a:cubicBezTo>
                    <a:pt x="387" y="200"/>
                    <a:pt x="384" y="207"/>
                    <a:pt x="380" y="213"/>
                  </a:cubicBezTo>
                  <a:close/>
                  <a:moveTo>
                    <a:pt x="390" y="192"/>
                  </a:moveTo>
                  <a:cubicBezTo>
                    <a:pt x="385" y="189"/>
                    <a:pt x="379" y="185"/>
                    <a:pt x="374" y="181"/>
                  </a:cubicBezTo>
                  <a:cubicBezTo>
                    <a:pt x="376" y="177"/>
                    <a:pt x="377" y="172"/>
                    <a:pt x="378" y="167"/>
                  </a:cubicBezTo>
                  <a:cubicBezTo>
                    <a:pt x="383" y="171"/>
                    <a:pt x="388" y="175"/>
                    <a:pt x="394" y="179"/>
                  </a:cubicBezTo>
                  <a:cubicBezTo>
                    <a:pt x="393" y="183"/>
                    <a:pt x="392" y="188"/>
                    <a:pt x="390" y="192"/>
                  </a:cubicBezTo>
                  <a:close/>
                  <a:moveTo>
                    <a:pt x="395" y="170"/>
                  </a:moveTo>
                  <a:cubicBezTo>
                    <a:pt x="394" y="172"/>
                    <a:pt x="394" y="174"/>
                    <a:pt x="394" y="176"/>
                  </a:cubicBezTo>
                  <a:cubicBezTo>
                    <a:pt x="389" y="173"/>
                    <a:pt x="383" y="169"/>
                    <a:pt x="378" y="165"/>
                  </a:cubicBezTo>
                  <a:cubicBezTo>
                    <a:pt x="379" y="159"/>
                    <a:pt x="380" y="154"/>
                    <a:pt x="380" y="148"/>
                  </a:cubicBezTo>
                  <a:cubicBezTo>
                    <a:pt x="384" y="151"/>
                    <a:pt x="389" y="154"/>
                    <a:pt x="394" y="157"/>
                  </a:cubicBezTo>
                  <a:cubicBezTo>
                    <a:pt x="395" y="161"/>
                    <a:pt x="395" y="166"/>
                    <a:pt x="395"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8" name="Freeform 73"/>
            <p:cNvSpPr/>
            <p:nvPr userDrawn="1"/>
          </p:nvSpPr>
          <p:spPr bwMode="auto">
            <a:xfrm>
              <a:off x="3716625" y="1490479"/>
              <a:ext cx="58286" cy="130286"/>
            </a:xfrm>
            <a:custGeom>
              <a:avLst/>
              <a:gdLst>
                <a:gd name="T0" fmla="*/ 24 w 33"/>
                <a:gd name="T1" fmla="*/ 58 h 73"/>
                <a:gd name="T2" fmla="*/ 23 w 33"/>
                <a:gd name="T3" fmla="*/ 37 h 73"/>
                <a:gd name="T4" fmla="*/ 23 w 33"/>
                <a:gd name="T5" fmla="*/ 15 h 73"/>
                <a:gd name="T6" fmla="*/ 28 w 33"/>
                <a:gd name="T7" fmla="*/ 8 h 73"/>
                <a:gd name="T8" fmla="*/ 21 w 33"/>
                <a:gd name="T9" fmla="*/ 1 h 73"/>
                <a:gd name="T10" fmla="*/ 6 w 33"/>
                <a:gd name="T11" fmla="*/ 1 h 73"/>
                <a:gd name="T12" fmla="*/ 5 w 33"/>
                <a:gd name="T13" fmla="*/ 13 h 73"/>
                <a:gd name="T14" fmla="*/ 10 w 33"/>
                <a:gd name="T15" fmla="*/ 14 h 73"/>
                <a:gd name="T16" fmla="*/ 11 w 33"/>
                <a:gd name="T17" fmla="*/ 59 h 73"/>
                <a:gd name="T18" fmla="*/ 9 w 33"/>
                <a:gd name="T19" fmla="*/ 59 h 73"/>
                <a:gd name="T20" fmla="*/ 8 w 33"/>
                <a:gd name="T21" fmla="*/ 70 h 73"/>
                <a:gd name="T22" fmla="*/ 24 w 33"/>
                <a:gd name="T23" fmla="*/ 72 h 73"/>
                <a:gd name="T24" fmla="*/ 24 w 33"/>
                <a:gd name="T25"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73">
                  <a:moveTo>
                    <a:pt x="24" y="58"/>
                  </a:moveTo>
                  <a:cubicBezTo>
                    <a:pt x="24" y="52"/>
                    <a:pt x="23" y="44"/>
                    <a:pt x="23" y="37"/>
                  </a:cubicBezTo>
                  <a:cubicBezTo>
                    <a:pt x="23" y="30"/>
                    <a:pt x="23" y="22"/>
                    <a:pt x="23" y="15"/>
                  </a:cubicBezTo>
                  <a:cubicBezTo>
                    <a:pt x="26" y="14"/>
                    <a:pt x="28" y="11"/>
                    <a:pt x="28" y="8"/>
                  </a:cubicBezTo>
                  <a:cubicBezTo>
                    <a:pt x="28" y="4"/>
                    <a:pt x="25" y="2"/>
                    <a:pt x="21" y="1"/>
                  </a:cubicBezTo>
                  <a:cubicBezTo>
                    <a:pt x="17" y="1"/>
                    <a:pt x="11" y="0"/>
                    <a:pt x="6" y="1"/>
                  </a:cubicBezTo>
                  <a:cubicBezTo>
                    <a:pt x="2" y="3"/>
                    <a:pt x="0" y="10"/>
                    <a:pt x="5" y="13"/>
                  </a:cubicBezTo>
                  <a:cubicBezTo>
                    <a:pt x="6" y="13"/>
                    <a:pt x="8" y="14"/>
                    <a:pt x="10" y="14"/>
                  </a:cubicBezTo>
                  <a:cubicBezTo>
                    <a:pt x="10" y="28"/>
                    <a:pt x="7" y="45"/>
                    <a:pt x="11" y="59"/>
                  </a:cubicBezTo>
                  <a:cubicBezTo>
                    <a:pt x="10" y="59"/>
                    <a:pt x="10" y="59"/>
                    <a:pt x="9" y="59"/>
                  </a:cubicBezTo>
                  <a:cubicBezTo>
                    <a:pt x="4" y="61"/>
                    <a:pt x="3" y="68"/>
                    <a:pt x="8" y="70"/>
                  </a:cubicBezTo>
                  <a:cubicBezTo>
                    <a:pt x="12" y="73"/>
                    <a:pt x="19" y="72"/>
                    <a:pt x="24" y="72"/>
                  </a:cubicBezTo>
                  <a:cubicBezTo>
                    <a:pt x="32" y="72"/>
                    <a:pt x="33" y="58"/>
                    <a:pt x="2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9" name="Freeform 74"/>
            <p:cNvSpPr>
              <a:spLocks noEditPoints="1"/>
            </p:cNvSpPr>
            <p:nvPr userDrawn="1"/>
          </p:nvSpPr>
          <p:spPr bwMode="auto">
            <a:xfrm>
              <a:off x="3769768" y="1483621"/>
              <a:ext cx="90857" cy="133714"/>
            </a:xfrm>
            <a:custGeom>
              <a:avLst/>
              <a:gdLst>
                <a:gd name="T0" fmla="*/ 39 w 51"/>
                <a:gd name="T1" fmla="*/ 15 h 75"/>
                <a:gd name="T2" fmla="*/ 5 w 51"/>
                <a:gd name="T3" fmla="*/ 10 h 75"/>
                <a:gd name="T4" fmla="*/ 4 w 51"/>
                <a:gd name="T5" fmla="*/ 34 h 75"/>
                <a:gd name="T6" fmla="*/ 7 w 51"/>
                <a:gd name="T7" fmla="*/ 68 h 75"/>
                <a:gd name="T8" fmla="*/ 16 w 51"/>
                <a:gd name="T9" fmla="*/ 72 h 75"/>
                <a:gd name="T10" fmla="*/ 31 w 51"/>
                <a:gd name="T11" fmla="*/ 73 h 75"/>
                <a:gd name="T12" fmla="*/ 45 w 51"/>
                <a:gd name="T13" fmla="*/ 59 h 75"/>
                <a:gd name="T14" fmla="*/ 39 w 51"/>
                <a:gd name="T15" fmla="*/ 15 h 75"/>
                <a:gd name="T16" fmla="*/ 32 w 51"/>
                <a:gd name="T17" fmla="*/ 55 h 75"/>
                <a:gd name="T18" fmla="*/ 20 w 51"/>
                <a:gd name="T19" fmla="*/ 60 h 75"/>
                <a:gd name="T20" fmla="*/ 20 w 51"/>
                <a:gd name="T21" fmla="*/ 60 h 75"/>
                <a:gd name="T22" fmla="*/ 18 w 51"/>
                <a:gd name="T23" fmla="*/ 36 h 75"/>
                <a:gd name="T24" fmla="*/ 17 w 51"/>
                <a:gd name="T25" fmla="*/ 21 h 75"/>
                <a:gd name="T26" fmla="*/ 17 w 51"/>
                <a:gd name="T27" fmla="*/ 20 h 75"/>
                <a:gd name="T28" fmla="*/ 21 w 51"/>
                <a:gd name="T29" fmla="*/ 20 h 75"/>
                <a:gd name="T30" fmla="*/ 35 w 51"/>
                <a:gd name="T31" fmla="*/ 41 h 75"/>
                <a:gd name="T32" fmla="*/ 32 w 51"/>
                <a:gd name="T33"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75">
                  <a:moveTo>
                    <a:pt x="39" y="15"/>
                  </a:moveTo>
                  <a:cubicBezTo>
                    <a:pt x="32" y="9"/>
                    <a:pt x="12" y="0"/>
                    <a:pt x="5" y="10"/>
                  </a:cubicBezTo>
                  <a:cubicBezTo>
                    <a:pt x="0" y="15"/>
                    <a:pt x="4" y="27"/>
                    <a:pt x="4" y="34"/>
                  </a:cubicBezTo>
                  <a:cubicBezTo>
                    <a:pt x="5" y="45"/>
                    <a:pt x="5" y="57"/>
                    <a:pt x="7" y="68"/>
                  </a:cubicBezTo>
                  <a:cubicBezTo>
                    <a:pt x="8" y="72"/>
                    <a:pt x="12" y="73"/>
                    <a:pt x="16" y="72"/>
                  </a:cubicBezTo>
                  <a:cubicBezTo>
                    <a:pt x="19" y="75"/>
                    <a:pt x="26" y="74"/>
                    <a:pt x="31" y="73"/>
                  </a:cubicBezTo>
                  <a:cubicBezTo>
                    <a:pt x="38" y="71"/>
                    <a:pt x="42" y="66"/>
                    <a:pt x="45" y="59"/>
                  </a:cubicBezTo>
                  <a:cubicBezTo>
                    <a:pt x="51" y="45"/>
                    <a:pt x="51" y="26"/>
                    <a:pt x="39" y="15"/>
                  </a:cubicBezTo>
                  <a:close/>
                  <a:moveTo>
                    <a:pt x="32" y="55"/>
                  </a:moveTo>
                  <a:cubicBezTo>
                    <a:pt x="29" y="60"/>
                    <a:pt x="25" y="60"/>
                    <a:pt x="20" y="60"/>
                  </a:cubicBezTo>
                  <a:cubicBezTo>
                    <a:pt x="20" y="60"/>
                    <a:pt x="20" y="60"/>
                    <a:pt x="20" y="60"/>
                  </a:cubicBezTo>
                  <a:cubicBezTo>
                    <a:pt x="19" y="52"/>
                    <a:pt x="19" y="44"/>
                    <a:pt x="18" y="36"/>
                  </a:cubicBezTo>
                  <a:cubicBezTo>
                    <a:pt x="18" y="33"/>
                    <a:pt x="19" y="24"/>
                    <a:pt x="17" y="21"/>
                  </a:cubicBezTo>
                  <a:cubicBezTo>
                    <a:pt x="17" y="20"/>
                    <a:pt x="17" y="20"/>
                    <a:pt x="17" y="20"/>
                  </a:cubicBezTo>
                  <a:cubicBezTo>
                    <a:pt x="18" y="20"/>
                    <a:pt x="20" y="20"/>
                    <a:pt x="21" y="20"/>
                  </a:cubicBezTo>
                  <a:cubicBezTo>
                    <a:pt x="30" y="23"/>
                    <a:pt x="36" y="32"/>
                    <a:pt x="35" y="41"/>
                  </a:cubicBezTo>
                  <a:cubicBezTo>
                    <a:pt x="35" y="46"/>
                    <a:pt x="34" y="52"/>
                    <a:pt x="32"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0" name="Freeform 75"/>
            <p:cNvSpPr/>
            <p:nvPr userDrawn="1"/>
          </p:nvSpPr>
          <p:spPr bwMode="auto">
            <a:xfrm>
              <a:off x="3864053" y="1485336"/>
              <a:ext cx="56571" cy="121714"/>
            </a:xfrm>
            <a:custGeom>
              <a:avLst/>
              <a:gdLst>
                <a:gd name="T0" fmla="*/ 27 w 32"/>
                <a:gd name="T1" fmla="*/ 51 h 68"/>
                <a:gd name="T2" fmla="*/ 28 w 32"/>
                <a:gd name="T3" fmla="*/ 51 h 68"/>
                <a:gd name="T4" fmla="*/ 25 w 32"/>
                <a:gd name="T5" fmla="*/ 50 h 68"/>
                <a:gd name="T6" fmla="*/ 16 w 32"/>
                <a:gd name="T7" fmla="*/ 51 h 68"/>
                <a:gd name="T8" fmla="*/ 16 w 32"/>
                <a:gd name="T9" fmla="*/ 43 h 68"/>
                <a:gd name="T10" fmla="*/ 21 w 32"/>
                <a:gd name="T11" fmla="*/ 44 h 68"/>
                <a:gd name="T12" fmla="*/ 27 w 32"/>
                <a:gd name="T13" fmla="*/ 37 h 68"/>
                <a:gd name="T14" fmla="*/ 21 w 32"/>
                <a:gd name="T15" fmla="*/ 30 h 68"/>
                <a:gd name="T16" fmla="*/ 17 w 32"/>
                <a:gd name="T17" fmla="*/ 30 h 68"/>
                <a:gd name="T18" fmla="*/ 17 w 32"/>
                <a:gd name="T19" fmla="*/ 22 h 68"/>
                <a:gd name="T20" fmla="*/ 17 w 32"/>
                <a:gd name="T21" fmla="*/ 15 h 68"/>
                <a:gd name="T22" fmla="*/ 19 w 32"/>
                <a:gd name="T23" fmla="*/ 14 h 68"/>
                <a:gd name="T24" fmla="*/ 27 w 32"/>
                <a:gd name="T25" fmla="*/ 9 h 68"/>
                <a:gd name="T26" fmla="*/ 26 w 32"/>
                <a:gd name="T27" fmla="*/ 3 h 68"/>
                <a:gd name="T28" fmla="*/ 6 w 32"/>
                <a:gd name="T29" fmla="*/ 4 h 68"/>
                <a:gd name="T30" fmla="*/ 3 w 32"/>
                <a:gd name="T31" fmla="*/ 30 h 68"/>
                <a:gd name="T32" fmla="*/ 5 w 32"/>
                <a:gd name="T33" fmla="*/ 61 h 68"/>
                <a:gd name="T34" fmla="*/ 27 w 32"/>
                <a:gd name="T35" fmla="*/ 63 h 68"/>
                <a:gd name="T36" fmla="*/ 32 w 32"/>
                <a:gd name="T37" fmla="*/ 56 h 68"/>
                <a:gd name="T38" fmla="*/ 27 w 32"/>
                <a:gd name="T39"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68">
                  <a:moveTo>
                    <a:pt x="27" y="51"/>
                  </a:moveTo>
                  <a:cubicBezTo>
                    <a:pt x="27" y="51"/>
                    <a:pt x="28" y="51"/>
                    <a:pt x="28" y="51"/>
                  </a:cubicBezTo>
                  <a:cubicBezTo>
                    <a:pt x="27" y="50"/>
                    <a:pt x="26" y="50"/>
                    <a:pt x="25" y="50"/>
                  </a:cubicBezTo>
                  <a:cubicBezTo>
                    <a:pt x="23" y="50"/>
                    <a:pt x="17" y="51"/>
                    <a:pt x="16" y="51"/>
                  </a:cubicBezTo>
                  <a:cubicBezTo>
                    <a:pt x="16" y="50"/>
                    <a:pt x="16" y="47"/>
                    <a:pt x="16" y="43"/>
                  </a:cubicBezTo>
                  <a:cubicBezTo>
                    <a:pt x="18" y="43"/>
                    <a:pt x="19" y="44"/>
                    <a:pt x="21" y="44"/>
                  </a:cubicBezTo>
                  <a:cubicBezTo>
                    <a:pt x="24" y="44"/>
                    <a:pt x="27" y="40"/>
                    <a:pt x="27" y="37"/>
                  </a:cubicBezTo>
                  <a:cubicBezTo>
                    <a:pt x="27" y="33"/>
                    <a:pt x="24" y="30"/>
                    <a:pt x="21" y="30"/>
                  </a:cubicBezTo>
                  <a:cubicBezTo>
                    <a:pt x="19" y="30"/>
                    <a:pt x="18" y="30"/>
                    <a:pt x="17" y="30"/>
                  </a:cubicBezTo>
                  <a:cubicBezTo>
                    <a:pt x="17" y="28"/>
                    <a:pt x="17" y="25"/>
                    <a:pt x="17" y="22"/>
                  </a:cubicBezTo>
                  <a:cubicBezTo>
                    <a:pt x="17" y="20"/>
                    <a:pt x="17" y="17"/>
                    <a:pt x="17" y="15"/>
                  </a:cubicBezTo>
                  <a:cubicBezTo>
                    <a:pt x="17" y="15"/>
                    <a:pt x="18" y="15"/>
                    <a:pt x="19" y="14"/>
                  </a:cubicBezTo>
                  <a:cubicBezTo>
                    <a:pt x="23" y="13"/>
                    <a:pt x="25" y="11"/>
                    <a:pt x="27" y="9"/>
                  </a:cubicBezTo>
                  <a:cubicBezTo>
                    <a:pt x="28" y="7"/>
                    <a:pt x="28" y="5"/>
                    <a:pt x="26" y="3"/>
                  </a:cubicBezTo>
                  <a:cubicBezTo>
                    <a:pt x="21" y="0"/>
                    <a:pt x="11" y="0"/>
                    <a:pt x="6" y="4"/>
                  </a:cubicBezTo>
                  <a:cubicBezTo>
                    <a:pt x="0" y="9"/>
                    <a:pt x="3" y="23"/>
                    <a:pt x="3" y="30"/>
                  </a:cubicBezTo>
                  <a:cubicBezTo>
                    <a:pt x="3" y="38"/>
                    <a:pt x="0" y="54"/>
                    <a:pt x="5" y="61"/>
                  </a:cubicBezTo>
                  <a:cubicBezTo>
                    <a:pt x="9" y="68"/>
                    <a:pt x="20" y="64"/>
                    <a:pt x="27" y="63"/>
                  </a:cubicBezTo>
                  <a:cubicBezTo>
                    <a:pt x="29" y="63"/>
                    <a:pt x="32" y="59"/>
                    <a:pt x="32" y="56"/>
                  </a:cubicBezTo>
                  <a:cubicBezTo>
                    <a:pt x="31" y="52"/>
                    <a:pt x="29" y="52"/>
                    <a:pt x="27"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1" name="Freeform 76"/>
            <p:cNvSpPr>
              <a:spLocks noEditPoints="1"/>
            </p:cNvSpPr>
            <p:nvPr userDrawn="1"/>
          </p:nvSpPr>
          <p:spPr bwMode="auto">
            <a:xfrm>
              <a:off x="3925768" y="1485336"/>
              <a:ext cx="82286" cy="118286"/>
            </a:xfrm>
            <a:custGeom>
              <a:avLst/>
              <a:gdLst>
                <a:gd name="T0" fmla="*/ 41 w 46"/>
                <a:gd name="T1" fmla="*/ 55 h 66"/>
                <a:gd name="T2" fmla="*/ 20 w 46"/>
                <a:gd name="T3" fmla="*/ 1 h 66"/>
                <a:gd name="T4" fmla="*/ 3 w 46"/>
                <a:gd name="T5" fmla="*/ 19 h 66"/>
                <a:gd name="T6" fmla="*/ 4 w 46"/>
                <a:gd name="T7" fmla="*/ 60 h 66"/>
                <a:gd name="T8" fmla="*/ 15 w 46"/>
                <a:gd name="T9" fmla="*/ 60 h 66"/>
                <a:gd name="T10" fmla="*/ 15 w 46"/>
                <a:gd name="T11" fmla="*/ 43 h 66"/>
                <a:gd name="T12" fmla="*/ 26 w 46"/>
                <a:gd name="T13" fmla="*/ 43 h 66"/>
                <a:gd name="T14" fmla="*/ 27 w 46"/>
                <a:gd name="T15" fmla="*/ 43 h 66"/>
                <a:gd name="T16" fmla="*/ 28 w 46"/>
                <a:gd name="T17" fmla="*/ 55 h 66"/>
                <a:gd name="T18" fmla="*/ 41 w 46"/>
                <a:gd name="T19" fmla="*/ 55 h 66"/>
                <a:gd name="T20" fmla="*/ 23 w 46"/>
                <a:gd name="T21" fmla="*/ 31 h 66"/>
                <a:gd name="T22" fmla="*/ 17 w 46"/>
                <a:gd name="T23" fmla="*/ 32 h 66"/>
                <a:gd name="T24" fmla="*/ 15 w 46"/>
                <a:gd name="T25" fmla="*/ 33 h 66"/>
                <a:gd name="T26" fmla="*/ 16 w 46"/>
                <a:gd name="T27" fmla="*/ 19 h 66"/>
                <a:gd name="T28" fmla="*/ 24 w 46"/>
                <a:gd name="T29" fmla="*/ 18 h 66"/>
                <a:gd name="T30" fmla="*/ 26 w 46"/>
                <a:gd name="T31" fmla="*/ 24 h 66"/>
                <a:gd name="T32" fmla="*/ 27 w 46"/>
                <a:gd name="T33" fmla="*/ 30 h 66"/>
                <a:gd name="T34" fmla="*/ 23 w 46"/>
                <a:gd name="T35"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66">
                  <a:moveTo>
                    <a:pt x="41" y="55"/>
                  </a:moveTo>
                  <a:cubicBezTo>
                    <a:pt x="39" y="40"/>
                    <a:pt x="46" y="0"/>
                    <a:pt x="20" y="1"/>
                  </a:cubicBezTo>
                  <a:cubicBezTo>
                    <a:pt x="10" y="1"/>
                    <a:pt x="4" y="10"/>
                    <a:pt x="3" y="19"/>
                  </a:cubicBezTo>
                  <a:cubicBezTo>
                    <a:pt x="0" y="31"/>
                    <a:pt x="0" y="48"/>
                    <a:pt x="4" y="60"/>
                  </a:cubicBezTo>
                  <a:cubicBezTo>
                    <a:pt x="6" y="65"/>
                    <a:pt x="14" y="66"/>
                    <a:pt x="15" y="60"/>
                  </a:cubicBezTo>
                  <a:cubicBezTo>
                    <a:pt x="16" y="55"/>
                    <a:pt x="16" y="49"/>
                    <a:pt x="15" y="43"/>
                  </a:cubicBezTo>
                  <a:cubicBezTo>
                    <a:pt x="19" y="43"/>
                    <a:pt x="23" y="43"/>
                    <a:pt x="26" y="43"/>
                  </a:cubicBezTo>
                  <a:cubicBezTo>
                    <a:pt x="27" y="43"/>
                    <a:pt x="27" y="43"/>
                    <a:pt x="27" y="43"/>
                  </a:cubicBezTo>
                  <a:cubicBezTo>
                    <a:pt x="27" y="47"/>
                    <a:pt x="27" y="51"/>
                    <a:pt x="28" y="55"/>
                  </a:cubicBezTo>
                  <a:cubicBezTo>
                    <a:pt x="27" y="64"/>
                    <a:pt x="42" y="64"/>
                    <a:pt x="41" y="55"/>
                  </a:cubicBezTo>
                  <a:close/>
                  <a:moveTo>
                    <a:pt x="23" y="31"/>
                  </a:moveTo>
                  <a:cubicBezTo>
                    <a:pt x="21" y="32"/>
                    <a:pt x="19" y="32"/>
                    <a:pt x="17" y="32"/>
                  </a:cubicBezTo>
                  <a:cubicBezTo>
                    <a:pt x="16" y="33"/>
                    <a:pt x="15" y="33"/>
                    <a:pt x="15" y="33"/>
                  </a:cubicBezTo>
                  <a:cubicBezTo>
                    <a:pt x="15" y="28"/>
                    <a:pt x="14" y="22"/>
                    <a:pt x="16" y="19"/>
                  </a:cubicBezTo>
                  <a:cubicBezTo>
                    <a:pt x="19" y="19"/>
                    <a:pt x="22" y="18"/>
                    <a:pt x="24" y="18"/>
                  </a:cubicBezTo>
                  <a:cubicBezTo>
                    <a:pt x="25" y="20"/>
                    <a:pt x="26" y="22"/>
                    <a:pt x="26" y="24"/>
                  </a:cubicBezTo>
                  <a:cubicBezTo>
                    <a:pt x="27" y="26"/>
                    <a:pt x="27" y="28"/>
                    <a:pt x="27" y="30"/>
                  </a:cubicBezTo>
                  <a:cubicBezTo>
                    <a:pt x="26" y="30"/>
                    <a:pt x="24" y="30"/>
                    <a:pt x="2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32" name="Freeform 72"/>
          <p:cNvSpPr>
            <a:spLocks noEditPoints="1"/>
          </p:cNvSpPr>
          <p:nvPr/>
        </p:nvSpPr>
        <p:spPr bwMode="auto">
          <a:xfrm>
            <a:off x="1022202" y="2135090"/>
            <a:ext cx="2096651" cy="1800000"/>
          </a:xfrm>
          <a:custGeom>
            <a:avLst/>
            <a:gdLst>
              <a:gd name="T0" fmla="*/ 344 w 401"/>
              <a:gd name="T1" fmla="*/ 95 h 345"/>
              <a:gd name="T2" fmla="*/ 267 w 401"/>
              <a:gd name="T3" fmla="*/ 25 h 345"/>
              <a:gd name="T4" fmla="*/ 218 w 401"/>
              <a:gd name="T5" fmla="*/ 10 h 345"/>
              <a:gd name="T6" fmla="*/ 24 w 401"/>
              <a:gd name="T7" fmla="*/ 271 h 345"/>
              <a:gd name="T8" fmla="*/ 151 w 401"/>
              <a:gd name="T9" fmla="*/ 326 h 345"/>
              <a:gd name="T10" fmla="*/ 229 w 401"/>
              <a:gd name="T11" fmla="*/ 345 h 345"/>
              <a:gd name="T12" fmla="*/ 245 w 401"/>
              <a:gd name="T13" fmla="*/ 327 h 345"/>
              <a:gd name="T14" fmla="*/ 228 w 401"/>
              <a:gd name="T15" fmla="*/ 298 h 345"/>
              <a:gd name="T16" fmla="*/ 328 w 401"/>
              <a:gd name="T17" fmla="*/ 251 h 345"/>
              <a:gd name="T18" fmla="*/ 385 w 401"/>
              <a:gd name="T19" fmla="*/ 131 h 345"/>
              <a:gd name="T20" fmla="*/ 394 w 401"/>
              <a:gd name="T21" fmla="*/ 155 h 345"/>
              <a:gd name="T22" fmla="*/ 385 w 401"/>
              <a:gd name="T23" fmla="*/ 131 h 345"/>
              <a:gd name="T24" fmla="*/ 272 w 401"/>
              <a:gd name="T25" fmla="*/ 87 h 345"/>
              <a:gd name="T26" fmla="*/ 272 w 401"/>
              <a:gd name="T27" fmla="*/ 85 h 345"/>
              <a:gd name="T28" fmla="*/ 282 w 401"/>
              <a:gd name="T29" fmla="*/ 47 h 345"/>
              <a:gd name="T30" fmla="*/ 282 w 401"/>
              <a:gd name="T31" fmla="*/ 47 h 345"/>
              <a:gd name="T32" fmla="*/ 272 w 401"/>
              <a:gd name="T33" fmla="*/ 36 h 345"/>
              <a:gd name="T34" fmla="*/ 253 w 401"/>
              <a:gd name="T35" fmla="*/ 29 h 345"/>
              <a:gd name="T36" fmla="*/ 252 w 401"/>
              <a:gd name="T37" fmla="*/ 28 h 345"/>
              <a:gd name="T38" fmla="*/ 32 w 401"/>
              <a:gd name="T39" fmla="*/ 272 h 345"/>
              <a:gd name="T40" fmla="*/ 41 w 401"/>
              <a:gd name="T41" fmla="*/ 279 h 345"/>
              <a:gd name="T42" fmla="*/ 32 w 401"/>
              <a:gd name="T43" fmla="*/ 264 h 345"/>
              <a:gd name="T44" fmla="*/ 55 w 401"/>
              <a:gd name="T45" fmla="*/ 287 h 345"/>
              <a:gd name="T46" fmla="*/ 55 w 401"/>
              <a:gd name="T47" fmla="*/ 287 h 345"/>
              <a:gd name="T48" fmla="*/ 64 w 401"/>
              <a:gd name="T49" fmla="*/ 267 h 345"/>
              <a:gd name="T50" fmla="*/ 122 w 401"/>
              <a:gd name="T51" fmla="*/ 313 h 345"/>
              <a:gd name="T52" fmla="*/ 123 w 401"/>
              <a:gd name="T53" fmla="*/ 313 h 345"/>
              <a:gd name="T54" fmla="*/ 148 w 401"/>
              <a:gd name="T55" fmla="*/ 321 h 345"/>
              <a:gd name="T56" fmla="*/ 148 w 401"/>
              <a:gd name="T57" fmla="*/ 321 h 345"/>
              <a:gd name="T58" fmla="*/ 157 w 401"/>
              <a:gd name="T59" fmla="*/ 286 h 345"/>
              <a:gd name="T60" fmla="*/ 232 w 401"/>
              <a:gd name="T61" fmla="*/ 339 h 345"/>
              <a:gd name="T62" fmla="*/ 239 w 401"/>
              <a:gd name="T63" fmla="*/ 329 h 345"/>
              <a:gd name="T64" fmla="*/ 220 w 401"/>
              <a:gd name="T65" fmla="*/ 325 h 345"/>
              <a:gd name="T66" fmla="*/ 215 w 401"/>
              <a:gd name="T67" fmla="*/ 313 h 345"/>
              <a:gd name="T68" fmla="*/ 215 w 401"/>
              <a:gd name="T69" fmla="*/ 312 h 345"/>
              <a:gd name="T70" fmla="*/ 224 w 401"/>
              <a:gd name="T71" fmla="*/ 303 h 345"/>
              <a:gd name="T72" fmla="*/ 212 w 401"/>
              <a:gd name="T73" fmla="*/ 286 h 345"/>
              <a:gd name="T74" fmla="*/ 207 w 401"/>
              <a:gd name="T75" fmla="*/ 291 h 345"/>
              <a:gd name="T76" fmla="*/ 155 w 401"/>
              <a:gd name="T77" fmla="*/ 281 h 345"/>
              <a:gd name="T78" fmla="*/ 13 w 401"/>
              <a:gd name="T79" fmla="*/ 231 h 345"/>
              <a:gd name="T80" fmla="*/ 122 w 401"/>
              <a:gd name="T81" fmla="*/ 75 h 345"/>
              <a:gd name="T82" fmla="*/ 267 w 401"/>
              <a:gd name="T83" fmla="*/ 106 h 345"/>
              <a:gd name="T84" fmla="*/ 295 w 401"/>
              <a:gd name="T85" fmla="*/ 236 h 345"/>
              <a:gd name="T86" fmla="*/ 275 w 401"/>
              <a:gd name="T87" fmla="*/ 294 h 345"/>
              <a:gd name="T88" fmla="*/ 297 w 401"/>
              <a:gd name="T89" fmla="*/ 289 h 345"/>
              <a:gd name="T90" fmla="*/ 297 w 401"/>
              <a:gd name="T91" fmla="*/ 289 h 345"/>
              <a:gd name="T92" fmla="*/ 316 w 401"/>
              <a:gd name="T93" fmla="*/ 272 h 345"/>
              <a:gd name="T94" fmla="*/ 305 w 401"/>
              <a:gd name="T95" fmla="*/ 241 h 345"/>
              <a:gd name="T96" fmla="*/ 327 w 401"/>
              <a:gd name="T97" fmla="*/ 248 h 345"/>
              <a:gd name="T98" fmla="*/ 304 w 401"/>
              <a:gd name="T99" fmla="*/ 238 h 345"/>
              <a:gd name="T100" fmla="*/ 338 w 401"/>
              <a:gd name="T101" fmla="*/ 245 h 345"/>
              <a:gd name="T102" fmla="*/ 338 w 401"/>
              <a:gd name="T103" fmla="*/ 245 h 345"/>
              <a:gd name="T104" fmla="*/ 368 w 401"/>
              <a:gd name="T105" fmla="*/ 227 h 345"/>
              <a:gd name="T106" fmla="*/ 369 w 401"/>
              <a:gd name="T107" fmla="*/ 225 h 345"/>
              <a:gd name="T108" fmla="*/ 369 w 401"/>
              <a:gd name="T109" fmla="*/ 226 h 345"/>
              <a:gd name="T110" fmla="*/ 390 w 401"/>
              <a:gd name="T111" fmla="*/ 194 h 345"/>
              <a:gd name="T112" fmla="*/ 378 w 401"/>
              <a:gd name="T113" fmla="*/ 167 h 345"/>
              <a:gd name="T114" fmla="*/ 394 w 401"/>
              <a:gd name="T115" fmla="*/ 176 h 345"/>
              <a:gd name="T116" fmla="*/ 395 w 401"/>
              <a:gd name="T117" fmla="*/ 17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345">
                <a:moveTo>
                  <a:pt x="395" y="140"/>
                </a:moveTo>
                <a:cubicBezTo>
                  <a:pt x="395" y="140"/>
                  <a:pt x="396" y="139"/>
                  <a:pt x="395" y="139"/>
                </a:cubicBezTo>
                <a:cubicBezTo>
                  <a:pt x="395" y="138"/>
                  <a:pt x="394" y="138"/>
                  <a:pt x="394" y="138"/>
                </a:cubicBezTo>
                <a:cubicBezTo>
                  <a:pt x="385" y="117"/>
                  <a:pt x="367" y="99"/>
                  <a:pt x="344" y="95"/>
                </a:cubicBezTo>
                <a:cubicBezTo>
                  <a:pt x="331" y="89"/>
                  <a:pt x="316" y="87"/>
                  <a:pt x="302" y="88"/>
                </a:cubicBezTo>
                <a:cubicBezTo>
                  <a:pt x="302" y="88"/>
                  <a:pt x="302" y="88"/>
                  <a:pt x="302" y="88"/>
                </a:cubicBezTo>
                <a:cubicBezTo>
                  <a:pt x="306" y="68"/>
                  <a:pt x="294" y="46"/>
                  <a:pt x="279" y="33"/>
                </a:cubicBezTo>
                <a:cubicBezTo>
                  <a:pt x="275" y="30"/>
                  <a:pt x="271" y="27"/>
                  <a:pt x="267" y="25"/>
                </a:cubicBezTo>
                <a:cubicBezTo>
                  <a:pt x="267" y="24"/>
                  <a:pt x="267" y="23"/>
                  <a:pt x="266" y="23"/>
                </a:cubicBezTo>
                <a:cubicBezTo>
                  <a:pt x="266" y="23"/>
                  <a:pt x="266" y="24"/>
                  <a:pt x="265" y="24"/>
                </a:cubicBezTo>
                <a:cubicBezTo>
                  <a:pt x="253" y="17"/>
                  <a:pt x="239" y="13"/>
                  <a:pt x="225" y="12"/>
                </a:cubicBezTo>
                <a:cubicBezTo>
                  <a:pt x="223" y="11"/>
                  <a:pt x="220" y="10"/>
                  <a:pt x="218" y="10"/>
                </a:cubicBezTo>
                <a:cubicBezTo>
                  <a:pt x="175" y="0"/>
                  <a:pt x="126" y="25"/>
                  <a:pt x="118" y="70"/>
                </a:cubicBezTo>
                <a:cubicBezTo>
                  <a:pt x="58" y="30"/>
                  <a:pt x="0" y="125"/>
                  <a:pt x="39" y="175"/>
                </a:cubicBezTo>
                <a:cubicBezTo>
                  <a:pt x="16" y="185"/>
                  <a:pt x="1" y="211"/>
                  <a:pt x="9" y="236"/>
                </a:cubicBezTo>
                <a:cubicBezTo>
                  <a:pt x="5" y="244"/>
                  <a:pt x="20" y="265"/>
                  <a:pt x="24" y="271"/>
                </a:cubicBezTo>
                <a:cubicBezTo>
                  <a:pt x="36" y="285"/>
                  <a:pt x="54" y="296"/>
                  <a:pt x="73" y="294"/>
                </a:cubicBezTo>
                <a:cubicBezTo>
                  <a:pt x="74" y="294"/>
                  <a:pt x="74" y="294"/>
                  <a:pt x="75" y="294"/>
                </a:cubicBezTo>
                <a:cubicBezTo>
                  <a:pt x="79" y="300"/>
                  <a:pt x="85" y="305"/>
                  <a:pt x="91" y="309"/>
                </a:cubicBezTo>
                <a:cubicBezTo>
                  <a:pt x="108" y="320"/>
                  <a:pt x="131" y="329"/>
                  <a:pt x="151" y="326"/>
                </a:cubicBezTo>
                <a:cubicBezTo>
                  <a:pt x="151" y="326"/>
                  <a:pt x="152" y="326"/>
                  <a:pt x="152" y="326"/>
                </a:cubicBezTo>
                <a:cubicBezTo>
                  <a:pt x="158" y="325"/>
                  <a:pt x="164" y="323"/>
                  <a:pt x="169" y="319"/>
                </a:cubicBezTo>
                <a:cubicBezTo>
                  <a:pt x="170" y="319"/>
                  <a:pt x="170" y="318"/>
                  <a:pt x="170" y="317"/>
                </a:cubicBezTo>
                <a:cubicBezTo>
                  <a:pt x="184" y="334"/>
                  <a:pt x="207" y="344"/>
                  <a:pt x="229" y="345"/>
                </a:cubicBezTo>
                <a:cubicBezTo>
                  <a:pt x="230" y="345"/>
                  <a:pt x="230" y="344"/>
                  <a:pt x="231" y="344"/>
                </a:cubicBezTo>
                <a:cubicBezTo>
                  <a:pt x="231" y="345"/>
                  <a:pt x="232" y="345"/>
                  <a:pt x="233" y="344"/>
                </a:cubicBezTo>
                <a:cubicBezTo>
                  <a:pt x="237" y="340"/>
                  <a:pt x="241" y="335"/>
                  <a:pt x="245" y="331"/>
                </a:cubicBezTo>
                <a:cubicBezTo>
                  <a:pt x="246" y="329"/>
                  <a:pt x="246" y="328"/>
                  <a:pt x="245" y="327"/>
                </a:cubicBezTo>
                <a:cubicBezTo>
                  <a:pt x="237" y="319"/>
                  <a:pt x="233" y="311"/>
                  <a:pt x="229" y="302"/>
                </a:cubicBezTo>
                <a:cubicBezTo>
                  <a:pt x="229" y="302"/>
                  <a:pt x="229" y="302"/>
                  <a:pt x="229" y="302"/>
                </a:cubicBezTo>
                <a:cubicBezTo>
                  <a:pt x="230" y="301"/>
                  <a:pt x="229" y="301"/>
                  <a:pt x="229" y="301"/>
                </a:cubicBezTo>
                <a:cubicBezTo>
                  <a:pt x="228" y="300"/>
                  <a:pt x="228" y="299"/>
                  <a:pt x="228" y="298"/>
                </a:cubicBezTo>
                <a:cubicBezTo>
                  <a:pt x="231" y="299"/>
                  <a:pt x="234" y="300"/>
                  <a:pt x="237" y="300"/>
                </a:cubicBezTo>
                <a:cubicBezTo>
                  <a:pt x="239" y="300"/>
                  <a:pt x="242" y="301"/>
                  <a:pt x="244" y="301"/>
                </a:cubicBezTo>
                <a:cubicBezTo>
                  <a:pt x="265" y="305"/>
                  <a:pt x="284" y="302"/>
                  <a:pt x="302" y="292"/>
                </a:cubicBezTo>
                <a:cubicBezTo>
                  <a:pt x="316" y="284"/>
                  <a:pt x="333" y="269"/>
                  <a:pt x="328" y="251"/>
                </a:cubicBezTo>
                <a:cubicBezTo>
                  <a:pt x="347" y="255"/>
                  <a:pt x="366" y="240"/>
                  <a:pt x="377" y="227"/>
                </a:cubicBezTo>
                <a:cubicBezTo>
                  <a:pt x="390" y="212"/>
                  <a:pt x="399" y="194"/>
                  <a:pt x="400" y="175"/>
                </a:cubicBezTo>
                <a:cubicBezTo>
                  <a:pt x="401" y="163"/>
                  <a:pt x="399" y="151"/>
                  <a:pt x="395" y="140"/>
                </a:cubicBezTo>
                <a:close/>
                <a:moveTo>
                  <a:pt x="385" y="131"/>
                </a:moveTo>
                <a:cubicBezTo>
                  <a:pt x="383" y="130"/>
                  <a:pt x="381" y="129"/>
                  <a:pt x="379" y="127"/>
                </a:cubicBezTo>
                <a:cubicBezTo>
                  <a:pt x="378" y="127"/>
                  <a:pt x="378" y="128"/>
                  <a:pt x="378" y="128"/>
                </a:cubicBezTo>
                <a:cubicBezTo>
                  <a:pt x="381" y="130"/>
                  <a:pt x="384" y="132"/>
                  <a:pt x="386" y="134"/>
                </a:cubicBezTo>
                <a:cubicBezTo>
                  <a:pt x="390" y="141"/>
                  <a:pt x="392" y="148"/>
                  <a:pt x="394" y="155"/>
                </a:cubicBezTo>
                <a:cubicBezTo>
                  <a:pt x="389" y="152"/>
                  <a:pt x="384" y="149"/>
                  <a:pt x="380" y="146"/>
                </a:cubicBezTo>
                <a:cubicBezTo>
                  <a:pt x="379" y="143"/>
                  <a:pt x="379" y="140"/>
                  <a:pt x="379" y="137"/>
                </a:cubicBezTo>
                <a:cubicBezTo>
                  <a:pt x="377" y="127"/>
                  <a:pt x="373" y="118"/>
                  <a:pt x="367" y="112"/>
                </a:cubicBezTo>
                <a:cubicBezTo>
                  <a:pt x="374" y="117"/>
                  <a:pt x="380" y="124"/>
                  <a:pt x="385" y="131"/>
                </a:cubicBezTo>
                <a:close/>
                <a:moveTo>
                  <a:pt x="296" y="87"/>
                </a:moveTo>
                <a:cubicBezTo>
                  <a:pt x="296" y="88"/>
                  <a:pt x="296" y="88"/>
                  <a:pt x="296" y="89"/>
                </a:cubicBezTo>
                <a:cubicBezTo>
                  <a:pt x="287" y="90"/>
                  <a:pt x="278" y="93"/>
                  <a:pt x="270" y="97"/>
                </a:cubicBezTo>
                <a:cubicBezTo>
                  <a:pt x="271" y="93"/>
                  <a:pt x="271" y="90"/>
                  <a:pt x="272" y="87"/>
                </a:cubicBezTo>
                <a:cubicBezTo>
                  <a:pt x="280" y="84"/>
                  <a:pt x="287" y="82"/>
                  <a:pt x="295" y="80"/>
                </a:cubicBezTo>
                <a:cubicBezTo>
                  <a:pt x="295" y="82"/>
                  <a:pt x="295" y="85"/>
                  <a:pt x="296" y="87"/>
                </a:cubicBezTo>
                <a:close/>
                <a:moveTo>
                  <a:pt x="294" y="78"/>
                </a:moveTo>
                <a:cubicBezTo>
                  <a:pt x="287" y="78"/>
                  <a:pt x="279" y="81"/>
                  <a:pt x="272" y="85"/>
                </a:cubicBezTo>
                <a:cubicBezTo>
                  <a:pt x="273" y="80"/>
                  <a:pt x="273" y="75"/>
                  <a:pt x="273" y="71"/>
                </a:cubicBezTo>
                <a:cubicBezTo>
                  <a:pt x="279" y="68"/>
                  <a:pt x="285" y="66"/>
                  <a:pt x="291" y="64"/>
                </a:cubicBezTo>
                <a:cubicBezTo>
                  <a:pt x="292" y="68"/>
                  <a:pt x="294" y="73"/>
                  <a:pt x="294" y="78"/>
                </a:cubicBezTo>
                <a:close/>
                <a:moveTo>
                  <a:pt x="282" y="47"/>
                </a:moveTo>
                <a:cubicBezTo>
                  <a:pt x="286" y="52"/>
                  <a:pt x="288" y="57"/>
                  <a:pt x="290" y="62"/>
                </a:cubicBezTo>
                <a:cubicBezTo>
                  <a:pt x="284" y="63"/>
                  <a:pt x="278" y="66"/>
                  <a:pt x="272" y="69"/>
                </a:cubicBezTo>
                <a:cubicBezTo>
                  <a:pt x="272" y="64"/>
                  <a:pt x="270" y="58"/>
                  <a:pt x="268" y="53"/>
                </a:cubicBezTo>
                <a:cubicBezTo>
                  <a:pt x="273" y="51"/>
                  <a:pt x="278" y="49"/>
                  <a:pt x="282" y="47"/>
                </a:cubicBezTo>
                <a:close/>
                <a:moveTo>
                  <a:pt x="281" y="45"/>
                </a:moveTo>
                <a:cubicBezTo>
                  <a:pt x="276" y="47"/>
                  <a:pt x="272" y="49"/>
                  <a:pt x="268" y="51"/>
                </a:cubicBezTo>
                <a:cubicBezTo>
                  <a:pt x="266" y="47"/>
                  <a:pt x="264" y="43"/>
                  <a:pt x="261" y="39"/>
                </a:cubicBezTo>
                <a:cubicBezTo>
                  <a:pt x="265" y="38"/>
                  <a:pt x="268" y="37"/>
                  <a:pt x="272" y="36"/>
                </a:cubicBezTo>
                <a:cubicBezTo>
                  <a:pt x="275" y="39"/>
                  <a:pt x="278" y="42"/>
                  <a:pt x="281" y="45"/>
                </a:cubicBezTo>
                <a:close/>
                <a:moveTo>
                  <a:pt x="270" y="35"/>
                </a:moveTo>
                <a:cubicBezTo>
                  <a:pt x="267" y="35"/>
                  <a:pt x="263" y="36"/>
                  <a:pt x="260" y="38"/>
                </a:cubicBezTo>
                <a:cubicBezTo>
                  <a:pt x="258" y="35"/>
                  <a:pt x="255" y="32"/>
                  <a:pt x="253" y="29"/>
                </a:cubicBezTo>
                <a:cubicBezTo>
                  <a:pt x="255" y="28"/>
                  <a:pt x="257" y="28"/>
                  <a:pt x="259" y="27"/>
                </a:cubicBezTo>
                <a:cubicBezTo>
                  <a:pt x="263" y="29"/>
                  <a:pt x="266" y="32"/>
                  <a:pt x="270" y="35"/>
                </a:cubicBezTo>
                <a:close/>
                <a:moveTo>
                  <a:pt x="257" y="26"/>
                </a:moveTo>
                <a:cubicBezTo>
                  <a:pt x="255" y="27"/>
                  <a:pt x="253" y="27"/>
                  <a:pt x="252" y="28"/>
                </a:cubicBezTo>
                <a:cubicBezTo>
                  <a:pt x="252" y="28"/>
                  <a:pt x="252" y="28"/>
                  <a:pt x="252" y="28"/>
                </a:cubicBezTo>
                <a:cubicBezTo>
                  <a:pt x="249" y="25"/>
                  <a:pt x="245" y="22"/>
                  <a:pt x="242" y="20"/>
                </a:cubicBezTo>
                <a:cubicBezTo>
                  <a:pt x="247" y="22"/>
                  <a:pt x="252" y="24"/>
                  <a:pt x="257" y="26"/>
                </a:cubicBezTo>
                <a:close/>
                <a:moveTo>
                  <a:pt x="32" y="272"/>
                </a:moveTo>
                <a:cubicBezTo>
                  <a:pt x="27" y="267"/>
                  <a:pt x="23" y="262"/>
                  <a:pt x="20" y="256"/>
                </a:cubicBezTo>
                <a:cubicBezTo>
                  <a:pt x="19" y="254"/>
                  <a:pt x="16" y="251"/>
                  <a:pt x="14" y="247"/>
                </a:cubicBezTo>
                <a:cubicBezTo>
                  <a:pt x="18" y="253"/>
                  <a:pt x="23" y="258"/>
                  <a:pt x="29" y="262"/>
                </a:cubicBezTo>
                <a:cubicBezTo>
                  <a:pt x="33" y="268"/>
                  <a:pt x="37" y="274"/>
                  <a:pt x="41" y="279"/>
                </a:cubicBezTo>
                <a:cubicBezTo>
                  <a:pt x="38" y="277"/>
                  <a:pt x="35" y="275"/>
                  <a:pt x="32" y="272"/>
                </a:cubicBezTo>
                <a:close/>
                <a:moveTo>
                  <a:pt x="42" y="280"/>
                </a:moveTo>
                <a:cubicBezTo>
                  <a:pt x="42" y="280"/>
                  <a:pt x="42" y="280"/>
                  <a:pt x="42" y="279"/>
                </a:cubicBezTo>
                <a:cubicBezTo>
                  <a:pt x="39" y="274"/>
                  <a:pt x="35" y="269"/>
                  <a:pt x="32" y="264"/>
                </a:cubicBezTo>
                <a:cubicBezTo>
                  <a:pt x="35" y="266"/>
                  <a:pt x="39" y="268"/>
                  <a:pt x="42" y="269"/>
                </a:cubicBezTo>
                <a:cubicBezTo>
                  <a:pt x="46" y="274"/>
                  <a:pt x="49" y="280"/>
                  <a:pt x="53" y="286"/>
                </a:cubicBezTo>
                <a:cubicBezTo>
                  <a:pt x="49" y="284"/>
                  <a:pt x="45" y="283"/>
                  <a:pt x="42" y="280"/>
                </a:cubicBezTo>
                <a:close/>
                <a:moveTo>
                  <a:pt x="55" y="287"/>
                </a:moveTo>
                <a:cubicBezTo>
                  <a:pt x="52" y="281"/>
                  <a:pt x="48" y="275"/>
                  <a:pt x="44" y="269"/>
                </a:cubicBezTo>
                <a:cubicBezTo>
                  <a:pt x="47" y="270"/>
                  <a:pt x="51" y="270"/>
                  <a:pt x="54" y="270"/>
                </a:cubicBezTo>
                <a:cubicBezTo>
                  <a:pt x="59" y="276"/>
                  <a:pt x="63" y="283"/>
                  <a:pt x="68" y="290"/>
                </a:cubicBezTo>
                <a:cubicBezTo>
                  <a:pt x="64" y="289"/>
                  <a:pt x="59" y="288"/>
                  <a:pt x="55" y="287"/>
                </a:cubicBezTo>
                <a:close/>
                <a:moveTo>
                  <a:pt x="70" y="290"/>
                </a:moveTo>
                <a:cubicBezTo>
                  <a:pt x="70" y="289"/>
                  <a:pt x="70" y="289"/>
                  <a:pt x="70" y="289"/>
                </a:cubicBezTo>
                <a:cubicBezTo>
                  <a:pt x="66" y="282"/>
                  <a:pt x="61" y="276"/>
                  <a:pt x="56" y="270"/>
                </a:cubicBezTo>
                <a:cubicBezTo>
                  <a:pt x="58" y="269"/>
                  <a:pt x="61" y="268"/>
                  <a:pt x="64" y="267"/>
                </a:cubicBezTo>
                <a:cubicBezTo>
                  <a:pt x="65" y="275"/>
                  <a:pt x="68" y="283"/>
                  <a:pt x="72" y="290"/>
                </a:cubicBezTo>
                <a:cubicBezTo>
                  <a:pt x="71" y="290"/>
                  <a:pt x="71" y="290"/>
                  <a:pt x="70" y="290"/>
                </a:cubicBezTo>
                <a:close/>
                <a:moveTo>
                  <a:pt x="109" y="314"/>
                </a:moveTo>
                <a:cubicBezTo>
                  <a:pt x="113" y="314"/>
                  <a:pt x="118" y="314"/>
                  <a:pt x="122" y="313"/>
                </a:cubicBezTo>
                <a:cubicBezTo>
                  <a:pt x="124" y="316"/>
                  <a:pt x="126" y="318"/>
                  <a:pt x="129" y="320"/>
                </a:cubicBezTo>
                <a:cubicBezTo>
                  <a:pt x="122" y="319"/>
                  <a:pt x="116" y="317"/>
                  <a:pt x="109" y="314"/>
                </a:cubicBezTo>
                <a:close/>
                <a:moveTo>
                  <a:pt x="133" y="321"/>
                </a:moveTo>
                <a:cubicBezTo>
                  <a:pt x="130" y="318"/>
                  <a:pt x="126" y="316"/>
                  <a:pt x="123" y="313"/>
                </a:cubicBezTo>
                <a:cubicBezTo>
                  <a:pt x="128" y="312"/>
                  <a:pt x="132" y="311"/>
                  <a:pt x="135" y="309"/>
                </a:cubicBezTo>
                <a:cubicBezTo>
                  <a:pt x="138" y="313"/>
                  <a:pt x="142" y="317"/>
                  <a:pt x="146" y="321"/>
                </a:cubicBezTo>
                <a:cubicBezTo>
                  <a:pt x="141" y="321"/>
                  <a:pt x="137" y="321"/>
                  <a:pt x="133" y="321"/>
                </a:cubicBezTo>
                <a:close/>
                <a:moveTo>
                  <a:pt x="148" y="321"/>
                </a:moveTo>
                <a:cubicBezTo>
                  <a:pt x="144" y="317"/>
                  <a:pt x="140" y="313"/>
                  <a:pt x="136" y="308"/>
                </a:cubicBezTo>
                <a:cubicBezTo>
                  <a:pt x="140" y="306"/>
                  <a:pt x="143" y="304"/>
                  <a:pt x="146" y="301"/>
                </a:cubicBezTo>
                <a:cubicBezTo>
                  <a:pt x="151" y="307"/>
                  <a:pt x="156" y="313"/>
                  <a:pt x="161" y="318"/>
                </a:cubicBezTo>
                <a:cubicBezTo>
                  <a:pt x="157" y="319"/>
                  <a:pt x="152" y="320"/>
                  <a:pt x="148" y="321"/>
                </a:cubicBezTo>
                <a:close/>
                <a:moveTo>
                  <a:pt x="167" y="316"/>
                </a:moveTo>
                <a:cubicBezTo>
                  <a:pt x="166" y="316"/>
                  <a:pt x="164" y="317"/>
                  <a:pt x="163" y="317"/>
                </a:cubicBezTo>
                <a:cubicBezTo>
                  <a:pt x="158" y="312"/>
                  <a:pt x="153" y="306"/>
                  <a:pt x="147" y="300"/>
                </a:cubicBezTo>
                <a:cubicBezTo>
                  <a:pt x="151" y="296"/>
                  <a:pt x="155" y="291"/>
                  <a:pt x="157" y="286"/>
                </a:cubicBezTo>
                <a:cubicBezTo>
                  <a:pt x="158" y="297"/>
                  <a:pt x="162" y="307"/>
                  <a:pt x="169" y="316"/>
                </a:cubicBezTo>
                <a:cubicBezTo>
                  <a:pt x="168" y="316"/>
                  <a:pt x="168" y="316"/>
                  <a:pt x="167" y="316"/>
                </a:cubicBezTo>
                <a:close/>
                <a:moveTo>
                  <a:pt x="239" y="329"/>
                </a:moveTo>
                <a:cubicBezTo>
                  <a:pt x="237" y="332"/>
                  <a:pt x="234" y="336"/>
                  <a:pt x="232" y="339"/>
                </a:cubicBezTo>
                <a:cubicBezTo>
                  <a:pt x="231" y="339"/>
                  <a:pt x="231" y="339"/>
                  <a:pt x="231" y="339"/>
                </a:cubicBezTo>
                <a:cubicBezTo>
                  <a:pt x="229" y="337"/>
                  <a:pt x="227" y="335"/>
                  <a:pt x="226" y="333"/>
                </a:cubicBezTo>
                <a:cubicBezTo>
                  <a:pt x="229" y="331"/>
                  <a:pt x="232" y="328"/>
                  <a:pt x="235" y="325"/>
                </a:cubicBezTo>
                <a:cubicBezTo>
                  <a:pt x="237" y="327"/>
                  <a:pt x="238" y="328"/>
                  <a:pt x="239" y="329"/>
                </a:cubicBezTo>
                <a:close/>
                <a:moveTo>
                  <a:pt x="230" y="318"/>
                </a:moveTo>
                <a:cubicBezTo>
                  <a:pt x="231" y="320"/>
                  <a:pt x="233" y="322"/>
                  <a:pt x="234" y="324"/>
                </a:cubicBezTo>
                <a:cubicBezTo>
                  <a:pt x="231" y="327"/>
                  <a:pt x="228" y="329"/>
                  <a:pt x="225" y="332"/>
                </a:cubicBezTo>
                <a:cubicBezTo>
                  <a:pt x="223" y="330"/>
                  <a:pt x="221" y="327"/>
                  <a:pt x="220" y="325"/>
                </a:cubicBezTo>
                <a:cubicBezTo>
                  <a:pt x="223" y="323"/>
                  <a:pt x="227" y="321"/>
                  <a:pt x="230" y="318"/>
                </a:cubicBezTo>
                <a:close/>
                <a:moveTo>
                  <a:pt x="229" y="316"/>
                </a:moveTo>
                <a:cubicBezTo>
                  <a:pt x="226" y="319"/>
                  <a:pt x="223" y="321"/>
                  <a:pt x="219" y="324"/>
                </a:cubicBezTo>
                <a:cubicBezTo>
                  <a:pt x="218" y="320"/>
                  <a:pt x="216" y="317"/>
                  <a:pt x="215" y="313"/>
                </a:cubicBezTo>
                <a:cubicBezTo>
                  <a:pt x="217" y="311"/>
                  <a:pt x="220" y="309"/>
                  <a:pt x="222" y="307"/>
                </a:cubicBezTo>
                <a:cubicBezTo>
                  <a:pt x="223" y="306"/>
                  <a:pt x="224" y="306"/>
                  <a:pt x="224" y="305"/>
                </a:cubicBezTo>
                <a:cubicBezTo>
                  <a:pt x="225" y="309"/>
                  <a:pt x="227" y="313"/>
                  <a:pt x="229" y="316"/>
                </a:cubicBezTo>
                <a:close/>
                <a:moveTo>
                  <a:pt x="215" y="312"/>
                </a:moveTo>
                <a:cubicBezTo>
                  <a:pt x="214" y="308"/>
                  <a:pt x="213" y="305"/>
                  <a:pt x="213" y="302"/>
                </a:cubicBezTo>
                <a:cubicBezTo>
                  <a:pt x="216" y="300"/>
                  <a:pt x="219" y="299"/>
                  <a:pt x="222" y="297"/>
                </a:cubicBezTo>
                <a:cubicBezTo>
                  <a:pt x="223" y="297"/>
                  <a:pt x="223" y="297"/>
                  <a:pt x="223" y="297"/>
                </a:cubicBezTo>
                <a:cubicBezTo>
                  <a:pt x="223" y="299"/>
                  <a:pt x="223" y="301"/>
                  <a:pt x="224" y="303"/>
                </a:cubicBezTo>
                <a:cubicBezTo>
                  <a:pt x="220" y="305"/>
                  <a:pt x="217" y="309"/>
                  <a:pt x="215" y="312"/>
                </a:cubicBezTo>
                <a:close/>
                <a:moveTo>
                  <a:pt x="244" y="295"/>
                </a:moveTo>
                <a:cubicBezTo>
                  <a:pt x="237" y="295"/>
                  <a:pt x="218" y="294"/>
                  <a:pt x="214" y="286"/>
                </a:cubicBezTo>
                <a:cubicBezTo>
                  <a:pt x="213" y="284"/>
                  <a:pt x="212" y="285"/>
                  <a:pt x="212" y="286"/>
                </a:cubicBezTo>
                <a:cubicBezTo>
                  <a:pt x="212" y="291"/>
                  <a:pt x="216" y="294"/>
                  <a:pt x="220" y="296"/>
                </a:cubicBezTo>
                <a:cubicBezTo>
                  <a:pt x="217" y="297"/>
                  <a:pt x="215" y="299"/>
                  <a:pt x="213" y="300"/>
                </a:cubicBezTo>
                <a:cubicBezTo>
                  <a:pt x="212" y="297"/>
                  <a:pt x="212" y="294"/>
                  <a:pt x="213" y="291"/>
                </a:cubicBezTo>
                <a:cubicBezTo>
                  <a:pt x="213" y="287"/>
                  <a:pt x="207" y="287"/>
                  <a:pt x="207" y="291"/>
                </a:cubicBezTo>
                <a:cubicBezTo>
                  <a:pt x="204" y="308"/>
                  <a:pt x="210" y="325"/>
                  <a:pt x="221" y="338"/>
                </a:cubicBezTo>
                <a:cubicBezTo>
                  <a:pt x="190" y="333"/>
                  <a:pt x="167" y="313"/>
                  <a:pt x="161" y="281"/>
                </a:cubicBezTo>
                <a:cubicBezTo>
                  <a:pt x="160" y="280"/>
                  <a:pt x="159" y="280"/>
                  <a:pt x="158" y="280"/>
                </a:cubicBezTo>
                <a:cubicBezTo>
                  <a:pt x="157" y="280"/>
                  <a:pt x="155" y="280"/>
                  <a:pt x="155" y="281"/>
                </a:cubicBezTo>
                <a:cubicBezTo>
                  <a:pt x="145" y="297"/>
                  <a:pt x="128" y="309"/>
                  <a:pt x="108" y="308"/>
                </a:cubicBezTo>
                <a:cubicBezTo>
                  <a:pt x="85" y="306"/>
                  <a:pt x="69" y="285"/>
                  <a:pt x="69" y="263"/>
                </a:cubicBezTo>
                <a:cubicBezTo>
                  <a:pt x="69" y="261"/>
                  <a:pt x="67" y="260"/>
                  <a:pt x="65" y="261"/>
                </a:cubicBezTo>
                <a:cubicBezTo>
                  <a:pt x="44" y="275"/>
                  <a:pt x="18" y="251"/>
                  <a:pt x="13" y="231"/>
                </a:cubicBezTo>
                <a:cubicBezTo>
                  <a:pt x="7" y="208"/>
                  <a:pt x="21" y="186"/>
                  <a:pt x="43" y="178"/>
                </a:cubicBezTo>
                <a:cubicBezTo>
                  <a:pt x="45" y="178"/>
                  <a:pt x="45" y="176"/>
                  <a:pt x="44" y="175"/>
                </a:cubicBezTo>
                <a:cubicBezTo>
                  <a:pt x="6" y="129"/>
                  <a:pt x="61" y="32"/>
                  <a:pt x="118" y="76"/>
                </a:cubicBezTo>
                <a:cubicBezTo>
                  <a:pt x="119" y="77"/>
                  <a:pt x="122" y="77"/>
                  <a:pt x="122" y="75"/>
                </a:cubicBezTo>
                <a:cubicBezTo>
                  <a:pt x="129" y="31"/>
                  <a:pt x="171" y="6"/>
                  <a:pt x="214" y="15"/>
                </a:cubicBezTo>
                <a:cubicBezTo>
                  <a:pt x="253" y="23"/>
                  <a:pt x="274" y="62"/>
                  <a:pt x="262" y="100"/>
                </a:cubicBezTo>
                <a:cubicBezTo>
                  <a:pt x="261" y="100"/>
                  <a:pt x="262" y="101"/>
                  <a:pt x="262" y="102"/>
                </a:cubicBezTo>
                <a:cubicBezTo>
                  <a:pt x="261" y="105"/>
                  <a:pt x="264" y="108"/>
                  <a:pt x="267" y="106"/>
                </a:cubicBezTo>
                <a:cubicBezTo>
                  <a:pt x="285" y="96"/>
                  <a:pt x="305" y="95"/>
                  <a:pt x="325" y="98"/>
                </a:cubicBezTo>
                <a:cubicBezTo>
                  <a:pt x="350" y="100"/>
                  <a:pt x="368" y="115"/>
                  <a:pt x="372" y="141"/>
                </a:cubicBezTo>
                <a:cubicBezTo>
                  <a:pt x="377" y="182"/>
                  <a:pt x="344" y="236"/>
                  <a:pt x="298" y="231"/>
                </a:cubicBezTo>
                <a:cubicBezTo>
                  <a:pt x="296" y="230"/>
                  <a:pt x="294" y="234"/>
                  <a:pt x="295" y="236"/>
                </a:cubicBezTo>
                <a:cubicBezTo>
                  <a:pt x="309" y="257"/>
                  <a:pt x="290" y="280"/>
                  <a:pt x="270" y="289"/>
                </a:cubicBezTo>
                <a:cubicBezTo>
                  <a:pt x="262" y="293"/>
                  <a:pt x="253" y="295"/>
                  <a:pt x="244" y="295"/>
                </a:cubicBezTo>
                <a:close/>
                <a:moveTo>
                  <a:pt x="267" y="297"/>
                </a:moveTo>
                <a:cubicBezTo>
                  <a:pt x="270" y="296"/>
                  <a:pt x="273" y="295"/>
                  <a:pt x="275" y="294"/>
                </a:cubicBezTo>
                <a:cubicBezTo>
                  <a:pt x="280" y="292"/>
                  <a:pt x="284" y="289"/>
                  <a:pt x="288" y="286"/>
                </a:cubicBezTo>
                <a:cubicBezTo>
                  <a:pt x="290" y="287"/>
                  <a:pt x="292" y="289"/>
                  <a:pt x="294" y="290"/>
                </a:cubicBezTo>
                <a:cubicBezTo>
                  <a:pt x="286" y="294"/>
                  <a:pt x="277" y="296"/>
                  <a:pt x="267" y="297"/>
                </a:cubicBezTo>
                <a:close/>
                <a:moveTo>
                  <a:pt x="297" y="289"/>
                </a:moveTo>
                <a:cubicBezTo>
                  <a:pt x="294" y="287"/>
                  <a:pt x="292" y="286"/>
                  <a:pt x="290" y="285"/>
                </a:cubicBezTo>
                <a:cubicBezTo>
                  <a:pt x="292" y="282"/>
                  <a:pt x="294" y="280"/>
                  <a:pt x="296" y="278"/>
                </a:cubicBezTo>
                <a:cubicBezTo>
                  <a:pt x="300" y="280"/>
                  <a:pt x="303" y="281"/>
                  <a:pt x="306" y="282"/>
                </a:cubicBezTo>
                <a:cubicBezTo>
                  <a:pt x="303" y="285"/>
                  <a:pt x="300" y="287"/>
                  <a:pt x="297" y="289"/>
                </a:cubicBezTo>
                <a:close/>
                <a:moveTo>
                  <a:pt x="308" y="281"/>
                </a:moveTo>
                <a:cubicBezTo>
                  <a:pt x="305" y="279"/>
                  <a:pt x="301" y="278"/>
                  <a:pt x="298" y="276"/>
                </a:cubicBezTo>
                <a:cubicBezTo>
                  <a:pt x="300" y="273"/>
                  <a:pt x="303" y="269"/>
                  <a:pt x="304" y="265"/>
                </a:cubicBezTo>
                <a:cubicBezTo>
                  <a:pt x="308" y="267"/>
                  <a:pt x="312" y="270"/>
                  <a:pt x="316" y="272"/>
                </a:cubicBezTo>
                <a:cubicBezTo>
                  <a:pt x="314" y="275"/>
                  <a:pt x="311" y="278"/>
                  <a:pt x="308" y="281"/>
                </a:cubicBezTo>
                <a:close/>
                <a:moveTo>
                  <a:pt x="317" y="270"/>
                </a:moveTo>
                <a:cubicBezTo>
                  <a:pt x="313" y="268"/>
                  <a:pt x="309" y="265"/>
                  <a:pt x="305" y="263"/>
                </a:cubicBezTo>
                <a:cubicBezTo>
                  <a:pt x="307" y="256"/>
                  <a:pt x="308" y="249"/>
                  <a:pt x="305" y="241"/>
                </a:cubicBezTo>
                <a:cubicBezTo>
                  <a:pt x="311" y="246"/>
                  <a:pt x="317" y="250"/>
                  <a:pt x="323" y="253"/>
                </a:cubicBezTo>
                <a:cubicBezTo>
                  <a:pt x="322" y="260"/>
                  <a:pt x="320" y="266"/>
                  <a:pt x="317" y="270"/>
                </a:cubicBezTo>
                <a:close/>
                <a:moveTo>
                  <a:pt x="327" y="248"/>
                </a:moveTo>
                <a:cubicBezTo>
                  <a:pt x="327" y="248"/>
                  <a:pt x="327" y="248"/>
                  <a:pt x="327" y="248"/>
                </a:cubicBezTo>
                <a:cubicBezTo>
                  <a:pt x="326" y="246"/>
                  <a:pt x="324" y="246"/>
                  <a:pt x="324" y="248"/>
                </a:cubicBezTo>
                <a:cubicBezTo>
                  <a:pt x="324" y="249"/>
                  <a:pt x="323" y="250"/>
                  <a:pt x="323" y="251"/>
                </a:cubicBezTo>
                <a:cubicBezTo>
                  <a:pt x="317" y="247"/>
                  <a:pt x="311" y="243"/>
                  <a:pt x="304" y="238"/>
                </a:cubicBezTo>
                <a:cubicBezTo>
                  <a:pt x="304" y="238"/>
                  <a:pt x="304" y="238"/>
                  <a:pt x="304" y="238"/>
                </a:cubicBezTo>
                <a:cubicBezTo>
                  <a:pt x="310" y="238"/>
                  <a:pt x="316" y="238"/>
                  <a:pt x="321" y="236"/>
                </a:cubicBezTo>
                <a:cubicBezTo>
                  <a:pt x="326" y="239"/>
                  <a:pt x="331" y="243"/>
                  <a:pt x="336" y="246"/>
                </a:cubicBezTo>
                <a:cubicBezTo>
                  <a:pt x="333" y="246"/>
                  <a:pt x="330" y="247"/>
                  <a:pt x="327" y="248"/>
                </a:cubicBezTo>
                <a:close/>
                <a:moveTo>
                  <a:pt x="338" y="245"/>
                </a:moveTo>
                <a:cubicBezTo>
                  <a:pt x="333" y="242"/>
                  <a:pt x="328" y="239"/>
                  <a:pt x="323" y="235"/>
                </a:cubicBezTo>
                <a:cubicBezTo>
                  <a:pt x="329" y="233"/>
                  <a:pt x="335" y="230"/>
                  <a:pt x="341" y="226"/>
                </a:cubicBezTo>
                <a:cubicBezTo>
                  <a:pt x="346" y="230"/>
                  <a:pt x="352" y="233"/>
                  <a:pt x="357" y="236"/>
                </a:cubicBezTo>
                <a:cubicBezTo>
                  <a:pt x="352" y="240"/>
                  <a:pt x="345" y="243"/>
                  <a:pt x="338" y="245"/>
                </a:cubicBezTo>
                <a:close/>
                <a:moveTo>
                  <a:pt x="359" y="234"/>
                </a:moveTo>
                <a:cubicBezTo>
                  <a:pt x="353" y="232"/>
                  <a:pt x="348" y="229"/>
                  <a:pt x="342" y="225"/>
                </a:cubicBezTo>
                <a:cubicBezTo>
                  <a:pt x="346" y="223"/>
                  <a:pt x="349" y="220"/>
                  <a:pt x="352" y="217"/>
                </a:cubicBezTo>
                <a:cubicBezTo>
                  <a:pt x="357" y="221"/>
                  <a:pt x="362" y="224"/>
                  <a:pt x="368" y="227"/>
                </a:cubicBezTo>
                <a:cubicBezTo>
                  <a:pt x="368" y="227"/>
                  <a:pt x="368" y="227"/>
                  <a:pt x="368" y="227"/>
                </a:cubicBezTo>
                <a:cubicBezTo>
                  <a:pt x="365" y="230"/>
                  <a:pt x="362" y="232"/>
                  <a:pt x="359" y="234"/>
                </a:cubicBezTo>
                <a:close/>
                <a:moveTo>
                  <a:pt x="369" y="226"/>
                </a:moveTo>
                <a:cubicBezTo>
                  <a:pt x="369" y="226"/>
                  <a:pt x="369" y="225"/>
                  <a:pt x="369" y="225"/>
                </a:cubicBezTo>
                <a:cubicBezTo>
                  <a:pt x="364" y="222"/>
                  <a:pt x="359" y="219"/>
                  <a:pt x="354" y="215"/>
                </a:cubicBezTo>
                <a:cubicBezTo>
                  <a:pt x="357" y="212"/>
                  <a:pt x="360" y="208"/>
                  <a:pt x="363" y="204"/>
                </a:cubicBezTo>
                <a:cubicBezTo>
                  <a:pt x="368" y="207"/>
                  <a:pt x="374" y="211"/>
                  <a:pt x="379" y="214"/>
                </a:cubicBezTo>
                <a:cubicBezTo>
                  <a:pt x="376" y="218"/>
                  <a:pt x="373" y="222"/>
                  <a:pt x="369" y="226"/>
                </a:cubicBezTo>
                <a:close/>
                <a:moveTo>
                  <a:pt x="380" y="213"/>
                </a:moveTo>
                <a:cubicBezTo>
                  <a:pt x="375" y="209"/>
                  <a:pt x="369" y="206"/>
                  <a:pt x="364" y="202"/>
                </a:cubicBezTo>
                <a:cubicBezTo>
                  <a:pt x="368" y="196"/>
                  <a:pt x="371" y="190"/>
                  <a:pt x="373" y="183"/>
                </a:cubicBezTo>
                <a:cubicBezTo>
                  <a:pt x="378" y="187"/>
                  <a:pt x="384" y="191"/>
                  <a:pt x="390" y="194"/>
                </a:cubicBezTo>
                <a:cubicBezTo>
                  <a:pt x="387" y="200"/>
                  <a:pt x="384" y="207"/>
                  <a:pt x="380" y="213"/>
                </a:cubicBezTo>
                <a:close/>
                <a:moveTo>
                  <a:pt x="390" y="192"/>
                </a:moveTo>
                <a:cubicBezTo>
                  <a:pt x="385" y="189"/>
                  <a:pt x="379" y="185"/>
                  <a:pt x="374" y="181"/>
                </a:cubicBezTo>
                <a:cubicBezTo>
                  <a:pt x="376" y="177"/>
                  <a:pt x="377" y="172"/>
                  <a:pt x="378" y="167"/>
                </a:cubicBezTo>
                <a:cubicBezTo>
                  <a:pt x="383" y="171"/>
                  <a:pt x="388" y="175"/>
                  <a:pt x="394" y="179"/>
                </a:cubicBezTo>
                <a:cubicBezTo>
                  <a:pt x="393" y="183"/>
                  <a:pt x="392" y="188"/>
                  <a:pt x="390" y="192"/>
                </a:cubicBezTo>
                <a:close/>
                <a:moveTo>
                  <a:pt x="395" y="170"/>
                </a:moveTo>
                <a:cubicBezTo>
                  <a:pt x="394" y="172"/>
                  <a:pt x="394" y="174"/>
                  <a:pt x="394" y="176"/>
                </a:cubicBezTo>
                <a:cubicBezTo>
                  <a:pt x="389" y="173"/>
                  <a:pt x="383" y="169"/>
                  <a:pt x="378" y="165"/>
                </a:cubicBezTo>
                <a:cubicBezTo>
                  <a:pt x="379" y="159"/>
                  <a:pt x="380" y="154"/>
                  <a:pt x="380" y="148"/>
                </a:cubicBezTo>
                <a:cubicBezTo>
                  <a:pt x="384" y="151"/>
                  <a:pt x="389" y="154"/>
                  <a:pt x="394" y="157"/>
                </a:cubicBezTo>
                <a:cubicBezTo>
                  <a:pt x="395" y="161"/>
                  <a:pt x="395" y="166"/>
                  <a:pt x="395" y="170"/>
                </a:cubicBezTo>
                <a:close/>
              </a:path>
            </a:pathLst>
          </a:custGeom>
          <a:solidFill>
            <a:srgbClr val="2C9E7D"/>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anim calcmode="lin" valueType="num">
                                      <p:cBhvr>
                                        <p:cTn id="12" dur="500" fill="hold"/>
                                        <p:tgtEl>
                                          <p:spTgt spid="32"/>
                                        </p:tgtEl>
                                        <p:attrNameLst>
                                          <p:attrName>ppt_x</p:attrName>
                                        </p:attrNameLst>
                                      </p:cBhvr>
                                      <p:tavLst>
                                        <p:tav tm="0">
                                          <p:val>
                                            <p:strVal val="#ppt_x"/>
                                          </p:val>
                                        </p:tav>
                                        <p:tav tm="100000">
                                          <p:val>
                                            <p:strVal val="#ppt_x"/>
                                          </p:val>
                                        </p:tav>
                                      </p:tavLst>
                                    </p:anim>
                                    <p:anim calcmode="lin" valueType="num">
                                      <p:cBhvr>
                                        <p:cTn id="13" dur="5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2"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down)">
                                      <p:cBhvr>
                                        <p:cTn id="28" dur="500"/>
                                        <p:tgtEl>
                                          <p:spTgt spid="16"/>
                                        </p:tgtEl>
                                      </p:cBhvr>
                                    </p:animEffect>
                                  </p:childTnLst>
                                </p:cTn>
                              </p:par>
                            </p:childTnLst>
                          </p:cTn>
                        </p:par>
                        <p:par>
                          <p:cTn id="29" fill="hold">
                            <p:stCondLst>
                              <p:cond delay="2000"/>
                            </p:stCondLst>
                            <p:childTnLst>
                              <p:par>
                                <p:cTn id="30" presetID="12" presetClass="entr" presetSubtype="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ppt_y</p:attrName>
                                        </p:attrNameLst>
                                      </p:cBhvr>
                                      <p:tavLst>
                                        <p:tav tm="0">
                                          <p:val>
                                            <p:strVal val="#ppt_y-#ppt_h*1.125000"/>
                                          </p:val>
                                        </p:tav>
                                        <p:tav tm="100000">
                                          <p:val>
                                            <p:strVal val="#ppt_y"/>
                                          </p:val>
                                        </p:tav>
                                      </p:tavLst>
                                    </p:anim>
                                    <p:animEffect transition="in" filter="wipe(down)">
                                      <p:cBhvr>
                                        <p:cTn id="33" dur="500"/>
                                        <p:tgtEl>
                                          <p:spTgt spid="19"/>
                                        </p:tgtEl>
                                      </p:cBhvr>
                                    </p:animEffect>
                                  </p:childTnLst>
                                </p:cTn>
                              </p:par>
                            </p:childTnLst>
                          </p:cTn>
                        </p:par>
                        <p:par>
                          <p:cTn id="34" fill="hold">
                            <p:stCondLst>
                              <p:cond delay="2500"/>
                            </p:stCondLst>
                            <p:childTnLst>
                              <p:par>
                                <p:cTn id="35" presetID="12" presetClass="entr" presetSubtype="1"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ppt_y</p:attrName>
                                        </p:attrNameLst>
                                      </p:cBhvr>
                                      <p:tavLst>
                                        <p:tav tm="0">
                                          <p:val>
                                            <p:strVal val="#ppt_y-#ppt_h*1.125000"/>
                                          </p:val>
                                        </p:tav>
                                        <p:tav tm="100000">
                                          <p:val>
                                            <p:strVal val="#ppt_y"/>
                                          </p:val>
                                        </p:tav>
                                      </p:tavLst>
                                    </p:anim>
                                    <p:animEffect transition="in" filter="wipe(down)">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
          <p:cNvSpPr txBox="1"/>
          <p:nvPr/>
        </p:nvSpPr>
        <p:spPr>
          <a:xfrm>
            <a:off x="4698264" y="582652"/>
            <a:ext cx="3305061" cy="400110"/>
          </a:xfrm>
          <a:prstGeom prst="rect">
            <a:avLst/>
          </a:prstGeom>
          <a:noFill/>
        </p:spPr>
        <p:txBody>
          <a:bodyPr wrap="square" rtlCol="0">
            <a:spAutoFit/>
          </a:bodyPr>
          <a:lstStyle/>
          <a:p>
            <a:pPr algn="ctr"/>
            <a:r>
              <a:rPr lang="zh-CN" altLang="en-US" sz="2000" dirty="0">
                <a:solidFill>
                  <a:srgbClr val="0DA181"/>
                </a:solidFill>
                <a:latin typeface="造字工房悦黑体验版常规体" pitchFamily="50" charset="-122"/>
                <a:ea typeface="造字工房悦黑体验版常规体" pitchFamily="50" charset="-122"/>
              </a:rPr>
              <a:t>解决问题</a:t>
            </a:r>
            <a:r>
              <a:rPr lang="zh-CN" altLang="en-US" sz="2000" dirty="0">
                <a:solidFill>
                  <a:srgbClr val="0DA181"/>
                </a:solidFill>
                <a:latin typeface="Agency FB" panose="020B0503020202020204" pitchFamily="34" charset="0"/>
                <a:ea typeface="微软雅黑" panose="020B0503020204020204" pitchFamily="34" charset="-122"/>
              </a:rPr>
              <a:t> </a:t>
            </a:r>
            <a:endParaRPr lang="en-US" altLang="zh-CN" sz="2000" dirty="0">
              <a:solidFill>
                <a:schemeClr val="bg1">
                  <a:lumMod val="50000"/>
                </a:schemeClr>
              </a:solidFill>
              <a:latin typeface="Agency FB" panose="020B0503020202020204" pitchFamily="34" charset="0"/>
              <a:ea typeface="微软雅黑" panose="020B0503020204020204" pitchFamily="34" charset="-122"/>
            </a:endParaRPr>
          </a:p>
        </p:txBody>
      </p:sp>
      <p:sp>
        <p:nvSpPr>
          <p:cNvPr id="13" name="椭圆 12"/>
          <p:cNvSpPr/>
          <p:nvPr/>
        </p:nvSpPr>
        <p:spPr>
          <a:xfrm>
            <a:off x="6979798" y="1843673"/>
            <a:ext cx="4699588" cy="4703177"/>
          </a:xfrm>
          <a:prstGeom prst="ellipse">
            <a:avLst/>
          </a:pr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280" tIns="47640" rIns="95280" bIns="47640" numCol="1" spcCol="0" rtlCol="0" fromWordArt="0" anchor="ctr" anchorCtr="0" forceAA="0" compatLnSpc="1">
            <a:noAutofit/>
          </a:bodyPr>
          <a:lstStyle/>
          <a:p>
            <a:pPr algn="ctr"/>
            <a:endParaRPr lang="zh-CN" altLang="en-US"/>
          </a:p>
        </p:txBody>
      </p:sp>
      <p:sp>
        <p:nvSpPr>
          <p:cNvPr id="14" name="椭圆 13"/>
          <p:cNvSpPr/>
          <p:nvPr/>
        </p:nvSpPr>
        <p:spPr>
          <a:xfrm>
            <a:off x="6917976" y="1941065"/>
            <a:ext cx="4590000" cy="4593600"/>
          </a:xfrm>
          <a:prstGeom prst="ellipse">
            <a:avLst/>
          </a:prstGeom>
          <a:blipFill dpi="0" rotWithShape="1">
            <a:blip r:embed="rId3" cstate="screen">
              <a:extLst>
                <a:ext uri="{BEBA8EAE-BF5A-486C-A8C5-ECC9F3942E4B}">
                  <a14:imgProps xmlns:a14="http://schemas.microsoft.com/office/drawing/2010/main">
                    <a14:imgLayer r:embed="rId4">
                      <a14:imgEffect>
                        <a14:brightnessContrast bright="40000"/>
                      </a14:imgEffect>
                      <a14:imgEffect>
                        <a14:saturation sat="66000"/>
                      </a14:imgEffect>
                    </a14:imgLayer>
                  </a14:imgProps>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51"/>
          <p:cNvSpPr txBox="1"/>
          <p:nvPr/>
        </p:nvSpPr>
        <p:spPr>
          <a:xfrm>
            <a:off x="1067032" y="2664327"/>
            <a:ext cx="4003681" cy="650208"/>
          </a:xfrm>
          <a:prstGeom prst="rect">
            <a:avLst/>
          </a:prstGeom>
          <a:noFill/>
        </p:spPr>
        <p:txBody>
          <a:bodyPr wrap="square" lIns="95280" tIns="47640" rIns="95280" bIns="47640" rtlCol="0">
            <a:spAutoFit/>
          </a:bodyPr>
          <a:lstStyle/>
          <a:p>
            <a:r>
              <a:rPr lang="zh-CN" altLang="en-US" sz="3600" dirty="0">
                <a:solidFill>
                  <a:srgbClr val="2C9E7D"/>
                </a:solidFill>
                <a:latin typeface="Century Gothic" panose="020B0502020202020204" pitchFamily="34" charset="0"/>
                <a:ea typeface="微软雅黑" panose="020B0503020204020204" pitchFamily="34" charset="-122"/>
              </a:rPr>
              <a:t>点击此处添加标题</a:t>
            </a:r>
          </a:p>
        </p:txBody>
      </p:sp>
      <p:sp>
        <p:nvSpPr>
          <p:cNvPr id="16" name="矩形 15"/>
          <p:cNvSpPr/>
          <p:nvPr/>
        </p:nvSpPr>
        <p:spPr>
          <a:xfrm>
            <a:off x="1067031" y="3855634"/>
            <a:ext cx="5045609" cy="963820"/>
          </a:xfrm>
          <a:prstGeom prst="rect">
            <a:avLst/>
          </a:prstGeom>
        </p:spPr>
        <p:txBody>
          <a:bodyPr wrap="square" lIns="95280" tIns="47640" rIns="95280" bIns="47640">
            <a:spAutoFit/>
          </a:bodyPr>
          <a:lstStyle/>
          <a:p>
            <a:pPr>
              <a:lnSpc>
                <a:spcPct val="120000"/>
              </a:lnSpc>
            </a:pPr>
            <a:r>
              <a:rPr lang="zh-CN" altLang="en-US" sz="1200" dirty="0">
                <a:solidFill>
                  <a:srgbClr val="595959"/>
                </a:solidFill>
                <a:latin typeface="微软雅黑" panose="020B0503020204020204" pitchFamily="34" charset="-122"/>
                <a:ea typeface="微软雅黑" panose="020B0503020204020204" pitchFamily="34" charset="-122"/>
              </a:rPr>
              <a:t>单击此处可编辑内容，根据您的需要自由拉伸文本框大小</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单击此处可编辑内容，根据您的需要自由拉伸文本框大小单击此处可编辑内容，根据您的需要自由拉伸文本框大小单击此处可编辑内容，根据您的需要自由拉伸文本框大小</a:t>
            </a:r>
            <a:endParaRPr lang="zh-CN" altLang="en-US" sz="1200" dirty="0">
              <a:solidFill>
                <a:srgbClr val="595959"/>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1198568" y="3485102"/>
            <a:ext cx="3701322" cy="0"/>
          </a:xfrm>
          <a:prstGeom prst="line">
            <a:avLst/>
          </a:prstGeom>
          <a:ln>
            <a:solidFill>
              <a:srgbClr val="2C9E7D"/>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92073" y="3485102"/>
            <a:ext cx="594413" cy="0"/>
          </a:xfrm>
          <a:prstGeom prst="line">
            <a:avLst/>
          </a:prstGeom>
          <a:ln w="76200">
            <a:solidFill>
              <a:srgbClr val="2C9E7D"/>
            </a:solidFill>
          </a:ln>
        </p:spPr>
        <p:style>
          <a:lnRef idx="1">
            <a:schemeClr val="accent1"/>
          </a:lnRef>
          <a:fillRef idx="0">
            <a:schemeClr val="accent1"/>
          </a:fillRef>
          <a:effectRef idx="0">
            <a:schemeClr val="accent1"/>
          </a:effectRef>
          <a:fontRef idx="minor">
            <a:schemeClr val="tx1"/>
          </a:fontRef>
        </p:style>
      </p:cxnSp>
      <p:sp>
        <p:nvSpPr>
          <p:cNvPr id="19" name="菱形 7"/>
          <p:cNvSpPr>
            <a:spLocks noChangeAspect="1"/>
          </p:cNvSpPr>
          <p:nvPr/>
        </p:nvSpPr>
        <p:spPr>
          <a:xfrm>
            <a:off x="1157781" y="5251450"/>
            <a:ext cx="691508" cy="360000"/>
          </a:xfrm>
          <a:custGeom>
            <a:avLst/>
            <a:gdLst/>
            <a:ahLst/>
            <a:cxnLst/>
            <a:rect l="l" t="t" r="r" b="b"/>
            <a:pathLst>
              <a:path w="1383018" h="1125460">
                <a:moveTo>
                  <a:pt x="384205" y="774235"/>
                </a:moveTo>
                <a:cubicBezTo>
                  <a:pt x="476710" y="771364"/>
                  <a:pt x="586469" y="799059"/>
                  <a:pt x="719162" y="880563"/>
                </a:cubicBezTo>
                <a:cubicBezTo>
                  <a:pt x="1020701" y="1042808"/>
                  <a:pt x="1128392" y="963216"/>
                  <a:pt x="1263777" y="828523"/>
                </a:cubicBezTo>
                <a:cubicBezTo>
                  <a:pt x="1291469" y="800972"/>
                  <a:pt x="1346853" y="828523"/>
                  <a:pt x="1371469" y="853012"/>
                </a:cubicBezTo>
                <a:cubicBezTo>
                  <a:pt x="1399162" y="880563"/>
                  <a:pt x="1371469" y="935665"/>
                  <a:pt x="1346853" y="963216"/>
                </a:cubicBezTo>
                <a:cubicBezTo>
                  <a:pt x="1263777" y="1042808"/>
                  <a:pt x="1156084" y="1125460"/>
                  <a:pt x="993008" y="1125460"/>
                </a:cubicBezTo>
                <a:cubicBezTo>
                  <a:pt x="909931" y="1125460"/>
                  <a:pt x="802239" y="1097909"/>
                  <a:pt x="663778" y="1015257"/>
                </a:cubicBezTo>
                <a:cubicBezTo>
                  <a:pt x="365316" y="853012"/>
                  <a:pt x="254547" y="935665"/>
                  <a:pt x="119163" y="1070358"/>
                </a:cubicBezTo>
                <a:cubicBezTo>
                  <a:pt x="91471" y="1097909"/>
                  <a:pt x="39163" y="1097909"/>
                  <a:pt x="11471" y="1042808"/>
                </a:cubicBezTo>
                <a:cubicBezTo>
                  <a:pt x="-16222" y="1015257"/>
                  <a:pt x="11471" y="963216"/>
                  <a:pt x="39163" y="935665"/>
                </a:cubicBezTo>
                <a:cubicBezTo>
                  <a:pt x="123778" y="868701"/>
                  <a:pt x="230028" y="779018"/>
                  <a:pt x="384205" y="774235"/>
                </a:cubicBezTo>
                <a:close/>
                <a:moveTo>
                  <a:pt x="384205" y="394643"/>
                </a:moveTo>
                <a:cubicBezTo>
                  <a:pt x="476710" y="391774"/>
                  <a:pt x="586469" y="419468"/>
                  <a:pt x="719162" y="500973"/>
                </a:cubicBezTo>
                <a:cubicBezTo>
                  <a:pt x="1020701" y="663217"/>
                  <a:pt x="1128392" y="556075"/>
                  <a:pt x="1263777" y="448932"/>
                </a:cubicBezTo>
                <a:cubicBezTo>
                  <a:pt x="1291469" y="418320"/>
                  <a:pt x="1346853" y="418320"/>
                  <a:pt x="1371469" y="476483"/>
                </a:cubicBezTo>
                <a:cubicBezTo>
                  <a:pt x="1399162" y="500973"/>
                  <a:pt x="1371469" y="556075"/>
                  <a:pt x="1346853" y="583626"/>
                </a:cubicBezTo>
                <a:cubicBezTo>
                  <a:pt x="1263777" y="638728"/>
                  <a:pt x="1156084" y="745870"/>
                  <a:pt x="993008" y="745870"/>
                </a:cubicBezTo>
                <a:cubicBezTo>
                  <a:pt x="909931" y="745870"/>
                  <a:pt x="802239" y="718319"/>
                  <a:pt x="663778" y="638728"/>
                </a:cubicBezTo>
                <a:cubicBezTo>
                  <a:pt x="365316" y="476483"/>
                  <a:pt x="254547" y="556075"/>
                  <a:pt x="119163" y="663217"/>
                </a:cubicBezTo>
                <a:cubicBezTo>
                  <a:pt x="91471" y="690768"/>
                  <a:pt x="39163" y="690768"/>
                  <a:pt x="11471" y="663217"/>
                </a:cubicBezTo>
                <a:cubicBezTo>
                  <a:pt x="-16222" y="638728"/>
                  <a:pt x="11471" y="583626"/>
                  <a:pt x="39163" y="556075"/>
                </a:cubicBezTo>
                <a:cubicBezTo>
                  <a:pt x="123778" y="489111"/>
                  <a:pt x="230028" y="399426"/>
                  <a:pt x="384205" y="394643"/>
                </a:cubicBezTo>
                <a:close/>
                <a:moveTo>
                  <a:pt x="384205" y="255"/>
                </a:moveTo>
                <a:cubicBezTo>
                  <a:pt x="476710" y="-2884"/>
                  <a:pt x="586469" y="22658"/>
                  <a:pt x="719162" y="93831"/>
                </a:cubicBezTo>
                <a:cubicBezTo>
                  <a:pt x="1020701" y="256076"/>
                  <a:pt x="1128392" y="176484"/>
                  <a:pt x="1263777" y="66280"/>
                </a:cubicBezTo>
                <a:cubicBezTo>
                  <a:pt x="1291469" y="38730"/>
                  <a:pt x="1346853" y="38730"/>
                  <a:pt x="1371469" y="66280"/>
                </a:cubicBezTo>
                <a:cubicBezTo>
                  <a:pt x="1399162" y="93831"/>
                  <a:pt x="1371469" y="148933"/>
                  <a:pt x="1346853" y="176484"/>
                </a:cubicBezTo>
                <a:cubicBezTo>
                  <a:pt x="1263777" y="256076"/>
                  <a:pt x="1156084" y="338729"/>
                  <a:pt x="993008" y="338729"/>
                </a:cubicBezTo>
                <a:cubicBezTo>
                  <a:pt x="909931" y="338729"/>
                  <a:pt x="802239" y="311178"/>
                  <a:pt x="663778" y="228525"/>
                </a:cubicBezTo>
                <a:cubicBezTo>
                  <a:pt x="365316" y="93831"/>
                  <a:pt x="254547" y="176484"/>
                  <a:pt x="119163" y="283627"/>
                </a:cubicBezTo>
                <a:cubicBezTo>
                  <a:pt x="91471" y="311178"/>
                  <a:pt x="39163" y="311178"/>
                  <a:pt x="11471" y="283627"/>
                </a:cubicBezTo>
                <a:cubicBezTo>
                  <a:pt x="-16222" y="256076"/>
                  <a:pt x="11471" y="200974"/>
                  <a:pt x="39163" y="176484"/>
                </a:cubicBezTo>
                <a:cubicBezTo>
                  <a:pt x="123778" y="90388"/>
                  <a:pt x="230028" y="5487"/>
                  <a:pt x="384205" y="255"/>
                </a:cubicBezTo>
                <a:close/>
              </a:path>
            </a:pathLst>
          </a:cu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 presetClass="entr" presetSubtype="4" accel="50000" fill="hold" grpId="0" nodeType="afterEffect" p14:presetBounceEnd="6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0000">
                                          <p:cBhvr additive="base">
                                            <p:cTn id="11" dur="10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accel="50000" fill="hold" grpId="0" nodeType="withEffect" p14:presetBounceEnd="60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0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14:presetBounceEnd="60000">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14:bounceEnd="60000">
                                          <p:cBhvr additive="base">
                                            <p:cTn id="19"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accel="50000" fill="hold" nodeType="withEffect" p14:presetBounceEnd="60000">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14:bounceEnd="60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accel="50000" fill="hold" nodeType="withEffect" p14:presetBounceEnd="6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60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accel="50000" fill="hold" grpId="0" nodeType="withEffect" p14:presetBounceEnd="60000">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14:bounceEnd="60000">
                                          <p:cBhvr additive="base">
                                            <p:cTn id="31"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32" dur="10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animBg="1"/>
          <p:bldP spid="14" grpId="0" animBg="1"/>
          <p:bldP spid="15" grpId="0"/>
          <p:bldP spid="16" grpId="0"/>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 presetClass="entr" presetSubtype="4" accel="5000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accel="5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accel="5000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accel="5000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accel="5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animBg="1"/>
          <p:bldP spid="14" grpId="0" animBg="1"/>
          <p:bldP spid="15" grpId="0"/>
          <p:bldP spid="16" grpId="0"/>
          <p:bldP spid="1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
          <p:cNvSpPr txBox="1"/>
          <p:nvPr/>
        </p:nvSpPr>
        <p:spPr>
          <a:xfrm>
            <a:off x="4730794" y="3701063"/>
            <a:ext cx="3240000" cy="954107"/>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2800" b="1" dirty="0">
                <a:solidFill>
                  <a:srgbClr val="2C9E7D"/>
                </a:solidFill>
                <a:latin typeface="微软雅黑" panose="020B0503020204020204" pitchFamily="34" charset="-122"/>
                <a:ea typeface="微软雅黑" panose="020B0503020204020204" pitchFamily="34" charset="-122"/>
              </a:rPr>
              <a:t>PART3</a:t>
            </a:r>
          </a:p>
          <a:p>
            <a:pPr algn="ctr"/>
            <a:r>
              <a:rPr lang="zh-CN" altLang="en-US" sz="2800" b="1" dirty="0">
                <a:solidFill>
                  <a:srgbClr val="2C9E7D"/>
                </a:solidFill>
                <a:latin typeface="微软雅黑" panose="020B0503020204020204" pitchFamily="34" charset="-122"/>
                <a:ea typeface="微软雅黑" panose="020B0503020204020204" pitchFamily="34" charset="-122"/>
              </a:rPr>
              <a:t>胜任能力</a:t>
            </a:r>
          </a:p>
        </p:txBody>
      </p:sp>
      <p:grpSp>
        <p:nvGrpSpPr>
          <p:cNvPr id="3" name="组合 2"/>
          <p:cNvGrpSpPr>
            <a:grpSpLocks noChangeAspect="1"/>
          </p:cNvGrpSpPr>
          <p:nvPr/>
        </p:nvGrpSpPr>
        <p:grpSpPr>
          <a:xfrm>
            <a:off x="5990794" y="2638946"/>
            <a:ext cx="720000" cy="720000"/>
            <a:chOff x="3997140" y="5042252"/>
            <a:chExt cx="468000" cy="468000"/>
          </a:xfrm>
        </p:grpSpPr>
        <p:sp>
          <p:nvSpPr>
            <p:cNvPr id="4" name="椭圆 3"/>
            <p:cNvSpPr/>
            <p:nvPr/>
          </p:nvSpPr>
          <p:spPr>
            <a:xfrm>
              <a:off x="3997140" y="5042252"/>
              <a:ext cx="468000" cy="468000"/>
            </a:xfrm>
            <a:prstGeom prst="ellipse">
              <a:avLst/>
            </a:pr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Freeform 9"/>
            <p:cNvSpPr>
              <a:spLocks noChangeAspect="1" noEditPoints="1"/>
            </p:cNvSpPr>
            <p:nvPr/>
          </p:nvSpPr>
          <p:spPr bwMode="auto">
            <a:xfrm rot="19469485">
              <a:off x="4096000" y="5132252"/>
              <a:ext cx="270280" cy="288000"/>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125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4560094" y="582652"/>
            <a:ext cx="3581400" cy="400110"/>
          </a:xfrm>
          <a:prstGeom prst="rect">
            <a:avLst/>
          </a:prstGeom>
          <a:noFill/>
        </p:spPr>
        <p:txBody>
          <a:bodyPr wrap="square" rtlCol="0">
            <a:spAutoFit/>
          </a:bodyPr>
          <a:lstStyle/>
          <a:p>
            <a:pPr algn="ctr"/>
            <a:r>
              <a:rPr lang="zh-CN" altLang="en-US" sz="2000" dirty="0">
                <a:solidFill>
                  <a:srgbClr val="0DA181"/>
                </a:solidFill>
                <a:latin typeface="造字工房悦黑体验版常规体" pitchFamily="50" charset="-122"/>
                <a:ea typeface="造字工房悦黑体验版常规体" pitchFamily="50" charset="-122"/>
              </a:rPr>
              <a:t>项目经验  </a:t>
            </a:r>
            <a:endParaRPr lang="en-US" altLang="zh-CN" sz="2000" dirty="0">
              <a:solidFill>
                <a:schemeClr val="bg1">
                  <a:lumMod val="50000"/>
                </a:schemeClr>
              </a:solidFill>
              <a:latin typeface="Agency FB" panose="020B0503020202020204" pitchFamily="34" charset="0"/>
              <a:ea typeface="微软雅黑" panose="020B0503020204020204" pitchFamily="34" charset="-122"/>
            </a:endParaRPr>
          </a:p>
        </p:txBody>
      </p:sp>
      <p:grpSp>
        <p:nvGrpSpPr>
          <p:cNvPr id="3" name="组合 2"/>
          <p:cNvGrpSpPr/>
          <p:nvPr/>
        </p:nvGrpSpPr>
        <p:grpSpPr>
          <a:xfrm>
            <a:off x="1778794" y="2736850"/>
            <a:ext cx="1754435" cy="1754435"/>
            <a:chOff x="3290403" y="2432050"/>
            <a:chExt cx="1754435" cy="1754435"/>
          </a:xfrm>
          <a:solidFill>
            <a:srgbClr val="2C9E7D"/>
          </a:solidFill>
        </p:grpSpPr>
        <p:sp>
          <p:nvSpPr>
            <p:cNvPr id="4" name="Rounded Rectangle 8"/>
            <p:cNvSpPr/>
            <p:nvPr/>
          </p:nvSpPr>
          <p:spPr>
            <a:xfrm>
              <a:off x="3290403" y="2432050"/>
              <a:ext cx="1754435" cy="1754435"/>
            </a:xfrm>
            <a:prstGeom prst="roundRect">
              <a:avLst>
                <a:gd name="adj" fmla="val 3093"/>
              </a:avLst>
            </a:prstGeom>
            <a:noFill/>
            <a:ln>
              <a:solidFill>
                <a:srgbClr val="2C9E7D"/>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27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 name="Group 659"/>
            <p:cNvGrpSpPr/>
            <p:nvPr/>
          </p:nvGrpSpPr>
          <p:grpSpPr bwMode="auto">
            <a:xfrm>
              <a:off x="3984685" y="2788778"/>
              <a:ext cx="365873" cy="564660"/>
              <a:chOff x="0" y="0"/>
              <a:chExt cx="339" cy="573"/>
            </a:xfrm>
            <a:grpFill/>
          </p:grpSpPr>
          <p:sp>
            <p:nvSpPr>
              <p:cNvPr id="7" name="AutoShape 656"/>
              <p:cNvSpPr/>
              <p:nvPr/>
            </p:nvSpPr>
            <p:spPr bwMode="auto">
              <a:xfrm>
                <a:off x="0" y="0"/>
                <a:ext cx="339" cy="460"/>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w 21599"/>
                  <a:gd name="T25" fmla="*/ 0 h 21600"/>
                  <a:gd name="T26" fmla="*/ 0 w 21599"/>
                  <a:gd name="T27" fmla="*/ 0 h 21600"/>
                  <a:gd name="T28" fmla="*/ 0 w 21599"/>
                  <a:gd name="T29" fmla="*/ 0 h 21600"/>
                  <a:gd name="T30" fmla="*/ 0 w 21599"/>
                  <a:gd name="T31" fmla="*/ 0 h 21600"/>
                  <a:gd name="T32" fmla="*/ 0 w 21599"/>
                  <a:gd name="T33" fmla="*/ 0 h 21600"/>
                  <a:gd name="T34" fmla="*/ 0 w 21599"/>
                  <a:gd name="T35" fmla="*/ 0 h 21600"/>
                  <a:gd name="T36" fmla="*/ 0 w 21599"/>
                  <a:gd name="T37" fmla="*/ 0 h 21600"/>
                  <a:gd name="T38" fmla="*/ 0 w 21599"/>
                  <a:gd name="T39" fmla="*/ 0 h 21600"/>
                  <a:gd name="T40" fmla="*/ 0 w 21599"/>
                  <a:gd name="T41" fmla="*/ 0 h 21600"/>
                  <a:gd name="T42" fmla="*/ 0 w 21599"/>
                  <a:gd name="T43" fmla="*/ 0 h 21600"/>
                  <a:gd name="T44" fmla="*/ 0 w 21599"/>
                  <a:gd name="T45" fmla="*/ 0 h 21600"/>
                  <a:gd name="T46" fmla="*/ 0 w 21599"/>
                  <a:gd name="T47" fmla="*/ 0 h 21600"/>
                  <a:gd name="T48" fmla="*/ 0 w 21599"/>
                  <a:gd name="T49" fmla="*/ 0 h 21600"/>
                  <a:gd name="T50" fmla="*/ 0 w 21599"/>
                  <a:gd name="T51" fmla="*/ 0 h 21600"/>
                  <a:gd name="T52" fmla="*/ 0 w 21599"/>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599" h="21600">
                    <a:moveTo>
                      <a:pt x="10934" y="0"/>
                    </a:moveTo>
                    <a:cubicBezTo>
                      <a:pt x="10847" y="0"/>
                      <a:pt x="10801" y="2"/>
                      <a:pt x="10801" y="2"/>
                    </a:cubicBezTo>
                    <a:cubicBezTo>
                      <a:pt x="10801" y="2"/>
                      <a:pt x="10754" y="0"/>
                      <a:pt x="10668" y="0"/>
                    </a:cubicBezTo>
                    <a:cubicBezTo>
                      <a:pt x="9432" y="0"/>
                      <a:pt x="0" y="285"/>
                      <a:pt x="0" y="8964"/>
                    </a:cubicBezTo>
                    <a:cubicBezTo>
                      <a:pt x="0" y="12780"/>
                      <a:pt x="6319" y="19737"/>
                      <a:pt x="6319" y="21600"/>
                    </a:cubicBezTo>
                    <a:lnTo>
                      <a:pt x="15323" y="21600"/>
                    </a:lnTo>
                    <a:cubicBezTo>
                      <a:pt x="15323" y="19737"/>
                      <a:pt x="21599" y="12780"/>
                      <a:pt x="21599" y="8964"/>
                    </a:cubicBezTo>
                    <a:cubicBezTo>
                      <a:pt x="21600" y="284"/>
                      <a:pt x="12168" y="0"/>
                      <a:pt x="10934" y="0"/>
                    </a:cubicBezTo>
                    <a:close/>
                    <a:moveTo>
                      <a:pt x="13355" y="19728"/>
                    </a:moveTo>
                    <a:lnTo>
                      <a:pt x="12362" y="19728"/>
                    </a:lnTo>
                    <a:lnTo>
                      <a:pt x="12362" y="14897"/>
                    </a:lnTo>
                    <a:lnTo>
                      <a:pt x="9324" y="14897"/>
                    </a:lnTo>
                    <a:lnTo>
                      <a:pt x="9324" y="19728"/>
                    </a:lnTo>
                    <a:lnTo>
                      <a:pt x="8285" y="19728"/>
                    </a:lnTo>
                    <a:cubicBezTo>
                      <a:pt x="7853" y="18884"/>
                      <a:pt x="7181" y="17845"/>
                      <a:pt x="6279" y="16473"/>
                    </a:cubicBezTo>
                    <a:cubicBezTo>
                      <a:pt x="4701" y="14071"/>
                      <a:pt x="2542" y="10782"/>
                      <a:pt x="2542" y="8964"/>
                    </a:cubicBezTo>
                    <a:cubicBezTo>
                      <a:pt x="2542" y="6006"/>
                      <a:pt x="3778" y="3937"/>
                      <a:pt x="6217" y="2815"/>
                    </a:cubicBezTo>
                    <a:cubicBezTo>
                      <a:pt x="8209" y="1899"/>
                      <a:pt x="10422" y="1872"/>
                      <a:pt x="10668" y="1872"/>
                    </a:cubicBezTo>
                    <a:lnTo>
                      <a:pt x="10696" y="1872"/>
                    </a:lnTo>
                    <a:lnTo>
                      <a:pt x="10783" y="1875"/>
                    </a:lnTo>
                    <a:lnTo>
                      <a:pt x="10888" y="1872"/>
                    </a:lnTo>
                    <a:lnTo>
                      <a:pt x="10934" y="1872"/>
                    </a:lnTo>
                    <a:cubicBezTo>
                      <a:pt x="11179" y="1872"/>
                      <a:pt x="13392" y="1898"/>
                      <a:pt x="15384" y="2815"/>
                    </a:cubicBezTo>
                    <a:cubicBezTo>
                      <a:pt x="17823" y="3937"/>
                      <a:pt x="19059" y="6006"/>
                      <a:pt x="19059" y="8964"/>
                    </a:cubicBezTo>
                    <a:cubicBezTo>
                      <a:pt x="19059" y="10784"/>
                      <a:pt x="16913" y="14074"/>
                      <a:pt x="15345" y="16478"/>
                    </a:cubicBezTo>
                    <a:cubicBezTo>
                      <a:pt x="14451" y="17847"/>
                      <a:pt x="13784" y="18886"/>
                      <a:pt x="13355" y="19728"/>
                    </a:cubicBezTo>
                    <a:close/>
                    <a:moveTo>
                      <a:pt x="13355" y="1972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7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657"/>
              <p:cNvSpPr/>
              <p:nvPr/>
            </p:nvSpPr>
            <p:spPr bwMode="auto">
              <a:xfrm>
                <a:off x="95" y="480"/>
                <a:ext cx="142" cy="37"/>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27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Rectangle 658"/>
              <p:cNvSpPr/>
              <p:nvPr/>
            </p:nvSpPr>
            <p:spPr bwMode="auto">
              <a:xfrm>
                <a:off x="136" y="536"/>
                <a:ext cx="70" cy="37"/>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27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6" name="Text Placeholder 2"/>
            <p:cNvSpPr txBox="1"/>
            <p:nvPr/>
          </p:nvSpPr>
          <p:spPr>
            <a:xfrm>
              <a:off x="3307107" y="3679717"/>
              <a:ext cx="1737731" cy="357299"/>
            </a:xfrm>
            <a:prstGeom prst="rect">
              <a:avLst/>
            </a:prstGeom>
            <a:noFill/>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此处添加标题</a:t>
              </a:r>
              <a:endParaRPr lang="en-US" sz="18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0" name="Text Placeholder 8"/>
          <p:cNvSpPr txBox="1"/>
          <p:nvPr/>
        </p:nvSpPr>
        <p:spPr>
          <a:xfrm>
            <a:off x="1778794" y="4639616"/>
            <a:ext cx="1728000" cy="900000"/>
          </a:xfrm>
          <a:prstGeom prst="rect">
            <a:avLst/>
          </a:prstGeom>
        </p:spPr>
        <p:txBody>
          <a:bodyPr vert="horz" lIns="68580" tIns="34290" rIns="68580" bIns="3429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具体说明文字在此处单击添加。具体说明文字在此处单击添加</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nvGrpSpPr>
          <p:cNvPr id="11" name="组合 10"/>
          <p:cNvGrpSpPr/>
          <p:nvPr/>
        </p:nvGrpSpPr>
        <p:grpSpPr>
          <a:xfrm>
            <a:off x="4162226" y="2736850"/>
            <a:ext cx="1765105" cy="1754435"/>
            <a:chOff x="5323928" y="2432050"/>
            <a:chExt cx="1765105" cy="1754435"/>
          </a:xfrm>
          <a:solidFill>
            <a:srgbClr val="2C9E7D"/>
          </a:solidFill>
        </p:grpSpPr>
        <p:sp>
          <p:nvSpPr>
            <p:cNvPr id="12" name="Rounded Rectangle 9"/>
            <p:cNvSpPr/>
            <p:nvPr/>
          </p:nvSpPr>
          <p:spPr>
            <a:xfrm>
              <a:off x="5334598" y="2432050"/>
              <a:ext cx="1754435" cy="1754435"/>
            </a:xfrm>
            <a:prstGeom prst="roundRect">
              <a:avLst>
                <a:gd name="adj" fmla="val 3093"/>
              </a:avLst>
            </a:prstGeom>
            <a:noFill/>
            <a:ln>
              <a:solidFill>
                <a:srgbClr val="2C9E7D"/>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27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3" name="Group 116"/>
            <p:cNvGrpSpPr/>
            <p:nvPr/>
          </p:nvGrpSpPr>
          <p:grpSpPr bwMode="auto">
            <a:xfrm>
              <a:off x="6016979" y="2841647"/>
              <a:ext cx="393144" cy="466661"/>
              <a:chOff x="0" y="0"/>
              <a:chExt cx="483" cy="574"/>
            </a:xfrm>
            <a:grpFill/>
          </p:grpSpPr>
          <p:sp>
            <p:nvSpPr>
              <p:cNvPr id="15" name="AutoShape 114"/>
              <p:cNvSpPr/>
              <p:nvPr/>
            </p:nvSpPr>
            <p:spPr bwMode="auto">
              <a:xfrm>
                <a:off x="0" y="0"/>
                <a:ext cx="483"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2410" y="3528"/>
                    </a:moveTo>
                    <a:lnTo>
                      <a:pt x="12410" y="1767"/>
                    </a:lnTo>
                    <a:lnTo>
                      <a:pt x="13534" y="1767"/>
                    </a:lnTo>
                    <a:cubicBezTo>
                      <a:pt x="14114" y="1767"/>
                      <a:pt x="14584" y="1371"/>
                      <a:pt x="14584" y="883"/>
                    </a:cubicBezTo>
                    <a:cubicBezTo>
                      <a:pt x="14584" y="395"/>
                      <a:pt x="14114" y="0"/>
                      <a:pt x="13534" y="0"/>
                    </a:cubicBezTo>
                    <a:lnTo>
                      <a:pt x="8085" y="0"/>
                    </a:lnTo>
                    <a:cubicBezTo>
                      <a:pt x="7505" y="0"/>
                      <a:pt x="7035" y="395"/>
                      <a:pt x="7035" y="883"/>
                    </a:cubicBezTo>
                    <a:cubicBezTo>
                      <a:pt x="7035" y="1371"/>
                      <a:pt x="7504" y="1767"/>
                      <a:pt x="8085" y="1767"/>
                    </a:cubicBezTo>
                    <a:lnTo>
                      <a:pt x="9185" y="1767"/>
                    </a:lnTo>
                    <a:lnTo>
                      <a:pt x="9185" y="3528"/>
                    </a:lnTo>
                    <a:cubicBezTo>
                      <a:pt x="3986" y="4184"/>
                      <a:pt x="0" y="7957"/>
                      <a:pt x="0" y="12513"/>
                    </a:cubicBezTo>
                    <a:cubicBezTo>
                      <a:pt x="0" y="17532"/>
                      <a:pt x="4835" y="21600"/>
                      <a:pt x="10800" y="21600"/>
                    </a:cubicBezTo>
                    <a:cubicBezTo>
                      <a:pt x="16765" y="21600"/>
                      <a:pt x="21600" y="17532"/>
                      <a:pt x="21600" y="12513"/>
                    </a:cubicBezTo>
                    <a:cubicBezTo>
                      <a:pt x="21600" y="7955"/>
                      <a:pt x="17611" y="4182"/>
                      <a:pt x="12410" y="3528"/>
                    </a:cubicBezTo>
                    <a:close/>
                    <a:moveTo>
                      <a:pt x="10800" y="19328"/>
                    </a:moveTo>
                    <a:cubicBezTo>
                      <a:pt x="6334" y="19328"/>
                      <a:pt x="2700" y="16271"/>
                      <a:pt x="2700" y="12513"/>
                    </a:cubicBezTo>
                    <a:cubicBezTo>
                      <a:pt x="2700" y="8755"/>
                      <a:pt x="6334" y="5698"/>
                      <a:pt x="10800" y="5698"/>
                    </a:cubicBezTo>
                    <a:cubicBezTo>
                      <a:pt x="15266" y="5698"/>
                      <a:pt x="18900" y="8755"/>
                      <a:pt x="18900" y="12513"/>
                    </a:cubicBezTo>
                    <a:cubicBezTo>
                      <a:pt x="18900" y="16271"/>
                      <a:pt x="15266" y="19328"/>
                      <a:pt x="10800" y="19328"/>
                    </a:cubicBezTo>
                    <a:close/>
                    <a:moveTo>
                      <a:pt x="10800" y="1932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7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AutoShape 115"/>
              <p:cNvSpPr/>
              <p:nvPr/>
            </p:nvSpPr>
            <p:spPr bwMode="auto">
              <a:xfrm>
                <a:off x="216" y="200"/>
                <a:ext cx="146" cy="226"/>
              </a:xfrm>
              <a:custGeom>
                <a:avLst/>
                <a:gdLst>
                  <a:gd name="T0" fmla="*/ 0 w 21403"/>
                  <a:gd name="T1" fmla="*/ 0 h 21600"/>
                  <a:gd name="T2" fmla="*/ 0 w 21403"/>
                  <a:gd name="T3" fmla="*/ 0 h 21600"/>
                  <a:gd name="T4" fmla="*/ 0 w 21403"/>
                  <a:gd name="T5" fmla="*/ 0 h 21600"/>
                  <a:gd name="T6" fmla="*/ 0 w 21403"/>
                  <a:gd name="T7" fmla="*/ 0 h 21600"/>
                  <a:gd name="T8" fmla="*/ 0 w 21403"/>
                  <a:gd name="T9" fmla="*/ 0 h 21600"/>
                  <a:gd name="T10" fmla="*/ 0 w 21403"/>
                  <a:gd name="T11" fmla="*/ 0 h 21600"/>
                  <a:gd name="T12" fmla="*/ 0 w 21403"/>
                  <a:gd name="T13" fmla="*/ 0 h 21600"/>
                  <a:gd name="T14" fmla="*/ 0 w 21403"/>
                  <a:gd name="T15" fmla="*/ 0 h 21600"/>
                  <a:gd name="T16" fmla="*/ 0 w 21403"/>
                  <a:gd name="T17" fmla="*/ 0 h 21600"/>
                  <a:gd name="T18" fmla="*/ 0 w 21403"/>
                  <a:gd name="T19" fmla="*/ 0 h 21600"/>
                  <a:gd name="T20" fmla="*/ 0 w 21403"/>
                  <a:gd name="T21" fmla="*/ 0 h 21600"/>
                  <a:gd name="T22" fmla="*/ 0 w 21403"/>
                  <a:gd name="T23" fmla="*/ 0 h 21600"/>
                  <a:gd name="T24" fmla="*/ 0 w 21403"/>
                  <a:gd name="T25" fmla="*/ 0 h 21600"/>
                  <a:gd name="T26" fmla="*/ 0 w 21403"/>
                  <a:gd name="T27" fmla="*/ 0 h 21600"/>
                  <a:gd name="T28" fmla="*/ 0 w 21403"/>
                  <a:gd name="T29" fmla="*/ 0 h 21600"/>
                  <a:gd name="T30" fmla="*/ 0 w 21403"/>
                  <a:gd name="T31" fmla="*/ 0 h 21600"/>
                  <a:gd name="T32" fmla="*/ 0 w 21403"/>
                  <a:gd name="T33" fmla="*/ 0 h 21600"/>
                  <a:gd name="T34" fmla="*/ 0 w 21403"/>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03" h="21600">
                    <a:moveTo>
                      <a:pt x="20755" y="17708"/>
                    </a:moveTo>
                    <a:lnTo>
                      <a:pt x="6801" y="11554"/>
                    </a:lnTo>
                    <a:lnTo>
                      <a:pt x="6801" y="961"/>
                    </a:lnTo>
                    <a:cubicBezTo>
                      <a:pt x="6801" y="708"/>
                      <a:pt x="6643" y="460"/>
                      <a:pt x="6370" y="281"/>
                    </a:cubicBezTo>
                    <a:cubicBezTo>
                      <a:pt x="6097" y="103"/>
                      <a:pt x="5717" y="0"/>
                      <a:pt x="5330" y="0"/>
                    </a:cubicBezTo>
                    <a:lnTo>
                      <a:pt x="1470" y="0"/>
                    </a:lnTo>
                    <a:cubicBezTo>
                      <a:pt x="1081" y="0"/>
                      <a:pt x="705" y="102"/>
                      <a:pt x="431" y="281"/>
                    </a:cubicBezTo>
                    <a:cubicBezTo>
                      <a:pt x="158" y="460"/>
                      <a:pt x="0" y="708"/>
                      <a:pt x="0" y="961"/>
                    </a:cubicBezTo>
                    <a:lnTo>
                      <a:pt x="0" y="13470"/>
                    </a:lnTo>
                    <a:cubicBezTo>
                      <a:pt x="0" y="13723"/>
                      <a:pt x="158" y="13970"/>
                      <a:pt x="431" y="14149"/>
                    </a:cubicBezTo>
                    <a:cubicBezTo>
                      <a:pt x="542" y="14221"/>
                      <a:pt x="670" y="14282"/>
                      <a:pt x="809" y="14327"/>
                    </a:cubicBezTo>
                    <a:lnTo>
                      <a:pt x="17068" y="21438"/>
                    </a:lnTo>
                    <a:cubicBezTo>
                      <a:pt x="17313" y="21544"/>
                      <a:pt x="17597" y="21600"/>
                      <a:pt x="17883" y="21600"/>
                    </a:cubicBezTo>
                    <a:cubicBezTo>
                      <a:pt x="17987" y="21600"/>
                      <a:pt x="18092" y="21592"/>
                      <a:pt x="18196" y="21579"/>
                    </a:cubicBezTo>
                    <a:cubicBezTo>
                      <a:pt x="18584" y="21525"/>
                      <a:pt x="18921" y="21370"/>
                      <a:pt x="19134" y="21149"/>
                    </a:cubicBezTo>
                    <a:lnTo>
                      <a:pt x="21180" y="19012"/>
                    </a:lnTo>
                    <a:cubicBezTo>
                      <a:pt x="21600" y="18574"/>
                      <a:pt x="21411" y="17997"/>
                      <a:pt x="20755" y="17708"/>
                    </a:cubicBezTo>
                    <a:close/>
                    <a:moveTo>
                      <a:pt x="20755" y="1770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7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4" name="Text Placeholder 2"/>
            <p:cNvSpPr txBox="1"/>
            <p:nvPr/>
          </p:nvSpPr>
          <p:spPr>
            <a:xfrm>
              <a:off x="5323928" y="3679716"/>
              <a:ext cx="1737732" cy="357299"/>
            </a:xfrm>
            <a:prstGeom prst="rect">
              <a:avLst/>
            </a:prstGeom>
            <a:noFill/>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此处添加标题</a:t>
              </a:r>
              <a:endParaRPr lang="en-US" altLang="zh-CN" sz="18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7" name="组合 16"/>
          <p:cNvGrpSpPr/>
          <p:nvPr/>
        </p:nvGrpSpPr>
        <p:grpSpPr>
          <a:xfrm>
            <a:off x="6556328" y="2736850"/>
            <a:ext cx="1754435" cy="1754435"/>
            <a:chOff x="7378793" y="2432050"/>
            <a:chExt cx="1754435" cy="1754435"/>
          </a:xfrm>
          <a:solidFill>
            <a:srgbClr val="2C9E7D"/>
          </a:solidFill>
        </p:grpSpPr>
        <p:sp>
          <p:nvSpPr>
            <p:cNvPr id="18" name="Rounded Rectangle 10"/>
            <p:cNvSpPr/>
            <p:nvPr/>
          </p:nvSpPr>
          <p:spPr>
            <a:xfrm>
              <a:off x="7378793" y="2432050"/>
              <a:ext cx="1754435" cy="1754435"/>
            </a:xfrm>
            <a:prstGeom prst="roundRect">
              <a:avLst>
                <a:gd name="adj" fmla="val 3093"/>
              </a:avLst>
            </a:prstGeom>
            <a:noFill/>
            <a:ln>
              <a:solidFill>
                <a:srgbClr val="2C9E7D"/>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27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AutoShape 399"/>
            <p:cNvSpPr/>
            <p:nvPr/>
          </p:nvSpPr>
          <p:spPr bwMode="auto">
            <a:xfrm>
              <a:off x="8022074" y="2863872"/>
              <a:ext cx="469858" cy="466661"/>
            </a:xfrm>
            <a:custGeom>
              <a:avLst/>
              <a:gdLst>
                <a:gd name="T0" fmla="*/ 147153432 w 21600"/>
                <a:gd name="T1" fmla="*/ 0 h 21600"/>
                <a:gd name="T2" fmla="*/ 0 w 21600"/>
                <a:gd name="T3" fmla="*/ 39533154 h 21600"/>
                <a:gd name="T4" fmla="*/ 0 w 21600"/>
                <a:gd name="T5" fmla="*/ 39546738 h 21600"/>
                <a:gd name="T6" fmla="*/ 0 w 21600"/>
                <a:gd name="T7" fmla="*/ 246662734 h 21600"/>
                <a:gd name="T8" fmla="*/ 147153432 w 21600"/>
                <a:gd name="T9" fmla="*/ 286355233 h 21600"/>
                <a:gd name="T10" fmla="*/ 294279076 w 21600"/>
                <a:gd name="T11" fmla="*/ 246662734 h 21600"/>
                <a:gd name="T12" fmla="*/ 294279076 w 21600"/>
                <a:gd name="T13" fmla="*/ 39572652 h 21600"/>
                <a:gd name="T14" fmla="*/ 147153432 w 21600"/>
                <a:gd name="T15" fmla="*/ 0 h 21600"/>
                <a:gd name="T16" fmla="*/ 134810310 w 21600"/>
                <a:gd name="T17" fmla="*/ 258262719 h 21600"/>
                <a:gd name="T18" fmla="*/ 24523408 w 21600"/>
                <a:gd name="T19" fmla="*/ 228501028 h 21600"/>
                <a:gd name="T20" fmla="*/ 24523408 w 21600"/>
                <a:gd name="T21" fmla="*/ 74452997 h 21600"/>
                <a:gd name="T22" fmla="*/ 134810310 w 21600"/>
                <a:gd name="T23" fmla="*/ 104307270 h 21600"/>
                <a:gd name="T24" fmla="*/ 134810310 w 21600"/>
                <a:gd name="T25" fmla="*/ 258262719 h 21600"/>
                <a:gd name="T26" fmla="*/ 147071377 w 21600"/>
                <a:gd name="T27" fmla="*/ 82870304 h 21600"/>
                <a:gd name="T28" fmla="*/ 39387379 w 21600"/>
                <a:gd name="T29" fmla="*/ 53705369 h 21600"/>
                <a:gd name="T30" fmla="*/ 147153432 w 21600"/>
                <a:gd name="T31" fmla="*/ 24764161 h 21600"/>
                <a:gd name="T32" fmla="*/ 254891697 w 21600"/>
                <a:gd name="T33" fmla="*/ 53731390 h 21600"/>
                <a:gd name="T34" fmla="*/ 147071377 w 21600"/>
                <a:gd name="T35" fmla="*/ 82870304 h 21600"/>
                <a:gd name="T36" fmla="*/ 269755549 w 21600"/>
                <a:gd name="T37" fmla="*/ 228514612 h 21600"/>
                <a:gd name="T38" fmla="*/ 159332551 w 21600"/>
                <a:gd name="T39" fmla="*/ 258303484 h 21600"/>
                <a:gd name="T40" fmla="*/ 159332551 w 21600"/>
                <a:gd name="T41" fmla="*/ 104320854 h 21600"/>
                <a:gd name="T42" fmla="*/ 269755549 w 21600"/>
                <a:gd name="T43" fmla="*/ 74478911 h 21600"/>
                <a:gd name="T44" fmla="*/ 269755549 w 21600"/>
                <a:gd name="T45" fmla="*/ 228514612 h 21600"/>
                <a:gd name="T46" fmla="*/ 269755549 w 21600"/>
                <a:gd name="T47" fmla="*/ 228514612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10801" y="0"/>
                  </a:moveTo>
                  <a:lnTo>
                    <a:pt x="0" y="2982"/>
                  </a:lnTo>
                  <a:lnTo>
                    <a:pt x="0" y="2983"/>
                  </a:lnTo>
                  <a:lnTo>
                    <a:pt x="0" y="18606"/>
                  </a:lnTo>
                  <a:lnTo>
                    <a:pt x="10801" y="21600"/>
                  </a:lnTo>
                  <a:lnTo>
                    <a:pt x="21600" y="18606"/>
                  </a:lnTo>
                  <a:lnTo>
                    <a:pt x="21600" y="2985"/>
                  </a:lnTo>
                  <a:lnTo>
                    <a:pt x="10801" y="0"/>
                  </a:lnTo>
                  <a:close/>
                  <a:moveTo>
                    <a:pt x="9895" y="19481"/>
                  </a:moveTo>
                  <a:lnTo>
                    <a:pt x="1800" y="17236"/>
                  </a:lnTo>
                  <a:lnTo>
                    <a:pt x="1800" y="5616"/>
                  </a:lnTo>
                  <a:lnTo>
                    <a:pt x="9895" y="7868"/>
                  </a:lnTo>
                  <a:lnTo>
                    <a:pt x="9895" y="19481"/>
                  </a:lnTo>
                  <a:close/>
                  <a:moveTo>
                    <a:pt x="10795" y="6251"/>
                  </a:moveTo>
                  <a:lnTo>
                    <a:pt x="2891" y="4051"/>
                  </a:lnTo>
                  <a:lnTo>
                    <a:pt x="10801" y="1868"/>
                  </a:lnTo>
                  <a:lnTo>
                    <a:pt x="18709" y="4053"/>
                  </a:lnTo>
                  <a:lnTo>
                    <a:pt x="10795" y="6251"/>
                  </a:lnTo>
                  <a:close/>
                  <a:moveTo>
                    <a:pt x="19800" y="17237"/>
                  </a:moveTo>
                  <a:lnTo>
                    <a:pt x="11695" y="19484"/>
                  </a:lnTo>
                  <a:lnTo>
                    <a:pt x="11695" y="7869"/>
                  </a:lnTo>
                  <a:lnTo>
                    <a:pt x="19800" y="5618"/>
                  </a:lnTo>
                  <a:lnTo>
                    <a:pt x="19800" y="17237"/>
                  </a:lnTo>
                  <a:close/>
                  <a:moveTo>
                    <a:pt x="19800" y="17237"/>
                  </a:moveTo>
                </a:path>
              </a:pathLst>
            </a:custGeom>
            <a:grpFill/>
            <a:ln>
              <a:noFill/>
            </a:ln>
          </p:spPr>
          <p:txBody>
            <a:bodyPr lIns="0" tIns="0" rIns="0" bIns="0"/>
            <a:lstStyle/>
            <a:p>
              <a:endParaRPr lang="en-US" sz="27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txBox="1"/>
            <p:nvPr/>
          </p:nvSpPr>
          <p:spPr>
            <a:xfrm>
              <a:off x="7378793" y="3679717"/>
              <a:ext cx="1737731" cy="357299"/>
            </a:xfrm>
            <a:prstGeom prst="rect">
              <a:avLst/>
            </a:prstGeom>
            <a:noFill/>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此处添加标题</a:t>
              </a:r>
              <a:endParaRPr lang="en-US" altLang="zh-CN" sz="18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1" name="Text Placeholder 8"/>
          <p:cNvSpPr txBox="1"/>
          <p:nvPr/>
        </p:nvSpPr>
        <p:spPr>
          <a:xfrm>
            <a:off x="6570394" y="4639615"/>
            <a:ext cx="1728000" cy="900000"/>
          </a:xfrm>
          <a:prstGeom prst="rect">
            <a:avLst/>
          </a:prstGeom>
        </p:spPr>
        <p:txBody>
          <a:bodyPr vert="horz" lIns="68580" tIns="34290" rIns="68580" bIns="3429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具体说明文字在此处单击添加。具体说明文字在此处单击添加</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nvGrpSpPr>
          <p:cNvPr id="22" name="组合 21"/>
          <p:cNvGrpSpPr/>
          <p:nvPr/>
        </p:nvGrpSpPr>
        <p:grpSpPr>
          <a:xfrm>
            <a:off x="8939759" y="2736850"/>
            <a:ext cx="1754435" cy="1754435"/>
            <a:chOff x="9422988" y="2432050"/>
            <a:chExt cx="1754435" cy="1754435"/>
          </a:xfrm>
          <a:solidFill>
            <a:srgbClr val="2C9E7D"/>
          </a:solidFill>
        </p:grpSpPr>
        <p:sp>
          <p:nvSpPr>
            <p:cNvPr id="23" name="Rounded Rectangle 11"/>
            <p:cNvSpPr/>
            <p:nvPr/>
          </p:nvSpPr>
          <p:spPr>
            <a:xfrm>
              <a:off x="9422988" y="2432050"/>
              <a:ext cx="1754435" cy="1754435"/>
            </a:xfrm>
            <a:prstGeom prst="roundRect">
              <a:avLst>
                <a:gd name="adj" fmla="val 3093"/>
              </a:avLst>
            </a:prstGeom>
            <a:noFill/>
            <a:ln w="25400">
              <a:solidFill>
                <a:srgbClr val="2C9E7D"/>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27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AutoShape 113"/>
            <p:cNvSpPr/>
            <p:nvPr/>
          </p:nvSpPr>
          <p:spPr bwMode="auto">
            <a:xfrm>
              <a:off x="10070844" y="2864173"/>
              <a:ext cx="466661" cy="399539"/>
            </a:xfrm>
            <a:custGeom>
              <a:avLst/>
              <a:gdLst>
                <a:gd name="T0" fmla="*/ 259046022 w 21600"/>
                <a:gd name="T1" fmla="*/ 121588502 h 21600"/>
                <a:gd name="T2" fmla="*/ 259046022 w 21600"/>
                <a:gd name="T3" fmla="*/ 105226481 h 21600"/>
                <a:gd name="T4" fmla="*/ 239823076 w 21600"/>
                <a:gd name="T5" fmla="*/ 77110490 h 21600"/>
                <a:gd name="T6" fmla="*/ 186223862 w 21600"/>
                <a:gd name="T7" fmla="*/ 43829736 h 21600"/>
                <a:gd name="T8" fmla="*/ 166165689 w 21600"/>
                <a:gd name="T9" fmla="*/ 29170478 h 21600"/>
                <a:gd name="T10" fmla="*/ 159655912 w 21600"/>
                <a:gd name="T11" fmla="*/ 18378005 h 21600"/>
                <a:gd name="T12" fmla="*/ 159655912 w 21600"/>
                <a:gd name="T13" fmla="*/ 18306686 h 21600"/>
                <a:gd name="T14" fmla="*/ 159655912 w 21600"/>
                <a:gd name="T15" fmla="*/ 0 h 21600"/>
                <a:gd name="T16" fmla="*/ 126685736 w 21600"/>
                <a:gd name="T17" fmla="*/ 0 h 21600"/>
                <a:gd name="T18" fmla="*/ 126685736 w 21600"/>
                <a:gd name="T19" fmla="*/ 7010 h 21600"/>
                <a:gd name="T20" fmla="*/ 126685736 w 21600"/>
                <a:gd name="T21" fmla="*/ 18314449 h 21600"/>
                <a:gd name="T22" fmla="*/ 126685736 w 21600"/>
                <a:gd name="T23" fmla="*/ 18385768 h 21600"/>
                <a:gd name="T24" fmla="*/ 120175960 w 21600"/>
                <a:gd name="T25" fmla="*/ 29184405 h 21600"/>
                <a:gd name="T26" fmla="*/ 100117787 w 21600"/>
                <a:gd name="T27" fmla="*/ 43844509 h 21600"/>
                <a:gd name="T28" fmla="*/ 46519839 w 21600"/>
                <a:gd name="T29" fmla="*/ 77117499 h 21600"/>
                <a:gd name="T30" fmla="*/ 27296893 w 21600"/>
                <a:gd name="T31" fmla="*/ 105240491 h 21600"/>
                <a:gd name="T32" fmla="*/ 27296893 w 21600"/>
                <a:gd name="T33" fmla="*/ 121595512 h 21600"/>
                <a:gd name="T34" fmla="*/ 0 w 21600"/>
                <a:gd name="T35" fmla="*/ 121595512 h 21600"/>
                <a:gd name="T36" fmla="*/ 43483029 w 21600"/>
                <a:gd name="T37" fmla="*/ 153864397 h 21600"/>
                <a:gd name="T38" fmla="*/ 86847348 w 21600"/>
                <a:gd name="T39" fmla="*/ 121595512 h 21600"/>
                <a:gd name="T40" fmla="*/ 60280664 w 21600"/>
                <a:gd name="T41" fmla="*/ 121595512 h 21600"/>
                <a:gd name="T42" fmla="*/ 60280664 w 21600"/>
                <a:gd name="T43" fmla="*/ 105240491 h 21600"/>
                <a:gd name="T44" fmla="*/ 60280664 w 21600"/>
                <a:gd name="T45" fmla="*/ 105147400 h 21600"/>
                <a:gd name="T46" fmla="*/ 66723773 w 21600"/>
                <a:gd name="T47" fmla="*/ 94712354 h 21600"/>
                <a:gd name="T48" fmla="*/ 86835030 w 21600"/>
                <a:gd name="T49" fmla="*/ 80194969 h 21600"/>
                <a:gd name="T50" fmla="*/ 126526262 w 21600"/>
                <a:gd name="T51" fmla="*/ 56480866 h 21600"/>
                <a:gd name="T52" fmla="*/ 126526262 w 21600"/>
                <a:gd name="T53" fmla="*/ 121588502 h 21600"/>
                <a:gd name="T54" fmla="*/ 99693960 w 21600"/>
                <a:gd name="T55" fmla="*/ 121588502 h 21600"/>
                <a:gd name="T56" fmla="*/ 143217743 w 21600"/>
                <a:gd name="T57" fmla="*/ 153864397 h 21600"/>
                <a:gd name="T58" fmla="*/ 186661273 w 21600"/>
                <a:gd name="T59" fmla="*/ 121588502 h 21600"/>
                <a:gd name="T60" fmla="*/ 159510152 w 21600"/>
                <a:gd name="T61" fmla="*/ 121588502 h 21600"/>
                <a:gd name="T62" fmla="*/ 159510152 w 21600"/>
                <a:gd name="T63" fmla="*/ 56274591 h 21600"/>
                <a:gd name="T64" fmla="*/ 199520215 w 21600"/>
                <a:gd name="T65" fmla="*/ 80180289 h 21600"/>
                <a:gd name="T66" fmla="*/ 219631460 w 21600"/>
                <a:gd name="T67" fmla="*/ 94704591 h 21600"/>
                <a:gd name="T68" fmla="*/ 226074569 w 21600"/>
                <a:gd name="T69" fmla="*/ 105140390 h 21600"/>
                <a:gd name="T70" fmla="*/ 226074569 w 21600"/>
                <a:gd name="T71" fmla="*/ 105233481 h 21600"/>
                <a:gd name="T72" fmla="*/ 226074569 w 21600"/>
                <a:gd name="T73" fmla="*/ 121588502 h 21600"/>
                <a:gd name="T74" fmla="*/ 199507778 w 21600"/>
                <a:gd name="T75" fmla="*/ 121588502 h 21600"/>
                <a:gd name="T76" fmla="*/ 242872215 w 21600"/>
                <a:gd name="T77" fmla="*/ 153850470 h 21600"/>
                <a:gd name="T78" fmla="*/ 286355233 w 21600"/>
                <a:gd name="T79" fmla="*/ 121588502 h 21600"/>
                <a:gd name="T80" fmla="*/ 259046022 w 21600"/>
                <a:gd name="T81" fmla="*/ 121588502 h 21600"/>
                <a:gd name="T82" fmla="*/ 259046022 w 21600"/>
                <a:gd name="T83" fmla="*/ 121588502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600" h="21600">
                  <a:moveTo>
                    <a:pt x="19540" y="17069"/>
                  </a:moveTo>
                  <a:cubicBezTo>
                    <a:pt x="19540" y="16473"/>
                    <a:pt x="19540" y="15944"/>
                    <a:pt x="19540" y="14772"/>
                  </a:cubicBezTo>
                  <a:cubicBezTo>
                    <a:pt x="19526" y="13214"/>
                    <a:pt x="18865" y="11949"/>
                    <a:pt x="18090" y="10825"/>
                  </a:cubicBezTo>
                  <a:cubicBezTo>
                    <a:pt x="16910" y="9139"/>
                    <a:pt x="15307" y="7618"/>
                    <a:pt x="14047" y="6153"/>
                  </a:cubicBezTo>
                  <a:cubicBezTo>
                    <a:pt x="13419" y="5427"/>
                    <a:pt x="12881" y="4722"/>
                    <a:pt x="12534" y="4095"/>
                  </a:cubicBezTo>
                  <a:cubicBezTo>
                    <a:pt x="12185" y="3471"/>
                    <a:pt x="12043" y="2962"/>
                    <a:pt x="12043" y="2580"/>
                  </a:cubicBezTo>
                  <a:cubicBezTo>
                    <a:pt x="12043" y="2577"/>
                    <a:pt x="12043" y="2573"/>
                    <a:pt x="12043" y="2570"/>
                  </a:cubicBezTo>
                  <a:cubicBezTo>
                    <a:pt x="12043" y="1413"/>
                    <a:pt x="12043" y="589"/>
                    <a:pt x="12043" y="0"/>
                  </a:cubicBezTo>
                  <a:lnTo>
                    <a:pt x="9556" y="0"/>
                  </a:lnTo>
                  <a:cubicBezTo>
                    <a:pt x="9556" y="0"/>
                    <a:pt x="9556" y="1"/>
                    <a:pt x="9556" y="1"/>
                  </a:cubicBezTo>
                  <a:cubicBezTo>
                    <a:pt x="9556" y="591"/>
                    <a:pt x="9556" y="1415"/>
                    <a:pt x="9556" y="2571"/>
                  </a:cubicBezTo>
                  <a:cubicBezTo>
                    <a:pt x="9556" y="2574"/>
                    <a:pt x="9556" y="2578"/>
                    <a:pt x="9556" y="2581"/>
                  </a:cubicBezTo>
                  <a:cubicBezTo>
                    <a:pt x="9556" y="2963"/>
                    <a:pt x="9414" y="3472"/>
                    <a:pt x="9065" y="4097"/>
                  </a:cubicBezTo>
                  <a:cubicBezTo>
                    <a:pt x="8718" y="4723"/>
                    <a:pt x="8180" y="5428"/>
                    <a:pt x="7552" y="6155"/>
                  </a:cubicBezTo>
                  <a:cubicBezTo>
                    <a:pt x="6292" y="7619"/>
                    <a:pt x="4689" y="9140"/>
                    <a:pt x="3509" y="10826"/>
                  </a:cubicBezTo>
                  <a:cubicBezTo>
                    <a:pt x="2734" y="11950"/>
                    <a:pt x="2073" y="13215"/>
                    <a:pt x="2059" y="14774"/>
                  </a:cubicBezTo>
                  <a:cubicBezTo>
                    <a:pt x="2059" y="15946"/>
                    <a:pt x="2059" y="16475"/>
                    <a:pt x="2059" y="17070"/>
                  </a:cubicBezTo>
                  <a:lnTo>
                    <a:pt x="0" y="17070"/>
                  </a:lnTo>
                  <a:lnTo>
                    <a:pt x="3280" y="21600"/>
                  </a:lnTo>
                  <a:lnTo>
                    <a:pt x="6551" y="17070"/>
                  </a:lnTo>
                  <a:lnTo>
                    <a:pt x="4547" y="17070"/>
                  </a:lnTo>
                  <a:cubicBezTo>
                    <a:pt x="4547" y="16475"/>
                    <a:pt x="4547" y="15946"/>
                    <a:pt x="4547" y="14774"/>
                  </a:cubicBezTo>
                  <a:cubicBezTo>
                    <a:pt x="4547" y="14769"/>
                    <a:pt x="4547" y="14765"/>
                    <a:pt x="4547" y="14761"/>
                  </a:cubicBezTo>
                  <a:cubicBezTo>
                    <a:pt x="4547" y="14404"/>
                    <a:pt x="4685" y="13910"/>
                    <a:pt x="5033" y="13296"/>
                  </a:cubicBezTo>
                  <a:cubicBezTo>
                    <a:pt x="5381" y="12679"/>
                    <a:pt x="5919" y="11980"/>
                    <a:pt x="6550" y="11258"/>
                  </a:cubicBezTo>
                  <a:cubicBezTo>
                    <a:pt x="7464" y="10197"/>
                    <a:pt x="8559" y="9102"/>
                    <a:pt x="9544" y="7929"/>
                  </a:cubicBezTo>
                  <a:lnTo>
                    <a:pt x="9544" y="17069"/>
                  </a:lnTo>
                  <a:lnTo>
                    <a:pt x="7520" y="17069"/>
                  </a:lnTo>
                  <a:lnTo>
                    <a:pt x="10803" y="21600"/>
                  </a:lnTo>
                  <a:lnTo>
                    <a:pt x="14080" y="17069"/>
                  </a:lnTo>
                  <a:lnTo>
                    <a:pt x="12032" y="17069"/>
                  </a:lnTo>
                  <a:lnTo>
                    <a:pt x="12032" y="7900"/>
                  </a:lnTo>
                  <a:cubicBezTo>
                    <a:pt x="13023" y="9084"/>
                    <a:pt x="14128" y="10188"/>
                    <a:pt x="15050" y="11256"/>
                  </a:cubicBezTo>
                  <a:cubicBezTo>
                    <a:pt x="15681" y="11979"/>
                    <a:pt x="16219" y="12678"/>
                    <a:pt x="16567" y="13295"/>
                  </a:cubicBezTo>
                  <a:cubicBezTo>
                    <a:pt x="16915" y="13908"/>
                    <a:pt x="17053" y="14403"/>
                    <a:pt x="17053" y="14760"/>
                  </a:cubicBezTo>
                  <a:cubicBezTo>
                    <a:pt x="17053" y="14764"/>
                    <a:pt x="17053" y="14768"/>
                    <a:pt x="17053" y="14773"/>
                  </a:cubicBezTo>
                  <a:cubicBezTo>
                    <a:pt x="17053" y="15945"/>
                    <a:pt x="17053" y="16473"/>
                    <a:pt x="17053" y="17069"/>
                  </a:cubicBezTo>
                  <a:lnTo>
                    <a:pt x="15049" y="17069"/>
                  </a:lnTo>
                  <a:lnTo>
                    <a:pt x="18320" y="21598"/>
                  </a:lnTo>
                  <a:lnTo>
                    <a:pt x="21600" y="17069"/>
                  </a:lnTo>
                  <a:lnTo>
                    <a:pt x="19540" y="17069"/>
                  </a:lnTo>
                  <a:close/>
                  <a:moveTo>
                    <a:pt x="19540" y="17069"/>
                  </a:moveTo>
                </a:path>
              </a:pathLst>
            </a:custGeom>
            <a:grpFill/>
            <a:ln>
              <a:noFill/>
            </a:ln>
          </p:spPr>
          <p:txBody>
            <a:bodyPr lIns="0" tIns="0" rIns="0" bIns="0"/>
            <a:lstStyle/>
            <a:p>
              <a:endParaRPr lang="en-US" sz="27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Text Placeholder 2"/>
            <p:cNvSpPr txBox="1"/>
            <p:nvPr/>
          </p:nvSpPr>
          <p:spPr>
            <a:xfrm>
              <a:off x="9439692" y="3679717"/>
              <a:ext cx="1737731" cy="357299"/>
            </a:xfrm>
            <a:prstGeom prst="rect">
              <a:avLst/>
            </a:prstGeom>
            <a:noFill/>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此处添加标题</a:t>
              </a:r>
              <a:endParaRPr lang="en-US" altLang="zh-CN" sz="18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6" name="Text Placeholder 8"/>
          <p:cNvSpPr txBox="1"/>
          <p:nvPr/>
        </p:nvSpPr>
        <p:spPr>
          <a:xfrm>
            <a:off x="8966194" y="4639616"/>
            <a:ext cx="1728000" cy="900000"/>
          </a:xfrm>
          <a:prstGeom prst="rect">
            <a:avLst/>
          </a:prstGeom>
        </p:spPr>
        <p:txBody>
          <a:bodyPr vert="horz" lIns="68580" tIns="34290" rIns="68580" bIns="3429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具体说明文字在此处单击添加。具体说明文字在此处单击添加</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27" name="Text Placeholder 8"/>
          <p:cNvSpPr txBox="1"/>
          <p:nvPr/>
        </p:nvSpPr>
        <p:spPr>
          <a:xfrm>
            <a:off x="4174594" y="4639616"/>
            <a:ext cx="1728000" cy="900000"/>
          </a:xfrm>
          <a:prstGeom prst="rect">
            <a:avLst/>
          </a:prstGeom>
        </p:spPr>
        <p:txBody>
          <a:bodyPr vert="horz" lIns="68580" tIns="34290" rIns="68580" bIns="3429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具体说明文字在此处单击添加。具体说明文字在此处单击添加</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ppt_w*0.7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animEffect transition="in" filter="fade">
                                      <p:cBhvr>
                                        <p:cTn id="13" dur="500"/>
                                        <p:tgtEl>
                                          <p:spTgt spid="3"/>
                                        </p:tgtEl>
                                      </p:cBhvr>
                                    </p:animEffect>
                                  </p:childTnLst>
                                </p:cTn>
                              </p:par>
                              <p:par>
                                <p:cTn id="14" presetID="55"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ppt_w*0.7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animEffect transition="in" filter="fade">
                                      <p:cBhvr>
                                        <p:cTn id="18" dur="500"/>
                                        <p:tgtEl>
                                          <p:spTgt spid="11"/>
                                        </p:tgtEl>
                                      </p:cBhvr>
                                    </p:animEffect>
                                  </p:childTnLst>
                                </p:cTn>
                              </p:par>
                              <p:par>
                                <p:cTn id="19" presetID="55"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strVal val="#ppt_w*0.70"/>
                                          </p:val>
                                        </p:tav>
                                        <p:tav tm="100000">
                                          <p:val>
                                            <p:strVal val="#ppt_w"/>
                                          </p:val>
                                        </p:tav>
                                      </p:tavLst>
                                    </p:anim>
                                    <p:anim calcmode="lin" valueType="num">
                                      <p:cBhvr>
                                        <p:cTn id="22" dur="500" fill="hold"/>
                                        <p:tgtEl>
                                          <p:spTgt spid="17"/>
                                        </p:tgtEl>
                                        <p:attrNameLst>
                                          <p:attrName>ppt_h</p:attrName>
                                        </p:attrNameLst>
                                      </p:cBhvr>
                                      <p:tavLst>
                                        <p:tav tm="0">
                                          <p:val>
                                            <p:strVal val="#ppt_h"/>
                                          </p:val>
                                        </p:tav>
                                        <p:tav tm="100000">
                                          <p:val>
                                            <p:strVal val="#ppt_h"/>
                                          </p:val>
                                        </p:tav>
                                      </p:tavLst>
                                    </p:anim>
                                    <p:animEffect transition="in" filter="fade">
                                      <p:cBhvr>
                                        <p:cTn id="23" dur="500"/>
                                        <p:tgtEl>
                                          <p:spTgt spid="17"/>
                                        </p:tgtEl>
                                      </p:cBhvr>
                                    </p:animEffect>
                                  </p:childTnLst>
                                </p:cTn>
                              </p:par>
                              <p:par>
                                <p:cTn id="24" presetID="55"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ppt_w*0.70"/>
                                          </p:val>
                                        </p:tav>
                                        <p:tav tm="100000">
                                          <p:val>
                                            <p:strVal val="#ppt_w"/>
                                          </p:val>
                                        </p:tav>
                                      </p:tavLst>
                                    </p:anim>
                                    <p:anim calcmode="lin" valueType="num">
                                      <p:cBhvr>
                                        <p:cTn id="27" dur="500" fill="hold"/>
                                        <p:tgtEl>
                                          <p:spTgt spid="22"/>
                                        </p:tgtEl>
                                        <p:attrNameLst>
                                          <p:attrName>ppt_h</p:attrName>
                                        </p:attrNameLst>
                                      </p:cBhvr>
                                      <p:tavLst>
                                        <p:tav tm="0">
                                          <p:val>
                                            <p:strVal val="#ppt_h"/>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21"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4560094" y="582652"/>
            <a:ext cx="3581400" cy="400110"/>
          </a:xfrm>
          <a:prstGeom prst="rect">
            <a:avLst/>
          </a:prstGeom>
          <a:noFill/>
        </p:spPr>
        <p:txBody>
          <a:bodyPr wrap="square" rtlCol="0">
            <a:spAutoFit/>
          </a:bodyPr>
          <a:lstStyle/>
          <a:p>
            <a:pPr algn="ctr"/>
            <a:r>
              <a:rPr lang="zh-CN" altLang="en-US" sz="2000" dirty="0">
                <a:solidFill>
                  <a:srgbClr val="0DA181"/>
                </a:solidFill>
                <a:latin typeface="造字工房悦黑体验版常规体" pitchFamily="50" charset="-122"/>
                <a:ea typeface="造字工房悦黑体验版常规体" pitchFamily="50" charset="-122"/>
              </a:rPr>
              <a:t>项目经验  </a:t>
            </a:r>
            <a:endParaRPr lang="en-US" altLang="zh-CN" sz="2000" dirty="0">
              <a:solidFill>
                <a:schemeClr val="bg1">
                  <a:lumMod val="50000"/>
                </a:schemeClr>
              </a:solidFill>
              <a:latin typeface="Agency FB" panose="020B0503020202020204" pitchFamily="34" charset="0"/>
              <a:ea typeface="微软雅黑" panose="020B0503020204020204" pitchFamily="34" charset="-122"/>
            </a:endParaRPr>
          </a:p>
        </p:txBody>
      </p:sp>
      <p:sp>
        <p:nvSpPr>
          <p:cNvPr id="13" name="Title 20"/>
          <p:cNvSpPr txBox="1"/>
          <p:nvPr/>
        </p:nvSpPr>
        <p:spPr>
          <a:xfrm>
            <a:off x="881086" y="2073493"/>
            <a:ext cx="6022048" cy="369332"/>
          </a:xfrm>
          <a:prstGeom prst="rect">
            <a:avLst/>
          </a:prstGeom>
        </p:spPr>
        <p:txBody>
          <a:bodyPr vert="horz" wrap="square" lIns="127036" tIns="0" rIns="127036"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4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此处添加标题</a:t>
            </a:r>
            <a:endParaRPr lang="en-US" altLang="zh-CN" sz="24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itle 20"/>
          <p:cNvSpPr txBox="1"/>
          <p:nvPr/>
        </p:nvSpPr>
        <p:spPr>
          <a:xfrm>
            <a:off x="881084" y="2758447"/>
            <a:ext cx="5760000" cy="682274"/>
          </a:xfrm>
          <a:prstGeom prst="rect">
            <a:avLst/>
          </a:prstGeom>
        </p:spPr>
        <p:txBody>
          <a:bodyPr vert="horz" wrap="square" lIns="127036" tIns="63518" rIns="127036" bIns="63518"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Lato Light"/>
            </a:endParaRPr>
          </a:p>
        </p:txBody>
      </p:sp>
      <p:sp>
        <p:nvSpPr>
          <p:cNvPr id="15" name="Title 20"/>
          <p:cNvSpPr txBox="1"/>
          <p:nvPr/>
        </p:nvSpPr>
        <p:spPr>
          <a:xfrm>
            <a:off x="881084" y="4477689"/>
            <a:ext cx="6022048" cy="369332"/>
          </a:xfrm>
          <a:prstGeom prst="rect">
            <a:avLst/>
          </a:prstGeom>
        </p:spPr>
        <p:txBody>
          <a:bodyPr vert="horz" wrap="square" lIns="127036" tIns="0" rIns="127036"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4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此处添加标题</a:t>
            </a:r>
            <a:endParaRPr lang="en-US" altLang="zh-CN" sz="24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itle 20"/>
          <p:cNvSpPr txBox="1"/>
          <p:nvPr/>
        </p:nvSpPr>
        <p:spPr>
          <a:xfrm>
            <a:off x="881082" y="5162643"/>
            <a:ext cx="5760000" cy="682274"/>
          </a:xfrm>
          <a:prstGeom prst="rect">
            <a:avLst/>
          </a:prstGeom>
        </p:spPr>
        <p:txBody>
          <a:bodyPr vert="horz" wrap="square" lIns="127036" tIns="63518" rIns="127036" bIns="63518"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Lato Light"/>
            </a:endParaRPr>
          </a:p>
        </p:txBody>
      </p:sp>
      <p:cxnSp>
        <p:nvCxnSpPr>
          <p:cNvPr id="17" name="Straight Connector 64"/>
          <p:cNvCxnSpPr/>
          <p:nvPr/>
        </p:nvCxnSpPr>
        <p:spPr>
          <a:xfrm>
            <a:off x="992186" y="3919980"/>
            <a:ext cx="549579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8" name="组合 17"/>
          <p:cNvGrpSpPr>
            <a:grpSpLocks noChangeAspect="1"/>
          </p:cNvGrpSpPr>
          <p:nvPr/>
        </p:nvGrpSpPr>
        <p:grpSpPr>
          <a:xfrm flipH="1">
            <a:off x="8528502" y="2981050"/>
            <a:ext cx="3078876" cy="2880000"/>
            <a:chOff x="2005766" y="1440764"/>
            <a:chExt cx="716572" cy="670286"/>
          </a:xfrm>
          <a:solidFill>
            <a:srgbClr val="2C9E7D"/>
          </a:solidFill>
        </p:grpSpPr>
        <p:sp>
          <p:nvSpPr>
            <p:cNvPr id="19" name="Freeform 18"/>
            <p:cNvSpPr>
              <a:spLocks noEditPoints="1"/>
            </p:cNvSpPr>
            <p:nvPr userDrawn="1"/>
          </p:nvSpPr>
          <p:spPr bwMode="auto">
            <a:xfrm>
              <a:off x="2005766" y="1475050"/>
              <a:ext cx="577715" cy="636000"/>
            </a:xfrm>
            <a:custGeom>
              <a:avLst/>
              <a:gdLst>
                <a:gd name="T0" fmla="*/ 230 w 324"/>
                <a:gd name="T1" fmla="*/ 6 h 357"/>
                <a:gd name="T2" fmla="*/ 136 w 324"/>
                <a:gd name="T3" fmla="*/ 78 h 357"/>
                <a:gd name="T4" fmla="*/ 15 w 324"/>
                <a:gd name="T5" fmla="*/ 176 h 357"/>
                <a:gd name="T6" fmla="*/ 47 w 324"/>
                <a:gd name="T7" fmla="*/ 236 h 357"/>
                <a:gd name="T8" fmla="*/ 58 w 324"/>
                <a:gd name="T9" fmla="*/ 236 h 357"/>
                <a:gd name="T10" fmla="*/ 64 w 324"/>
                <a:gd name="T11" fmla="*/ 351 h 357"/>
                <a:gd name="T12" fmla="*/ 143 w 324"/>
                <a:gd name="T13" fmla="*/ 307 h 357"/>
                <a:gd name="T14" fmla="*/ 235 w 324"/>
                <a:gd name="T15" fmla="*/ 210 h 357"/>
                <a:gd name="T16" fmla="*/ 237 w 324"/>
                <a:gd name="T17" fmla="*/ 210 h 357"/>
                <a:gd name="T18" fmla="*/ 299 w 324"/>
                <a:gd name="T19" fmla="*/ 95 h 357"/>
                <a:gd name="T20" fmla="*/ 18 w 324"/>
                <a:gd name="T21" fmla="*/ 207 h 357"/>
                <a:gd name="T22" fmla="*/ 34 w 324"/>
                <a:gd name="T23" fmla="*/ 169 h 357"/>
                <a:gd name="T24" fmla="*/ 56 w 324"/>
                <a:gd name="T25" fmla="*/ 230 h 357"/>
                <a:gd name="T26" fmla="*/ 61 w 324"/>
                <a:gd name="T27" fmla="*/ 230 h 357"/>
                <a:gd name="T28" fmla="*/ 97 w 324"/>
                <a:gd name="T29" fmla="*/ 348 h 357"/>
                <a:gd name="T30" fmla="*/ 82 w 324"/>
                <a:gd name="T31" fmla="*/ 337 h 357"/>
                <a:gd name="T32" fmla="*/ 68 w 324"/>
                <a:gd name="T33" fmla="*/ 334 h 357"/>
                <a:gd name="T34" fmla="*/ 87 w 324"/>
                <a:gd name="T35" fmla="*/ 323 h 357"/>
                <a:gd name="T36" fmla="*/ 92 w 324"/>
                <a:gd name="T37" fmla="*/ 309 h 357"/>
                <a:gd name="T38" fmla="*/ 79 w 324"/>
                <a:gd name="T39" fmla="*/ 293 h 357"/>
                <a:gd name="T40" fmla="*/ 79 w 324"/>
                <a:gd name="T41" fmla="*/ 292 h 357"/>
                <a:gd name="T42" fmla="*/ 93 w 324"/>
                <a:gd name="T43" fmla="*/ 276 h 357"/>
                <a:gd name="T44" fmla="*/ 78 w 324"/>
                <a:gd name="T45" fmla="*/ 262 h 357"/>
                <a:gd name="T46" fmla="*/ 78 w 324"/>
                <a:gd name="T47" fmla="*/ 260 h 357"/>
                <a:gd name="T48" fmla="*/ 92 w 324"/>
                <a:gd name="T49" fmla="*/ 244 h 357"/>
                <a:gd name="T50" fmla="*/ 111 w 324"/>
                <a:gd name="T51" fmla="*/ 230 h 357"/>
                <a:gd name="T52" fmla="*/ 122 w 324"/>
                <a:gd name="T53" fmla="*/ 307 h 357"/>
                <a:gd name="T54" fmla="*/ 130 w 324"/>
                <a:gd name="T55" fmla="*/ 301 h 357"/>
                <a:gd name="T56" fmla="*/ 126 w 324"/>
                <a:gd name="T57" fmla="*/ 228 h 357"/>
                <a:gd name="T58" fmla="*/ 247 w 324"/>
                <a:gd name="T59" fmla="*/ 192 h 357"/>
                <a:gd name="T60" fmla="*/ 212 w 324"/>
                <a:gd name="T61" fmla="*/ 208 h 357"/>
                <a:gd name="T62" fmla="*/ 210 w 324"/>
                <a:gd name="T63" fmla="*/ 208 h 357"/>
                <a:gd name="T64" fmla="*/ 193 w 324"/>
                <a:gd name="T65" fmla="*/ 197 h 357"/>
                <a:gd name="T66" fmla="*/ 165 w 324"/>
                <a:gd name="T67" fmla="*/ 216 h 357"/>
                <a:gd name="T68" fmla="*/ 163 w 324"/>
                <a:gd name="T69" fmla="*/ 216 h 357"/>
                <a:gd name="T70" fmla="*/ 156 w 324"/>
                <a:gd name="T71" fmla="*/ 187 h 357"/>
                <a:gd name="T72" fmla="*/ 126 w 324"/>
                <a:gd name="T73" fmla="*/ 220 h 357"/>
                <a:gd name="T74" fmla="*/ 124 w 324"/>
                <a:gd name="T75" fmla="*/ 221 h 357"/>
                <a:gd name="T76" fmla="*/ 111 w 324"/>
                <a:gd name="T77" fmla="*/ 207 h 357"/>
                <a:gd name="T78" fmla="*/ 101 w 324"/>
                <a:gd name="T79" fmla="*/ 224 h 357"/>
                <a:gd name="T80" fmla="*/ 94 w 324"/>
                <a:gd name="T81" fmla="*/ 212 h 357"/>
                <a:gd name="T82" fmla="*/ 71 w 324"/>
                <a:gd name="T83" fmla="*/ 228 h 357"/>
                <a:gd name="T84" fmla="*/ 69 w 324"/>
                <a:gd name="T85" fmla="*/ 228 h 357"/>
                <a:gd name="T86" fmla="*/ 59 w 324"/>
                <a:gd name="T87" fmla="*/ 220 h 357"/>
                <a:gd name="T88" fmla="*/ 58 w 324"/>
                <a:gd name="T89" fmla="*/ 219 h 357"/>
                <a:gd name="T90" fmla="*/ 56 w 324"/>
                <a:gd name="T91" fmla="*/ 186 h 357"/>
                <a:gd name="T92" fmla="*/ 46 w 324"/>
                <a:gd name="T93" fmla="*/ 187 h 357"/>
                <a:gd name="T94" fmla="*/ 55 w 324"/>
                <a:gd name="T95" fmla="*/ 163 h 357"/>
                <a:gd name="T96" fmla="*/ 126 w 324"/>
                <a:gd name="T97" fmla="*/ 94 h 357"/>
                <a:gd name="T98" fmla="*/ 217 w 324"/>
                <a:gd name="T99" fmla="*/ 19 h 357"/>
                <a:gd name="T100" fmla="*/ 243 w 324"/>
                <a:gd name="T101" fmla="*/ 201 h 357"/>
                <a:gd name="T102" fmla="*/ 218 w 324"/>
                <a:gd name="T103" fmla="*/ 64 h 357"/>
                <a:gd name="T104" fmla="*/ 279 w 324"/>
                <a:gd name="T105" fmla="*/ 18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357">
                  <a:moveTo>
                    <a:pt x="299" y="95"/>
                  </a:moveTo>
                  <a:cubicBezTo>
                    <a:pt x="292" y="71"/>
                    <a:pt x="283" y="46"/>
                    <a:pt x="269" y="25"/>
                  </a:cubicBezTo>
                  <a:cubicBezTo>
                    <a:pt x="261" y="12"/>
                    <a:pt x="246" y="0"/>
                    <a:pt x="230" y="6"/>
                  </a:cubicBezTo>
                  <a:cubicBezTo>
                    <a:pt x="228" y="5"/>
                    <a:pt x="227" y="6"/>
                    <a:pt x="224" y="8"/>
                  </a:cubicBezTo>
                  <a:cubicBezTo>
                    <a:pt x="214" y="12"/>
                    <a:pt x="204" y="24"/>
                    <a:pt x="195" y="31"/>
                  </a:cubicBezTo>
                  <a:cubicBezTo>
                    <a:pt x="175" y="46"/>
                    <a:pt x="156" y="62"/>
                    <a:pt x="136" y="78"/>
                  </a:cubicBezTo>
                  <a:cubicBezTo>
                    <a:pt x="104" y="104"/>
                    <a:pt x="71" y="130"/>
                    <a:pt x="39" y="156"/>
                  </a:cubicBezTo>
                  <a:cubicBezTo>
                    <a:pt x="39" y="156"/>
                    <a:pt x="39" y="156"/>
                    <a:pt x="39" y="156"/>
                  </a:cubicBezTo>
                  <a:cubicBezTo>
                    <a:pt x="31" y="163"/>
                    <a:pt x="23" y="169"/>
                    <a:pt x="15" y="176"/>
                  </a:cubicBezTo>
                  <a:cubicBezTo>
                    <a:pt x="14" y="177"/>
                    <a:pt x="14" y="178"/>
                    <a:pt x="14" y="179"/>
                  </a:cubicBezTo>
                  <a:cubicBezTo>
                    <a:pt x="0" y="198"/>
                    <a:pt x="20" y="246"/>
                    <a:pt x="46" y="237"/>
                  </a:cubicBezTo>
                  <a:cubicBezTo>
                    <a:pt x="46" y="237"/>
                    <a:pt x="47" y="236"/>
                    <a:pt x="47" y="236"/>
                  </a:cubicBezTo>
                  <a:cubicBezTo>
                    <a:pt x="50" y="236"/>
                    <a:pt x="53" y="236"/>
                    <a:pt x="55" y="236"/>
                  </a:cubicBezTo>
                  <a:cubicBezTo>
                    <a:pt x="55" y="236"/>
                    <a:pt x="56" y="236"/>
                    <a:pt x="56" y="236"/>
                  </a:cubicBezTo>
                  <a:cubicBezTo>
                    <a:pt x="56" y="236"/>
                    <a:pt x="57" y="236"/>
                    <a:pt x="58" y="236"/>
                  </a:cubicBezTo>
                  <a:cubicBezTo>
                    <a:pt x="59" y="235"/>
                    <a:pt x="59" y="235"/>
                    <a:pt x="60" y="235"/>
                  </a:cubicBezTo>
                  <a:cubicBezTo>
                    <a:pt x="79" y="266"/>
                    <a:pt x="75" y="299"/>
                    <a:pt x="62" y="332"/>
                  </a:cubicBezTo>
                  <a:cubicBezTo>
                    <a:pt x="60" y="339"/>
                    <a:pt x="56" y="346"/>
                    <a:pt x="64" y="351"/>
                  </a:cubicBezTo>
                  <a:cubicBezTo>
                    <a:pt x="73" y="357"/>
                    <a:pt x="92" y="356"/>
                    <a:pt x="103" y="354"/>
                  </a:cubicBezTo>
                  <a:cubicBezTo>
                    <a:pt x="107" y="353"/>
                    <a:pt x="110" y="352"/>
                    <a:pt x="113" y="350"/>
                  </a:cubicBezTo>
                  <a:cubicBezTo>
                    <a:pt x="133" y="348"/>
                    <a:pt x="141" y="325"/>
                    <a:pt x="143" y="307"/>
                  </a:cubicBezTo>
                  <a:cubicBezTo>
                    <a:pt x="145" y="280"/>
                    <a:pt x="143" y="252"/>
                    <a:pt x="132" y="227"/>
                  </a:cubicBezTo>
                  <a:cubicBezTo>
                    <a:pt x="144" y="226"/>
                    <a:pt x="155" y="224"/>
                    <a:pt x="167" y="222"/>
                  </a:cubicBezTo>
                  <a:cubicBezTo>
                    <a:pt x="190" y="219"/>
                    <a:pt x="213" y="215"/>
                    <a:pt x="235" y="210"/>
                  </a:cubicBezTo>
                  <a:cubicBezTo>
                    <a:pt x="235" y="210"/>
                    <a:pt x="235" y="210"/>
                    <a:pt x="235" y="211"/>
                  </a:cubicBezTo>
                  <a:cubicBezTo>
                    <a:pt x="234" y="211"/>
                    <a:pt x="235" y="212"/>
                    <a:pt x="236" y="211"/>
                  </a:cubicBezTo>
                  <a:cubicBezTo>
                    <a:pt x="236" y="211"/>
                    <a:pt x="237" y="210"/>
                    <a:pt x="237" y="210"/>
                  </a:cubicBezTo>
                  <a:cubicBezTo>
                    <a:pt x="256" y="206"/>
                    <a:pt x="276" y="201"/>
                    <a:pt x="295" y="195"/>
                  </a:cubicBezTo>
                  <a:cubicBezTo>
                    <a:pt x="296" y="195"/>
                    <a:pt x="296" y="194"/>
                    <a:pt x="297" y="193"/>
                  </a:cubicBezTo>
                  <a:cubicBezTo>
                    <a:pt x="324" y="177"/>
                    <a:pt x="306" y="118"/>
                    <a:pt x="299" y="95"/>
                  </a:cubicBezTo>
                  <a:close/>
                  <a:moveTo>
                    <a:pt x="45" y="232"/>
                  </a:moveTo>
                  <a:cubicBezTo>
                    <a:pt x="45" y="232"/>
                    <a:pt x="45" y="232"/>
                    <a:pt x="45" y="232"/>
                  </a:cubicBezTo>
                  <a:cubicBezTo>
                    <a:pt x="30" y="233"/>
                    <a:pt x="22" y="220"/>
                    <a:pt x="18" y="207"/>
                  </a:cubicBezTo>
                  <a:cubicBezTo>
                    <a:pt x="15" y="198"/>
                    <a:pt x="16" y="190"/>
                    <a:pt x="18" y="181"/>
                  </a:cubicBezTo>
                  <a:cubicBezTo>
                    <a:pt x="19" y="180"/>
                    <a:pt x="19" y="180"/>
                    <a:pt x="19" y="180"/>
                  </a:cubicBezTo>
                  <a:cubicBezTo>
                    <a:pt x="24" y="176"/>
                    <a:pt x="29" y="173"/>
                    <a:pt x="34" y="169"/>
                  </a:cubicBezTo>
                  <a:cubicBezTo>
                    <a:pt x="27" y="191"/>
                    <a:pt x="31" y="218"/>
                    <a:pt x="49" y="232"/>
                  </a:cubicBezTo>
                  <a:cubicBezTo>
                    <a:pt x="48" y="232"/>
                    <a:pt x="47" y="232"/>
                    <a:pt x="45" y="232"/>
                  </a:cubicBezTo>
                  <a:close/>
                  <a:moveTo>
                    <a:pt x="56" y="230"/>
                  </a:moveTo>
                  <a:cubicBezTo>
                    <a:pt x="37" y="211"/>
                    <a:pt x="33" y="191"/>
                    <a:pt x="39" y="164"/>
                  </a:cubicBezTo>
                  <a:cubicBezTo>
                    <a:pt x="41" y="163"/>
                    <a:pt x="42" y="162"/>
                    <a:pt x="44" y="161"/>
                  </a:cubicBezTo>
                  <a:cubicBezTo>
                    <a:pt x="34" y="184"/>
                    <a:pt x="42" y="212"/>
                    <a:pt x="61" y="230"/>
                  </a:cubicBezTo>
                  <a:cubicBezTo>
                    <a:pt x="59" y="230"/>
                    <a:pt x="58" y="230"/>
                    <a:pt x="56" y="230"/>
                  </a:cubicBezTo>
                  <a:close/>
                  <a:moveTo>
                    <a:pt x="122" y="307"/>
                  </a:moveTo>
                  <a:cubicBezTo>
                    <a:pt x="120" y="324"/>
                    <a:pt x="119" y="346"/>
                    <a:pt x="97" y="348"/>
                  </a:cubicBezTo>
                  <a:cubicBezTo>
                    <a:pt x="91" y="348"/>
                    <a:pt x="86" y="348"/>
                    <a:pt x="80" y="348"/>
                  </a:cubicBezTo>
                  <a:cubicBezTo>
                    <a:pt x="70" y="347"/>
                    <a:pt x="66" y="345"/>
                    <a:pt x="68" y="337"/>
                  </a:cubicBezTo>
                  <a:cubicBezTo>
                    <a:pt x="73" y="337"/>
                    <a:pt x="77" y="337"/>
                    <a:pt x="82" y="337"/>
                  </a:cubicBezTo>
                  <a:cubicBezTo>
                    <a:pt x="83" y="336"/>
                    <a:pt x="83" y="335"/>
                    <a:pt x="82" y="335"/>
                  </a:cubicBezTo>
                  <a:cubicBezTo>
                    <a:pt x="78" y="335"/>
                    <a:pt x="73" y="335"/>
                    <a:pt x="68" y="335"/>
                  </a:cubicBezTo>
                  <a:cubicBezTo>
                    <a:pt x="68" y="335"/>
                    <a:pt x="68" y="334"/>
                    <a:pt x="68" y="334"/>
                  </a:cubicBezTo>
                  <a:cubicBezTo>
                    <a:pt x="69" y="330"/>
                    <a:pt x="70" y="326"/>
                    <a:pt x="71" y="323"/>
                  </a:cubicBezTo>
                  <a:cubicBezTo>
                    <a:pt x="76" y="323"/>
                    <a:pt x="81" y="324"/>
                    <a:pt x="87" y="324"/>
                  </a:cubicBezTo>
                  <a:cubicBezTo>
                    <a:pt x="87" y="325"/>
                    <a:pt x="88" y="323"/>
                    <a:pt x="87" y="323"/>
                  </a:cubicBezTo>
                  <a:cubicBezTo>
                    <a:pt x="82" y="322"/>
                    <a:pt x="77" y="322"/>
                    <a:pt x="71" y="322"/>
                  </a:cubicBezTo>
                  <a:cubicBezTo>
                    <a:pt x="73" y="317"/>
                    <a:pt x="74" y="313"/>
                    <a:pt x="75" y="309"/>
                  </a:cubicBezTo>
                  <a:cubicBezTo>
                    <a:pt x="81" y="309"/>
                    <a:pt x="86" y="309"/>
                    <a:pt x="92" y="309"/>
                  </a:cubicBezTo>
                  <a:cubicBezTo>
                    <a:pt x="93" y="309"/>
                    <a:pt x="93" y="307"/>
                    <a:pt x="92" y="307"/>
                  </a:cubicBezTo>
                  <a:cubicBezTo>
                    <a:pt x="86" y="307"/>
                    <a:pt x="81" y="307"/>
                    <a:pt x="76" y="307"/>
                  </a:cubicBezTo>
                  <a:cubicBezTo>
                    <a:pt x="77" y="302"/>
                    <a:pt x="78" y="298"/>
                    <a:pt x="79" y="293"/>
                  </a:cubicBezTo>
                  <a:cubicBezTo>
                    <a:pt x="87" y="293"/>
                    <a:pt x="95" y="293"/>
                    <a:pt x="103" y="294"/>
                  </a:cubicBezTo>
                  <a:cubicBezTo>
                    <a:pt x="104" y="294"/>
                    <a:pt x="104" y="292"/>
                    <a:pt x="103" y="292"/>
                  </a:cubicBezTo>
                  <a:cubicBezTo>
                    <a:pt x="95" y="291"/>
                    <a:pt x="87" y="291"/>
                    <a:pt x="79" y="292"/>
                  </a:cubicBezTo>
                  <a:cubicBezTo>
                    <a:pt x="80" y="287"/>
                    <a:pt x="80" y="282"/>
                    <a:pt x="80" y="277"/>
                  </a:cubicBezTo>
                  <a:cubicBezTo>
                    <a:pt x="84" y="277"/>
                    <a:pt x="89" y="277"/>
                    <a:pt x="93" y="277"/>
                  </a:cubicBezTo>
                  <a:cubicBezTo>
                    <a:pt x="94" y="277"/>
                    <a:pt x="94" y="276"/>
                    <a:pt x="93" y="276"/>
                  </a:cubicBezTo>
                  <a:cubicBezTo>
                    <a:pt x="89" y="276"/>
                    <a:pt x="84" y="276"/>
                    <a:pt x="80" y="276"/>
                  </a:cubicBezTo>
                  <a:cubicBezTo>
                    <a:pt x="80" y="276"/>
                    <a:pt x="80" y="276"/>
                    <a:pt x="80" y="275"/>
                  </a:cubicBezTo>
                  <a:cubicBezTo>
                    <a:pt x="80" y="271"/>
                    <a:pt x="79" y="266"/>
                    <a:pt x="78" y="262"/>
                  </a:cubicBezTo>
                  <a:cubicBezTo>
                    <a:pt x="84" y="262"/>
                    <a:pt x="90" y="262"/>
                    <a:pt x="96" y="262"/>
                  </a:cubicBezTo>
                  <a:cubicBezTo>
                    <a:pt x="97" y="262"/>
                    <a:pt x="97" y="261"/>
                    <a:pt x="96" y="261"/>
                  </a:cubicBezTo>
                  <a:cubicBezTo>
                    <a:pt x="90" y="260"/>
                    <a:pt x="84" y="260"/>
                    <a:pt x="78" y="260"/>
                  </a:cubicBezTo>
                  <a:cubicBezTo>
                    <a:pt x="77" y="255"/>
                    <a:pt x="75" y="250"/>
                    <a:pt x="72" y="245"/>
                  </a:cubicBezTo>
                  <a:cubicBezTo>
                    <a:pt x="79" y="245"/>
                    <a:pt x="85" y="246"/>
                    <a:pt x="92" y="245"/>
                  </a:cubicBezTo>
                  <a:cubicBezTo>
                    <a:pt x="93" y="245"/>
                    <a:pt x="93" y="244"/>
                    <a:pt x="92" y="244"/>
                  </a:cubicBezTo>
                  <a:cubicBezTo>
                    <a:pt x="85" y="244"/>
                    <a:pt x="78" y="244"/>
                    <a:pt x="72" y="244"/>
                  </a:cubicBezTo>
                  <a:cubicBezTo>
                    <a:pt x="70" y="241"/>
                    <a:pt x="68" y="238"/>
                    <a:pt x="66" y="235"/>
                  </a:cubicBezTo>
                  <a:cubicBezTo>
                    <a:pt x="81" y="234"/>
                    <a:pt x="96" y="232"/>
                    <a:pt x="111" y="230"/>
                  </a:cubicBezTo>
                  <a:cubicBezTo>
                    <a:pt x="111" y="231"/>
                    <a:pt x="111" y="231"/>
                    <a:pt x="112" y="232"/>
                  </a:cubicBezTo>
                  <a:cubicBezTo>
                    <a:pt x="120" y="242"/>
                    <a:pt x="121" y="261"/>
                    <a:pt x="122" y="274"/>
                  </a:cubicBezTo>
                  <a:cubicBezTo>
                    <a:pt x="123" y="285"/>
                    <a:pt x="123" y="296"/>
                    <a:pt x="122" y="307"/>
                  </a:cubicBezTo>
                  <a:close/>
                  <a:moveTo>
                    <a:pt x="137" y="290"/>
                  </a:moveTo>
                  <a:cubicBezTo>
                    <a:pt x="137" y="307"/>
                    <a:pt x="135" y="326"/>
                    <a:pt x="124" y="338"/>
                  </a:cubicBezTo>
                  <a:cubicBezTo>
                    <a:pt x="128" y="327"/>
                    <a:pt x="129" y="313"/>
                    <a:pt x="130" y="301"/>
                  </a:cubicBezTo>
                  <a:cubicBezTo>
                    <a:pt x="131" y="286"/>
                    <a:pt x="130" y="271"/>
                    <a:pt x="127" y="256"/>
                  </a:cubicBezTo>
                  <a:cubicBezTo>
                    <a:pt x="125" y="246"/>
                    <a:pt x="124" y="236"/>
                    <a:pt x="116" y="230"/>
                  </a:cubicBezTo>
                  <a:cubicBezTo>
                    <a:pt x="120" y="229"/>
                    <a:pt x="123" y="229"/>
                    <a:pt x="126" y="228"/>
                  </a:cubicBezTo>
                  <a:cubicBezTo>
                    <a:pt x="135" y="248"/>
                    <a:pt x="138" y="269"/>
                    <a:pt x="137" y="290"/>
                  </a:cubicBezTo>
                  <a:close/>
                  <a:moveTo>
                    <a:pt x="243" y="201"/>
                  </a:moveTo>
                  <a:cubicBezTo>
                    <a:pt x="245" y="199"/>
                    <a:pt x="246" y="196"/>
                    <a:pt x="247" y="192"/>
                  </a:cubicBezTo>
                  <a:cubicBezTo>
                    <a:pt x="247" y="191"/>
                    <a:pt x="246" y="191"/>
                    <a:pt x="245" y="192"/>
                  </a:cubicBezTo>
                  <a:cubicBezTo>
                    <a:pt x="244" y="195"/>
                    <a:pt x="242" y="199"/>
                    <a:pt x="241" y="202"/>
                  </a:cubicBezTo>
                  <a:cubicBezTo>
                    <a:pt x="231" y="204"/>
                    <a:pt x="222" y="206"/>
                    <a:pt x="212" y="208"/>
                  </a:cubicBezTo>
                  <a:cubicBezTo>
                    <a:pt x="218" y="198"/>
                    <a:pt x="224" y="188"/>
                    <a:pt x="228" y="177"/>
                  </a:cubicBezTo>
                  <a:cubicBezTo>
                    <a:pt x="228" y="177"/>
                    <a:pt x="227" y="176"/>
                    <a:pt x="226" y="177"/>
                  </a:cubicBezTo>
                  <a:cubicBezTo>
                    <a:pt x="222" y="188"/>
                    <a:pt x="216" y="198"/>
                    <a:pt x="210" y="208"/>
                  </a:cubicBezTo>
                  <a:cubicBezTo>
                    <a:pt x="203" y="210"/>
                    <a:pt x="196" y="211"/>
                    <a:pt x="188" y="212"/>
                  </a:cubicBezTo>
                  <a:cubicBezTo>
                    <a:pt x="191" y="208"/>
                    <a:pt x="193" y="203"/>
                    <a:pt x="195" y="198"/>
                  </a:cubicBezTo>
                  <a:cubicBezTo>
                    <a:pt x="195" y="197"/>
                    <a:pt x="193" y="196"/>
                    <a:pt x="193" y="197"/>
                  </a:cubicBezTo>
                  <a:cubicBezTo>
                    <a:pt x="191" y="203"/>
                    <a:pt x="189" y="208"/>
                    <a:pt x="186" y="213"/>
                  </a:cubicBezTo>
                  <a:cubicBezTo>
                    <a:pt x="180" y="214"/>
                    <a:pt x="174" y="215"/>
                    <a:pt x="168" y="216"/>
                  </a:cubicBezTo>
                  <a:cubicBezTo>
                    <a:pt x="167" y="216"/>
                    <a:pt x="166" y="216"/>
                    <a:pt x="165" y="216"/>
                  </a:cubicBezTo>
                  <a:cubicBezTo>
                    <a:pt x="168" y="210"/>
                    <a:pt x="171" y="204"/>
                    <a:pt x="173" y="199"/>
                  </a:cubicBezTo>
                  <a:cubicBezTo>
                    <a:pt x="174" y="198"/>
                    <a:pt x="172" y="197"/>
                    <a:pt x="172" y="198"/>
                  </a:cubicBezTo>
                  <a:cubicBezTo>
                    <a:pt x="169" y="204"/>
                    <a:pt x="166" y="210"/>
                    <a:pt x="163" y="216"/>
                  </a:cubicBezTo>
                  <a:cubicBezTo>
                    <a:pt x="156" y="217"/>
                    <a:pt x="149" y="218"/>
                    <a:pt x="142" y="219"/>
                  </a:cubicBezTo>
                  <a:cubicBezTo>
                    <a:pt x="148" y="209"/>
                    <a:pt x="153" y="198"/>
                    <a:pt x="157" y="187"/>
                  </a:cubicBezTo>
                  <a:cubicBezTo>
                    <a:pt x="158" y="186"/>
                    <a:pt x="156" y="186"/>
                    <a:pt x="156" y="187"/>
                  </a:cubicBezTo>
                  <a:cubicBezTo>
                    <a:pt x="150" y="197"/>
                    <a:pt x="145" y="208"/>
                    <a:pt x="141" y="219"/>
                  </a:cubicBezTo>
                  <a:cubicBezTo>
                    <a:pt x="137" y="220"/>
                    <a:pt x="133" y="220"/>
                    <a:pt x="129" y="221"/>
                  </a:cubicBezTo>
                  <a:cubicBezTo>
                    <a:pt x="128" y="220"/>
                    <a:pt x="127" y="220"/>
                    <a:pt x="126" y="220"/>
                  </a:cubicBezTo>
                  <a:cubicBezTo>
                    <a:pt x="129" y="215"/>
                    <a:pt x="131" y="210"/>
                    <a:pt x="133" y="204"/>
                  </a:cubicBezTo>
                  <a:cubicBezTo>
                    <a:pt x="133" y="203"/>
                    <a:pt x="132" y="203"/>
                    <a:pt x="131" y="204"/>
                  </a:cubicBezTo>
                  <a:cubicBezTo>
                    <a:pt x="129" y="210"/>
                    <a:pt x="127" y="216"/>
                    <a:pt x="124" y="221"/>
                  </a:cubicBezTo>
                  <a:cubicBezTo>
                    <a:pt x="117" y="222"/>
                    <a:pt x="110" y="223"/>
                    <a:pt x="103" y="224"/>
                  </a:cubicBezTo>
                  <a:cubicBezTo>
                    <a:pt x="103" y="223"/>
                    <a:pt x="104" y="222"/>
                    <a:pt x="104" y="222"/>
                  </a:cubicBezTo>
                  <a:cubicBezTo>
                    <a:pt x="106" y="217"/>
                    <a:pt x="109" y="212"/>
                    <a:pt x="111" y="207"/>
                  </a:cubicBezTo>
                  <a:cubicBezTo>
                    <a:pt x="111" y="206"/>
                    <a:pt x="110" y="206"/>
                    <a:pt x="110" y="206"/>
                  </a:cubicBezTo>
                  <a:cubicBezTo>
                    <a:pt x="108" y="209"/>
                    <a:pt x="107" y="212"/>
                    <a:pt x="105" y="215"/>
                  </a:cubicBezTo>
                  <a:cubicBezTo>
                    <a:pt x="105" y="216"/>
                    <a:pt x="101" y="225"/>
                    <a:pt x="101" y="224"/>
                  </a:cubicBezTo>
                  <a:cubicBezTo>
                    <a:pt x="100" y="224"/>
                    <a:pt x="100" y="224"/>
                    <a:pt x="100" y="224"/>
                  </a:cubicBezTo>
                  <a:cubicBezTo>
                    <a:pt x="96" y="225"/>
                    <a:pt x="91" y="225"/>
                    <a:pt x="87" y="226"/>
                  </a:cubicBezTo>
                  <a:cubicBezTo>
                    <a:pt x="90" y="222"/>
                    <a:pt x="92" y="217"/>
                    <a:pt x="94" y="212"/>
                  </a:cubicBezTo>
                  <a:cubicBezTo>
                    <a:pt x="94" y="211"/>
                    <a:pt x="93" y="211"/>
                    <a:pt x="93" y="211"/>
                  </a:cubicBezTo>
                  <a:cubicBezTo>
                    <a:pt x="91" y="217"/>
                    <a:pt x="88" y="221"/>
                    <a:pt x="86" y="226"/>
                  </a:cubicBezTo>
                  <a:cubicBezTo>
                    <a:pt x="81" y="227"/>
                    <a:pt x="76" y="227"/>
                    <a:pt x="71" y="228"/>
                  </a:cubicBezTo>
                  <a:cubicBezTo>
                    <a:pt x="74" y="222"/>
                    <a:pt x="77" y="216"/>
                    <a:pt x="81" y="210"/>
                  </a:cubicBezTo>
                  <a:cubicBezTo>
                    <a:pt x="81" y="209"/>
                    <a:pt x="80" y="208"/>
                    <a:pt x="79" y="209"/>
                  </a:cubicBezTo>
                  <a:cubicBezTo>
                    <a:pt x="76" y="215"/>
                    <a:pt x="72" y="222"/>
                    <a:pt x="69" y="228"/>
                  </a:cubicBezTo>
                  <a:cubicBezTo>
                    <a:pt x="68" y="229"/>
                    <a:pt x="68" y="229"/>
                    <a:pt x="67" y="229"/>
                  </a:cubicBezTo>
                  <a:cubicBezTo>
                    <a:pt x="64" y="226"/>
                    <a:pt x="61" y="223"/>
                    <a:pt x="59" y="220"/>
                  </a:cubicBezTo>
                  <a:cubicBezTo>
                    <a:pt x="59" y="220"/>
                    <a:pt x="59" y="220"/>
                    <a:pt x="59" y="220"/>
                  </a:cubicBezTo>
                  <a:cubicBezTo>
                    <a:pt x="63" y="211"/>
                    <a:pt x="66" y="203"/>
                    <a:pt x="70" y="194"/>
                  </a:cubicBezTo>
                  <a:cubicBezTo>
                    <a:pt x="70" y="193"/>
                    <a:pt x="69" y="193"/>
                    <a:pt x="68" y="194"/>
                  </a:cubicBezTo>
                  <a:cubicBezTo>
                    <a:pt x="65" y="202"/>
                    <a:pt x="61" y="210"/>
                    <a:pt x="58" y="219"/>
                  </a:cubicBezTo>
                  <a:cubicBezTo>
                    <a:pt x="55" y="214"/>
                    <a:pt x="52" y="209"/>
                    <a:pt x="50" y="203"/>
                  </a:cubicBezTo>
                  <a:cubicBezTo>
                    <a:pt x="50" y="203"/>
                    <a:pt x="50" y="203"/>
                    <a:pt x="50" y="203"/>
                  </a:cubicBezTo>
                  <a:cubicBezTo>
                    <a:pt x="51" y="197"/>
                    <a:pt x="53" y="192"/>
                    <a:pt x="56" y="186"/>
                  </a:cubicBezTo>
                  <a:cubicBezTo>
                    <a:pt x="57" y="185"/>
                    <a:pt x="55" y="184"/>
                    <a:pt x="55" y="185"/>
                  </a:cubicBezTo>
                  <a:cubicBezTo>
                    <a:pt x="52" y="190"/>
                    <a:pt x="50" y="196"/>
                    <a:pt x="49" y="201"/>
                  </a:cubicBezTo>
                  <a:cubicBezTo>
                    <a:pt x="47" y="197"/>
                    <a:pt x="46" y="192"/>
                    <a:pt x="46" y="187"/>
                  </a:cubicBezTo>
                  <a:cubicBezTo>
                    <a:pt x="46" y="187"/>
                    <a:pt x="46" y="187"/>
                    <a:pt x="46" y="186"/>
                  </a:cubicBezTo>
                  <a:cubicBezTo>
                    <a:pt x="49" y="179"/>
                    <a:pt x="52" y="171"/>
                    <a:pt x="56" y="164"/>
                  </a:cubicBezTo>
                  <a:cubicBezTo>
                    <a:pt x="56" y="163"/>
                    <a:pt x="55" y="162"/>
                    <a:pt x="55" y="163"/>
                  </a:cubicBezTo>
                  <a:cubicBezTo>
                    <a:pt x="51" y="170"/>
                    <a:pt x="48" y="177"/>
                    <a:pt x="45" y="185"/>
                  </a:cubicBezTo>
                  <a:cubicBezTo>
                    <a:pt x="45" y="176"/>
                    <a:pt x="46" y="167"/>
                    <a:pt x="48" y="157"/>
                  </a:cubicBezTo>
                  <a:cubicBezTo>
                    <a:pt x="74" y="136"/>
                    <a:pt x="100" y="115"/>
                    <a:pt x="126" y="94"/>
                  </a:cubicBezTo>
                  <a:cubicBezTo>
                    <a:pt x="143" y="80"/>
                    <a:pt x="161" y="66"/>
                    <a:pt x="178" y="52"/>
                  </a:cubicBezTo>
                  <a:cubicBezTo>
                    <a:pt x="187" y="45"/>
                    <a:pt x="195" y="38"/>
                    <a:pt x="204" y="31"/>
                  </a:cubicBezTo>
                  <a:cubicBezTo>
                    <a:pt x="208" y="27"/>
                    <a:pt x="213" y="23"/>
                    <a:pt x="217" y="19"/>
                  </a:cubicBezTo>
                  <a:cubicBezTo>
                    <a:pt x="207" y="43"/>
                    <a:pt x="214" y="95"/>
                    <a:pt x="216" y="107"/>
                  </a:cubicBezTo>
                  <a:cubicBezTo>
                    <a:pt x="222" y="135"/>
                    <a:pt x="238" y="186"/>
                    <a:pt x="270" y="195"/>
                  </a:cubicBezTo>
                  <a:cubicBezTo>
                    <a:pt x="261" y="197"/>
                    <a:pt x="252" y="199"/>
                    <a:pt x="243" y="201"/>
                  </a:cubicBezTo>
                  <a:close/>
                  <a:moveTo>
                    <a:pt x="279" y="189"/>
                  </a:moveTo>
                  <a:cubicBezTo>
                    <a:pt x="247" y="187"/>
                    <a:pt x="231" y="138"/>
                    <a:pt x="225" y="113"/>
                  </a:cubicBezTo>
                  <a:cubicBezTo>
                    <a:pt x="221" y="97"/>
                    <a:pt x="218" y="81"/>
                    <a:pt x="218" y="64"/>
                  </a:cubicBezTo>
                  <a:cubicBezTo>
                    <a:pt x="219" y="47"/>
                    <a:pt x="218" y="22"/>
                    <a:pt x="234" y="12"/>
                  </a:cubicBezTo>
                  <a:cubicBezTo>
                    <a:pt x="266" y="7"/>
                    <a:pt x="284" y="69"/>
                    <a:pt x="291" y="92"/>
                  </a:cubicBezTo>
                  <a:cubicBezTo>
                    <a:pt x="298" y="115"/>
                    <a:pt x="322" y="193"/>
                    <a:pt x="27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
            <p:cNvSpPr/>
            <p:nvPr userDrawn="1"/>
          </p:nvSpPr>
          <p:spPr bwMode="auto">
            <a:xfrm>
              <a:off x="2384624" y="1505907"/>
              <a:ext cx="150857" cy="303429"/>
            </a:xfrm>
            <a:custGeom>
              <a:avLst/>
              <a:gdLst>
                <a:gd name="T0" fmla="*/ 81 w 84"/>
                <a:gd name="T1" fmla="*/ 153 h 171"/>
                <a:gd name="T2" fmla="*/ 50 w 84"/>
                <a:gd name="T3" fmla="*/ 157 h 171"/>
                <a:gd name="T4" fmla="*/ 44 w 84"/>
                <a:gd name="T5" fmla="*/ 151 h 171"/>
                <a:gd name="T6" fmla="*/ 34 w 84"/>
                <a:gd name="T7" fmla="*/ 136 h 171"/>
                <a:gd name="T8" fmla="*/ 22 w 84"/>
                <a:gd name="T9" fmla="*/ 102 h 171"/>
                <a:gd name="T10" fmla="*/ 29 w 84"/>
                <a:gd name="T11" fmla="*/ 3 h 171"/>
                <a:gd name="T12" fmla="*/ 29 w 84"/>
                <a:gd name="T13" fmla="*/ 2 h 171"/>
                <a:gd name="T14" fmla="*/ 11 w 84"/>
                <a:gd name="T15" fmla="*/ 45 h 171"/>
                <a:gd name="T16" fmla="*/ 23 w 84"/>
                <a:gd name="T17" fmla="*/ 121 h 171"/>
                <a:gd name="T18" fmla="*/ 55 w 84"/>
                <a:gd name="T19" fmla="*/ 166 h 171"/>
                <a:gd name="T20" fmla="*/ 84 w 84"/>
                <a:gd name="T21" fmla="*/ 153 h 171"/>
                <a:gd name="T22" fmla="*/ 81 w 84"/>
                <a:gd name="T23" fmla="*/ 15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71">
                  <a:moveTo>
                    <a:pt x="81" y="153"/>
                  </a:moveTo>
                  <a:cubicBezTo>
                    <a:pt x="70" y="165"/>
                    <a:pt x="59" y="166"/>
                    <a:pt x="50" y="157"/>
                  </a:cubicBezTo>
                  <a:cubicBezTo>
                    <a:pt x="48" y="155"/>
                    <a:pt x="46" y="153"/>
                    <a:pt x="44" y="151"/>
                  </a:cubicBezTo>
                  <a:cubicBezTo>
                    <a:pt x="40" y="146"/>
                    <a:pt x="37" y="141"/>
                    <a:pt x="34" y="136"/>
                  </a:cubicBezTo>
                  <a:cubicBezTo>
                    <a:pt x="28" y="125"/>
                    <a:pt x="25" y="114"/>
                    <a:pt x="22" y="102"/>
                  </a:cubicBezTo>
                  <a:cubicBezTo>
                    <a:pt x="18" y="82"/>
                    <a:pt x="0" y="13"/>
                    <a:pt x="29" y="3"/>
                  </a:cubicBezTo>
                  <a:cubicBezTo>
                    <a:pt x="30" y="3"/>
                    <a:pt x="29" y="2"/>
                    <a:pt x="29" y="2"/>
                  </a:cubicBezTo>
                  <a:cubicBezTo>
                    <a:pt x="8" y="0"/>
                    <a:pt x="10" y="32"/>
                    <a:pt x="11" y="45"/>
                  </a:cubicBezTo>
                  <a:cubicBezTo>
                    <a:pt x="11" y="70"/>
                    <a:pt x="15" y="97"/>
                    <a:pt x="23" y="121"/>
                  </a:cubicBezTo>
                  <a:cubicBezTo>
                    <a:pt x="29" y="138"/>
                    <a:pt x="38" y="157"/>
                    <a:pt x="55" y="166"/>
                  </a:cubicBezTo>
                  <a:cubicBezTo>
                    <a:pt x="67" y="171"/>
                    <a:pt x="84" y="169"/>
                    <a:pt x="84" y="153"/>
                  </a:cubicBezTo>
                  <a:cubicBezTo>
                    <a:pt x="84" y="152"/>
                    <a:pt x="82" y="151"/>
                    <a:pt x="81" y="1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p:nvPr userDrawn="1"/>
          </p:nvSpPr>
          <p:spPr bwMode="auto">
            <a:xfrm>
              <a:off x="2427481" y="1625907"/>
              <a:ext cx="54857" cy="80571"/>
            </a:xfrm>
            <a:custGeom>
              <a:avLst/>
              <a:gdLst>
                <a:gd name="T0" fmla="*/ 3 w 30"/>
                <a:gd name="T1" fmla="*/ 0 h 45"/>
                <a:gd name="T2" fmla="*/ 2 w 30"/>
                <a:gd name="T3" fmla="*/ 3 h 45"/>
                <a:gd name="T4" fmla="*/ 17 w 30"/>
                <a:gd name="T5" fmla="*/ 40 h 45"/>
                <a:gd name="T6" fmla="*/ 23 w 30"/>
                <a:gd name="T7" fmla="*/ 42 h 45"/>
                <a:gd name="T8" fmla="*/ 3 w 30"/>
                <a:gd name="T9" fmla="*/ 0 h 45"/>
              </a:gdLst>
              <a:ahLst/>
              <a:cxnLst>
                <a:cxn ang="0">
                  <a:pos x="T0" y="T1"/>
                </a:cxn>
                <a:cxn ang="0">
                  <a:pos x="T2" y="T3"/>
                </a:cxn>
                <a:cxn ang="0">
                  <a:pos x="T4" y="T5"/>
                </a:cxn>
                <a:cxn ang="0">
                  <a:pos x="T6" y="T7"/>
                </a:cxn>
                <a:cxn ang="0">
                  <a:pos x="T8" y="T9"/>
                </a:cxn>
              </a:cxnLst>
              <a:rect l="0" t="0" r="r" b="b"/>
              <a:pathLst>
                <a:path w="30" h="45">
                  <a:moveTo>
                    <a:pt x="3" y="0"/>
                  </a:moveTo>
                  <a:cubicBezTo>
                    <a:pt x="1" y="0"/>
                    <a:pt x="0" y="2"/>
                    <a:pt x="2" y="3"/>
                  </a:cubicBezTo>
                  <a:cubicBezTo>
                    <a:pt x="16" y="10"/>
                    <a:pt x="23" y="25"/>
                    <a:pt x="17" y="40"/>
                  </a:cubicBezTo>
                  <a:cubicBezTo>
                    <a:pt x="16" y="44"/>
                    <a:pt x="22" y="45"/>
                    <a:pt x="23" y="42"/>
                  </a:cubicBezTo>
                  <a:cubicBezTo>
                    <a:pt x="30" y="24"/>
                    <a:pt x="20" y="6"/>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p:nvPr userDrawn="1"/>
          </p:nvSpPr>
          <p:spPr bwMode="auto">
            <a:xfrm>
              <a:off x="2556052" y="1574479"/>
              <a:ext cx="97714" cy="44571"/>
            </a:xfrm>
            <a:custGeom>
              <a:avLst/>
              <a:gdLst>
                <a:gd name="T0" fmla="*/ 50 w 55"/>
                <a:gd name="T1" fmla="*/ 1 h 25"/>
                <a:gd name="T2" fmla="*/ 1 w 55"/>
                <a:gd name="T3" fmla="*/ 23 h 25"/>
                <a:gd name="T4" fmla="*/ 2 w 55"/>
                <a:gd name="T5" fmla="*/ 25 h 25"/>
                <a:gd name="T6" fmla="*/ 52 w 55"/>
                <a:gd name="T7" fmla="*/ 6 h 25"/>
                <a:gd name="T8" fmla="*/ 50 w 55"/>
                <a:gd name="T9" fmla="*/ 1 h 25"/>
              </a:gdLst>
              <a:ahLst/>
              <a:cxnLst>
                <a:cxn ang="0">
                  <a:pos x="T0" y="T1"/>
                </a:cxn>
                <a:cxn ang="0">
                  <a:pos x="T2" y="T3"/>
                </a:cxn>
                <a:cxn ang="0">
                  <a:pos x="T4" y="T5"/>
                </a:cxn>
                <a:cxn ang="0">
                  <a:pos x="T6" y="T7"/>
                </a:cxn>
                <a:cxn ang="0">
                  <a:pos x="T8" y="T9"/>
                </a:cxn>
              </a:cxnLst>
              <a:rect l="0" t="0" r="r" b="b"/>
              <a:pathLst>
                <a:path w="55" h="25">
                  <a:moveTo>
                    <a:pt x="50" y="1"/>
                  </a:moveTo>
                  <a:cubicBezTo>
                    <a:pt x="33" y="6"/>
                    <a:pt x="16" y="15"/>
                    <a:pt x="1" y="23"/>
                  </a:cubicBezTo>
                  <a:cubicBezTo>
                    <a:pt x="0" y="23"/>
                    <a:pt x="1" y="25"/>
                    <a:pt x="2" y="25"/>
                  </a:cubicBezTo>
                  <a:cubicBezTo>
                    <a:pt x="19" y="20"/>
                    <a:pt x="37" y="14"/>
                    <a:pt x="52" y="6"/>
                  </a:cubicBezTo>
                  <a:cubicBezTo>
                    <a:pt x="55" y="5"/>
                    <a:pt x="53"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userDrawn="1"/>
          </p:nvSpPr>
          <p:spPr bwMode="auto">
            <a:xfrm>
              <a:off x="2530338" y="1468193"/>
              <a:ext cx="144000" cy="96000"/>
            </a:xfrm>
            <a:custGeom>
              <a:avLst/>
              <a:gdLst>
                <a:gd name="T0" fmla="*/ 73 w 81"/>
                <a:gd name="T1" fmla="*/ 2 h 54"/>
                <a:gd name="T2" fmla="*/ 1 w 81"/>
                <a:gd name="T3" fmla="*/ 50 h 54"/>
                <a:gd name="T4" fmla="*/ 3 w 81"/>
                <a:gd name="T5" fmla="*/ 53 h 54"/>
                <a:gd name="T6" fmla="*/ 77 w 81"/>
                <a:gd name="T7" fmla="*/ 8 h 54"/>
                <a:gd name="T8" fmla="*/ 73 w 81"/>
                <a:gd name="T9" fmla="*/ 2 h 54"/>
              </a:gdLst>
              <a:ahLst/>
              <a:cxnLst>
                <a:cxn ang="0">
                  <a:pos x="T0" y="T1"/>
                </a:cxn>
                <a:cxn ang="0">
                  <a:pos x="T2" y="T3"/>
                </a:cxn>
                <a:cxn ang="0">
                  <a:pos x="T4" y="T5"/>
                </a:cxn>
                <a:cxn ang="0">
                  <a:pos x="T6" y="T7"/>
                </a:cxn>
                <a:cxn ang="0">
                  <a:pos x="T8" y="T9"/>
                </a:cxn>
              </a:cxnLst>
              <a:rect l="0" t="0" r="r" b="b"/>
              <a:pathLst>
                <a:path w="81" h="54">
                  <a:moveTo>
                    <a:pt x="73" y="2"/>
                  </a:moveTo>
                  <a:cubicBezTo>
                    <a:pt x="48" y="16"/>
                    <a:pt x="25" y="34"/>
                    <a:pt x="1" y="50"/>
                  </a:cubicBezTo>
                  <a:cubicBezTo>
                    <a:pt x="0" y="51"/>
                    <a:pt x="1" y="54"/>
                    <a:pt x="3" y="53"/>
                  </a:cubicBezTo>
                  <a:cubicBezTo>
                    <a:pt x="29" y="40"/>
                    <a:pt x="55" y="26"/>
                    <a:pt x="77" y="8"/>
                  </a:cubicBezTo>
                  <a:cubicBezTo>
                    <a:pt x="81" y="5"/>
                    <a:pt x="76" y="0"/>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3"/>
            <p:cNvSpPr/>
            <p:nvPr userDrawn="1"/>
          </p:nvSpPr>
          <p:spPr bwMode="auto">
            <a:xfrm>
              <a:off x="2501195" y="1440764"/>
              <a:ext cx="60000" cy="60000"/>
            </a:xfrm>
            <a:custGeom>
              <a:avLst/>
              <a:gdLst>
                <a:gd name="T0" fmla="*/ 30 w 34"/>
                <a:gd name="T1" fmla="*/ 1 h 33"/>
                <a:gd name="T2" fmla="*/ 15 w 34"/>
                <a:gd name="T3" fmla="*/ 14 h 33"/>
                <a:gd name="T4" fmla="*/ 1 w 34"/>
                <a:gd name="T5" fmla="*/ 29 h 33"/>
                <a:gd name="T6" fmla="*/ 4 w 34"/>
                <a:gd name="T7" fmla="*/ 32 h 33"/>
                <a:gd name="T8" fmla="*/ 19 w 34"/>
                <a:gd name="T9" fmla="*/ 19 h 33"/>
                <a:gd name="T10" fmla="*/ 33 w 34"/>
                <a:gd name="T11" fmla="*/ 5 h 33"/>
                <a:gd name="T12" fmla="*/ 30 w 34"/>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30" y="1"/>
                  </a:moveTo>
                  <a:cubicBezTo>
                    <a:pt x="24" y="4"/>
                    <a:pt x="20" y="10"/>
                    <a:pt x="15" y="14"/>
                  </a:cubicBezTo>
                  <a:cubicBezTo>
                    <a:pt x="10" y="19"/>
                    <a:pt x="6" y="24"/>
                    <a:pt x="1" y="29"/>
                  </a:cubicBezTo>
                  <a:cubicBezTo>
                    <a:pt x="0" y="31"/>
                    <a:pt x="2" y="33"/>
                    <a:pt x="4" y="32"/>
                  </a:cubicBezTo>
                  <a:cubicBezTo>
                    <a:pt x="9" y="28"/>
                    <a:pt x="14" y="24"/>
                    <a:pt x="19" y="19"/>
                  </a:cubicBezTo>
                  <a:cubicBezTo>
                    <a:pt x="24" y="15"/>
                    <a:pt x="30" y="11"/>
                    <a:pt x="33" y="5"/>
                  </a:cubicBezTo>
                  <a:cubicBezTo>
                    <a:pt x="34" y="3"/>
                    <a:pt x="32" y="0"/>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p:nvPr userDrawn="1"/>
          </p:nvSpPr>
          <p:spPr bwMode="auto">
            <a:xfrm>
              <a:off x="2578338" y="1639621"/>
              <a:ext cx="73714" cy="32571"/>
            </a:xfrm>
            <a:custGeom>
              <a:avLst/>
              <a:gdLst>
                <a:gd name="T0" fmla="*/ 39 w 42"/>
                <a:gd name="T1" fmla="*/ 0 h 19"/>
                <a:gd name="T2" fmla="*/ 20 w 42"/>
                <a:gd name="T3" fmla="*/ 7 h 19"/>
                <a:gd name="T4" fmla="*/ 2 w 42"/>
                <a:gd name="T5" fmla="*/ 15 h 19"/>
                <a:gd name="T6" fmla="*/ 3 w 42"/>
                <a:gd name="T7" fmla="*/ 18 h 19"/>
                <a:gd name="T8" fmla="*/ 24 w 42"/>
                <a:gd name="T9" fmla="*/ 12 h 19"/>
                <a:gd name="T10" fmla="*/ 41 w 42"/>
                <a:gd name="T11" fmla="*/ 5 h 19"/>
                <a:gd name="T12" fmla="*/ 39 w 4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2" h="19">
                  <a:moveTo>
                    <a:pt x="39" y="0"/>
                  </a:moveTo>
                  <a:cubicBezTo>
                    <a:pt x="32" y="0"/>
                    <a:pt x="26" y="4"/>
                    <a:pt x="20" y="7"/>
                  </a:cubicBezTo>
                  <a:cubicBezTo>
                    <a:pt x="14" y="9"/>
                    <a:pt x="8" y="12"/>
                    <a:pt x="2" y="15"/>
                  </a:cubicBezTo>
                  <a:cubicBezTo>
                    <a:pt x="0" y="16"/>
                    <a:pt x="1" y="19"/>
                    <a:pt x="3" y="18"/>
                  </a:cubicBezTo>
                  <a:cubicBezTo>
                    <a:pt x="11" y="17"/>
                    <a:pt x="18" y="15"/>
                    <a:pt x="24" y="12"/>
                  </a:cubicBezTo>
                  <a:cubicBezTo>
                    <a:pt x="30" y="10"/>
                    <a:pt x="36" y="9"/>
                    <a:pt x="41" y="5"/>
                  </a:cubicBezTo>
                  <a:cubicBezTo>
                    <a:pt x="42" y="3"/>
                    <a:pt x="41" y="0"/>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5"/>
            <p:cNvSpPr/>
            <p:nvPr userDrawn="1"/>
          </p:nvSpPr>
          <p:spPr bwMode="auto">
            <a:xfrm>
              <a:off x="2576624" y="1715050"/>
              <a:ext cx="145714" cy="36000"/>
            </a:xfrm>
            <a:custGeom>
              <a:avLst/>
              <a:gdLst>
                <a:gd name="T0" fmla="*/ 79 w 82"/>
                <a:gd name="T1" fmla="*/ 14 h 20"/>
                <a:gd name="T2" fmla="*/ 2 w 82"/>
                <a:gd name="T3" fmla="*/ 1 h 20"/>
                <a:gd name="T4" fmla="*/ 2 w 82"/>
                <a:gd name="T5" fmla="*/ 5 h 20"/>
                <a:gd name="T6" fmla="*/ 43 w 82"/>
                <a:gd name="T7" fmla="*/ 13 h 20"/>
                <a:gd name="T8" fmla="*/ 79 w 82"/>
                <a:gd name="T9" fmla="*/ 20 h 20"/>
                <a:gd name="T10" fmla="*/ 79 w 82"/>
                <a:gd name="T11" fmla="*/ 14 h 20"/>
              </a:gdLst>
              <a:ahLst/>
              <a:cxnLst>
                <a:cxn ang="0">
                  <a:pos x="T0" y="T1"/>
                </a:cxn>
                <a:cxn ang="0">
                  <a:pos x="T2" y="T3"/>
                </a:cxn>
                <a:cxn ang="0">
                  <a:pos x="T4" y="T5"/>
                </a:cxn>
                <a:cxn ang="0">
                  <a:pos x="T6" y="T7"/>
                </a:cxn>
                <a:cxn ang="0">
                  <a:pos x="T8" y="T9"/>
                </a:cxn>
                <a:cxn ang="0">
                  <a:pos x="T10" y="T11"/>
                </a:cxn>
              </a:cxnLst>
              <a:rect l="0" t="0" r="r" b="b"/>
              <a:pathLst>
                <a:path w="82" h="20">
                  <a:moveTo>
                    <a:pt x="79" y="14"/>
                  </a:moveTo>
                  <a:cubicBezTo>
                    <a:pt x="57" y="6"/>
                    <a:pt x="27" y="0"/>
                    <a:pt x="2" y="1"/>
                  </a:cubicBezTo>
                  <a:cubicBezTo>
                    <a:pt x="0" y="1"/>
                    <a:pt x="0" y="4"/>
                    <a:pt x="2" y="5"/>
                  </a:cubicBezTo>
                  <a:cubicBezTo>
                    <a:pt x="15" y="9"/>
                    <a:pt x="29" y="11"/>
                    <a:pt x="43" y="13"/>
                  </a:cubicBezTo>
                  <a:cubicBezTo>
                    <a:pt x="55" y="16"/>
                    <a:pt x="67" y="19"/>
                    <a:pt x="79" y="20"/>
                  </a:cubicBezTo>
                  <a:cubicBezTo>
                    <a:pt x="82" y="20"/>
                    <a:pt x="82" y="15"/>
                    <a:pt x="7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6"/>
            <p:cNvSpPr/>
            <p:nvPr userDrawn="1"/>
          </p:nvSpPr>
          <p:spPr bwMode="auto">
            <a:xfrm>
              <a:off x="2588624" y="1781907"/>
              <a:ext cx="82286" cy="36000"/>
            </a:xfrm>
            <a:custGeom>
              <a:avLst/>
              <a:gdLst>
                <a:gd name="T0" fmla="*/ 43 w 46"/>
                <a:gd name="T1" fmla="*/ 13 h 20"/>
                <a:gd name="T2" fmla="*/ 21 w 46"/>
                <a:gd name="T3" fmla="*/ 5 h 20"/>
                <a:gd name="T4" fmla="*/ 1 w 46"/>
                <a:gd name="T5" fmla="*/ 2 h 20"/>
                <a:gd name="T6" fmla="*/ 1 w 46"/>
                <a:gd name="T7" fmla="*/ 4 h 20"/>
                <a:gd name="T8" fmla="*/ 18 w 46"/>
                <a:gd name="T9" fmla="*/ 11 h 20"/>
                <a:gd name="T10" fmla="*/ 40 w 46"/>
                <a:gd name="T11" fmla="*/ 19 h 20"/>
                <a:gd name="T12" fmla="*/ 43 w 46"/>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46" h="20">
                  <a:moveTo>
                    <a:pt x="43" y="13"/>
                  </a:moveTo>
                  <a:cubicBezTo>
                    <a:pt x="37" y="8"/>
                    <a:pt x="28" y="7"/>
                    <a:pt x="21" y="5"/>
                  </a:cubicBezTo>
                  <a:cubicBezTo>
                    <a:pt x="15" y="3"/>
                    <a:pt x="8" y="0"/>
                    <a:pt x="1" y="2"/>
                  </a:cubicBezTo>
                  <a:cubicBezTo>
                    <a:pt x="0" y="2"/>
                    <a:pt x="0" y="3"/>
                    <a:pt x="1" y="4"/>
                  </a:cubicBezTo>
                  <a:cubicBezTo>
                    <a:pt x="5" y="8"/>
                    <a:pt x="12" y="9"/>
                    <a:pt x="18" y="11"/>
                  </a:cubicBezTo>
                  <a:cubicBezTo>
                    <a:pt x="25" y="14"/>
                    <a:pt x="33" y="18"/>
                    <a:pt x="40" y="19"/>
                  </a:cubicBezTo>
                  <a:cubicBezTo>
                    <a:pt x="44" y="20"/>
                    <a:pt x="46" y="15"/>
                    <a:pt x="4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84"/>
          <p:cNvSpPr>
            <a:spLocks noChangeAspect="1" noEditPoints="1"/>
          </p:cNvSpPr>
          <p:nvPr/>
        </p:nvSpPr>
        <p:spPr bwMode="auto">
          <a:xfrm>
            <a:off x="7282912" y="2807115"/>
            <a:ext cx="1173325" cy="648000"/>
          </a:xfrm>
          <a:custGeom>
            <a:avLst/>
            <a:gdLst>
              <a:gd name="T0" fmla="*/ 280 w 359"/>
              <a:gd name="T1" fmla="*/ 116 h 199"/>
              <a:gd name="T2" fmla="*/ 276 w 359"/>
              <a:gd name="T3" fmla="*/ 115 h 199"/>
              <a:gd name="T4" fmla="*/ 246 w 359"/>
              <a:gd name="T5" fmla="*/ 57 h 199"/>
              <a:gd name="T6" fmla="*/ 146 w 359"/>
              <a:gd name="T7" fmla="*/ 39 h 199"/>
              <a:gd name="T8" fmla="*/ 128 w 359"/>
              <a:gd name="T9" fmla="*/ 45 h 199"/>
              <a:gd name="T10" fmla="*/ 114 w 359"/>
              <a:gd name="T11" fmla="*/ 28 h 199"/>
              <a:gd name="T12" fmla="*/ 1 w 359"/>
              <a:gd name="T13" fmla="*/ 45 h 199"/>
              <a:gd name="T14" fmla="*/ 4 w 359"/>
              <a:gd name="T15" fmla="*/ 47 h 199"/>
              <a:gd name="T16" fmla="*/ 77 w 359"/>
              <a:gd name="T17" fmla="*/ 18 h 199"/>
              <a:gd name="T18" fmla="*/ 110 w 359"/>
              <a:gd name="T19" fmla="*/ 35 h 199"/>
              <a:gd name="T20" fmla="*/ 122 w 359"/>
              <a:gd name="T21" fmla="*/ 48 h 199"/>
              <a:gd name="T22" fmla="*/ 111 w 359"/>
              <a:gd name="T23" fmla="*/ 58 h 199"/>
              <a:gd name="T24" fmla="*/ 106 w 359"/>
              <a:gd name="T25" fmla="*/ 68 h 199"/>
              <a:gd name="T26" fmla="*/ 103 w 359"/>
              <a:gd name="T27" fmla="*/ 76 h 199"/>
              <a:gd name="T28" fmla="*/ 103 w 359"/>
              <a:gd name="T29" fmla="*/ 80 h 199"/>
              <a:gd name="T30" fmla="*/ 103 w 359"/>
              <a:gd name="T31" fmla="*/ 81 h 199"/>
              <a:gd name="T32" fmla="*/ 132 w 359"/>
              <a:gd name="T33" fmla="*/ 81 h 199"/>
              <a:gd name="T34" fmla="*/ 131 w 359"/>
              <a:gd name="T35" fmla="*/ 51 h 199"/>
              <a:gd name="T36" fmla="*/ 155 w 359"/>
              <a:gd name="T37" fmla="*/ 45 h 199"/>
              <a:gd name="T38" fmla="*/ 210 w 359"/>
              <a:gd name="T39" fmla="*/ 49 h 199"/>
              <a:gd name="T40" fmla="*/ 257 w 359"/>
              <a:gd name="T41" fmla="*/ 84 h 199"/>
              <a:gd name="T42" fmla="*/ 266 w 359"/>
              <a:gd name="T43" fmla="*/ 108 h 199"/>
              <a:gd name="T44" fmla="*/ 267 w 359"/>
              <a:gd name="T45" fmla="*/ 114 h 199"/>
              <a:gd name="T46" fmla="*/ 240 w 359"/>
              <a:gd name="T47" fmla="*/ 120 h 199"/>
              <a:gd name="T48" fmla="*/ 238 w 359"/>
              <a:gd name="T49" fmla="*/ 120 h 199"/>
              <a:gd name="T50" fmla="*/ 231 w 359"/>
              <a:gd name="T51" fmla="*/ 124 h 199"/>
              <a:gd name="T52" fmla="*/ 227 w 359"/>
              <a:gd name="T53" fmla="*/ 130 h 199"/>
              <a:gd name="T54" fmla="*/ 236 w 359"/>
              <a:gd name="T55" fmla="*/ 153 h 199"/>
              <a:gd name="T56" fmla="*/ 268 w 359"/>
              <a:gd name="T57" fmla="*/ 142 h 199"/>
              <a:gd name="T58" fmla="*/ 276 w 359"/>
              <a:gd name="T59" fmla="*/ 121 h 199"/>
              <a:gd name="T60" fmla="*/ 276 w 359"/>
              <a:gd name="T61" fmla="*/ 121 h 199"/>
              <a:gd name="T62" fmla="*/ 308 w 359"/>
              <a:gd name="T63" fmla="*/ 133 h 199"/>
              <a:gd name="T64" fmla="*/ 338 w 359"/>
              <a:gd name="T65" fmla="*/ 194 h 199"/>
              <a:gd name="T66" fmla="*/ 342 w 359"/>
              <a:gd name="T67" fmla="*/ 196 h 199"/>
              <a:gd name="T68" fmla="*/ 280 w 359"/>
              <a:gd name="T69" fmla="*/ 116 h 199"/>
              <a:gd name="T70" fmla="*/ 111 w 359"/>
              <a:gd name="T71" fmla="*/ 82 h 199"/>
              <a:gd name="T72" fmla="*/ 125 w 359"/>
              <a:gd name="T73" fmla="*/ 54 h 199"/>
              <a:gd name="T74" fmla="*/ 129 w 359"/>
              <a:gd name="T75" fmla="*/ 68 h 199"/>
              <a:gd name="T76" fmla="*/ 111 w 359"/>
              <a:gd name="T77" fmla="*/ 82 h 199"/>
              <a:gd name="T78" fmla="*/ 263 w 359"/>
              <a:gd name="T79" fmla="*/ 134 h 199"/>
              <a:gd name="T80" fmla="*/ 259 w 359"/>
              <a:gd name="T81" fmla="*/ 140 h 199"/>
              <a:gd name="T82" fmla="*/ 242 w 359"/>
              <a:gd name="T83" fmla="*/ 142 h 199"/>
              <a:gd name="T84" fmla="*/ 251 w 359"/>
              <a:gd name="T85" fmla="*/ 122 h 199"/>
              <a:gd name="T86" fmla="*/ 262 w 359"/>
              <a:gd name="T87" fmla="*/ 120 h 199"/>
              <a:gd name="T88" fmla="*/ 267 w 359"/>
              <a:gd name="T89" fmla="*/ 120 h 199"/>
              <a:gd name="T90" fmla="*/ 263 w 359"/>
              <a:gd name="T91"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9" h="199">
                <a:moveTo>
                  <a:pt x="280" y="116"/>
                </a:moveTo>
                <a:cubicBezTo>
                  <a:pt x="279" y="115"/>
                  <a:pt x="278" y="115"/>
                  <a:pt x="276" y="115"/>
                </a:cubicBezTo>
                <a:cubicBezTo>
                  <a:pt x="276" y="93"/>
                  <a:pt x="261" y="69"/>
                  <a:pt x="246" y="57"/>
                </a:cubicBezTo>
                <a:cubicBezTo>
                  <a:pt x="219" y="36"/>
                  <a:pt x="178" y="33"/>
                  <a:pt x="146" y="39"/>
                </a:cubicBezTo>
                <a:cubicBezTo>
                  <a:pt x="140" y="40"/>
                  <a:pt x="134" y="42"/>
                  <a:pt x="128" y="45"/>
                </a:cubicBezTo>
                <a:cubicBezTo>
                  <a:pt x="124" y="38"/>
                  <a:pt x="119" y="33"/>
                  <a:pt x="114" y="28"/>
                </a:cubicBezTo>
                <a:cubicBezTo>
                  <a:pt x="80" y="0"/>
                  <a:pt x="23" y="4"/>
                  <a:pt x="1" y="45"/>
                </a:cubicBezTo>
                <a:cubicBezTo>
                  <a:pt x="0" y="47"/>
                  <a:pt x="2" y="49"/>
                  <a:pt x="4" y="47"/>
                </a:cubicBezTo>
                <a:cubicBezTo>
                  <a:pt x="23" y="26"/>
                  <a:pt x="48" y="11"/>
                  <a:pt x="77" y="18"/>
                </a:cubicBezTo>
                <a:cubicBezTo>
                  <a:pt x="90" y="20"/>
                  <a:pt x="101" y="26"/>
                  <a:pt x="110" y="35"/>
                </a:cubicBezTo>
                <a:cubicBezTo>
                  <a:pt x="115" y="39"/>
                  <a:pt x="119" y="43"/>
                  <a:pt x="122" y="48"/>
                </a:cubicBezTo>
                <a:cubicBezTo>
                  <a:pt x="118" y="51"/>
                  <a:pt x="114" y="54"/>
                  <a:pt x="111" y="58"/>
                </a:cubicBezTo>
                <a:cubicBezTo>
                  <a:pt x="109" y="61"/>
                  <a:pt x="107" y="64"/>
                  <a:pt x="106" y="68"/>
                </a:cubicBezTo>
                <a:cubicBezTo>
                  <a:pt x="104" y="70"/>
                  <a:pt x="103" y="73"/>
                  <a:pt x="103" y="76"/>
                </a:cubicBezTo>
                <a:cubicBezTo>
                  <a:pt x="103" y="77"/>
                  <a:pt x="103" y="78"/>
                  <a:pt x="103" y="80"/>
                </a:cubicBezTo>
                <a:cubicBezTo>
                  <a:pt x="103" y="80"/>
                  <a:pt x="103" y="80"/>
                  <a:pt x="103" y="81"/>
                </a:cubicBezTo>
                <a:cubicBezTo>
                  <a:pt x="108" y="93"/>
                  <a:pt x="125" y="92"/>
                  <a:pt x="132" y="81"/>
                </a:cubicBezTo>
                <a:cubicBezTo>
                  <a:pt x="138" y="72"/>
                  <a:pt x="136" y="61"/>
                  <a:pt x="131" y="51"/>
                </a:cubicBezTo>
                <a:cubicBezTo>
                  <a:pt x="140" y="47"/>
                  <a:pt x="148" y="46"/>
                  <a:pt x="155" y="45"/>
                </a:cubicBezTo>
                <a:cubicBezTo>
                  <a:pt x="173" y="43"/>
                  <a:pt x="193" y="45"/>
                  <a:pt x="210" y="49"/>
                </a:cubicBezTo>
                <a:cubicBezTo>
                  <a:pt x="230" y="55"/>
                  <a:pt x="247" y="66"/>
                  <a:pt x="257" y="84"/>
                </a:cubicBezTo>
                <a:cubicBezTo>
                  <a:pt x="262" y="91"/>
                  <a:pt x="265" y="99"/>
                  <a:pt x="266" y="108"/>
                </a:cubicBezTo>
                <a:cubicBezTo>
                  <a:pt x="266" y="110"/>
                  <a:pt x="267" y="112"/>
                  <a:pt x="267" y="114"/>
                </a:cubicBezTo>
                <a:cubicBezTo>
                  <a:pt x="257" y="114"/>
                  <a:pt x="247" y="115"/>
                  <a:pt x="240" y="120"/>
                </a:cubicBezTo>
                <a:cubicBezTo>
                  <a:pt x="239" y="120"/>
                  <a:pt x="239" y="120"/>
                  <a:pt x="238" y="120"/>
                </a:cubicBezTo>
                <a:cubicBezTo>
                  <a:pt x="236" y="121"/>
                  <a:pt x="233" y="122"/>
                  <a:pt x="231" y="124"/>
                </a:cubicBezTo>
                <a:cubicBezTo>
                  <a:pt x="229" y="126"/>
                  <a:pt x="228" y="128"/>
                  <a:pt x="227" y="130"/>
                </a:cubicBezTo>
                <a:cubicBezTo>
                  <a:pt x="222" y="139"/>
                  <a:pt x="227" y="149"/>
                  <a:pt x="236" y="153"/>
                </a:cubicBezTo>
                <a:cubicBezTo>
                  <a:pt x="247" y="157"/>
                  <a:pt x="261" y="151"/>
                  <a:pt x="268" y="142"/>
                </a:cubicBezTo>
                <a:cubicBezTo>
                  <a:pt x="273" y="136"/>
                  <a:pt x="275" y="129"/>
                  <a:pt x="276" y="121"/>
                </a:cubicBezTo>
                <a:cubicBezTo>
                  <a:pt x="276" y="121"/>
                  <a:pt x="276" y="121"/>
                  <a:pt x="276" y="121"/>
                </a:cubicBezTo>
                <a:cubicBezTo>
                  <a:pt x="288" y="123"/>
                  <a:pt x="299" y="127"/>
                  <a:pt x="308" y="133"/>
                </a:cubicBezTo>
                <a:cubicBezTo>
                  <a:pt x="330" y="147"/>
                  <a:pt x="342" y="168"/>
                  <a:pt x="338" y="194"/>
                </a:cubicBezTo>
                <a:cubicBezTo>
                  <a:pt x="337" y="197"/>
                  <a:pt x="341" y="199"/>
                  <a:pt x="342" y="196"/>
                </a:cubicBezTo>
                <a:cubicBezTo>
                  <a:pt x="359" y="157"/>
                  <a:pt x="315" y="122"/>
                  <a:pt x="280" y="116"/>
                </a:cubicBezTo>
                <a:close/>
                <a:moveTo>
                  <a:pt x="111" y="82"/>
                </a:moveTo>
                <a:cubicBezTo>
                  <a:pt x="107" y="69"/>
                  <a:pt x="115" y="60"/>
                  <a:pt x="125" y="54"/>
                </a:cubicBezTo>
                <a:cubicBezTo>
                  <a:pt x="128" y="58"/>
                  <a:pt x="129" y="63"/>
                  <a:pt x="129" y="68"/>
                </a:cubicBezTo>
                <a:cubicBezTo>
                  <a:pt x="125" y="82"/>
                  <a:pt x="119" y="86"/>
                  <a:pt x="111" y="82"/>
                </a:cubicBezTo>
                <a:close/>
                <a:moveTo>
                  <a:pt x="263" y="134"/>
                </a:moveTo>
                <a:cubicBezTo>
                  <a:pt x="259" y="140"/>
                  <a:pt x="259" y="140"/>
                  <a:pt x="259" y="140"/>
                </a:cubicBezTo>
                <a:cubicBezTo>
                  <a:pt x="253" y="145"/>
                  <a:pt x="247" y="146"/>
                  <a:pt x="242" y="142"/>
                </a:cubicBezTo>
                <a:cubicBezTo>
                  <a:pt x="240" y="130"/>
                  <a:pt x="242" y="123"/>
                  <a:pt x="251" y="122"/>
                </a:cubicBezTo>
                <a:cubicBezTo>
                  <a:pt x="254" y="121"/>
                  <a:pt x="258" y="120"/>
                  <a:pt x="262" y="120"/>
                </a:cubicBezTo>
                <a:cubicBezTo>
                  <a:pt x="264" y="120"/>
                  <a:pt x="265" y="120"/>
                  <a:pt x="267" y="120"/>
                </a:cubicBezTo>
                <a:cubicBezTo>
                  <a:pt x="267" y="125"/>
                  <a:pt x="265" y="130"/>
                  <a:pt x="263" y="134"/>
                </a:cubicBezTo>
                <a:close/>
              </a:path>
            </a:pathLst>
          </a:custGeom>
          <a:solidFill>
            <a:srgbClr val="2C9E7D"/>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4560094" y="582652"/>
            <a:ext cx="3581400" cy="400110"/>
          </a:xfrm>
          <a:prstGeom prst="rect">
            <a:avLst/>
          </a:prstGeom>
          <a:noFill/>
        </p:spPr>
        <p:txBody>
          <a:bodyPr wrap="square" rtlCol="0">
            <a:spAutoFit/>
          </a:bodyPr>
          <a:lstStyle/>
          <a:p>
            <a:pPr algn="ctr"/>
            <a:r>
              <a:rPr lang="zh-CN" altLang="en-US" sz="2000" dirty="0">
                <a:solidFill>
                  <a:srgbClr val="0DA181"/>
                </a:solidFill>
                <a:latin typeface="造字工房悦黑体验版常规体" pitchFamily="50" charset="-122"/>
                <a:ea typeface="造字工房悦黑体验版常规体" pitchFamily="50" charset="-122"/>
              </a:rPr>
              <a:t>项目经验  </a:t>
            </a:r>
            <a:endParaRPr lang="en-US" altLang="zh-CN" sz="2000" dirty="0">
              <a:solidFill>
                <a:schemeClr val="bg1">
                  <a:lumMod val="50000"/>
                </a:schemeClr>
              </a:solidFill>
              <a:latin typeface="Agency FB" panose="020B0503020202020204" pitchFamily="34" charset="0"/>
              <a:ea typeface="微软雅黑" panose="020B0503020204020204" pitchFamily="34" charset="-122"/>
            </a:endParaRPr>
          </a:p>
        </p:txBody>
      </p:sp>
      <p:sp>
        <p:nvSpPr>
          <p:cNvPr id="6" name="Text Placeholder 6"/>
          <p:cNvSpPr txBox="1"/>
          <p:nvPr/>
        </p:nvSpPr>
        <p:spPr>
          <a:xfrm>
            <a:off x="815188" y="4946650"/>
            <a:ext cx="11085060" cy="292953"/>
          </a:xfrm>
          <a:prstGeom prst="rect">
            <a:avLst/>
          </a:prstGeom>
        </p:spPr>
        <p:txBody>
          <a:bodyPr lIns="95279" tIns="47640" rIns="95279" bIns="47640"/>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此处添加标题</a:t>
            </a:r>
            <a:endParaRPr lang="en-US" altLang="zh-CN"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7" name="组合 6"/>
          <p:cNvGrpSpPr>
            <a:grpSpLocks noChangeAspect="1"/>
          </p:cNvGrpSpPr>
          <p:nvPr/>
        </p:nvGrpSpPr>
        <p:grpSpPr>
          <a:xfrm>
            <a:off x="5613271" y="1898650"/>
            <a:ext cx="1475047" cy="1800000"/>
            <a:chOff x="3046338" y="3484193"/>
            <a:chExt cx="793715" cy="968572"/>
          </a:xfrm>
          <a:solidFill>
            <a:srgbClr val="2C9E7D"/>
          </a:solidFill>
        </p:grpSpPr>
        <p:sp>
          <p:nvSpPr>
            <p:cNvPr id="8" name="Freeform 28"/>
            <p:cNvSpPr>
              <a:spLocks noEditPoints="1"/>
            </p:cNvSpPr>
            <p:nvPr userDrawn="1"/>
          </p:nvSpPr>
          <p:spPr bwMode="auto">
            <a:xfrm>
              <a:off x="3197196" y="3645336"/>
              <a:ext cx="514286" cy="807429"/>
            </a:xfrm>
            <a:custGeom>
              <a:avLst/>
              <a:gdLst>
                <a:gd name="T0" fmla="*/ 13 w 288"/>
                <a:gd name="T1" fmla="*/ 160 h 453"/>
                <a:gd name="T2" fmla="*/ 79 w 288"/>
                <a:gd name="T3" fmla="*/ 269 h 453"/>
                <a:gd name="T4" fmla="*/ 89 w 288"/>
                <a:gd name="T5" fmla="*/ 289 h 453"/>
                <a:gd name="T6" fmla="*/ 86 w 288"/>
                <a:gd name="T7" fmla="*/ 366 h 453"/>
                <a:gd name="T8" fmla="*/ 191 w 288"/>
                <a:gd name="T9" fmla="*/ 411 h 453"/>
                <a:gd name="T10" fmla="*/ 195 w 288"/>
                <a:gd name="T11" fmla="*/ 365 h 453"/>
                <a:gd name="T12" fmla="*/ 186 w 288"/>
                <a:gd name="T13" fmla="*/ 337 h 453"/>
                <a:gd name="T14" fmla="*/ 89 w 288"/>
                <a:gd name="T15" fmla="*/ 369 h 453"/>
                <a:gd name="T16" fmla="*/ 188 w 288"/>
                <a:gd name="T17" fmla="*/ 370 h 453"/>
                <a:gd name="T18" fmla="*/ 103 w 288"/>
                <a:gd name="T19" fmla="*/ 419 h 453"/>
                <a:gd name="T20" fmla="*/ 142 w 288"/>
                <a:gd name="T21" fmla="*/ 436 h 453"/>
                <a:gd name="T22" fmla="*/ 88 w 288"/>
                <a:gd name="T23" fmla="*/ 391 h 453"/>
                <a:gd name="T24" fmla="*/ 186 w 288"/>
                <a:gd name="T25" fmla="*/ 345 h 453"/>
                <a:gd name="T26" fmla="*/ 146 w 288"/>
                <a:gd name="T27" fmla="*/ 378 h 453"/>
                <a:gd name="T28" fmla="*/ 89 w 288"/>
                <a:gd name="T29" fmla="*/ 357 h 453"/>
                <a:gd name="T30" fmla="*/ 95 w 288"/>
                <a:gd name="T31" fmla="*/ 348 h 453"/>
                <a:gd name="T32" fmla="*/ 109 w 288"/>
                <a:gd name="T33" fmla="*/ 357 h 453"/>
                <a:gd name="T34" fmla="*/ 159 w 288"/>
                <a:gd name="T35" fmla="*/ 361 h 453"/>
                <a:gd name="T36" fmla="*/ 122 w 288"/>
                <a:gd name="T37" fmla="*/ 278 h 453"/>
                <a:gd name="T38" fmla="*/ 113 w 288"/>
                <a:gd name="T39" fmla="*/ 184 h 453"/>
                <a:gd name="T40" fmla="*/ 158 w 288"/>
                <a:gd name="T41" fmla="*/ 229 h 453"/>
                <a:gd name="T42" fmla="*/ 120 w 288"/>
                <a:gd name="T43" fmla="*/ 353 h 453"/>
                <a:gd name="T44" fmla="*/ 250 w 288"/>
                <a:gd name="T45" fmla="*/ 183 h 453"/>
                <a:gd name="T46" fmla="*/ 161 w 288"/>
                <a:gd name="T47" fmla="*/ 355 h 453"/>
                <a:gd name="T48" fmla="*/ 209 w 288"/>
                <a:gd name="T49" fmla="*/ 139 h 453"/>
                <a:gd name="T50" fmla="*/ 171 w 288"/>
                <a:gd name="T51" fmla="*/ 163 h 453"/>
                <a:gd name="T52" fmla="*/ 108 w 288"/>
                <a:gd name="T53" fmla="*/ 177 h 453"/>
                <a:gd name="T54" fmla="*/ 64 w 288"/>
                <a:gd name="T55" fmla="*/ 170 h 453"/>
                <a:gd name="T56" fmla="*/ 96 w 288"/>
                <a:gd name="T57" fmla="*/ 189 h 453"/>
                <a:gd name="T58" fmla="*/ 118 w 288"/>
                <a:gd name="T59" fmla="*/ 306 h 453"/>
                <a:gd name="T60" fmla="*/ 114 w 288"/>
                <a:gd name="T61" fmla="*/ 351 h 453"/>
                <a:gd name="T62" fmla="*/ 101 w 288"/>
                <a:gd name="T63" fmla="*/ 326 h 453"/>
                <a:gd name="T64" fmla="*/ 101 w 288"/>
                <a:gd name="T65" fmla="*/ 325 h 453"/>
                <a:gd name="T66" fmla="*/ 107 w 288"/>
                <a:gd name="T67" fmla="*/ 315 h 453"/>
                <a:gd name="T68" fmla="*/ 105 w 288"/>
                <a:gd name="T69" fmla="*/ 301 h 453"/>
                <a:gd name="T70" fmla="*/ 94 w 288"/>
                <a:gd name="T71" fmla="*/ 286 h 453"/>
                <a:gd name="T72" fmla="*/ 94 w 288"/>
                <a:gd name="T73" fmla="*/ 285 h 453"/>
                <a:gd name="T74" fmla="*/ 97 w 288"/>
                <a:gd name="T75" fmla="*/ 270 h 453"/>
                <a:gd name="T76" fmla="*/ 79 w 288"/>
                <a:gd name="T77" fmla="*/ 255 h 453"/>
                <a:gd name="T78" fmla="*/ 78 w 288"/>
                <a:gd name="T79" fmla="*/ 254 h 453"/>
                <a:gd name="T80" fmla="*/ 81 w 288"/>
                <a:gd name="T81" fmla="*/ 240 h 453"/>
                <a:gd name="T82" fmla="*/ 76 w 288"/>
                <a:gd name="T83" fmla="*/ 227 h 453"/>
                <a:gd name="T84" fmla="*/ 47 w 288"/>
                <a:gd name="T85" fmla="*/ 215 h 453"/>
                <a:gd name="T86" fmla="*/ 46 w 288"/>
                <a:gd name="T87" fmla="*/ 214 h 453"/>
                <a:gd name="T88" fmla="*/ 50 w 288"/>
                <a:gd name="T89" fmla="*/ 199 h 453"/>
                <a:gd name="T90" fmla="*/ 29 w 288"/>
                <a:gd name="T91" fmla="*/ 184 h 453"/>
                <a:gd name="T92" fmla="*/ 28 w 288"/>
                <a:gd name="T93" fmla="*/ 183 h 453"/>
                <a:gd name="T94" fmla="*/ 41 w 288"/>
                <a:gd name="T95" fmla="*/ 166 h 453"/>
                <a:gd name="T96" fmla="*/ 35 w 288"/>
                <a:gd name="T97" fmla="*/ 151 h 453"/>
                <a:gd name="T98" fmla="*/ 15 w 288"/>
                <a:gd name="T99" fmla="*/ 132 h 453"/>
                <a:gd name="T100" fmla="*/ 15 w 288"/>
                <a:gd name="T101" fmla="*/ 131 h 453"/>
                <a:gd name="T102" fmla="*/ 32 w 288"/>
                <a:gd name="T103" fmla="*/ 112 h 453"/>
                <a:gd name="T104" fmla="*/ 39 w 288"/>
                <a:gd name="T105" fmla="*/ 95 h 453"/>
                <a:gd name="T106" fmla="*/ 22 w 288"/>
                <a:gd name="T107" fmla="*/ 78 h 453"/>
                <a:gd name="T108" fmla="*/ 23 w 288"/>
                <a:gd name="T109" fmla="*/ 77 h 453"/>
                <a:gd name="T110" fmla="*/ 54 w 288"/>
                <a:gd name="T111" fmla="*/ 57 h 453"/>
                <a:gd name="T112" fmla="*/ 46 w 288"/>
                <a:gd name="T113" fmla="*/ 44 h 453"/>
                <a:gd name="T114" fmla="*/ 48 w 288"/>
                <a:gd name="T115" fmla="*/ 42 h 453"/>
                <a:gd name="T116" fmla="*/ 95 w 288"/>
                <a:gd name="T117" fmla="*/ 29 h 453"/>
                <a:gd name="T118" fmla="*/ 261 w 288"/>
                <a:gd name="T119" fmla="*/ 93 h 453"/>
                <a:gd name="T120" fmla="*/ 191 w 288"/>
                <a:gd name="T121" fmla="*/ 136 h 453"/>
                <a:gd name="T122" fmla="*/ 180 w 288"/>
                <a:gd name="T123" fmla="*/ 160 h 453"/>
                <a:gd name="T124" fmla="*/ 70 w 288"/>
                <a:gd name="T125" fmla="*/ 17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453">
                  <a:moveTo>
                    <a:pt x="211" y="30"/>
                  </a:moveTo>
                  <a:cubicBezTo>
                    <a:pt x="166" y="6"/>
                    <a:pt x="98" y="0"/>
                    <a:pt x="54" y="29"/>
                  </a:cubicBezTo>
                  <a:cubicBezTo>
                    <a:pt x="11" y="57"/>
                    <a:pt x="0" y="113"/>
                    <a:pt x="13" y="160"/>
                  </a:cubicBezTo>
                  <a:cubicBezTo>
                    <a:pt x="22" y="189"/>
                    <a:pt x="39" y="216"/>
                    <a:pt x="58" y="239"/>
                  </a:cubicBezTo>
                  <a:cubicBezTo>
                    <a:pt x="67" y="249"/>
                    <a:pt x="75" y="258"/>
                    <a:pt x="81" y="269"/>
                  </a:cubicBezTo>
                  <a:cubicBezTo>
                    <a:pt x="80" y="269"/>
                    <a:pt x="80" y="269"/>
                    <a:pt x="79" y="269"/>
                  </a:cubicBezTo>
                  <a:cubicBezTo>
                    <a:pt x="79" y="269"/>
                    <a:pt x="79" y="270"/>
                    <a:pt x="79" y="270"/>
                  </a:cubicBezTo>
                  <a:cubicBezTo>
                    <a:pt x="80" y="270"/>
                    <a:pt x="80" y="270"/>
                    <a:pt x="81" y="270"/>
                  </a:cubicBezTo>
                  <a:cubicBezTo>
                    <a:pt x="84" y="276"/>
                    <a:pt x="87" y="282"/>
                    <a:pt x="89" y="289"/>
                  </a:cubicBezTo>
                  <a:cubicBezTo>
                    <a:pt x="94" y="306"/>
                    <a:pt x="95" y="324"/>
                    <a:pt x="95" y="342"/>
                  </a:cubicBezTo>
                  <a:cubicBezTo>
                    <a:pt x="89" y="343"/>
                    <a:pt x="84" y="350"/>
                    <a:pt x="83" y="356"/>
                  </a:cubicBezTo>
                  <a:cubicBezTo>
                    <a:pt x="83" y="359"/>
                    <a:pt x="84" y="363"/>
                    <a:pt x="86" y="366"/>
                  </a:cubicBezTo>
                  <a:cubicBezTo>
                    <a:pt x="80" y="372"/>
                    <a:pt x="80" y="380"/>
                    <a:pt x="85" y="387"/>
                  </a:cubicBezTo>
                  <a:cubicBezTo>
                    <a:pt x="79" y="400"/>
                    <a:pt x="85" y="409"/>
                    <a:pt x="95" y="415"/>
                  </a:cubicBezTo>
                  <a:cubicBezTo>
                    <a:pt x="108" y="453"/>
                    <a:pt x="181" y="451"/>
                    <a:pt x="191" y="411"/>
                  </a:cubicBezTo>
                  <a:cubicBezTo>
                    <a:pt x="199" y="404"/>
                    <a:pt x="202" y="394"/>
                    <a:pt x="197" y="380"/>
                  </a:cubicBezTo>
                  <a:cubicBezTo>
                    <a:pt x="196" y="380"/>
                    <a:pt x="196" y="380"/>
                    <a:pt x="196" y="379"/>
                  </a:cubicBezTo>
                  <a:cubicBezTo>
                    <a:pt x="197" y="375"/>
                    <a:pt x="197" y="371"/>
                    <a:pt x="195" y="365"/>
                  </a:cubicBezTo>
                  <a:cubicBezTo>
                    <a:pt x="195" y="364"/>
                    <a:pt x="194" y="364"/>
                    <a:pt x="193" y="363"/>
                  </a:cubicBezTo>
                  <a:cubicBezTo>
                    <a:pt x="198" y="355"/>
                    <a:pt x="197" y="346"/>
                    <a:pt x="187" y="337"/>
                  </a:cubicBezTo>
                  <a:cubicBezTo>
                    <a:pt x="187" y="337"/>
                    <a:pt x="186" y="337"/>
                    <a:pt x="186" y="337"/>
                  </a:cubicBezTo>
                  <a:cubicBezTo>
                    <a:pt x="176" y="267"/>
                    <a:pt x="246" y="222"/>
                    <a:pt x="268" y="162"/>
                  </a:cubicBezTo>
                  <a:cubicBezTo>
                    <a:pt x="288" y="109"/>
                    <a:pt x="259" y="55"/>
                    <a:pt x="211" y="30"/>
                  </a:cubicBezTo>
                  <a:close/>
                  <a:moveTo>
                    <a:pt x="89" y="369"/>
                  </a:moveTo>
                  <a:cubicBezTo>
                    <a:pt x="90" y="370"/>
                    <a:pt x="91" y="371"/>
                    <a:pt x="92" y="371"/>
                  </a:cubicBezTo>
                  <a:cubicBezTo>
                    <a:pt x="107" y="388"/>
                    <a:pt x="148" y="386"/>
                    <a:pt x="166" y="382"/>
                  </a:cubicBezTo>
                  <a:cubicBezTo>
                    <a:pt x="174" y="381"/>
                    <a:pt x="182" y="376"/>
                    <a:pt x="188" y="370"/>
                  </a:cubicBezTo>
                  <a:cubicBezTo>
                    <a:pt x="196" y="415"/>
                    <a:pt x="79" y="404"/>
                    <a:pt x="89" y="369"/>
                  </a:cubicBezTo>
                  <a:close/>
                  <a:moveTo>
                    <a:pt x="142" y="436"/>
                  </a:moveTo>
                  <a:cubicBezTo>
                    <a:pt x="127" y="435"/>
                    <a:pt x="113" y="430"/>
                    <a:pt x="103" y="419"/>
                  </a:cubicBezTo>
                  <a:cubicBezTo>
                    <a:pt x="117" y="425"/>
                    <a:pt x="133" y="427"/>
                    <a:pt x="142" y="428"/>
                  </a:cubicBezTo>
                  <a:cubicBezTo>
                    <a:pt x="153" y="428"/>
                    <a:pt x="167" y="426"/>
                    <a:pt x="178" y="420"/>
                  </a:cubicBezTo>
                  <a:cubicBezTo>
                    <a:pt x="169" y="430"/>
                    <a:pt x="157" y="436"/>
                    <a:pt x="142" y="436"/>
                  </a:cubicBezTo>
                  <a:close/>
                  <a:moveTo>
                    <a:pt x="192" y="389"/>
                  </a:moveTo>
                  <a:cubicBezTo>
                    <a:pt x="195" y="412"/>
                    <a:pt x="165" y="421"/>
                    <a:pt x="145" y="421"/>
                  </a:cubicBezTo>
                  <a:cubicBezTo>
                    <a:pt x="125" y="421"/>
                    <a:pt x="87" y="418"/>
                    <a:pt x="88" y="391"/>
                  </a:cubicBezTo>
                  <a:cubicBezTo>
                    <a:pt x="98" y="401"/>
                    <a:pt x="116" y="404"/>
                    <a:pt x="128" y="405"/>
                  </a:cubicBezTo>
                  <a:cubicBezTo>
                    <a:pt x="145" y="407"/>
                    <a:pt x="180" y="405"/>
                    <a:pt x="192" y="389"/>
                  </a:cubicBezTo>
                  <a:close/>
                  <a:moveTo>
                    <a:pt x="186" y="345"/>
                  </a:moveTo>
                  <a:cubicBezTo>
                    <a:pt x="186" y="345"/>
                    <a:pt x="186" y="345"/>
                    <a:pt x="186" y="345"/>
                  </a:cubicBezTo>
                  <a:cubicBezTo>
                    <a:pt x="194" y="356"/>
                    <a:pt x="184" y="369"/>
                    <a:pt x="173" y="374"/>
                  </a:cubicBezTo>
                  <a:cubicBezTo>
                    <a:pt x="164" y="377"/>
                    <a:pt x="155" y="378"/>
                    <a:pt x="146" y="378"/>
                  </a:cubicBezTo>
                  <a:cubicBezTo>
                    <a:pt x="131" y="378"/>
                    <a:pt x="110" y="378"/>
                    <a:pt x="97" y="369"/>
                  </a:cubicBezTo>
                  <a:cubicBezTo>
                    <a:pt x="97" y="369"/>
                    <a:pt x="97" y="369"/>
                    <a:pt x="97" y="369"/>
                  </a:cubicBezTo>
                  <a:cubicBezTo>
                    <a:pt x="94" y="365"/>
                    <a:pt x="89" y="363"/>
                    <a:pt x="89" y="357"/>
                  </a:cubicBezTo>
                  <a:cubicBezTo>
                    <a:pt x="90" y="352"/>
                    <a:pt x="92" y="349"/>
                    <a:pt x="95" y="346"/>
                  </a:cubicBezTo>
                  <a:cubicBezTo>
                    <a:pt x="95" y="347"/>
                    <a:pt x="95" y="347"/>
                    <a:pt x="95" y="348"/>
                  </a:cubicBezTo>
                  <a:cubicBezTo>
                    <a:pt x="95" y="348"/>
                    <a:pt x="95" y="348"/>
                    <a:pt x="95" y="348"/>
                  </a:cubicBezTo>
                  <a:cubicBezTo>
                    <a:pt x="95" y="349"/>
                    <a:pt x="94" y="350"/>
                    <a:pt x="95" y="350"/>
                  </a:cubicBezTo>
                  <a:cubicBezTo>
                    <a:pt x="96" y="353"/>
                    <a:pt x="99" y="354"/>
                    <a:pt x="101" y="355"/>
                  </a:cubicBezTo>
                  <a:cubicBezTo>
                    <a:pt x="103" y="356"/>
                    <a:pt x="106" y="358"/>
                    <a:pt x="109" y="357"/>
                  </a:cubicBezTo>
                  <a:cubicBezTo>
                    <a:pt x="121" y="363"/>
                    <a:pt x="138" y="362"/>
                    <a:pt x="148" y="362"/>
                  </a:cubicBezTo>
                  <a:cubicBezTo>
                    <a:pt x="150" y="362"/>
                    <a:pt x="153" y="362"/>
                    <a:pt x="157" y="362"/>
                  </a:cubicBezTo>
                  <a:cubicBezTo>
                    <a:pt x="157" y="362"/>
                    <a:pt x="158" y="362"/>
                    <a:pt x="159" y="361"/>
                  </a:cubicBezTo>
                  <a:cubicBezTo>
                    <a:pt x="171" y="360"/>
                    <a:pt x="184" y="357"/>
                    <a:pt x="186" y="345"/>
                  </a:cubicBezTo>
                  <a:close/>
                  <a:moveTo>
                    <a:pt x="123" y="338"/>
                  </a:moveTo>
                  <a:cubicBezTo>
                    <a:pt x="127" y="319"/>
                    <a:pt x="124" y="295"/>
                    <a:pt x="122" y="278"/>
                  </a:cubicBezTo>
                  <a:cubicBezTo>
                    <a:pt x="119" y="252"/>
                    <a:pt x="114" y="228"/>
                    <a:pt x="107" y="204"/>
                  </a:cubicBezTo>
                  <a:cubicBezTo>
                    <a:pt x="105" y="199"/>
                    <a:pt x="104" y="192"/>
                    <a:pt x="102" y="186"/>
                  </a:cubicBezTo>
                  <a:cubicBezTo>
                    <a:pt x="106" y="185"/>
                    <a:pt x="109" y="184"/>
                    <a:pt x="113" y="184"/>
                  </a:cubicBezTo>
                  <a:cubicBezTo>
                    <a:pt x="129" y="181"/>
                    <a:pt x="146" y="178"/>
                    <a:pt x="162" y="173"/>
                  </a:cubicBezTo>
                  <a:cubicBezTo>
                    <a:pt x="164" y="173"/>
                    <a:pt x="166" y="172"/>
                    <a:pt x="169" y="171"/>
                  </a:cubicBezTo>
                  <a:cubicBezTo>
                    <a:pt x="164" y="190"/>
                    <a:pt x="161" y="210"/>
                    <a:pt x="158" y="229"/>
                  </a:cubicBezTo>
                  <a:cubicBezTo>
                    <a:pt x="152" y="271"/>
                    <a:pt x="151" y="313"/>
                    <a:pt x="153" y="356"/>
                  </a:cubicBezTo>
                  <a:cubicBezTo>
                    <a:pt x="147" y="356"/>
                    <a:pt x="142" y="355"/>
                    <a:pt x="137" y="355"/>
                  </a:cubicBezTo>
                  <a:cubicBezTo>
                    <a:pt x="131" y="355"/>
                    <a:pt x="125" y="354"/>
                    <a:pt x="120" y="353"/>
                  </a:cubicBezTo>
                  <a:cubicBezTo>
                    <a:pt x="121" y="350"/>
                    <a:pt x="122" y="347"/>
                    <a:pt x="123" y="344"/>
                  </a:cubicBezTo>
                  <a:cubicBezTo>
                    <a:pt x="123" y="342"/>
                    <a:pt x="124" y="340"/>
                    <a:pt x="123" y="338"/>
                  </a:cubicBezTo>
                  <a:close/>
                  <a:moveTo>
                    <a:pt x="250" y="183"/>
                  </a:moveTo>
                  <a:cubicBezTo>
                    <a:pt x="221" y="233"/>
                    <a:pt x="164" y="280"/>
                    <a:pt x="180" y="344"/>
                  </a:cubicBezTo>
                  <a:cubicBezTo>
                    <a:pt x="180" y="344"/>
                    <a:pt x="180" y="344"/>
                    <a:pt x="180" y="344"/>
                  </a:cubicBezTo>
                  <a:cubicBezTo>
                    <a:pt x="177" y="351"/>
                    <a:pt x="169" y="354"/>
                    <a:pt x="161" y="355"/>
                  </a:cubicBezTo>
                  <a:cubicBezTo>
                    <a:pt x="158" y="317"/>
                    <a:pt x="159" y="279"/>
                    <a:pt x="164" y="241"/>
                  </a:cubicBezTo>
                  <a:cubicBezTo>
                    <a:pt x="166" y="217"/>
                    <a:pt x="170" y="192"/>
                    <a:pt x="177" y="169"/>
                  </a:cubicBezTo>
                  <a:cubicBezTo>
                    <a:pt x="193" y="164"/>
                    <a:pt x="211" y="155"/>
                    <a:pt x="209" y="139"/>
                  </a:cubicBezTo>
                  <a:cubicBezTo>
                    <a:pt x="207" y="126"/>
                    <a:pt x="192" y="121"/>
                    <a:pt x="185" y="132"/>
                  </a:cubicBezTo>
                  <a:cubicBezTo>
                    <a:pt x="184" y="132"/>
                    <a:pt x="184" y="133"/>
                    <a:pt x="184" y="133"/>
                  </a:cubicBezTo>
                  <a:cubicBezTo>
                    <a:pt x="177" y="141"/>
                    <a:pt x="174" y="153"/>
                    <a:pt x="171" y="163"/>
                  </a:cubicBezTo>
                  <a:cubicBezTo>
                    <a:pt x="170" y="163"/>
                    <a:pt x="169" y="163"/>
                    <a:pt x="168" y="164"/>
                  </a:cubicBezTo>
                  <a:cubicBezTo>
                    <a:pt x="159" y="167"/>
                    <a:pt x="149" y="169"/>
                    <a:pt x="138" y="172"/>
                  </a:cubicBezTo>
                  <a:cubicBezTo>
                    <a:pt x="128" y="174"/>
                    <a:pt x="118" y="176"/>
                    <a:pt x="108" y="177"/>
                  </a:cubicBezTo>
                  <a:cubicBezTo>
                    <a:pt x="105" y="178"/>
                    <a:pt x="102" y="178"/>
                    <a:pt x="100" y="179"/>
                  </a:cubicBezTo>
                  <a:cubicBezTo>
                    <a:pt x="96" y="170"/>
                    <a:pt x="92" y="162"/>
                    <a:pt x="84" y="159"/>
                  </a:cubicBezTo>
                  <a:cubicBezTo>
                    <a:pt x="74" y="155"/>
                    <a:pt x="64" y="160"/>
                    <a:pt x="64" y="170"/>
                  </a:cubicBezTo>
                  <a:cubicBezTo>
                    <a:pt x="62" y="178"/>
                    <a:pt x="70" y="187"/>
                    <a:pt x="79" y="188"/>
                  </a:cubicBezTo>
                  <a:cubicBezTo>
                    <a:pt x="84" y="189"/>
                    <a:pt x="90" y="188"/>
                    <a:pt x="96" y="187"/>
                  </a:cubicBezTo>
                  <a:cubicBezTo>
                    <a:pt x="96" y="188"/>
                    <a:pt x="96" y="188"/>
                    <a:pt x="96" y="189"/>
                  </a:cubicBezTo>
                  <a:cubicBezTo>
                    <a:pt x="99" y="196"/>
                    <a:pt x="101" y="203"/>
                    <a:pt x="103" y="211"/>
                  </a:cubicBezTo>
                  <a:cubicBezTo>
                    <a:pt x="107" y="226"/>
                    <a:pt x="111" y="241"/>
                    <a:pt x="113" y="256"/>
                  </a:cubicBezTo>
                  <a:cubicBezTo>
                    <a:pt x="116" y="272"/>
                    <a:pt x="118" y="289"/>
                    <a:pt x="118" y="306"/>
                  </a:cubicBezTo>
                  <a:cubicBezTo>
                    <a:pt x="119" y="317"/>
                    <a:pt x="117" y="329"/>
                    <a:pt x="116" y="341"/>
                  </a:cubicBezTo>
                  <a:cubicBezTo>
                    <a:pt x="116" y="341"/>
                    <a:pt x="116" y="342"/>
                    <a:pt x="116" y="342"/>
                  </a:cubicBezTo>
                  <a:cubicBezTo>
                    <a:pt x="116" y="345"/>
                    <a:pt x="115" y="348"/>
                    <a:pt x="114" y="351"/>
                  </a:cubicBezTo>
                  <a:cubicBezTo>
                    <a:pt x="114" y="351"/>
                    <a:pt x="114" y="351"/>
                    <a:pt x="114" y="351"/>
                  </a:cubicBezTo>
                  <a:cubicBezTo>
                    <a:pt x="110" y="350"/>
                    <a:pt x="105" y="349"/>
                    <a:pt x="100" y="347"/>
                  </a:cubicBezTo>
                  <a:cubicBezTo>
                    <a:pt x="101" y="340"/>
                    <a:pt x="101" y="333"/>
                    <a:pt x="101" y="326"/>
                  </a:cubicBezTo>
                  <a:cubicBezTo>
                    <a:pt x="103" y="326"/>
                    <a:pt x="106" y="326"/>
                    <a:pt x="108" y="326"/>
                  </a:cubicBezTo>
                  <a:cubicBezTo>
                    <a:pt x="109" y="326"/>
                    <a:pt x="109" y="325"/>
                    <a:pt x="108" y="325"/>
                  </a:cubicBezTo>
                  <a:cubicBezTo>
                    <a:pt x="106" y="325"/>
                    <a:pt x="103" y="325"/>
                    <a:pt x="101" y="325"/>
                  </a:cubicBezTo>
                  <a:cubicBezTo>
                    <a:pt x="101" y="322"/>
                    <a:pt x="100" y="319"/>
                    <a:pt x="100" y="315"/>
                  </a:cubicBezTo>
                  <a:cubicBezTo>
                    <a:pt x="102" y="315"/>
                    <a:pt x="105" y="315"/>
                    <a:pt x="107" y="316"/>
                  </a:cubicBezTo>
                  <a:cubicBezTo>
                    <a:pt x="108" y="316"/>
                    <a:pt x="108" y="315"/>
                    <a:pt x="107" y="315"/>
                  </a:cubicBezTo>
                  <a:cubicBezTo>
                    <a:pt x="105" y="314"/>
                    <a:pt x="102" y="314"/>
                    <a:pt x="100" y="315"/>
                  </a:cubicBezTo>
                  <a:cubicBezTo>
                    <a:pt x="100" y="310"/>
                    <a:pt x="99" y="305"/>
                    <a:pt x="98" y="301"/>
                  </a:cubicBezTo>
                  <a:cubicBezTo>
                    <a:pt x="100" y="301"/>
                    <a:pt x="103" y="301"/>
                    <a:pt x="105" y="301"/>
                  </a:cubicBezTo>
                  <a:cubicBezTo>
                    <a:pt x="105" y="301"/>
                    <a:pt x="105" y="300"/>
                    <a:pt x="105" y="300"/>
                  </a:cubicBezTo>
                  <a:cubicBezTo>
                    <a:pt x="102" y="300"/>
                    <a:pt x="100" y="300"/>
                    <a:pt x="98" y="300"/>
                  </a:cubicBezTo>
                  <a:cubicBezTo>
                    <a:pt x="97" y="295"/>
                    <a:pt x="96" y="290"/>
                    <a:pt x="94" y="286"/>
                  </a:cubicBezTo>
                  <a:cubicBezTo>
                    <a:pt x="97" y="285"/>
                    <a:pt x="100" y="285"/>
                    <a:pt x="103" y="286"/>
                  </a:cubicBezTo>
                  <a:cubicBezTo>
                    <a:pt x="104" y="286"/>
                    <a:pt x="104" y="285"/>
                    <a:pt x="103" y="285"/>
                  </a:cubicBezTo>
                  <a:cubicBezTo>
                    <a:pt x="100" y="284"/>
                    <a:pt x="97" y="284"/>
                    <a:pt x="94" y="285"/>
                  </a:cubicBezTo>
                  <a:cubicBezTo>
                    <a:pt x="92" y="281"/>
                    <a:pt x="91" y="277"/>
                    <a:pt x="89" y="273"/>
                  </a:cubicBezTo>
                  <a:cubicBezTo>
                    <a:pt x="89" y="272"/>
                    <a:pt x="88" y="271"/>
                    <a:pt x="88" y="270"/>
                  </a:cubicBezTo>
                  <a:cubicBezTo>
                    <a:pt x="91" y="270"/>
                    <a:pt x="94" y="270"/>
                    <a:pt x="97" y="270"/>
                  </a:cubicBezTo>
                  <a:cubicBezTo>
                    <a:pt x="98" y="270"/>
                    <a:pt x="98" y="269"/>
                    <a:pt x="97" y="269"/>
                  </a:cubicBezTo>
                  <a:cubicBezTo>
                    <a:pt x="94" y="268"/>
                    <a:pt x="91" y="268"/>
                    <a:pt x="87" y="268"/>
                  </a:cubicBezTo>
                  <a:cubicBezTo>
                    <a:pt x="85" y="264"/>
                    <a:pt x="82" y="259"/>
                    <a:pt x="79" y="255"/>
                  </a:cubicBezTo>
                  <a:cubicBezTo>
                    <a:pt x="82" y="255"/>
                    <a:pt x="85" y="255"/>
                    <a:pt x="89" y="255"/>
                  </a:cubicBezTo>
                  <a:cubicBezTo>
                    <a:pt x="89" y="255"/>
                    <a:pt x="89" y="254"/>
                    <a:pt x="89" y="254"/>
                  </a:cubicBezTo>
                  <a:cubicBezTo>
                    <a:pt x="85" y="254"/>
                    <a:pt x="82" y="254"/>
                    <a:pt x="78" y="254"/>
                  </a:cubicBezTo>
                  <a:cubicBezTo>
                    <a:pt x="75" y="250"/>
                    <a:pt x="72" y="245"/>
                    <a:pt x="68" y="241"/>
                  </a:cubicBezTo>
                  <a:cubicBezTo>
                    <a:pt x="72" y="241"/>
                    <a:pt x="77" y="241"/>
                    <a:pt x="81" y="241"/>
                  </a:cubicBezTo>
                  <a:cubicBezTo>
                    <a:pt x="82" y="241"/>
                    <a:pt x="82" y="240"/>
                    <a:pt x="81" y="240"/>
                  </a:cubicBezTo>
                  <a:cubicBezTo>
                    <a:pt x="76" y="240"/>
                    <a:pt x="72" y="240"/>
                    <a:pt x="67" y="240"/>
                  </a:cubicBezTo>
                  <a:cubicBezTo>
                    <a:pt x="63" y="235"/>
                    <a:pt x="59" y="231"/>
                    <a:pt x="55" y="226"/>
                  </a:cubicBezTo>
                  <a:cubicBezTo>
                    <a:pt x="62" y="226"/>
                    <a:pt x="69" y="227"/>
                    <a:pt x="76" y="227"/>
                  </a:cubicBezTo>
                  <a:cubicBezTo>
                    <a:pt x="77" y="227"/>
                    <a:pt x="77" y="227"/>
                    <a:pt x="76" y="226"/>
                  </a:cubicBezTo>
                  <a:cubicBezTo>
                    <a:pt x="69" y="226"/>
                    <a:pt x="62" y="225"/>
                    <a:pt x="55" y="225"/>
                  </a:cubicBezTo>
                  <a:cubicBezTo>
                    <a:pt x="52" y="222"/>
                    <a:pt x="49" y="218"/>
                    <a:pt x="47" y="215"/>
                  </a:cubicBezTo>
                  <a:cubicBezTo>
                    <a:pt x="52" y="215"/>
                    <a:pt x="58" y="215"/>
                    <a:pt x="63" y="215"/>
                  </a:cubicBezTo>
                  <a:cubicBezTo>
                    <a:pt x="64" y="215"/>
                    <a:pt x="64" y="214"/>
                    <a:pt x="63" y="214"/>
                  </a:cubicBezTo>
                  <a:cubicBezTo>
                    <a:pt x="58" y="214"/>
                    <a:pt x="52" y="214"/>
                    <a:pt x="46" y="214"/>
                  </a:cubicBezTo>
                  <a:cubicBezTo>
                    <a:pt x="45" y="213"/>
                    <a:pt x="45" y="212"/>
                    <a:pt x="44" y="212"/>
                  </a:cubicBezTo>
                  <a:cubicBezTo>
                    <a:pt x="41" y="207"/>
                    <a:pt x="38" y="203"/>
                    <a:pt x="36" y="198"/>
                  </a:cubicBezTo>
                  <a:cubicBezTo>
                    <a:pt x="40" y="198"/>
                    <a:pt x="45" y="198"/>
                    <a:pt x="50" y="199"/>
                  </a:cubicBezTo>
                  <a:cubicBezTo>
                    <a:pt x="51" y="199"/>
                    <a:pt x="51" y="198"/>
                    <a:pt x="50" y="198"/>
                  </a:cubicBezTo>
                  <a:cubicBezTo>
                    <a:pt x="45" y="197"/>
                    <a:pt x="40" y="197"/>
                    <a:pt x="35" y="197"/>
                  </a:cubicBezTo>
                  <a:cubicBezTo>
                    <a:pt x="33" y="193"/>
                    <a:pt x="31" y="189"/>
                    <a:pt x="29" y="184"/>
                  </a:cubicBezTo>
                  <a:cubicBezTo>
                    <a:pt x="35" y="184"/>
                    <a:pt x="41" y="184"/>
                    <a:pt x="47" y="184"/>
                  </a:cubicBezTo>
                  <a:cubicBezTo>
                    <a:pt x="47" y="184"/>
                    <a:pt x="47" y="183"/>
                    <a:pt x="47" y="183"/>
                  </a:cubicBezTo>
                  <a:cubicBezTo>
                    <a:pt x="41" y="183"/>
                    <a:pt x="34" y="183"/>
                    <a:pt x="28" y="183"/>
                  </a:cubicBezTo>
                  <a:cubicBezTo>
                    <a:pt x="26" y="178"/>
                    <a:pt x="24" y="173"/>
                    <a:pt x="22" y="167"/>
                  </a:cubicBezTo>
                  <a:cubicBezTo>
                    <a:pt x="28" y="167"/>
                    <a:pt x="34" y="168"/>
                    <a:pt x="41" y="167"/>
                  </a:cubicBezTo>
                  <a:cubicBezTo>
                    <a:pt x="41" y="167"/>
                    <a:pt x="41" y="166"/>
                    <a:pt x="41" y="166"/>
                  </a:cubicBezTo>
                  <a:cubicBezTo>
                    <a:pt x="34" y="166"/>
                    <a:pt x="28" y="166"/>
                    <a:pt x="22" y="166"/>
                  </a:cubicBezTo>
                  <a:cubicBezTo>
                    <a:pt x="20" y="161"/>
                    <a:pt x="19" y="156"/>
                    <a:pt x="18" y="151"/>
                  </a:cubicBezTo>
                  <a:cubicBezTo>
                    <a:pt x="23" y="151"/>
                    <a:pt x="29" y="151"/>
                    <a:pt x="35" y="151"/>
                  </a:cubicBezTo>
                  <a:cubicBezTo>
                    <a:pt x="35" y="151"/>
                    <a:pt x="35" y="150"/>
                    <a:pt x="35" y="150"/>
                  </a:cubicBezTo>
                  <a:cubicBezTo>
                    <a:pt x="29" y="150"/>
                    <a:pt x="23" y="150"/>
                    <a:pt x="18" y="150"/>
                  </a:cubicBezTo>
                  <a:cubicBezTo>
                    <a:pt x="16" y="144"/>
                    <a:pt x="15" y="138"/>
                    <a:pt x="15" y="132"/>
                  </a:cubicBezTo>
                  <a:cubicBezTo>
                    <a:pt x="23" y="132"/>
                    <a:pt x="30" y="132"/>
                    <a:pt x="38" y="132"/>
                  </a:cubicBezTo>
                  <a:cubicBezTo>
                    <a:pt x="39" y="132"/>
                    <a:pt x="39" y="131"/>
                    <a:pt x="38" y="131"/>
                  </a:cubicBezTo>
                  <a:cubicBezTo>
                    <a:pt x="30" y="130"/>
                    <a:pt x="23" y="130"/>
                    <a:pt x="15" y="131"/>
                  </a:cubicBezTo>
                  <a:cubicBezTo>
                    <a:pt x="14" y="126"/>
                    <a:pt x="14" y="120"/>
                    <a:pt x="14" y="114"/>
                  </a:cubicBezTo>
                  <a:cubicBezTo>
                    <a:pt x="20" y="114"/>
                    <a:pt x="26" y="114"/>
                    <a:pt x="32" y="113"/>
                  </a:cubicBezTo>
                  <a:cubicBezTo>
                    <a:pt x="33" y="113"/>
                    <a:pt x="33" y="112"/>
                    <a:pt x="32" y="112"/>
                  </a:cubicBezTo>
                  <a:cubicBezTo>
                    <a:pt x="26" y="113"/>
                    <a:pt x="20" y="113"/>
                    <a:pt x="15" y="114"/>
                  </a:cubicBezTo>
                  <a:cubicBezTo>
                    <a:pt x="15" y="107"/>
                    <a:pt x="16" y="101"/>
                    <a:pt x="17" y="95"/>
                  </a:cubicBezTo>
                  <a:cubicBezTo>
                    <a:pt x="24" y="95"/>
                    <a:pt x="32" y="95"/>
                    <a:pt x="39" y="95"/>
                  </a:cubicBezTo>
                  <a:cubicBezTo>
                    <a:pt x="40" y="95"/>
                    <a:pt x="40" y="94"/>
                    <a:pt x="39" y="94"/>
                  </a:cubicBezTo>
                  <a:cubicBezTo>
                    <a:pt x="32" y="93"/>
                    <a:pt x="25" y="94"/>
                    <a:pt x="17" y="94"/>
                  </a:cubicBezTo>
                  <a:cubicBezTo>
                    <a:pt x="19" y="88"/>
                    <a:pt x="20" y="83"/>
                    <a:pt x="22" y="78"/>
                  </a:cubicBezTo>
                  <a:cubicBezTo>
                    <a:pt x="31" y="78"/>
                    <a:pt x="40" y="78"/>
                    <a:pt x="48" y="78"/>
                  </a:cubicBezTo>
                  <a:cubicBezTo>
                    <a:pt x="49" y="78"/>
                    <a:pt x="49" y="77"/>
                    <a:pt x="48" y="77"/>
                  </a:cubicBezTo>
                  <a:cubicBezTo>
                    <a:pt x="40" y="77"/>
                    <a:pt x="31" y="77"/>
                    <a:pt x="23" y="77"/>
                  </a:cubicBezTo>
                  <a:cubicBezTo>
                    <a:pt x="26" y="70"/>
                    <a:pt x="29" y="64"/>
                    <a:pt x="33" y="59"/>
                  </a:cubicBezTo>
                  <a:cubicBezTo>
                    <a:pt x="40" y="59"/>
                    <a:pt x="47" y="59"/>
                    <a:pt x="54" y="59"/>
                  </a:cubicBezTo>
                  <a:cubicBezTo>
                    <a:pt x="55" y="59"/>
                    <a:pt x="55" y="57"/>
                    <a:pt x="54" y="57"/>
                  </a:cubicBezTo>
                  <a:cubicBezTo>
                    <a:pt x="47" y="57"/>
                    <a:pt x="41" y="57"/>
                    <a:pt x="34" y="57"/>
                  </a:cubicBezTo>
                  <a:cubicBezTo>
                    <a:pt x="35" y="56"/>
                    <a:pt x="36" y="55"/>
                    <a:pt x="37" y="54"/>
                  </a:cubicBezTo>
                  <a:cubicBezTo>
                    <a:pt x="40" y="50"/>
                    <a:pt x="43" y="47"/>
                    <a:pt x="46" y="44"/>
                  </a:cubicBezTo>
                  <a:cubicBezTo>
                    <a:pt x="54" y="43"/>
                    <a:pt x="63" y="42"/>
                    <a:pt x="71" y="42"/>
                  </a:cubicBezTo>
                  <a:cubicBezTo>
                    <a:pt x="72" y="42"/>
                    <a:pt x="72" y="41"/>
                    <a:pt x="71" y="41"/>
                  </a:cubicBezTo>
                  <a:cubicBezTo>
                    <a:pt x="63" y="41"/>
                    <a:pt x="55" y="41"/>
                    <a:pt x="48" y="42"/>
                  </a:cubicBezTo>
                  <a:cubicBezTo>
                    <a:pt x="53" y="37"/>
                    <a:pt x="59" y="33"/>
                    <a:pt x="66" y="30"/>
                  </a:cubicBezTo>
                  <a:cubicBezTo>
                    <a:pt x="75" y="30"/>
                    <a:pt x="85" y="30"/>
                    <a:pt x="95" y="31"/>
                  </a:cubicBezTo>
                  <a:cubicBezTo>
                    <a:pt x="96" y="31"/>
                    <a:pt x="96" y="29"/>
                    <a:pt x="95" y="29"/>
                  </a:cubicBezTo>
                  <a:cubicBezTo>
                    <a:pt x="86" y="28"/>
                    <a:pt x="77" y="28"/>
                    <a:pt x="69" y="28"/>
                  </a:cubicBezTo>
                  <a:cubicBezTo>
                    <a:pt x="109" y="9"/>
                    <a:pt x="162" y="15"/>
                    <a:pt x="201" y="33"/>
                  </a:cubicBezTo>
                  <a:cubicBezTo>
                    <a:pt x="227" y="45"/>
                    <a:pt x="249" y="66"/>
                    <a:pt x="261" y="93"/>
                  </a:cubicBezTo>
                  <a:cubicBezTo>
                    <a:pt x="273" y="123"/>
                    <a:pt x="266" y="155"/>
                    <a:pt x="250" y="183"/>
                  </a:cubicBezTo>
                  <a:close/>
                  <a:moveTo>
                    <a:pt x="180" y="160"/>
                  </a:moveTo>
                  <a:cubicBezTo>
                    <a:pt x="183" y="152"/>
                    <a:pt x="187" y="144"/>
                    <a:pt x="191" y="136"/>
                  </a:cubicBezTo>
                  <a:cubicBezTo>
                    <a:pt x="203" y="139"/>
                    <a:pt x="205" y="143"/>
                    <a:pt x="197" y="149"/>
                  </a:cubicBezTo>
                  <a:cubicBezTo>
                    <a:pt x="195" y="152"/>
                    <a:pt x="192" y="155"/>
                    <a:pt x="188" y="156"/>
                  </a:cubicBezTo>
                  <a:cubicBezTo>
                    <a:pt x="186" y="158"/>
                    <a:pt x="183" y="159"/>
                    <a:pt x="180" y="160"/>
                  </a:cubicBezTo>
                  <a:close/>
                  <a:moveTo>
                    <a:pt x="93" y="180"/>
                  </a:moveTo>
                  <a:cubicBezTo>
                    <a:pt x="93" y="180"/>
                    <a:pt x="92" y="180"/>
                    <a:pt x="91" y="180"/>
                  </a:cubicBezTo>
                  <a:cubicBezTo>
                    <a:pt x="85" y="181"/>
                    <a:pt x="72" y="178"/>
                    <a:pt x="70" y="172"/>
                  </a:cubicBezTo>
                  <a:cubicBezTo>
                    <a:pt x="83" y="166"/>
                    <a:pt x="91" y="168"/>
                    <a:pt x="93" y="179"/>
                  </a:cubicBezTo>
                  <a:cubicBezTo>
                    <a:pt x="93" y="179"/>
                    <a:pt x="93" y="179"/>
                    <a:pt x="93"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9" name="Freeform 29"/>
            <p:cNvSpPr>
              <a:spLocks noEditPoints="1"/>
            </p:cNvSpPr>
            <p:nvPr userDrawn="1"/>
          </p:nvSpPr>
          <p:spPr bwMode="auto">
            <a:xfrm>
              <a:off x="3046338" y="3809907"/>
              <a:ext cx="121714" cy="80571"/>
            </a:xfrm>
            <a:custGeom>
              <a:avLst/>
              <a:gdLst>
                <a:gd name="T0" fmla="*/ 67 w 68"/>
                <a:gd name="T1" fmla="*/ 33 h 46"/>
                <a:gd name="T2" fmla="*/ 66 w 68"/>
                <a:gd name="T3" fmla="*/ 20 h 46"/>
                <a:gd name="T4" fmla="*/ 66 w 68"/>
                <a:gd name="T5" fmla="*/ 20 h 46"/>
                <a:gd name="T6" fmla="*/ 65 w 68"/>
                <a:gd name="T7" fmla="*/ 18 h 46"/>
                <a:gd name="T8" fmla="*/ 64 w 68"/>
                <a:gd name="T9" fmla="*/ 18 h 46"/>
                <a:gd name="T10" fmla="*/ 4 w 68"/>
                <a:gd name="T11" fmla="*/ 0 h 46"/>
                <a:gd name="T12" fmla="*/ 1 w 68"/>
                <a:gd name="T13" fmla="*/ 5 h 46"/>
                <a:gd name="T14" fmla="*/ 7 w 68"/>
                <a:gd name="T15" fmla="*/ 44 h 46"/>
                <a:gd name="T16" fmla="*/ 12 w 68"/>
                <a:gd name="T17" fmla="*/ 45 h 46"/>
                <a:gd name="T18" fmla="*/ 34 w 68"/>
                <a:gd name="T19" fmla="*/ 42 h 46"/>
                <a:gd name="T20" fmla="*/ 64 w 68"/>
                <a:gd name="T21" fmla="*/ 37 h 46"/>
                <a:gd name="T22" fmla="*/ 67 w 68"/>
                <a:gd name="T23" fmla="*/ 33 h 46"/>
                <a:gd name="T24" fmla="*/ 12 w 68"/>
                <a:gd name="T25" fmla="*/ 41 h 46"/>
                <a:gd name="T26" fmla="*/ 8 w 68"/>
                <a:gd name="T27" fmla="*/ 8 h 46"/>
                <a:gd name="T28" fmla="*/ 60 w 68"/>
                <a:gd name="T29" fmla="*/ 20 h 46"/>
                <a:gd name="T30" fmla="*/ 60 w 68"/>
                <a:gd name="T31" fmla="*/ 20 h 46"/>
                <a:gd name="T32" fmla="*/ 60 w 68"/>
                <a:gd name="T33" fmla="*/ 31 h 46"/>
                <a:gd name="T34" fmla="*/ 12 w 68"/>
                <a:gd name="T3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46">
                  <a:moveTo>
                    <a:pt x="67" y="33"/>
                  </a:moveTo>
                  <a:cubicBezTo>
                    <a:pt x="66" y="29"/>
                    <a:pt x="66" y="25"/>
                    <a:pt x="66" y="20"/>
                  </a:cubicBezTo>
                  <a:cubicBezTo>
                    <a:pt x="66" y="20"/>
                    <a:pt x="66" y="20"/>
                    <a:pt x="66" y="20"/>
                  </a:cubicBezTo>
                  <a:cubicBezTo>
                    <a:pt x="66" y="19"/>
                    <a:pt x="66" y="19"/>
                    <a:pt x="65" y="18"/>
                  </a:cubicBezTo>
                  <a:cubicBezTo>
                    <a:pt x="65" y="18"/>
                    <a:pt x="64" y="18"/>
                    <a:pt x="64" y="18"/>
                  </a:cubicBezTo>
                  <a:cubicBezTo>
                    <a:pt x="47" y="6"/>
                    <a:pt x="24" y="3"/>
                    <a:pt x="4" y="0"/>
                  </a:cubicBezTo>
                  <a:cubicBezTo>
                    <a:pt x="2" y="0"/>
                    <a:pt x="0" y="3"/>
                    <a:pt x="1" y="5"/>
                  </a:cubicBezTo>
                  <a:cubicBezTo>
                    <a:pt x="1" y="18"/>
                    <a:pt x="2" y="32"/>
                    <a:pt x="7" y="44"/>
                  </a:cubicBezTo>
                  <a:cubicBezTo>
                    <a:pt x="8" y="46"/>
                    <a:pt x="10" y="46"/>
                    <a:pt x="12" y="45"/>
                  </a:cubicBezTo>
                  <a:cubicBezTo>
                    <a:pt x="19" y="46"/>
                    <a:pt x="27" y="43"/>
                    <a:pt x="34" y="42"/>
                  </a:cubicBezTo>
                  <a:cubicBezTo>
                    <a:pt x="44" y="40"/>
                    <a:pt x="54" y="38"/>
                    <a:pt x="64" y="37"/>
                  </a:cubicBezTo>
                  <a:cubicBezTo>
                    <a:pt x="66" y="37"/>
                    <a:pt x="68" y="35"/>
                    <a:pt x="67" y="33"/>
                  </a:cubicBezTo>
                  <a:close/>
                  <a:moveTo>
                    <a:pt x="12" y="41"/>
                  </a:moveTo>
                  <a:cubicBezTo>
                    <a:pt x="11" y="30"/>
                    <a:pt x="9" y="19"/>
                    <a:pt x="8" y="8"/>
                  </a:cubicBezTo>
                  <a:cubicBezTo>
                    <a:pt x="25" y="13"/>
                    <a:pt x="43" y="16"/>
                    <a:pt x="60" y="20"/>
                  </a:cubicBezTo>
                  <a:cubicBezTo>
                    <a:pt x="60" y="20"/>
                    <a:pt x="60" y="20"/>
                    <a:pt x="60" y="20"/>
                  </a:cubicBezTo>
                  <a:cubicBezTo>
                    <a:pt x="59" y="24"/>
                    <a:pt x="60" y="28"/>
                    <a:pt x="60" y="31"/>
                  </a:cubicBezTo>
                  <a:cubicBezTo>
                    <a:pt x="45" y="33"/>
                    <a:pt x="26" y="34"/>
                    <a:pt x="1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0" name="Freeform 30"/>
            <p:cNvSpPr>
              <a:spLocks noEditPoints="1"/>
            </p:cNvSpPr>
            <p:nvPr userDrawn="1"/>
          </p:nvSpPr>
          <p:spPr bwMode="auto">
            <a:xfrm>
              <a:off x="3152624" y="3564764"/>
              <a:ext cx="126857" cy="128571"/>
            </a:xfrm>
            <a:custGeom>
              <a:avLst/>
              <a:gdLst>
                <a:gd name="T0" fmla="*/ 71 w 71"/>
                <a:gd name="T1" fmla="*/ 57 h 72"/>
                <a:gd name="T2" fmla="*/ 40 w 71"/>
                <a:gd name="T3" fmla="*/ 3 h 72"/>
                <a:gd name="T4" fmla="*/ 36 w 71"/>
                <a:gd name="T5" fmla="*/ 1 h 72"/>
                <a:gd name="T6" fmla="*/ 33 w 71"/>
                <a:gd name="T7" fmla="*/ 1 h 72"/>
                <a:gd name="T8" fmla="*/ 2 w 71"/>
                <a:gd name="T9" fmla="*/ 29 h 72"/>
                <a:gd name="T10" fmla="*/ 4 w 71"/>
                <a:gd name="T11" fmla="*/ 33 h 72"/>
                <a:gd name="T12" fmla="*/ 44 w 71"/>
                <a:gd name="T13" fmla="*/ 64 h 72"/>
                <a:gd name="T14" fmla="*/ 69 w 71"/>
                <a:gd name="T15" fmla="*/ 62 h 72"/>
                <a:gd name="T16" fmla="*/ 71 w 71"/>
                <a:gd name="T17" fmla="*/ 57 h 72"/>
                <a:gd name="T18" fmla="*/ 45 w 71"/>
                <a:gd name="T19" fmla="*/ 56 h 72"/>
                <a:gd name="T20" fmla="*/ 33 w 71"/>
                <a:gd name="T21" fmla="*/ 46 h 72"/>
                <a:gd name="T22" fmla="*/ 8 w 71"/>
                <a:gd name="T23" fmla="*/ 31 h 72"/>
                <a:gd name="T24" fmla="*/ 36 w 71"/>
                <a:gd name="T25" fmla="*/ 9 h 72"/>
                <a:gd name="T26" fmla="*/ 62 w 71"/>
                <a:gd name="T27" fmla="*/ 58 h 72"/>
                <a:gd name="T28" fmla="*/ 45 w 71"/>
                <a:gd name="T29"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71" y="57"/>
                  </a:moveTo>
                  <a:cubicBezTo>
                    <a:pt x="60" y="39"/>
                    <a:pt x="51" y="21"/>
                    <a:pt x="40" y="3"/>
                  </a:cubicBezTo>
                  <a:cubicBezTo>
                    <a:pt x="39" y="1"/>
                    <a:pt x="37" y="0"/>
                    <a:pt x="36" y="1"/>
                  </a:cubicBezTo>
                  <a:cubicBezTo>
                    <a:pt x="35" y="1"/>
                    <a:pt x="34" y="1"/>
                    <a:pt x="33" y="1"/>
                  </a:cubicBezTo>
                  <a:cubicBezTo>
                    <a:pt x="20" y="7"/>
                    <a:pt x="10" y="18"/>
                    <a:pt x="2" y="29"/>
                  </a:cubicBezTo>
                  <a:cubicBezTo>
                    <a:pt x="0" y="30"/>
                    <a:pt x="2" y="33"/>
                    <a:pt x="4" y="33"/>
                  </a:cubicBezTo>
                  <a:cubicBezTo>
                    <a:pt x="16" y="44"/>
                    <a:pt x="31" y="53"/>
                    <a:pt x="44" y="64"/>
                  </a:cubicBezTo>
                  <a:cubicBezTo>
                    <a:pt x="54" y="72"/>
                    <a:pt x="58" y="68"/>
                    <a:pt x="69" y="62"/>
                  </a:cubicBezTo>
                  <a:cubicBezTo>
                    <a:pt x="71" y="62"/>
                    <a:pt x="71" y="59"/>
                    <a:pt x="71" y="57"/>
                  </a:cubicBezTo>
                  <a:close/>
                  <a:moveTo>
                    <a:pt x="45" y="56"/>
                  </a:moveTo>
                  <a:cubicBezTo>
                    <a:pt x="41" y="53"/>
                    <a:pt x="37" y="49"/>
                    <a:pt x="33" y="46"/>
                  </a:cubicBezTo>
                  <a:cubicBezTo>
                    <a:pt x="25" y="41"/>
                    <a:pt x="17" y="35"/>
                    <a:pt x="8" y="31"/>
                  </a:cubicBezTo>
                  <a:cubicBezTo>
                    <a:pt x="16" y="22"/>
                    <a:pt x="26" y="16"/>
                    <a:pt x="36" y="9"/>
                  </a:cubicBezTo>
                  <a:cubicBezTo>
                    <a:pt x="44" y="25"/>
                    <a:pt x="53" y="41"/>
                    <a:pt x="62" y="58"/>
                  </a:cubicBezTo>
                  <a:cubicBezTo>
                    <a:pt x="56" y="60"/>
                    <a:pt x="52" y="60"/>
                    <a:pt x="4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1" name="Freeform 31"/>
            <p:cNvSpPr>
              <a:spLocks noEditPoints="1"/>
            </p:cNvSpPr>
            <p:nvPr userDrawn="1"/>
          </p:nvSpPr>
          <p:spPr bwMode="auto">
            <a:xfrm>
              <a:off x="3339482" y="3484193"/>
              <a:ext cx="82286" cy="138857"/>
            </a:xfrm>
            <a:custGeom>
              <a:avLst/>
              <a:gdLst>
                <a:gd name="T0" fmla="*/ 44 w 46"/>
                <a:gd name="T1" fmla="*/ 4 h 78"/>
                <a:gd name="T2" fmla="*/ 41 w 46"/>
                <a:gd name="T3" fmla="*/ 1 h 78"/>
                <a:gd name="T4" fmla="*/ 4 w 46"/>
                <a:gd name="T5" fmla="*/ 4 h 78"/>
                <a:gd name="T6" fmla="*/ 2 w 46"/>
                <a:gd name="T7" fmla="*/ 11 h 78"/>
                <a:gd name="T8" fmla="*/ 1 w 46"/>
                <a:gd name="T9" fmla="*/ 13 h 78"/>
                <a:gd name="T10" fmla="*/ 14 w 46"/>
                <a:gd name="T11" fmla="*/ 73 h 78"/>
                <a:gd name="T12" fmla="*/ 18 w 46"/>
                <a:gd name="T13" fmla="*/ 76 h 78"/>
                <a:gd name="T14" fmla="*/ 41 w 46"/>
                <a:gd name="T15" fmla="*/ 61 h 78"/>
                <a:gd name="T16" fmla="*/ 43 w 46"/>
                <a:gd name="T17" fmla="*/ 30 h 78"/>
                <a:gd name="T18" fmla="*/ 44 w 46"/>
                <a:gd name="T19" fmla="*/ 4 h 78"/>
                <a:gd name="T20" fmla="*/ 36 w 46"/>
                <a:gd name="T21" fmla="*/ 25 h 78"/>
                <a:gd name="T22" fmla="*/ 34 w 46"/>
                <a:gd name="T23" fmla="*/ 51 h 78"/>
                <a:gd name="T24" fmla="*/ 21 w 46"/>
                <a:gd name="T25" fmla="*/ 68 h 78"/>
                <a:gd name="T26" fmla="*/ 4 w 46"/>
                <a:gd name="T27" fmla="*/ 12 h 78"/>
                <a:gd name="T28" fmla="*/ 28 w 46"/>
                <a:gd name="T29" fmla="*/ 10 h 78"/>
                <a:gd name="T30" fmla="*/ 36 w 46"/>
                <a:gd name="T31"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78">
                  <a:moveTo>
                    <a:pt x="44" y="4"/>
                  </a:moveTo>
                  <a:cubicBezTo>
                    <a:pt x="44" y="3"/>
                    <a:pt x="42" y="2"/>
                    <a:pt x="41" y="1"/>
                  </a:cubicBezTo>
                  <a:cubicBezTo>
                    <a:pt x="30" y="0"/>
                    <a:pt x="16" y="4"/>
                    <a:pt x="4" y="4"/>
                  </a:cubicBezTo>
                  <a:cubicBezTo>
                    <a:pt x="1" y="4"/>
                    <a:pt x="0" y="8"/>
                    <a:pt x="2" y="11"/>
                  </a:cubicBezTo>
                  <a:cubicBezTo>
                    <a:pt x="1" y="11"/>
                    <a:pt x="0" y="12"/>
                    <a:pt x="1" y="13"/>
                  </a:cubicBezTo>
                  <a:cubicBezTo>
                    <a:pt x="6" y="33"/>
                    <a:pt x="12" y="52"/>
                    <a:pt x="14" y="73"/>
                  </a:cubicBezTo>
                  <a:cubicBezTo>
                    <a:pt x="15" y="75"/>
                    <a:pt x="17" y="76"/>
                    <a:pt x="18" y="76"/>
                  </a:cubicBezTo>
                  <a:cubicBezTo>
                    <a:pt x="34" y="76"/>
                    <a:pt x="39" y="78"/>
                    <a:pt x="41" y="61"/>
                  </a:cubicBezTo>
                  <a:cubicBezTo>
                    <a:pt x="42" y="51"/>
                    <a:pt x="43" y="41"/>
                    <a:pt x="43" y="30"/>
                  </a:cubicBezTo>
                  <a:cubicBezTo>
                    <a:pt x="44" y="22"/>
                    <a:pt x="46" y="12"/>
                    <a:pt x="44" y="4"/>
                  </a:cubicBezTo>
                  <a:close/>
                  <a:moveTo>
                    <a:pt x="36" y="25"/>
                  </a:moveTo>
                  <a:cubicBezTo>
                    <a:pt x="35" y="34"/>
                    <a:pt x="35" y="42"/>
                    <a:pt x="34" y="51"/>
                  </a:cubicBezTo>
                  <a:cubicBezTo>
                    <a:pt x="32" y="63"/>
                    <a:pt x="32" y="67"/>
                    <a:pt x="21" y="68"/>
                  </a:cubicBezTo>
                  <a:cubicBezTo>
                    <a:pt x="18" y="49"/>
                    <a:pt x="13" y="30"/>
                    <a:pt x="4" y="12"/>
                  </a:cubicBezTo>
                  <a:cubicBezTo>
                    <a:pt x="13" y="12"/>
                    <a:pt x="20" y="12"/>
                    <a:pt x="28" y="10"/>
                  </a:cubicBezTo>
                  <a:cubicBezTo>
                    <a:pt x="39" y="9"/>
                    <a:pt x="36" y="16"/>
                    <a:pt x="3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2" name="Freeform 32"/>
            <p:cNvSpPr>
              <a:spLocks noEditPoints="1"/>
            </p:cNvSpPr>
            <p:nvPr userDrawn="1"/>
          </p:nvSpPr>
          <p:spPr bwMode="auto">
            <a:xfrm>
              <a:off x="3531482" y="3499621"/>
              <a:ext cx="123429" cy="138857"/>
            </a:xfrm>
            <a:custGeom>
              <a:avLst/>
              <a:gdLst>
                <a:gd name="T0" fmla="*/ 68 w 70"/>
                <a:gd name="T1" fmla="*/ 21 h 78"/>
                <a:gd name="T2" fmla="*/ 52 w 70"/>
                <a:gd name="T3" fmla="*/ 10 h 78"/>
                <a:gd name="T4" fmla="*/ 33 w 70"/>
                <a:gd name="T5" fmla="*/ 1 h 78"/>
                <a:gd name="T6" fmla="*/ 29 w 70"/>
                <a:gd name="T7" fmla="*/ 3 h 78"/>
                <a:gd name="T8" fmla="*/ 29 w 70"/>
                <a:gd name="T9" fmla="*/ 4 h 78"/>
                <a:gd name="T10" fmla="*/ 5 w 70"/>
                <a:gd name="T11" fmla="*/ 60 h 78"/>
                <a:gd name="T12" fmla="*/ 18 w 70"/>
                <a:gd name="T13" fmla="*/ 78 h 78"/>
                <a:gd name="T14" fmla="*/ 20 w 70"/>
                <a:gd name="T15" fmla="*/ 78 h 78"/>
                <a:gd name="T16" fmla="*/ 21 w 70"/>
                <a:gd name="T17" fmla="*/ 78 h 78"/>
                <a:gd name="T18" fmla="*/ 46 w 70"/>
                <a:gd name="T19" fmla="*/ 55 h 78"/>
                <a:gd name="T20" fmla="*/ 66 w 70"/>
                <a:gd name="T21" fmla="*/ 29 h 78"/>
                <a:gd name="T22" fmla="*/ 67 w 70"/>
                <a:gd name="T23" fmla="*/ 27 h 78"/>
                <a:gd name="T24" fmla="*/ 68 w 70"/>
                <a:gd name="T25" fmla="*/ 21 h 78"/>
                <a:gd name="T26" fmla="*/ 40 w 70"/>
                <a:gd name="T27" fmla="*/ 50 h 78"/>
                <a:gd name="T28" fmla="*/ 21 w 70"/>
                <a:gd name="T29" fmla="*/ 71 h 78"/>
                <a:gd name="T30" fmla="*/ 21 w 70"/>
                <a:gd name="T31" fmla="*/ 71 h 78"/>
                <a:gd name="T32" fmla="*/ 13 w 70"/>
                <a:gd name="T33" fmla="*/ 67 h 78"/>
                <a:gd name="T34" fmla="*/ 12 w 70"/>
                <a:gd name="T35" fmla="*/ 62 h 78"/>
                <a:gd name="T36" fmla="*/ 19 w 70"/>
                <a:gd name="T37" fmla="*/ 44 h 78"/>
                <a:gd name="T38" fmla="*/ 32 w 70"/>
                <a:gd name="T39" fmla="*/ 6 h 78"/>
                <a:gd name="T40" fmla="*/ 47 w 70"/>
                <a:gd name="T41" fmla="*/ 16 h 78"/>
                <a:gd name="T42" fmla="*/ 60 w 70"/>
                <a:gd name="T43" fmla="*/ 25 h 78"/>
                <a:gd name="T44" fmla="*/ 40 w 70"/>
                <a:gd name="T4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8">
                  <a:moveTo>
                    <a:pt x="68" y="21"/>
                  </a:moveTo>
                  <a:cubicBezTo>
                    <a:pt x="63" y="16"/>
                    <a:pt x="57" y="13"/>
                    <a:pt x="52" y="10"/>
                  </a:cubicBezTo>
                  <a:cubicBezTo>
                    <a:pt x="45" y="7"/>
                    <a:pt x="39" y="3"/>
                    <a:pt x="33" y="1"/>
                  </a:cubicBezTo>
                  <a:cubicBezTo>
                    <a:pt x="31" y="0"/>
                    <a:pt x="29" y="1"/>
                    <a:pt x="29" y="3"/>
                  </a:cubicBezTo>
                  <a:cubicBezTo>
                    <a:pt x="29" y="3"/>
                    <a:pt x="29" y="3"/>
                    <a:pt x="29" y="4"/>
                  </a:cubicBezTo>
                  <a:cubicBezTo>
                    <a:pt x="19" y="22"/>
                    <a:pt x="12" y="41"/>
                    <a:pt x="5" y="60"/>
                  </a:cubicBezTo>
                  <a:cubicBezTo>
                    <a:pt x="0" y="72"/>
                    <a:pt x="6" y="74"/>
                    <a:pt x="18" y="78"/>
                  </a:cubicBezTo>
                  <a:cubicBezTo>
                    <a:pt x="19" y="78"/>
                    <a:pt x="19" y="78"/>
                    <a:pt x="20" y="78"/>
                  </a:cubicBezTo>
                  <a:cubicBezTo>
                    <a:pt x="20" y="78"/>
                    <a:pt x="20" y="78"/>
                    <a:pt x="21" y="78"/>
                  </a:cubicBezTo>
                  <a:cubicBezTo>
                    <a:pt x="30" y="71"/>
                    <a:pt x="38" y="64"/>
                    <a:pt x="46" y="55"/>
                  </a:cubicBezTo>
                  <a:cubicBezTo>
                    <a:pt x="53" y="48"/>
                    <a:pt x="62" y="38"/>
                    <a:pt x="66" y="29"/>
                  </a:cubicBezTo>
                  <a:cubicBezTo>
                    <a:pt x="67" y="28"/>
                    <a:pt x="67" y="27"/>
                    <a:pt x="67" y="27"/>
                  </a:cubicBezTo>
                  <a:cubicBezTo>
                    <a:pt x="69" y="26"/>
                    <a:pt x="70" y="22"/>
                    <a:pt x="68" y="21"/>
                  </a:cubicBezTo>
                  <a:close/>
                  <a:moveTo>
                    <a:pt x="40" y="50"/>
                  </a:moveTo>
                  <a:cubicBezTo>
                    <a:pt x="34" y="57"/>
                    <a:pt x="27" y="64"/>
                    <a:pt x="21" y="71"/>
                  </a:cubicBezTo>
                  <a:cubicBezTo>
                    <a:pt x="21" y="71"/>
                    <a:pt x="21" y="71"/>
                    <a:pt x="21" y="71"/>
                  </a:cubicBezTo>
                  <a:cubicBezTo>
                    <a:pt x="18" y="69"/>
                    <a:pt x="16" y="68"/>
                    <a:pt x="13" y="67"/>
                  </a:cubicBezTo>
                  <a:cubicBezTo>
                    <a:pt x="9" y="66"/>
                    <a:pt x="8" y="65"/>
                    <a:pt x="12" y="62"/>
                  </a:cubicBezTo>
                  <a:cubicBezTo>
                    <a:pt x="13" y="57"/>
                    <a:pt x="17" y="50"/>
                    <a:pt x="19" y="44"/>
                  </a:cubicBezTo>
                  <a:cubicBezTo>
                    <a:pt x="24" y="32"/>
                    <a:pt x="29" y="19"/>
                    <a:pt x="32" y="6"/>
                  </a:cubicBezTo>
                  <a:cubicBezTo>
                    <a:pt x="37" y="9"/>
                    <a:pt x="42" y="13"/>
                    <a:pt x="47" y="16"/>
                  </a:cubicBezTo>
                  <a:cubicBezTo>
                    <a:pt x="51" y="19"/>
                    <a:pt x="55" y="22"/>
                    <a:pt x="60" y="25"/>
                  </a:cubicBezTo>
                  <a:cubicBezTo>
                    <a:pt x="53" y="32"/>
                    <a:pt x="47" y="42"/>
                    <a:pt x="4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3" name="Freeform 33"/>
            <p:cNvSpPr>
              <a:spLocks noEditPoints="1"/>
            </p:cNvSpPr>
            <p:nvPr userDrawn="1"/>
          </p:nvSpPr>
          <p:spPr bwMode="auto">
            <a:xfrm>
              <a:off x="3663482" y="3623050"/>
              <a:ext cx="140572" cy="120000"/>
            </a:xfrm>
            <a:custGeom>
              <a:avLst/>
              <a:gdLst>
                <a:gd name="T0" fmla="*/ 77 w 79"/>
                <a:gd name="T1" fmla="*/ 35 h 67"/>
                <a:gd name="T2" fmla="*/ 77 w 79"/>
                <a:gd name="T3" fmla="*/ 34 h 67"/>
                <a:gd name="T4" fmla="*/ 65 w 79"/>
                <a:gd name="T5" fmla="*/ 17 h 67"/>
                <a:gd name="T6" fmla="*/ 49 w 79"/>
                <a:gd name="T7" fmla="*/ 1 h 67"/>
                <a:gd name="T8" fmla="*/ 46 w 79"/>
                <a:gd name="T9" fmla="*/ 1 h 67"/>
                <a:gd name="T10" fmla="*/ 44 w 79"/>
                <a:gd name="T11" fmla="*/ 2 h 67"/>
                <a:gd name="T12" fmla="*/ 18 w 79"/>
                <a:gd name="T13" fmla="*/ 26 h 67"/>
                <a:gd name="T14" fmla="*/ 2 w 79"/>
                <a:gd name="T15" fmla="*/ 45 h 67"/>
                <a:gd name="T16" fmla="*/ 1 w 79"/>
                <a:gd name="T17" fmla="*/ 48 h 67"/>
                <a:gd name="T18" fmla="*/ 6 w 79"/>
                <a:gd name="T19" fmla="*/ 58 h 67"/>
                <a:gd name="T20" fmla="*/ 11 w 79"/>
                <a:gd name="T21" fmla="*/ 66 h 67"/>
                <a:gd name="T22" fmla="*/ 14 w 79"/>
                <a:gd name="T23" fmla="*/ 65 h 67"/>
                <a:gd name="T24" fmla="*/ 15 w 79"/>
                <a:gd name="T25" fmla="*/ 65 h 67"/>
                <a:gd name="T26" fmla="*/ 75 w 79"/>
                <a:gd name="T27" fmla="*/ 43 h 67"/>
                <a:gd name="T28" fmla="*/ 77 w 79"/>
                <a:gd name="T29" fmla="*/ 35 h 67"/>
                <a:gd name="T30" fmla="*/ 14 w 79"/>
                <a:gd name="T31" fmla="*/ 59 h 67"/>
                <a:gd name="T32" fmla="*/ 11 w 79"/>
                <a:gd name="T33" fmla="*/ 55 h 67"/>
                <a:gd name="T34" fmla="*/ 6 w 79"/>
                <a:gd name="T35" fmla="*/ 47 h 67"/>
                <a:gd name="T36" fmla="*/ 6 w 79"/>
                <a:gd name="T37" fmla="*/ 47 h 67"/>
                <a:gd name="T38" fmla="*/ 17 w 79"/>
                <a:gd name="T39" fmla="*/ 36 h 67"/>
                <a:gd name="T40" fmla="*/ 27 w 79"/>
                <a:gd name="T41" fmla="*/ 27 h 67"/>
                <a:gd name="T42" fmla="*/ 47 w 79"/>
                <a:gd name="T43" fmla="*/ 8 h 67"/>
                <a:gd name="T44" fmla="*/ 59 w 79"/>
                <a:gd name="T45" fmla="*/ 23 h 67"/>
                <a:gd name="T46" fmla="*/ 69 w 79"/>
                <a:gd name="T47" fmla="*/ 36 h 67"/>
                <a:gd name="T48" fmla="*/ 14 w 79"/>
                <a:gd name="T4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67">
                  <a:moveTo>
                    <a:pt x="77" y="35"/>
                  </a:moveTo>
                  <a:cubicBezTo>
                    <a:pt x="77" y="35"/>
                    <a:pt x="77" y="34"/>
                    <a:pt x="77" y="34"/>
                  </a:cubicBezTo>
                  <a:cubicBezTo>
                    <a:pt x="75" y="28"/>
                    <a:pt x="69" y="22"/>
                    <a:pt x="65" y="17"/>
                  </a:cubicBezTo>
                  <a:cubicBezTo>
                    <a:pt x="60" y="12"/>
                    <a:pt x="54" y="6"/>
                    <a:pt x="49" y="1"/>
                  </a:cubicBezTo>
                  <a:cubicBezTo>
                    <a:pt x="48" y="0"/>
                    <a:pt x="47" y="1"/>
                    <a:pt x="46" y="1"/>
                  </a:cubicBezTo>
                  <a:cubicBezTo>
                    <a:pt x="45" y="1"/>
                    <a:pt x="44" y="1"/>
                    <a:pt x="44" y="2"/>
                  </a:cubicBezTo>
                  <a:cubicBezTo>
                    <a:pt x="34" y="9"/>
                    <a:pt x="26" y="18"/>
                    <a:pt x="18" y="26"/>
                  </a:cubicBezTo>
                  <a:cubicBezTo>
                    <a:pt x="12" y="31"/>
                    <a:pt x="4" y="37"/>
                    <a:pt x="2" y="45"/>
                  </a:cubicBezTo>
                  <a:cubicBezTo>
                    <a:pt x="1" y="45"/>
                    <a:pt x="0" y="47"/>
                    <a:pt x="1" y="48"/>
                  </a:cubicBezTo>
                  <a:cubicBezTo>
                    <a:pt x="3" y="51"/>
                    <a:pt x="4" y="54"/>
                    <a:pt x="6" y="58"/>
                  </a:cubicBezTo>
                  <a:cubicBezTo>
                    <a:pt x="7" y="61"/>
                    <a:pt x="8" y="64"/>
                    <a:pt x="11" y="66"/>
                  </a:cubicBezTo>
                  <a:cubicBezTo>
                    <a:pt x="12" y="67"/>
                    <a:pt x="14" y="66"/>
                    <a:pt x="14" y="65"/>
                  </a:cubicBezTo>
                  <a:cubicBezTo>
                    <a:pt x="15" y="65"/>
                    <a:pt x="15" y="65"/>
                    <a:pt x="15" y="65"/>
                  </a:cubicBezTo>
                  <a:cubicBezTo>
                    <a:pt x="35" y="59"/>
                    <a:pt x="55" y="51"/>
                    <a:pt x="75" y="43"/>
                  </a:cubicBezTo>
                  <a:cubicBezTo>
                    <a:pt x="78" y="42"/>
                    <a:pt x="79" y="37"/>
                    <a:pt x="77" y="35"/>
                  </a:cubicBezTo>
                  <a:close/>
                  <a:moveTo>
                    <a:pt x="14" y="59"/>
                  </a:moveTo>
                  <a:cubicBezTo>
                    <a:pt x="13" y="58"/>
                    <a:pt x="12" y="56"/>
                    <a:pt x="11" y="55"/>
                  </a:cubicBezTo>
                  <a:cubicBezTo>
                    <a:pt x="10" y="52"/>
                    <a:pt x="8" y="50"/>
                    <a:pt x="6" y="47"/>
                  </a:cubicBezTo>
                  <a:cubicBezTo>
                    <a:pt x="6" y="47"/>
                    <a:pt x="6" y="47"/>
                    <a:pt x="6" y="47"/>
                  </a:cubicBezTo>
                  <a:cubicBezTo>
                    <a:pt x="7" y="42"/>
                    <a:pt x="13" y="39"/>
                    <a:pt x="17" y="36"/>
                  </a:cubicBezTo>
                  <a:cubicBezTo>
                    <a:pt x="20" y="33"/>
                    <a:pt x="24" y="30"/>
                    <a:pt x="27" y="27"/>
                  </a:cubicBezTo>
                  <a:cubicBezTo>
                    <a:pt x="34" y="20"/>
                    <a:pt x="41" y="14"/>
                    <a:pt x="47" y="8"/>
                  </a:cubicBezTo>
                  <a:cubicBezTo>
                    <a:pt x="51" y="13"/>
                    <a:pt x="55" y="18"/>
                    <a:pt x="59" y="23"/>
                  </a:cubicBezTo>
                  <a:cubicBezTo>
                    <a:pt x="62" y="27"/>
                    <a:pt x="65" y="33"/>
                    <a:pt x="69" y="36"/>
                  </a:cubicBezTo>
                  <a:cubicBezTo>
                    <a:pt x="51" y="43"/>
                    <a:pt x="32" y="50"/>
                    <a:pt x="1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4" name="Freeform 34"/>
            <p:cNvSpPr>
              <a:spLocks noEditPoints="1"/>
            </p:cNvSpPr>
            <p:nvPr userDrawn="1"/>
          </p:nvSpPr>
          <p:spPr bwMode="auto">
            <a:xfrm>
              <a:off x="3706339" y="3864764"/>
              <a:ext cx="133714" cy="120000"/>
            </a:xfrm>
            <a:custGeom>
              <a:avLst/>
              <a:gdLst>
                <a:gd name="T0" fmla="*/ 73 w 76"/>
                <a:gd name="T1" fmla="*/ 14 h 68"/>
                <a:gd name="T2" fmla="*/ 11 w 76"/>
                <a:gd name="T3" fmla="*/ 0 h 68"/>
                <a:gd name="T4" fmla="*/ 9 w 76"/>
                <a:gd name="T5" fmla="*/ 1 h 68"/>
                <a:gd name="T6" fmla="*/ 7 w 76"/>
                <a:gd name="T7" fmla="*/ 3 h 68"/>
                <a:gd name="T8" fmla="*/ 4 w 76"/>
                <a:gd name="T9" fmla="*/ 12 h 68"/>
                <a:gd name="T10" fmla="*/ 1 w 76"/>
                <a:gd name="T11" fmla="*/ 21 h 68"/>
                <a:gd name="T12" fmla="*/ 3 w 76"/>
                <a:gd name="T13" fmla="*/ 26 h 68"/>
                <a:gd name="T14" fmla="*/ 23 w 76"/>
                <a:gd name="T15" fmla="*/ 48 h 68"/>
                <a:gd name="T16" fmla="*/ 47 w 76"/>
                <a:gd name="T17" fmla="*/ 68 h 68"/>
                <a:gd name="T18" fmla="*/ 51 w 76"/>
                <a:gd name="T19" fmla="*/ 68 h 68"/>
                <a:gd name="T20" fmla="*/ 54 w 76"/>
                <a:gd name="T21" fmla="*/ 66 h 68"/>
                <a:gd name="T22" fmla="*/ 75 w 76"/>
                <a:gd name="T23" fmla="*/ 20 h 68"/>
                <a:gd name="T24" fmla="*/ 73 w 76"/>
                <a:gd name="T25" fmla="*/ 14 h 68"/>
                <a:gd name="T26" fmla="*/ 49 w 76"/>
                <a:gd name="T27" fmla="*/ 59 h 68"/>
                <a:gd name="T28" fmla="*/ 29 w 76"/>
                <a:gd name="T29" fmla="*/ 42 h 68"/>
                <a:gd name="T30" fmla="*/ 8 w 76"/>
                <a:gd name="T31" fmla="*/ 24 h 68"/>
                <a:gd name="T32" fmla="*/ 12 w 76"/>
                <a:gd name="T33" fmla="*/ 5 h 68"/>
                <a:gd name="T34" fmla="*/ 66 w 76"/>
                <a:gd name="T35" fmla="*/ 21 h 68"/>
                <a:gd name="T36" fmla="*/ 49 w 76"/>
                <a:gd name="T3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8">
                  <a:moveTo>
                    <a:pt x="73" y="14"/>
                  </a:moveTo>
                  <a:cubicBezTo>
                    <a:pt x="52" y="8"/>
                    <a:pt x="32" y="3"/>
                    <a:pt x="11" y="0"/>
                  </a:cubicBezTo>
                  <a:cubicBezTo>
                    <a:pt x="10" y="0"/>
                    <a:pt x="9" y="0"/>
                    <a:pt x="9" y="1"/>
                  </a:cubicBezTo>
                  <a:cubicBezTo>
                    <a:pt x="8" y="1"/>
                    <a:pt x="8" y="2"/>
                    <a:pt x="7" y="3"/>
                  </a:cubicBezTo>
                  <a:cubicBezTo>
                    <a:pt x="6" y="6"/>
                    <a:pt x="6" y="9"/>
                    <a:pt x="4" y="12"/>
                  </a:cubicBezTo>
                  <a:cubicBezTo>
                    <a:pt x="3" y="15"/>
                    <a:pt x="2" y="18"/>
                    <a:pt x="1" y="21"/>
                  </a:cubicBezTo>
                  <a:cubicBezTo>
                    <a:pt x="0" y="23"/>
                    <a:pt x="1" y="25"/>
                    <a:pt x="3" y="26"/>
                  </a:cubicBezTo>
                  <a:cubicBezTo>
                    <a:pt x="9" y="34"/>
                    <a:pt x="16" y="41"/>
                    <a:pt x="23" y="48"/>
                  </a:cubicBezTo>
                  <a:cubicBezTo>
                    <a:pt x="30" y="55"/>
                    <a:pt x="38" y="64"/>
                    <a:pt x="47" y="68"/>
                  </a:cubicBezTo>
                  <a:cubicBezTo>
                    <a:pt x="48" y="68"/>
                    <a:pt x="50" y="68"/>
                    <a:pt x="51" y="68"/>
                  </a:cubicBezTo>
                  <a:cubicBezTo>
                    <a:pt x="52" y="68"/>
                    <a:pt x="53" y="68"/>
                    <a:pt x="54" y="66"/>
                  </a:cubicBezTo>
                  <a:cubicBezTo>
                    <a:pt x="61" y="51"/>
                    <a:pt x="68" y="35"/>
                    <a:pt x="75" y="20"/>
                  </a:cubicBezTo>
                  <a:cubicBezTo>
                    <a:pt x="76" y="18"/>
                    <a:pt x="75" y="15"/>
                    <a:pt x="73" y="14"/>
                  </a:cubicBezTo>
                  <a:close/>
                  <a:moveTo>
                    <a:pt x="49" y="59"/>
                  </a:moveTo>
                  <a:cubicBezTo>
                    <a:pt x="43" y="53"/>
                    <a:pt x="35" y="48"/>
                    <a:pt x="29" y="42"/>
                  </a:cubicBezTo>
                  <a:cubicBezTo>
                    <a:pt x="22" y="36"/>
                    <a:pt x="15" y="30"/>
                    <a:pt x="8" y="24"/>
                  </a:cubicBezTo>
                  <a:cubicBezTo>
                    <a:pt x="11" y="19"/>
                    <a:pt x="13" y="11"/>
                    <a:pt x="12" y="5"/>
                  </a:cubicBezTo>
                  <a:cubicBezTo>
                    <a:pt x="30" y="11"/>
                    <a:pt x="48" y="15"/>
                    <a:pt x="66" y="21"/>
                  </a:cubicBezTo>
                  <a:cubicBezTo>
                    <a:pt x="60" y="33"/>
                    <a:pt x="54" y="46"/>
                    <a:pt x="49"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5" name="Freeform 35"/>
            <p:cNvSpPr>
              <a:spLocks noEditPoints="1"/>
            </p:cNvSpPr>
            <p:nvPr userDrawn="1"/>
          </p:nvSpPr>
          <p:spPr bwMode="auto">
            <a:xfrm>
              <a:off x="3596625" y="4061907"/>
              <a:ext cx="128572" cy="120000"/>
            </a:xfrm>
            <a:custGeom>
              <a:avLst/>
              <a:gdLst>
                <a:gd name="T0" fmla="*/ 71 w 72"/>
                <a:gd name="T1" fmla="*/ 31 h 67"/>
                <a:gd name="T2" fmla="*/ 46 w 72"/>
                <a:gd name="T3" fmla="*/ 16 h 67"/>
                <a:gd name="T4" fmla="*/ 15 w 72"/>
                <a:gd name="T5" fmla="*/ 1 h 67"/>
                <a:gd name="T6" fmla="*/ 14 w 72"/>
                <a:gd name="T7" fmla="*/ 1 h 67"/>
                <a:gd name="T8" fmla="*/ 11 w 72"/>
                <a:gd name="T9" fmla="*/ 2 h 67"/>
                <a:gd name="T10" fmla="*/ 5 w 72"/>
                <a:gd name="T11" fmla="*/ 9 h 67"/>
                <a:gd name="T12" fmla="*/ 0 w 72"/>
                <a:gd name="T13" fmla="*/ 17 h 67"/>
                <a:gd name="T14" fmla="*/ 1 w 72"/>
                <a:gd name="T15" fmla="*/ 20 h 67"/>
                <a:gd name="T16" fmla="*/ 16 w 72"/>
                <a:gd name="T17" fmla="*/ 42 h 67"/>
                <a:gd name="T18" fmla="*/ 34 w 72"/>
                <a:gd name="T19" fmla="*/ 66 h 67"/>
                <a:gd name="T20" fmla="*/ 36 w 72"/>
                <a:gd name="T21" fmla="*/ 66 h 67"/>
                <a:gd name="T22" fmla="*/ 37 w 72"/>
                <a:gd name="T23" fmla="*/ 67 h 67"/>
                <a:gd name="T24" fmla="*/ 55 w 72"/>
                <a:gd name="T25" fmla="*/ 54 h 67"/>
                <a:gd name="T26" fmla="*/ 68 w 72"/>
                <a:gd name="T27" fmla="*/ 38 h 67"/>
                <a:gd name="T28" fmla="*/ 71 w 72"/>
                <a:gd name="T29" fmla="*/ 31 h 67"/>
                <a:gd name="T30" fmla="*/ 52 w 72"/>
                <a:gd name="T31" fmla="*/ 46 h 67"/>
                <a:gd name="T32" fmla="*/ 39 w 72"/>
                <a:gd name="T33" fmla="*/ 61 h 67"/>
                <a:gd name="T34" fmla="*/ 23 w 72"/>
                <a:gd name="T35" fmla="*/ 38 h 67"/>
                <a:gd name="T36" fmla="*/ 5 w 72"/>
                <a:gd name="T37" fmla="*/ 20 h 67"/>
                <a:gd name="T38" fmla="*/ 11 w 72"/>
                <a:gd name="T39" fmla="*/ 13 h 67"/>
                <a:gd name="T40" fmla="*/ 16 w 72"/>
                <a:gd name="T41" fmla="*/ 6 h 67"/>
                <a:gd name="T42" fmla="*/ 16 w 72"/>
                <a:gd name="T43" fmla="*/ 5 h 67"/>
                <a:gd name="T44" fmla="*/ 37 w 72"/>
                <a:gd name="T45" fmla="*/ 20 h 67"/>
                <a:gd name="T46" fmla="*/ 51 w 72"/>
                <a:gd name="T47" fmla="*/ 28 h 67"/>
                <a:gd name="T48" fmla="*/ 60 w 72"/>
                <a:gd name="T49" fmla="*/ 33 h 67"/>
                <a:gd name="T50" fmla="*/ 52 w 72"/>
                <a:gd name="T51"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67">
                  <a:moveTo>
                    <a:pt x="71" y="31"/>
                  </a:moveTo>
                  <a:cubicBezTo>
                    <a:pt x="66" y="24"/>
                    <a:pt x="53" y="20"/>
                    <a:pt x="46" y="16"/>
                  </a:cubicBezTo>
                  <a:cubicBezTo>
                    <a:pt x="36" y="10"/>
                    <a:pt x="26" y="4"/>
                    <a:pt x="15" y="1"/>
                  </a:cubicBezTo>
                  <a:cubicBezTo>
                    <a:pt x="15" y="0"/>
                    <a:pt x="14" y="1"/>
                    <a:pt x="14" y="1"/>
                  </a:cubicBezTo>
                  <a:cubicBezTo>
                    <a:pt x="13" y="1"/>
                    <a:pt x="12" y="1"/>
                    <a:pt x="11" y="2"/>
                  </a:cubicBezTo>
                  <a:cubicBezTo>
                    <a:pt x="9" y="4"/>
                    <a:pt x="7" y="7"/>
                    <a:pt x="5" y="9"/>
                  </a:cubicBezTo>
                  <a:cubicBezTo>
                    <a:pt x="4" y="12"/>
                    <a:pt x="2" y="14"/>
                    <a:pt x="0" y="17"/>
                  </a:cubicBezTo>
                  <a:cubicBezTo>
                    <a:pt x="0" y="18"/>
                    <a:pt x="0" y="19"/>
                    <a:pt x="1" y="20"/>
                  </a:cubicBezTo>
                  <a:cubicBezTo>
                    <a:pt x="3" y="28"/>
                    <a:pt x="11" y="36"/>
                    <a:pt x="16" y="42"/>
                  </a:cubicBezTo>
                  <a:cubicBezTo>
                    <a:pt x="21" y="50"/>
                    <a:pt x="27" y="59"/>
                    <a:pt x="34" y="66"/>
                  </a:cubicBezTo>
                  <a:cubicBezTo>
                    <a:pt x="34" y="66"/>
                    <a:pt x="35" y="66"/>
                    <a:pt x="36" y="66"/>
                  </a:cubicBezTo>
                  <a:cubicBezTo>
                    <a:pt x="36" y="67"/>
                    <a:pt x="37" y="67"/>
                    <a:pt x="37" y="67"/>
                  </a:cubicBezTo>
                  <a:cubicBezTo>
                    <a:pt x="45" y="66"/>
                    <a:pt x="51" y="59"/>
                    <a:pt x="55" y="54"/>
                  </a:cubicBezTo>
                  <a:cubicBezTo>
                    <a:pt x="60" y="49"/>
                    <a:pt x="65" y="44"/>
                    <a:pt x="68" y="38"/>
                  </a:cubicBezTo>
                  <a:cubicBezTo>
                    <a:pt x="71" y="37"/>
                    <a:pt x="72" y="34"/>
                    <a:pt x="71" y="31"/>
                  </a:cubicBezTo>
                  <a:close/>
                  <a:moveTo>
                    <a:pt x="52" y="46"/>
                  </a:moveTo>
                  <a:cubicBezTo>
                    <a:pt x="48" y="51"/>
                    <a:pt x="44" y="57"/>
                    <a:pt x="39" y="61"/>
                  </a:cubicBezTo>
                  <a:cubicBezTo>
                    <a:pt x="35" y="53"/>
                    <a:pt x="28" y="45"/>
                    <a:pt x="23" y="38"/>
                  </a:cubicBezTo>
                  <a:cubicBezTo>
                    <a:pt x="18" y="32"/>
                    <a:pt x="12" y="23"/>
                    <a:pt x="5" y="20"/>
                  </a:cubicBezTo>
                  <a:cubicBezTo>
                    <a:pt x="7" y="18"/>
                    <a:pt x="9" y="15"/>
                    <a:pt x="11" y="13"/>
                  </a:cubicBezTo>
                  <a:cubicBezTo>
                    <a:pt x="13" y="11"/>
                    <a:pt x="15" y="9"/>
                    <a:pt x="16" y="6"/>
                  </a:cubicBezTo>
                  <a:cubicBezTo>
                    <a:pt x="16" y="6"/>
                    <a:pt x="16" y="5"/>
                    <a:pt x="16" y="5"/>
                  </a:cubicBezTo>
                  <a:cubicBezTo>
                    <a:pt x="23" y="11"/>
                    <a:pt x="30" y="15"/>
                    <a:pt x="37" y="20"/>
                  </a:cubicBezTo>
                  <a:cubicBezTo>
                    <a:pt x="42" y="22"/>
                    <a:pt x="46" y="25"/>
                    <a:pt x="51" y="28"/>
                  </a:cubicBezTo>
                  <a:cubicBezTo>
                    <a:pt x="53" y="30"/>
                    <a:pt x="57" y="31"/>
                    <a:pt x="60" y="33"/>
                  </a:cubicBezTo>
                  <a:cubicBezTo>
                    <a:pt x="57" y="37"/>
                    <a:pt x="55" y="42"/>
                    <a:pt x="5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6" name="Freeform 36"/>
            <p:cNvSpPr>
              <a:spLocks noEditPoints="1"/>
            </p:cNvSpPr>
            <p:nvPr userDrawn="1"/>
          </p:nvSpPr>
          <p:spPr bwMode="auto">
            <a:xfrm>
              <a:off x="3099481" y="3988193"/>
              <a:ext cx="128572" cy="118286"/>
            </a:xfrm>
            <a:custGeom>
              <a:avLst/>
              <a:gdLst>
                <a:gd name="T0" fmla="*/ 72 w 72"/>
                <a:gd name="T1" fmla="*/ 17 h 66"/>
                <a:gd name="T2" fmla="*/ 65 w 72"/>
                <a:gd name="T3" fmla="*/ 9 h 66"/>
                <a:gd name="T4" fmla="*/ 59 w 72"/>
                <a:gd name="T5" fmla="*/ 0 h 66"/>
                <a:gd name="T6" fmla="*/ 58 w 72"/>
                <a:gd name="T7" fmla="*/ 0 h 66"/>
                <a:gd name="T8" fmla="*/ 57 w 72"/>
                <a:gd name="T9" fmla="*/ 0 h 66"/>
                <a:gd name="T10" fmla="*/ 31 w 72"/>
                <a:gd name="T11" fmla="*/ 8 h 66"/>
                <a:gd name="T12" fmla="*/ 4 w 72"/>
                <a:gd name="T13" fmla="*/ 19 h 66"/>
                <a:gd name="T14" fmla="*/ 4 w 72"/>
                <a:gd name="T15" fmla="*/ 23 h 66"/>
                <a:gd name="T16" fmla="*/ 2 w 72"/>
                <a:gd name="T17" fmla="*/ 25 h 66"/>
                <a:gd name="T18" fmla="*/ 8 w 72"/>
                <a:gd name="T19" fmla="*/ 45 h 66"/>
                <a:gd name="T20" fmla="*/ 24 w 72"/>
                <a:gd name="T21" fmla="*/ 65 h 66"/>
                <a:gd name="T22" fmla="*/ 29 w 72"/>
                <a:gd name="T23" fmla="*/ 63 h 66"/>
                <a:gd name="T24" fmla="*/ 32 w 72"/>
                <a:gd name="T25" fmla="*/ 62 h 66"/>
                <a:gd name="T26" fmla="*/ 55 w 72"/>
                <a:gd name="T27" fmla="*/ 41 h 66"/>
                <a:gd name="T28" fmla="*/ 72 w 72"/>
                <a:gd name="T29" fmla="*/ 20 h 66"/>
                <a:gd name="T30" fmla="*/ 72 w 72"/>
                <a:gd name="T31" fmla="*/ 19 h 66"/>
                <a:gd name="T32" fmla="*/ 72 w 72"/>
                <a:gd name="T33" fmla="*/ 17 h 66"/>
                <a:gd name="T34" fmla="*/ 46 w 72"/>
                <a:gd name="T35" fmla="*/ 38 h 66"/>
                <a:gd name="T36" fmla="*/ 26 w 72"/>
                <a:gd name="T37" fmla="*/ 57 h 66"/>
                <a:gd name="T38" fmla="*/ 7 w 72"/>
                <a:gd name="T39" fmla="*/ 26 h 66"/>
                <a:gd name="T40" fmla="*/ 7 w 72"/>
                <a:gd name="T41" fmla="*/ 25 h 66"/>
                <a:gd name="T42" fmla="*/ 6 w 72"/>
                <a:gd name="T43" fmla="*/ 24 h 66"/>
                <a:gd name="T44" fmla="*/ 7 w 72"/>
                <a:gd name="T45" fmla="*/ 24 h 66"/>
                <a:gd name="T46" fmla="*/ 34 w 72"/>
                <a:gd name="T47" fmla="*/ 14 h 66"/>
                <a:gd name="T48" fmla="*/ 57 w 72"/>
                <a:gd name="T49" fmla="*/ 4 h 66"/>
                <a:gd name="T50" fmla="*/ 67 w 72"/>
                <a:gd name="T51" fmla="*/ 20 h 66"/>
                <a:gd name="T52" fmla="*/ 46 w 72"/>
                <a:gd name="T53"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6">
                  <a:moveTo>
                    <a:pt x="72" y="17"/>
                  </a:moveTo>
                  <a:cubicBezTo>
                    <a:pt x="70" y="14"/>
                    <a:pt x="67" y="12"/>
                    <a:pt x="65" y="9"/>
                  </a:cubicBezTo>
                  <a:cubicBezTo>
                    <a:pt x="63" y="6"/>
                    <a:pt x="61" y="3"/>
                    <a:pt x="59" y="0"/>
                  </a:cubicBezTo>
                  <a:cubicBezTo>
                    <a:pt x="59" y="0"/>
                    <a:pt x="59" y="0"/>
                    <a:pt x="58" y="0"/>
                  </a:cubicBezTo>
                  <a:cubicBezTo>
                    <a:pt x="58" y="0"/>
                    <a:pt x="58" y="0"/>
                    <a:pt x="57" y="0"/>
                  </a:cubicBezTo>
                  <a:cubicBezTo>
                    <a:pt x="48" y="1"/>
                    <a:pt x="39" y="4"/>
                    <a:pt x="31" y="8"/>
                  </a:cubicBezTo>
                  <a:cubicBezTo>
                    <a:pt x="22" y="11"/>
                    <a:pt x="13" y="14"/>
                    <a:pt x="4" y="19"/>
                  </a:cubicBezTo>
                  <a:cubicBezTo>
                    <a:pt x="3" y="20"/>
                    <a:pt x="3" y="22"/>
                    <a:pt x="4" y="23"/>
                  </a:cubicBezTo>
                  <a:cubicBezTo>
                    <a:pt x="3" y="23"/>
                    <a:pt x="2" y="24"/>
                    <a:pt x="2" y="25"/>
                  </a:cubicBezTo>
                  <a:cubicBezTo>
                    <a:pt x="0" y="30"/>
                    <a:pt x="5" y="40"/>
                    <a:pt x="8" y="45"/>
                  </a:cubicBezTo>
                  <a:cubicBezTo>
                    <a:pt x="12" y="52"/>
                    <a:pt x="17" y="61"/>
                    <a:pt x="24" y="65"/>
                  </a:cubicBezTo>
                  <a:cubicBezTo>
                    <a:pt x="26" y="66"/>
                    <a:pt x="28" y="65"/>
                    <a:pt x="29" y="63"/>
                  </a:cubicBezTo>
                  <a:cubicBezTo>
                    <a:pt x="30" y="63"/>
                    <a:pt x="31" y="63"/>
                    <a:pt x="32" y="62"/>
                  </a:cubicBezTo>
                  <a:cubicBezTo>
                    <a:pt x="39" y="55"/>
                    <a:pt x="47" y="48"/>
                    <a:pt x="55" y="41"/>
                  </a:cubicBezTo>
                  <a:cubicBezTo>
                    <a:pt x="62" y="35"/>
                    <a:pt x="69" y="28"/>
                    <a:pt x="72" y="20"/>
                  </a:cubicBezTo>
                  <a:cubicBezTo>
                    <a:pt x="72" y="20"/>
                    <a:pt x="72" y="19"/>
                    <a:pt x="72" y="19"/>
                  </a:cubicBezTo>
                  <a:cubicBezTo>
                    <a:pt x="72" y="18"/>
                    <a:pt x="72" y="17"/>
                    <a:pt x="72" y="17"/>
                  </a:cubicBezTo>
                  <a:close/>
                  <a:moveTo>
                    <a:pt x="46" y="38"/>
                  </a:moveTo>
                  <a:cubicBezTo>
                    <a:pt x="39" y="43"/>
                    <a:pt x="32" y="49"/>
                    <a:pt x="26" y="57"/>
                  </a:cubicBezTo>
                  <a:cubicBezTo>
                    <a:pt x="19" y="47"/>
                    <a:pt x="9" y="38"/>
                    <a:pt x="7" y="26"/>
                  </a:cubicBezTo>
                  <a:cubicBezTo>
                    <a:pt x="7" y="25"/>
                    <a:pt x="7" y="25"/>
                    <a:pt x="7" y="25"/>
                  </a:cubicBezTo>
                  <a:cubicBezTo>
                    <a:pt x="7" y="24"/>
                    <a:pt x="7" y="24"/>
                    <a:pt x="6" y="24"/>
                  </a:cubicBezTo>
                  <a:cubicBezTo>
                    <a:pt x="6" y="24"/>
                    <a:pt x="7" y="24"/>
                    <a:pt x="7" y="24"/>
                  </a:cubicBezTo>
                  <a:cubicBezTo>
                    <a:pt x="16" y="22"/>
                    <a:pt x="25" y="18"/>
                    <a:pt x="34" y="14"/>
                  </a:cubicBezTo>
                  <a:cubicBezTo>
                    <a:pt x="42" y="11"/>
                    <a:pt x="50" y="8"/>
                    <a:pt x="57" y="4"/>
                  </a:cubicBezTo>
                  <a:cubicBezTo>
                    <a:pt x="58" y="10"/>
                    <a:pt x="62" y="16"/>
                    <a:pt x="67" y="20"/>
                  </a:cubicBezTo>
                  <a:cubicBezTo>
                    <a:pt x="60" y="26"/>
                    <a:pt x="53" y="32"/>
                    <a:pt x="4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7" name="Freeform 37"/>
            <p:cNvSpPr>
              <a:spLocks noEditPoints="1"/>
            </p:cNvSpPr>
            <p:nvPr userDrawn="1"/>
          </p:nvSpPr>
          <p:spPr bwMode="auto">
            <a:xfrm>
              <a:off x="3209196" y="4109907"/>
              <a:ext cx="118286" cy="120000"/>
            </a:xfrm>
            <a:custGeom>
              <a:avLst/>
              <a:gdLst>
                <a:gd name="T0" fmla="*/ 66 w 67"/>
                <a:gd name="T1" fmla="*/ 12 h 67"/>
                <a:gd name="T2" fmla="*/ 60 w 67"/>
                <a:gd name="T3" fmla="*/ 6 h 67"/>
                <a:gd name="T4" fmla="*/ 52 w 67"/>
                <a:gd name="T5" fmla="*/ 0 h 67"/>
                <a:gd name="T6" fmla="*/ 49 w 67"/>
                <a:gd name="T7" fmla="*/ 1 h 67"/>
                <a:gd name="T8" fmla="*/ 47 w 67"/>
                <a:gd name="T9" fmla="*/ 1 h 67"/>
                <a:gd name="T10" fmla="*/ 1 w 67"/>
                <a:gd name="T11" fmla="*/ 34 h 67"/>
                <a:gd name="T12" fmla="*/ 2 w 67"/>
                <a:gd name="T13" fmla="*/ 40 h 67"/>
                <a:gd name="T14" fmla="*/ 15 w 67"/>
                <a:gd name="T15" fmla="*/ 56 h 67"/>
                <a:gd name="T16" fmla="*/ 38 w 67"/>
                <a:gd name="T17" fmla="*/ 67 h 67"/>
                <a:gd name="T18" fmla="*/ 41 w 67"/>
                <a:gd name="T19" fmla="*/ 62 h 67"/>
                <a:gd name="T20" fmla="*/ 45 w 67"/>
                <a:gd name="T21" fmla="*/ 61 h 67"/>
                <a:gd name="T22" fmla="*/ 66 w 67"/>
                <a:gd name="T23" fmla="*/ 14 h 67"/>
                <a:gd name="T24" fmla="*/ 66 w 67"/>
                <a:gd name="T25" fmla="*/ 13 h 67"/>
                <a:gd name="T26" fmla="*/ 66 w 67"/>
                <a:gd name="T27" fmla="*/ 12 h 67"/>
                <a:gd name="T28" fmla="*/ 38 w 67"/>
                <a:gd name="T29" fmla="*/ 58 h 67"/>
                <a:gd name="T30" fmla="*/ 38 w 67"/>
                <a:gd name="T31" fmla="*/ 60 h 67"/>
                <a:gd name="T32" fmla="*/ 21 w 67"/>
                <a:gd name="T33" fmla="*/ 52 h 67"/>
                <a:gd name="T34" fmla="*/ 7 w 67"/>
                <a:gd name="T35" fmla="*/ 40 h 67"/>
                <a:gd name="T36" fmla="*/ 50 w 67"/>
                <a:gd name="T37" fmla="*/ 4 h 67"/>
                <a:gd name="T38" fmla="*/ 50 w 67"/>
                <a:gd name="T39" fmla="*/ 4 h 67"/>
                <a:gd name="T40" fmla="*/ 56 w 67"/>
                <a:gd name="T41" fmla="*/ 11 h 67"/>
                <a:gd name="T42" fmla="*/ 61 w 67"/>
                <a:gd name="T43" fmla="*/ 15 h 67"/>
                <a:gd name="T44" fmla="*/ 38 w 67"/>
                <a:gd name="T45"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67">
                  <a:moveTo>
                    <a:pt x="66" y="12"/>
                  </a:moveTo>
                  <a:cubicBezTo>
                    <a:pt x="65" y="9"/>
                    <a:pt x="62" y="8"/>
                    <a:pt x="60" y="6"/>
                  </a:cubicBezTo>
                  <a:cubicBezTo>
                    <a:pt x="57" y="5"/>
                    <a:pt x="55" y="2"/>
                    <a:pt x="52" y="0"/>
                  </a:cubicBezTo>
                  <a:cubicBezTo>
                    <a:pt x="51" y="0"/>
                    <a:pt x="49" y="0"/>
                    <a:pt x="49" y="1"/>
                  </a:cubicBezTo>
                  <a:cubicBezTo>
                    <a:pt x="48" y="1"/>
                    <a:pt x="48" y="1"/>
                    <a:pt x="47" y="1"/>
                  </a:cubicBezTo>
                  <a:cubicBezTo>
                    <a:pt x="32" y="12"/>
                    <a:pt x="15" y="22"/>
                    <a:pt x="1" y="34"/>
                  </a:cubicBezTo>
                  <a:cubicBezTo>
                    <a:pt x="0" y="36"/>
                    <a:pt x="0" y="38"/>
                    <a:pt x="2" y="40"/>
                  </a:cubicBezTo>
                  <a:cubicBezTo>
                    <a:pt x="3" y="46"/>
                    <a:pt x="10" y="52"/>
                    <a:pt x="15" y="56"/>
                  </a:cubicBezTo>
                  <a:cubicBezTo>
                    <a:pt x="21" y="61"/>
                    <a:pt x="30" y="67"/>
                    <a:pt x="38" y="67"/>
                  </a:cubicBezTo>
                  <a:cubicBezTo>
                    <a:pt x="41" y="67"/>
                    <a:pt x="42" y="64"/>
                    <a:pt x="41" y="62"/>
                  </a:cubicBezTo>
                  <a:cubicBezTo>
                    <a:pt x="42" y="62"/>
                    <a:pt x="44" y="62"/>
                    <a:pt x="45" y="61"/>
                  </a:cubicBezTo>
                  <a:cubicBezTo>
                    <a:pt x="54" y="47"/>
                    <a:pt x="61" y="30"/>
                    <a:pt x="66" y="14"/>
                  </a:cubicBezTo>
                  <a:cubicBezTo>
                    <a:pt x="66" y="14"/>
                    <a:pt x="66" y="14"/>
                    <a:pt x="66" y="13"/>
                  </a:cubicBezTo>
                  <a:cubicBezTo>
                    <a:pt x="67" y="13"/>
                    <a:pt x="67" y="12"/>
                    <a:pt x="66" y="12"/>
                  </a:cubicBezTo>
                  <a:close/>
                  <a:moveTo>
                    <a:pt x="38" y="58"/>
                  </a:moveTo>
                  <a:cubicBezTo>
                    <a:pt x="38" y="59"/>
                    <a:pt x="38" y="59"/>
                    <a:pt x="38" y="60"/>
                  </a:cubicBezTo>
                  <a:cubicBezTo>
                    <a:pt x="33" y="57"/>
                    <a:pt x="26" y="56"/>
                    <a:pt x="21" y="52"/>
                  </a:cubicBezTo>
                  <a:cubicBezTo>
                    <a:pt x="16" y="49"/>
                    <a:pt x="10" y="45"/>
                    <a:pt x="7" y="40"/>
                  </a:cubicBezTo>
                  <a:cubicBezTo>
                    <a:pt x="23" y="31"/>
                    <a:pt x="37" y="17"/>
                    <a:pt x="50" y="4"/>
                  </a:cubicBezTo>
                  <a:cubicBezTo>
                    <a:pt x="50" y="4"/>
                    <a:pt x="50" y="4"/>
                    <a:pt x="50" y="4"/>
                  </a:cubicBezTo>
                  <a:cubicBezTo>
                    <a:pt x="51" y="7"/>
                    <a:pt x="53" y="9"/>
                    <a:pt x="56" y="11"/>
                  </a:cubicBezTo>
                  <a:cubicBezTo>
                    <a:pt x="57" y="12"/>
                    <a:pt x="59" y="14"/>
                    <a:pt x="61" y="15"/>
                  </a:cubicBezTo>
                  <a:cubicBezTo>
                    <a:pt x="52" y="28"/>
                    <a:pt x="44" y="43"/>
                    <a:pt x="3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19" name="Rectangle 12"/>
          <p:cNvSpPr>
            <a:spLocks noChangeArrowheads="1"/>
          </p:cNvSpPr>
          <p:nvPr/>
        </p:nvSpPr>
        <p:spPr bwMode="auto">
          <a:xfrm>
            <a:off x="1118005" y="5584361"/>
            <a:ext cx="10465579" cy="89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80" tIns="47640" rIns="95280" bIns="4764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style.rotation</p:attrName>
                                        </p:attrNameLst>
                                      </p:cBhvr>
                                      <p:tavLst>
                                        <p:tav tm="0">
                                          <p:val>
                                            <p:fltVal val="360"/>
                                          </p:val>
                                        </p:tav>
                                        <p:tav tm="100000">
                                          <p:val>
                                            <p:fltVal val="0"/>
                                          </p:val>
                                        </p:tav>
                                      </p:tavLst>
                                    </p:anim>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3"/>
          <p:cNvSpPr txBox="1"/>
          <p:nvPr/>
        </p:nvSpPr>
        <p:spPr>
          <a:xfrm>
            <a:off x="7128792" y="1558826"/>
            <a:ext cx="2814934" cy="711764"/>
          </a:xfrm>
          <a:prstGeom prst="rect">
            <a:avLst/>
          </a:prstGeom>
          <a:noFill/>
        </p:spPr>
        <p:txBody>
          <a:bodyPr wrap="none" lIns="95280" tIns="47640" rIns="95280" bIns="47640" rtlCol="0">
            <a:spAutoFit/>
          </a:bodyPr>
          <a:lstStyle/>
          <a:p>
            <a:pPr algn="ctr"/>
            <a:r>
              <a:rPr lang="en-US" altLang="zh-CN" sz="4000" spc="300" dirty="0">
                <a:solidFill>
                  <a:schemeClr val="bg1"/>
                </a:solidFill>
                <a:effectLst>
                  <a:reflection blurRad="6350" stA="55000" endA="300" endPos="45500" dir="5400000" sy="-100000" algn="bl" rotWithShape="0"/>
                </a:effectLst>
                <a:latin typeface="造字工房悦黑体验版纤细体" pitchFamily="50" charset="-122"/>
                <a:ea typeface="造字工房悦黑体验版纤细体" pitchFamily="50" charset="-122"/>
              </a:rPr>
              <a:t>CONTENTS</a:t>
            </a:r>
            <a:endParaRPr lang="zh-CN" altLang="en-US" sz="4000" spc="300" dirty="0">
              <a:solidFill>
                <a:schemeClr val="bg1"/>
              </a:solidFill>
              <a:effectLst>
                <a:reflection blurRad="6350" stA="55000" endA="300" endPos="45500" dir="5400000" sy="-100000" algn="bl" rotWithShape="0"/>
              </a:effectLst>
              <a:latin typeface="造字工房悦黑体验版纤细体" pitchFamily="50" charset="-122"/>
              <a:ea typeface="造字工房悦黑体验版纤细体" pitchFamily="50" charset="-122"/>
            </a:endParaRPr>
          </a:p>
        </p:txBody>
      </p:sp>
      <p:sp>
        <p:nvSpPr>
          <p:cNvPr id="38" name="文本框 32"/>
          <p:cNvSpPr txBox="1"/>
          <p:nvPr/>
        </p:nvSpPr>
        <p:spPr>
          <a:xfrm>
            <a:off x="8038716" y="3977168"/>
            <a:ext cx="3240000" cy="400110"/>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第一部分  </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个人履历</a:t>
            </a:r>
          </a:p>
        </p:txBody>
      </p:sp>
      <p:sp>
        <p:nvSpPr>
          <p:cNvPr id="39" name="文本框 36"/>
          <p:cNvSpPr txBox="1"/>
          <p:nvPr/>
        </p:nvSpPr>
        <p:spPr>
          <a:xfrm>
            <a:off x="8295370" y="4689195"/>
            <a:ext cx="3240000" cy="400110"/>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第二部分  </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岗位认知</a:t>
            </a:r>
          </a:p>
        </p:txBody>
      </p:sp>
      <p:sp>
        <p:nvSpPr>
          <p:cNvPr id="40" name="文本框 48"/>
          <p:cNvSpPr txBox="1"/>
          <p:nvPr/>
        </p:nvSpPr>
        <p:spPr>
          <a:xfrm>
            <a:off x="8511394" y="5401222"/>
            <a:ext cx="3240000" cy="400110"/>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第三部分  </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胜任能力</a:t>
            </a:r>
          </a:p>
        </p:txBody>
      </p:sp>
      <p:sp>
        <p:nvSpPr>
          <p:cNvPr id="41" name="文本框 48"/>
          <p:cNvSpPr txBox="1"/>
          <p:nvPr/>
        </p:nvSpPr>
        <p:spPr>
          <a:xfrm>
            <a:off x="8727418" y="6113248"/>
            <a:ext cx="3240000" cy="400110"/>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第四部分  </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目标规划</a:t>
            </a:r>
          </a:p>
        </p:txBody>
      </p:sp>
      <p:grpSp>
        <p:nvGrpSpPr>
          <p:cNvPr id="42" name="组合 41"/>
          <p:cNvGrpSpPr/>
          <p:nvPr/>
        </p:nvGrpSpPr>
        <p:grpSpPr>
          <a:xfrm>
            <a:off x="8047608" y="6059378"/>
            <a:ext cx="468000" cy="468000"/>
            <a:chOff x="3997140" y="5771346"/>
            <a:chExt cx="468000" cy="468000"/>
          </a:xfrm>
        </p:grpSpPr>
        <p:sp>
          <p:nvSpPr>
            <p:cNvPr id="43" name="矩形 42"/>
            <p:cNvSpPr/>
            <p:nvPr/>
          </p:nvSpPr>
          <p:spPr>
            <a:xfrm>
              <a:off x="3997140" y="5771346"/>
              <a:ext cx="468000" cy="468000"/>
            </a:xfrm>
            <a:prstGeom prst="rect">
              <a:avLst/>
            </a:prstGeom>
            <a:solidFill>
              <a:srgbClr val="89A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任意多边形 43"/>
            <p:cNvSpPr>
              <a:spLocks noChangeAspect="1"/>
            </p:cNvSpPr>
            <p:nvPr/>
          </p:nvSpPr>
          <p:spPr>
            <a:xfrm>
              <a:off x="4125405" y="5861346"/>
              <a:ext cx="211471" cy="288000"/>
            </a:xfrm>
            <a:custGeom>
              <a:avLst/>
              <a:gdLst>
                <a:gd name="connsiteX0" fmla="*/ 26032 w 501125"/>
                <a:gd name="connsiteY0" fmla="*/ 303198 h 682477"/>
                <a:gd name="connsiteX1" fmla="*/ 52064 w 501125"/>
                <a:gd name="connsiteY1" fmla="*/ 329230 h 682477"/>
                <a:gd name="connsiteX2" fmla="*/ 51882 w 501125"/>
                <a:gd name="connsiteY2" fmla="*/ 329671 h 682477"/>
                <a:gd name="connsiteX3" fmla="*/ 58624 w 501125"/>
                <a:gd name="connsiteY3" fmla="*/ 380453 h 682477"/>
                <a:gd name="connsiteX4" fmla="*/ 151276 w 501125"/>
                <a:gd name="connsiteY4" fmla="*/ 500804 h 682477"/>
                <a:gd name="connsiteX5" fmla="*/ 350236 w 501125"/>
                <a:gd name="connsiteY5" fmla="*/ 500581 h 682477"/>
                <a:gd name="connsiteX6" fmla="*/ 442618 w 501125"/>
                <a:gd name="connsiteY6" fmla="*/ 380022 h 682477"/>
                <a:gd name="connsiteX7" fmla="*/ 448869 w 501125"/>
                <a:gd name="connsiteY7" fmla="*/ 332113 h 682477"/>
                <a:gd name="connsiteX8" fmla="*/ 447675 w 501125"/>
                <a:gd name="connsiteY8" fmla="*/ 329230 h 682477"/>
                <a:gd name="connsiteX9" fmla="*/ 473707 w 501125"/>
                <a:gd name="connsiteY9" fmla="*/ 303198 h 682477"/>
                <a:gd name="connsiteX10" fmla="*/ 492115 w 501125"/>
                <a:gd name="connsiteY10" fmla="*/ 310823 h 682477"/>
                <a:gd name="connsiteX11" fmla="*/ 499221 w 501125"/>
                <a:gd name="connsiteY11" fmla="*/ 327979 h 682477"/>
                <a:gd name="connsiteX12" fmla="*/ 501125 w 501125"/>
                <a:gd name="connsiteY12" fmla="*/ 327975 h 682477"/>
                <a:gd name="connsiteX13" fmla="*/ 376168 w 501125"/>
                <a:gd name="connsiteY13" fmla="*/ 545343 h 682477"/>
                <a:gd name="connsiteX14" fmla="*/ 315206 w 501125"/>
                <a:gd name="connsiteY14" fmla="*/ 570623 h 682477"/>
                <a:gd name="connsiteX15" fmla="*/ 278612 w 501125"/>
                <a:gd name="connsiteY15" fmla="*/ 575442 h 682477"/>
                <a:gd name="connsiteX16" fmla="*/ 278612 w 501125"/>
                <a:gd name="connsiteY16" fmla="*/ 654427 h 682477"/>
                <a:gd name="connsiteX17" fmla="*/ 250562 w 501125"/>
                <a:gd name="connsiteY17" fmla="*/ 682477 h 682477"/>
                <a:gd name="connsiteX18" fmla="*/ 222512 w 501125"/>
                <a:gd name="connsiteY18" fmla="*/ 654427 h 682477"/>
                <a:gd name="connsiteX19" fmla="*/ 222512 w 501125"/>
                <a:gd name="connsiteY19" fmla="*/ 575433 h 682477"/>
                <a:gd name="connsiteX20" fmla="*/ 186464 w 501125"/>
                <a:gd name="connsiteY20" fmla="*/ 570768 h 682477"/>
                <a:gd name="connsiteX21" fmla="*/ 125444 w 501125"/>
                <a:gd name="connsiteY21" fmla="*/ 545624 h 682477"/>
                <a:gd name="connsiteX22" fmla="*/ 8686 w 501125"/>
                <a:gd name="connsiteY22" fmla="*/ 393960 h 682477"/>
                <a:gd name="connsiteX23" fmla="*/ 136 w 501125"/>
                <a:gd name="connsiteY23" fmla="*/ 329557 h 682477"/>
                <a:gd name="connsiteX24" fmla="*/ 0 w 501125"/>
                <a:gd name="connsiteY24" fmla="*/ 329230 h 682477"/>
                <a:gd name="connsiteX25" fmla="*/ 70 w 501125"/>
                <a:gd name="connsiteY25" fmla="*/ 329062 h 682477"/>
                <a:gd name="connsiteX26" fmla="*/ 0 w 501125"/>
                <a:gd name="connsiteY26" fmla="*/ 328537 h 682477"/>
                <a:gd name="connsiteX27" fmla="*/ 287 w 501125"/>
                <a:gd name="connsiteY27" fmla="*/ 328537 h 682477"/>
                <a:gd name="connsiteX28" fmla="*/ 7625 w 501125"/>
                <a:gd name="connsiteY28" fmla="*/ 310823 h 682477"/>
                <a:gd name="connsiteX29" fmla="*/ 26032 w 501125"/>
                <a:gd name="connsiteY29" fmla="*/ 303198 h 682477"/>
                <a:gd name="connsiteX30" fmla="*/ 250562 w 501125"/>
                <a:gd name="connsiteY30" fmla="*/ 0 h 682477"/>
                <a:gd name="connsiteX31" fmla="*/ 393976 w 501125"/>
                <a:gd name="connsiteY31" fmla="*/ 95061 h 682477"/>
                <a:gd name="connsiteX32" fmla="*/ 402651 w 501125"/>
                <a:gd name="connsiteY32" fmla="*/ 138031 h 682477"/>
                <a:gd name="connsiteX33" fmla="*/ 298047 w 501125"/>
                <a:gd name="connsiteY33" fmla="*/ 138031 h 682477"/>
                <a:gd name="connsiteX34" fmla="*/ 298047 w 501125"/>
                <a:gd name="connsiteY34" fmla="*/ 183750 h 682477"/>
                <a:gd name="connsiteX35" fmla="*/ 406207 w 501125"/>
                <a:gd name="connsiteY35" fmla="*/ 183750 h 682477"/>
                <a:gd name="connsiteX36" fmla="*/ 406207 w 501125"/>
                <a:gd name="connsiteY36" fmla="*/ 210909 h 682477"/>
                <a:gd name="connsiteX37" fmla="*/ 298047 w 501125"/>
                <a:gd name="connsiteY37" fmla="*/ 210909 h 682477"/>
                <a:gd name="connsiteX38" fmla="*/ 298047 w 501125"/>
                <a:gd name="connsiteY38" fmla="*/ 256628 h 682477"/>
                <a:gd name="connsiteX39" fmla="*/ 406207 w 501125"/>
                <a:gd name="connsiteY39" fmla="*/ 256628 h 682477"/>
                <a:gd name="connsiteX40" fmla="*/ 406207 w 501125"/>
                <a:gd name="connsiteY40" fmla="*/ 283787 h 682477"/>
                <a:gd name="connsiteX41" fmla="*/ 298047 w 501125"/>
                <a:gd name="connsiteY41" fmla="*/ 283787 h 682477"/>
                <a:gd name="connsiteX42" fmla="*/ 298047 w 501125"/>
                <a:gd name="connsiteY42" fmla="*/ 329506 h 682477"/>
                <a:gd name="connsiteX43" fmla="*/ 406207 w 501125"/>
                <a:gd name="connsiteY43" fmla="*/ 329506 h 682477"/>
                <a:gd name="connsiteX44" fmla="*/ 406207 w 501125"/>
                <a:gd name="connsiteY44" fmla="*/ 331379 h 682477"/>
                <a:gd name="connsiteX45" fmla="*/ 250562 w 501125"/>
                <a:gd name="connsiteY45" fmla="*/ 487024 h 682477"/>
                <a:gd name="connsiteX46" fmla="*/ 94917 w 501125"/>
                <a:gd name="connsiteY46" fmla="*/ 331379 h 682477"/>
                <a:gd name="connsiteX47" fmla="*/ 94917 w 501125"/>
                <a:gd name="connsiteY47" fmla="*/ 329506 h 682477"/>
                <a:gd name="connsiteX48" fmla="*/ 203077 w 501125"/>
                <a:gd name="connsiteY48" fmla="*/ 329506 h 682477"/>
                <a:gd name="connsiteX49" fmla="*/ 203077 w 501125"/>
                <a:gd name="connsiteY49" fmla="*/ 283787 h 682477"/>
                <a:gd name="connsiteX50" fmla="*/ 94917 w 501125"/>
                <a:gd name="connsiteY50" fmla="*/ 283787 h 682477"/>
                <a:gd name="connsiteX51" fmla="*/ 94917 w 501125"/>
                <a:gd name="connsiteY51" fmla="*/ 256628 h 682477"/>
                <a:gd name="connsiteX52" fmla="*/ 203077 w 501125"/>
                <a:gd name="connsiteY52" fmla="*/ 256628 h 682477"/>
                <a:gd name="connsiteX53" fmla="*/ 203077 w 501125"/>
                <a:gd name="connsiteY53" fmla="*/ 210909 h 682477"/>
                <a:gd name="connsiteX54" fmla="*/ 94917 w 501125"/>
                <a:gd name="connsiteY54" fmla="*/ 210909 h 682477"/>
                <a:gd name="connsiteX55" fmla="*/ 94917 w 501125"/>
                <a:gd name="connsiteY55" fmla="*/ 183750 h 682477"/>
                <a:gd name="connsiteX56" fmla="*/ 203077 w 501125"/>
                <a:gd name="connsiteY56" fmla="*/ 183750 h 682477"/>
                <a:gd name="connsiteX57" fmla="*/ 203077 w 501125"/>
                <a:gd name="connsiteY57" fmla="*/ 138031 h 682477"/>
                <a:gd name="connsiteX58" fmla="*/ 98473 w 501125"/>
                <a:gd name="connsiteY58" fmla="*/ 138031 h 682477"/>
                <a:gd name="connsiteX59" fmla="*/ 107149 w 501125"/>
                <a:gd name="connsiteY59" fmla="*/ 95061 h 682477"/>
                <a:gd name="connsiteX60" fmla="*/ 250562 w 501125"/>
                <a:gd name="connsiteY60" fmla="*/ 0 h 68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1125" h="682477">
                  <a:moveTo>
                    <a:pt x="26032" y="303198"/>
                  </a:moveTo>
                  <a:cubicBezTo>
                    <a:pt x="40409" y="303198"/>
                    <a:pt x="52064" y="314853"/>
                    <a:pt x="52064" y="329230"/>
                  </a:cubicBezTo>
                  <a:lnTo>
                    <a:pt x="51882" y="329671"/>
                  </a:lnTo>
                  <a:lnTo>
                    <a:pt x="58624" y="380453"/>
                  </a:lnTo>
                  <a:cubicBezTo>
                    <a:pt x="72185" y="430580"/>
                    <a:pt x="105082" y="474181"/>
                    <a:pt x="151276" y="500804"/>
                  </a:cubicBezTo>
                  <a:cubicBezTo>
                    <a:pt x="212867" y="536302"/>
                    <a:pt x="288725" y="536217"/>
                    <a:pt x="350236" y="500581"/>
                  </a:cubicBezTo>
                  <a:cubicBezTo>
                    <a:pt x="396369" y="473854"/>
                    <a:pt x="429169" y="430180"/>
                    <a:pt x="442618" y="380022"/>
                  </a:cubicBezTo>
                  <a:lnTo>
                    <a:pt x="448869" y="332113"/>
                  </a:lnTo>
                  <a:lnTo>
                    <a:pt x="447675" y="329230"/>
                  </a:lnTo>
                  <a:cubicBezTo>
                    <a:pt x="447675" y="314853"/>
                    <a:pt x="459330" y="303198"/>
                    <a:pt x="473707" y="303198"/>
                  </a:cubicBezTo>
                  <a:cubicBezTo>
                    <a:pt x="480896" y="303198"/>
                    <a:pt x="487404" y="306112"/>
                    <a:pt x="492115" y="310823"/>
                  </a:cubicBezTo>
                  <a:lnTo>
                    <a:pt x="499221" y="327979"/>
                  </a:lnTo>
                  <a:lnTo>
                    <a:pt x="501125" y="327975"/>
                  </a:lnTo>
                  <a:cubicBezTo>
                    <a:pt x="501326" y="417559"/>
                    <a:pt x="453684" y="500435"/>
                    <a:pt x="376168" y="545343"/>
                  </a:cubicBezTo>
                  <a:cubicBezTo>
                    <a:pt x="356789" y="556570"/>
                    <a:pt x="336281" y="564997"/>
                    <a:pt x="315206" y="570623"/>
                  </a:cubicBezTo>
                  <a:lnTo>
                    <a:pt x="278612" y="575442"/>
                  </a:lnTo>
                  <a:lnTo>
                    <a:pt x="278612" y="654427"/>
                  </a:lnTo>
                  <a:cubicBezTo>
                    <a:pt x="278612" y="669919"/>
                    <a:pt x="266054" y="682477"/>
                    <a:pt x="250562" y="682477"/>
                  </a:cubicBezTo>
                  <a:cubicBezTo>
                    <a:pt x="235070" y="682477"/>
                    <a:pt x="222512" y="669919"/>
                    <a:pt x="222512" y="654427"/>
                  </a:cubicBezTo>
                  <a:lnTo>
                    <a:pt x="222512" y="575433"/>
                  </a:lnTo>
                  <a:lnTo>
                    <a:pt x="186464" y="570768"/>
                  </a:lnTo>
                  <a:cubicBezTo>
                    <a:pt x="165376" y="565189"/>
                    <a:pt x="144848" y="556808"/>
                    <a:pt x="125444" y="545624"/>
                  </a:cubicBezTo>
                  <a:cubicBezTo>
                    <a:pt x="67232" y="512074"/>
                    <a:pt x="25776" y="457128"/>
                    <a:pt x="8686" y="393960"/>
                  </a:cubicBezTo>
                  <a:lnTo>
                    <a:pt x="136" y="329557"/>
                  </a:lnTo>
                  <a:lnTo>
                    <a:pt x="0" y="329230"/>
                  </a:lnTo>
                  <a:lnTo>
                    <a:pt x="70" y="329062"/>
                  </a:lnTo>
                  <a:lnTo>
                    <a:pt x="0" y="328537"/>
                  </a:lnTo>
                  <a:lnTo>
                    <a:pt x="287" y="328537"/>
                  </a:lnTo>
                  <a:lnTo>
                    <a:pt x="7625" y="310823"/>
                  </a:lnTo>
                  <a:cubicBezTo>
                    <a:pt x="12336" y="306112"/>
                    <a:pt x="18844" y="303198"/>
                    <a:pt x="26032" y="303198"/>
                  </a:cubicBezTo>
                  <a:close/>
                  <a:moveTo>
                    <a:pt x="250562" y="0"/>
                  </a:moveTo>
                  <a:cubicBezTo>
                    <a:pt x="315032" y="0"/>
                    <a:pt x="370348" y="39198"/>
                    <a:pt x="393976" y="95061"/>
                  </a:cubicBezTo>
                  <a:lnTo>
                    <a:pt x="402651" y="138031"/>
                  </a:lnTo>
                  <a:lnTo>
                    <a:pt x="298047" y="138031"/>
                  </a:lnTo>
                  <a:lnTo>
                    <a:pt x="298047" y="183750"/>
                  </a:lnTo>
                  <a:lnTo>
                    <a:pt x="406207" y="183750"/>
                  </a:lnTo>
                  <a:lnTo>
                    <a:pt x="406207" y="210909"/>
                  </a:lnTo>
                  <a:lnTo>
                    <a:pt x="298047" y="210909"/>
                  </a:lnTo>
                  <a:lnTo>
                    <a:pt x="298047" y="256628"/>
                  </a:lnTo>
                  <a:lnTo>
                    <a:pt x="406207" y="256628"/>
                  </a:lnTo>
                  <a:lnTo>
                    <a:pt x="406207" y="283787"/>
                  </a:lnTo>
                  <a:lnTo>
                    <a:pt x="298047" y="283787"/>
                  </a:lnTo>
                  <a:lnTo>
                    <a:pt x="298047" y="329506"/>
                  </a:lnTo>
                  <a:lnTo>
                    <a:pt x="406207" y="329506"/>
                  </a:lnTo>
                  <a:lnTo>
                    <a:pt x="406207" y="331379"/>
                  </a:lnTo>
                  <a:cubicBezTo>
                    <a:pt x="406207" y="417339"/>
                    <a:pt x="336522" y="487024"/>
                    <a:pt x="250562" y="487024"/>
                  </a:cubicBezTo>
                  <a:cubicBezTo>
                    <a:pt x="164602" y="487024"/>
                    <a:pt x="94917" y="417339"/>
                    <a:pt x="94917" y="331379"/>
                  </a:cubicBezTo>
                  <a:lnTo>
                    <a:pt x="94917" y="329506"/>
                  </a:lnTo>
                  <a:lnTo>
                    <a:pt x="203077" y="329506"/>
                  </a:lnTo>
                  <a:lnTo>
                    <a:pt x="203077" y="283787"/>
                  </a:lnTo>
                  <a:lnTo>
                    <a:pt x="94917" y="283787"/>
                  </a:lnTo>
                  <a:lnTo>
                    <a:pt x="94917" y="256628"/>
                  </a:lnTo>
                  <a:lnTo>
                    <a:pt x="203077" y="256628"/>
                  </a:lnTo>
                  <a:lnTo>
                    <a:pt x="203077" y="210909"/>
                  </a:lnTo>
                  <a:lnTo>
                    <a:pt x="94917" y="210909"/>
                  </a:lnTo>
                  <a:lnTo>
                    <a:pt x="94917" y="183750"/>
                  </a:lnTo>
                  <a:lnTo>
                    <a:pt x="203077" y="183750"/>
                  </a:lnTo>
                  <a:lnTo>
                    <a:pt x="203077" y="138031"/>
                  </a:lnTo>
                  <a:lnTo>
                    <a:pt x="98473" y="138031"/>
                  </a:lnTo>
                  <a:lnTo>
                    <a:pt x="107149" y="95061"/>
                  </a:lnTo>
                  <a:cubicBezTo>
                    <a:pt x="130777" y="39198"/>
                    <a:pt x="186092" y="0"/>
                    <a:pt x="250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7358906" y="3935090"/>
            <a:ext cx="468000" cy="468000"/>
            <a:chOff x="3997140" y="3584064"/>
            <a:chExt cx="468000" cy="468000"/>
          </a:xfrm>
        </p:grpSpPr>
        <p:sp>
          <p:nvSpPr>
            <p:cNvPr id="46" name="矩形 45"/>
            <p:cNvSpPr/>
            <p:nvPr/>
          </p:nvSpPr>
          <p:spPr>
            <a:xfrm>
              <a:off x="3997140" y="3584064"/>
              <a:ext cx="468000" cy="468000"/>
            </a:xfrm>
            <a:prstGeom prst="rect">
              <a:avLst/>
            </a:pr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Freeform 126"/>
            <p:cNvSpPr>
              <a:spLocks noChangeAspect="1" noEditPoints="1"/>
            </p:cNvSpPr>
            <p:nvPr/>
          </p:nvSpPr>
          <p:spPr bwMode="auto">
            <a:xfrm>
              <a:off x="4123140" y="3682923"/>
              <a:ext cx="216000" cy="270283"/>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48" name="组合 47"/>
          <p:cNvGrpSpPr/>
          <p:nvPr/>
        </p:nvGrpSpPr>
        <p:grpSpPr>
          <a:xfrm>
            <a:off x="7615560" y="4643186"/>
            <a:ext cx="468000" cy="468000"/>
            <a:chOff x="3997140" y="4313158"/>
            <a:chExt cx="468000" cy="468000"/>
          </a:xfrm>
        </p:grpSpPr>
        <p:sp>
          <p:nvSpPr>
            <p:cNvPr id="49" name="矩形 48"/>
            <p:cNvSpPr/>
            <p:nvPr/>
          </p:nvSpPr>
          <p:spPr>
            <a:xfrm>
              <a:off x="3997140" y="4313158"/>
              <a:ext cx="468000" cy="468000"/>
            </a:xfrm>
            <a:prstGeom prst="rect">
              <a:avLst/>
            </a:prstGeom>
            <a:solidFill>
              <a:srgbClr val="89A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50" name="组合 49"/>
            <p:cNvGrpSpPr>
              <a:grpSpLocks noChangeAspect="1"/>
            </p:cNvGrpSpPr>
            <p:nvPr/>
          </p:nvGrpSpPr>
          <p:grpSpPr>
            <a:xfrm>
              <a:off x="4063271" y="4403158"/>
              <a:ext cx="335739" cy="288000"/>
              <a:chOff x="5084763" y="971548"/>
              <a:chExt cx="323865" cy="277813"/>
            </a:xfrm>
            <a:solidFill>
              <a:schemeClr val="bg1"/>
            </a:solidFill>
          </p:grpSpPr>
          <p:sp>
            <p:nvSpPr>
              <p:cNvPr id="51"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54" name="组合 53"/>
          <p:cNvGrpSpPr/>
          <p:nvPr/>
        </p:nvGrpSpPr>
        <p:grpSpPr>
          <a:xfrm>
            <a:off x="7831584" y="5351282"/>
            <a:ext cx="468000" cy="468000"/>
            <a:chOff x="3997140" y="5042252"/>
            <a:chExt cx="468000" cy="468000"/>
          </a:xfrm>
        </p:grpSpPr>
        <p:sp>
          <p:nvSpPr>
            <p:cNvPr id="55" name="矩形 54"/>
            <p:cNvSpPr/>
            <p:nvPr/>
          </p:nvSpPr>
          <p:spPr>
            <a:xfrm>
              <a:off x="3997140" y="5042252"/>
              <a:ext cx="468000" cy="468000"/>
            </a:xfrm>
            <a:prstGeom prst="rect">
              <a:avLst/>
            </a:pr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6" name="Freeform 9"/>
            <p:cNvSpPr>
              <a:spLocks noChangeAspect="1" noEditPoints="1"/>
            </p:cNvSpPr>
            <p:nvPr/>
          </p:nvSpPr>
          <p:spPr bwMode="auto">
            <a:xfrm rot="19469485">
              <a:off x="4096000" y="5132252"/>
              <a:ext cx="270280" cy="288000"/>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57" name="TextBox 56"/>
          <p:cNvSpPr txBox="1"/>
          <p:nvPr/>
        </p:nvSpPr>
        <p:spPr>
          <a:xfrm>
            <a:off x="7748223" y="707504"/>
            <a:ext cx="1576072" cy="830997"/>
          </a:xfrm>
          <a:prstGeom prst="rect">
            <a:avLst/>
          </a:prstGeom>
          <a:noFill/>
        </p:spPr>
        <p:txBody>
          <a:bodyPr wrap="none" rtlCol="0">
            <a:spAutoFit/>
          </a:bodyPr>
          <a:lstStyle/>
          <a:p>
            <a:pPr algn="ctr"/>
            <a:r>
              <a:rPr lang="zh-CN" altLang="en-US" sz="4800" dirty="0">
                <a:solidFill>
                  <a:schemeClr val="bg1"/>
                </a:solidFill>
                <a:latin typeface="造字工房悦黑体验版纤细体" pitchFamily="50" charset="-122"/>
                <a:ea typeface="造字工房悦黑体验版纤细体" pitchFamily="50" charset="-122"/>
              </a:rPr>
              <a:t>目 录</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by="(-#ppt_w*2)" calcmode="lin" valueType="num">
                                      <p:cBhvr rctx="PPT">
                                        <p:cTn id="7" dur="500" autoRev="1" fill="hold">
                                          <p:stCondLst>
                                            <p:cond delay="0"/>
                                          </p:stCondLst>
                                        </p:cTn>
                                        <p:tgtEl>
                                          <p:spTgt spid="57"/>
                                        </p:tgtEl>
                                        <p:attrNameLst>
                                          <p:attrName>ppt_w</p:attrName>
                                        </p:attrNameLst>
                                      </p:cBhvr>
                                    </p:anim>
                                    <p:anim by="(#ppt_w*0.50)" calcmode="lin" valueType="num">
                                      <p:cBhvr>
                                        <p:cTn id="8" dur="500" decel="50000" autoRev="1" fill="hold">
                                          <p:stCondLst>
                                            <p:cond delay="0"/>
                                          </p:stCondLst>
                                        </p:cTn>
                                        <p:tgtEl>
                                          <p:spTgt spid="57"/>
                                        </p:tgtEl>
                                        <p:attrNameLst>
                                          <p:attrName>ppt_x</p:attrName>
                                        </p:attrNameLst>
                                      </p:cBhvr>
                                    </p:anim>
                                    <p:anim from="(-#ppt_h/2)" to="(#ppt_y)" calcmode="lin" valueType="num">
                                      <p:cBhvr>
                                        <p:cTn id="9" dur="1000" fill="hold">
                                          <p:stCondLst>
                                            <p:cond delay="0"/>
                                          </p:stCondLst>
                                        </p:cTn>
                                        <p:tgtEl>
                                          <p:spTgt spid="57"/>
                                        </p:tgtEl>
                                        <p:attrNameLst>
                                          <p:attrName>ppt_y</p:attrName>
                                        </p:attrNameLst>
                                      </p:cBhvr>
                                    </p:anim>
                                    <p:animRot by="21600000">
                                      <p:cBhvr>
                                        <p:cTn id="10" dur="1000" fill="hold">
                                          <p:stCondLst>
                                            <p:cond delay="0"/>
                                          </p:stCondLst>
                                        </p:cTn>
                                        <p:tgtEl>
                                          <p:spTgt spid="57"/>
                                        </p:tgtEl>
                                        <p:attrNameLst>
                                          <p:attrName>r</p:attrName>
                                        </p:attrNameLst>
                                      </p:cBhvr>
                                    </p:animRot>
                                  </p:childTnLst>
                                </p:cTn>
                              </p:par>
                            </p:childTnLst>
                          </p:cTn>
                        </p:par>
                        <p:par>
                          <p:cTn id="11" fill="hold">
                            <p:stCondLst>
                              <p:cond delay="12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7"/>
                                        </p:tgtEl>
                                        <p:attrNameLst>
                                          <p:attrName>ppt_y</p:attrName>
                                        </p:attrNameLst>
                                      </p:cBhvr>
                                      <p:tavLst>
                                        <p:tav tm="0">
                                          <p:val>
                                            <p:strVal val="#ppt_y"/>
                                          </p:val>
                                        </p:tav>
                                        <p:tav tm="100000">
                                          <p:val>
                                            <p:strVal val="#ppt_y"/>
                                          </p:val>
                                        </p:tav>
                                      </p:tavLst>
                                    </p:anim>
                                    <p:anim calcmode="lin" valueType="num">
                                      <p:cBhvr>
                                        <p:cTn id="1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7"/>
                                        </p:tgtEl>
                                      </p:cBhvr>
                                    </p:animEffect>
                                  </p:childTnLst>
                                </p:cTn>
                              </p:par>
                            </p:childTnLst>
                          </p:cTn>
                        </p:par>
                        <p:par>
                          <p:cTn id="19" fill="hold">
                            <p:stCondLst>
                              <p:cond delay="2050"/>
                            </p:stCondLst>
                            <p:childTnLst>
                              <p:par>
                                <p:cTn id="20" presetID="49" presetClass="entr" presetSubtype="0" decel="100000"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 calcmode="lin" valueType="num">
                                      <p:cBhvr>
                                        <p:cTn id="24" dur="500" fill="hold"/>
                                        <p:tgtEl>
                                          <p:spTgt spid="45"/>
                                        </p:tgtEl>
                                        <p:attrNameLst>
                                          <p:attrName>style.rotation</p:attrName>
                                        </p:attrNameLst>
                                      </p:cBhvr>
                                      <p:tavLst>
                                        <p:tav tm="0">
                                          <p:val>
                                            <p:fltVal val="360"/>
                                          </p:val>
                                        </p:tav>
                                        <p:tav tm="100000">
                                          <p:val>
                                            <p:fltVal val="0"/>
                                          </p:val>
                                        </p:tav>
                                      </p:tavLst>
                                    </p:anim>
                                    <p:animEffect transition="in" filter="fade">
                                      <p:cBhvr>
                                        <p:cTn id="25" dur="500"/>
                                        <p:tgtEl>
                                          <p:spTgt spid="45"/>
                                        </p:tgtEl>
                                      </p:cBhvr>
                                    </p:animEffect>
                                  </p:childTnLst>
                                </p:cTn>
                              </p:par>
                            </p:childTnLst>
                          </p:cTn>
                        </p:par>
                        <p:par>
                          <p:cTn id="26" fill="hold">
                            <p:stCondLst>
                              <p:cond delay="2550"/>
                            </p:stCondLst>
                            <p:childTnLst>
                              <p:par>
                                <p:cTn id="27" presetID="42" presetClass="entr" presetSubtype="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anim calcmode="lin" valueType="num">
                                      <p:cBhvr>
                                        <p:cTn id="30" dur="500" fill="hold"/>
                                        <p:tgtEl>
                                          <p:spTgt spid="38"/>
                                        </p:tgtEl>
                                        <p:attrNameLst>
                                          <p:attrName>ppt_x</p:attrName>
                                        </p:attrNameLst>
                                      </p:cBhvr>
                                      <p:tavLst>
                                        <p:tav tm="0">
                                          <p:val>
                                            <p:strVal val="#ppt_x"/>
                                          </p:val>
                                        </p:tav>
                                        <p:tav tm="100000">
                                          <p:val>
                                            <p:strVal val="#ppt_x"/>
                                          </p:val>
                                        </p:tav>
                                      </p:tavLst>
                                    </p:anim>
                                    <p:anim calcmode="lin" valueType="num">
                                      <p:cBhvr>
                                        <p:cTn id="31" dur="50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3050"/>
                            </p:stCondLst>
                            <p:childTnLst>
                              <p:par>
                                <p:cTn id="33" presetID="49" presetClass="entr" presetSubtype="0" decel="10000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360"/>
                                          </p:val>
                                        </p:tav>
                                        <p:tav tm="100000">
                                          <p:val>
                                            <p:fltVal val="0"/>
                                          </p:val>
                                        </p:tav>
                                      </p:tavLst>
                                    </p:anim>
                                    <p:animEffect transition="in" filter="fade">
                                      <p:cBhvr>
                                        <p:cTn id="38" dur="500"/>
                                        <p:tgtEl>
                                          <p:spTgt spid="48"/>
                                        </p:tgtEl>
                                      </p:cBhvr>
                                    </p:animEffect>
                                  </p:childTnLst>
                                </p:cTn>
                              </p:par>
                            </p:childTnLst>
                          </p:cTn>
                        </p:par>
                        <p:par>
                          <p:cTn id="39" fill="hold">
                            <p:stCondLst>
                              <p:cond delay="3550"/>
                            </p:stCondLst>
                            <p:childTnLst>
                              <p:par>
                                <p:cTn id="40" presetID="42"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anim calcmode="lin" valueType="num">
                                      <p:cBhvr>
                                        <p:cTn id="43" dur="500" fill="hold"/>
                                        <p:tgtEl>
                                          <p:spTgt spid="39"/>
                                        </p:tgtEl>
                                        <p:attrNameLst>
                                          <p:attrName>ppt_x</p:attrName>
                                        </p:attrNameLst>
                                      </p:cBhvr>
                                      <p:tavLst>
                                        <p:tav tm="0">
                                          <p:val>
                                            <p:strVal val="#ppt_x"/>
                                          </p:val>
                                        </p:tav>
                                        <p:tav tm="100000">
                                          <p:val>
                                            <p:strVal val="#ppt_x"/>
                                          </p:val>
                                        </p:tav>
                                      </p:tavLst>
                                    </p:anim>
                                    <p:anim calcmode="lin" valueType="num">
                                      <p:cBhvr>
                                        <p:cTn id="44" dur="50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4050"/>
                            </p:stCondLst>
                            <p:childTnLst>
                              <p:par>
                                <p:cTn id="46" presetID="49" presetClass="entr" presetSubtype="0" decel="100000"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500" fill="hold"/>
                                        <p:tgtEl>
                                          <p:spTgt spid="54"/>
                                        </p:tgtEl>
                                        <p:attrNameLst>
                                          <p:attrName>ppt_w</p:attrName>
                                        </p:attrNameLst>
                                      </p:cBhvr>
                                      <p:tavLst>
                                        <p:tav tm="0">
                                          <p:val>
                                            <p:fltVal val="0"/>
                                          </p:val>
                                        </p:tav>
                                        <p:tav tm="100000">
                                          <p:val>
                                            <p:strVal val="#ppt_w"/>
                                          </p:val>
                                        </p:tav>
                                      </p:tavLst>
                                    </p:anim>
                                    <p:anim calcmode="lin" valueType="num">
                                      <p:cBhvr>
                                        <p:cTn id="49" dur="500" fill="hold"/>
                                        <p:tgtEl>
                                          <p:spTgt spid="54"/>
                                        </p:tgtEl>
                                        <p:attrNameLst>
                                          <p:attrName>ppt_h</p:attrName>
                                        </p:attrNameLst>
                                      </p:cBhvr>
                                      <p:tavLst>
                                        <p:tav tm="0">
                                          <p:val>
                                            <p:fltVal val="0"/>
                                          </p:val>
                                        </p:tav>
                                        <p:tav tm="100000">
                                          <p:val>
                                            <p:strVal val="#ppt_h"/>
                                          </p:val>
                                        </p:tav>
                                      </p:tavLst>
                                    </p:anim>
                                    <p:anim calcmode="lin" valueType="num">
                                      <p:cBhvr>
                                        <p:cTn id="50" dur="500" fill="hold"/>
                                        <p:tgtEl>
                                          <p:spTgt spid="54"/>
                                        </p:tgtEl>
                                        <p:attrNameLst>
                                          <p:attrName>style.rotation</p:attrName>
                                        </p:attrNameLst>
                                      </p:cBhvr>
                                      <p:tavLst>
                                        <p:tav tm="0">
                                          <p:val>
                                            <p:fltVal val="360"/>
                                          </p:val>
                                        </p:tav>
                                        <p:tav tm="100000">
                                          <p:val>
                                            <p:fltVal val="0"/>
                                          </p:val>
                                        </p:tav>
                                      </p:tavLst>
                                    </p:anim>
                                    <p:animEffect transition="in" filter="fade">
                                      <p:cBhvr>
                                        <p:cTn id="51" dur="500"/>
                                        <p:tgtEl>
                                          <p:spTgt spid="54"/>
                                        </p:tgtEl>
                                      </p:cBhvr>
                                    </p:animEffect>
                                  </p:childTnLst>
                                </p:cTn>
                              </p:par>
                            </p:childTnLst>
                          </p:cTn>
                        </p:par>
                        <p:par>
                          <p:cTn id="52" fill="hold">
                            <p:stCondLst>
                              <p:cond delay="4550"/>
                            </p:stCondLst>
                            <p:childTnLst>
                              <p:par>
                                <p:cTn id="53" presetID="42"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5050"/>
                            </p:stCondLst>
                            <p:childTnLst>
                              <p:par>
                                <p:cTn id="59" presetID="49" presetClass="entr" presetSubtype="0" decel="100000"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 calcmode="lin" valueType="num">
                                      <p:cBhvr>
                                        <p:cTn id="63" dur="500" fill="hold"/>
                                        <p:tgtEl>
                                          <p:spTgt spid="42"/>
                                        </p:tgtEl>
                                        <p:attrNameLst>
                                          <p:attrName>style.rotation</p:attrName>
                                        </p:attrNameLst>
                                      </p:cBhvr>
                                      <p:tavLst>
                                        <p:tav tm="0">
                                          <p:val>
                                            <p:fltVal val="360"/>
                                          </p:val>
                                        </p:tav>
                                        <p:tav tm="100000">
                                          <p:val>
                                            <p:fltVal val="0"/>
                                          </p:val>
                                        </p:tav>
                                      </p:tavLst>
                                    </p:anim>
                                    <p:animEffect transition="in" filter="fade">
                                      <p:cBhvr>
                                        <p:cTn id="64" dur="500"/>
                                        <p:tgtEl>
                                          <p:spTgt spid="42"/>
                                        </p:tgtEl>
                                      </p:cBhvr>
                                    </p:animEffect>
                                  </p:childTnLst>
                                </p:cTn>
                              </p:par>
                            </p:childTnLst>
                          </p:cTn>
                        </p:par>
                        <p:par>
                          <p:cTn id="65" fill="hold">
                            <p:stCondLst>
                              <p:cond delay="5550"/>
                            </p:stCondLst>
                            <p:childTnLst>
                              <p:par>
                                <p:cTn id="66" presetID="42"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anim calcmode="lin" valueType="num">
                                      <p:cBhvr>
                                        <p:cTn id="69" dur="500" fill="hold"/>
                                        <p:tgtEl>
                                          <p:spTgt spid="41"/>
                                        </p:tgtEl>
                                        <p:attrNameLst>
                                          <p:attrName>ppt_x</p:attrName>
                                        </p:attrNameLst>
                                      </p:cBhvr>
                                      <p:tavLst>
                                        <p:tav tm="0">
                                          <p:val>
                                            <p:strVal val="#ppt_x"/>
                                          </p:val>
                                        </p:tav>
                                        <p:tav tm="100000">
                                          <p:val>
                                            <p:strVal val="#ppt_x"/>
                                          </p:val>
                                        </p:tav>
                                      </p:tavLst>
                                    </p:anim>
                                    <p:anim calcmode="lin" valueType="num">
                                      <p:cBhvr>
                                        <p:cTn id="70"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8" grpId="0"/>
      <p:bldP spid="39" grpId="0"/>
      <p:bldP spid="40" grpId="0"/>
      <p:bldP spid="41"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4560094" y="582652"/>
            <a:ext cx="3581400" cy="400110"/>
          </a:xfrm>
          <a:prstGeom prst="rect">
            <a:avLst/>
          </a:prstGeom>
          <a:noFill/>
        </p:spPr>
        <p:txBody>
          <a:bodyPr wrap="square" rtlCol="0">
            <a:spAutoFit/>
          </a:bodyPr>
          <a:lstStyle/>
          <a:p>
            <a:pPr algn="ctr"/>
            <a:r>
              <a:rPr lang="zh-CN" altLang="en-US" sz="2000" dirty="0">
                <a:solidFill>
                  <a:srgbClr val="0DA181"/>
                </a:solidFill>
                <a:latin typeface="造字工房悦黑体验版常规体" pitchFamily="50" charset="-122"/>
                <a:ea typeface="造字工房悦黑体验版常规体" pitchFamily="50" charset="-122"/>
              </a:rPr>
              <a:t>项目经验  </a:t>
            </a:r>
            <a:endParaRPr lang="en-US" altLang="zh-CN" sz="2000" dirty="0">
              <a:solidFill>
                <a:schemeClr val="bg1">
                  <a:lumMod val="50000"/>
                </a:schemeClr>
              </a:solidFill>
              <a:latin typeface="Agency FB" panose="020B0503020202020204" pitchFamily="34" charset="0"/>
              <a:ea typeface="微软雅黑" panose="020B0503020204020204" pitchFamily="34" charset="-122"/>
            </a:endParaRPr>
          </a:p>
        </p:txBody>
      </p:sp>
      <p:sp>
        <p:nvSpPr>
          <p:cNvPr id="3" name="MH_Picture_2"/>
          <p:cNvSpPr/>
          <p:nvPr>
            <p:custDataLst>
              <p:tags r:id="rId1"/>
            </p:custDataLst>
          </p:nvPr>
        </p:nvSpPr>
        <p:spPr>
          <a:xfrm>
            <a:off x="5146390" y="2164543"/>
            <a:ext cx="2121479" cy="2631281"/>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tx1">
                  <a:lumMod val="75000"/>
                  <a:lumOff val="25000"/>
                </a:schemeClr>
              </a:solidFill>
            </a:endParaRPr>
          </a:p>
        </p:txBody>
      </p:sp>
      <p:sp>
        <p:nvSpPr>
          <p:cNvPr id="4" name="MH_Picture_1"/>
          <p:cNvSpPr/>
          <p:nvPr>
            <p:custDataLst>
              <p:tags r:id="rId2"/>
            </p:custDataLst>
          </p:nvPr>
        </p:nvSpPr>
        <p:spPr>
          <a:xfrm>
            <a:off x="2810695" y="2452854"/>
            <a:ext cx="1674000" cy="2054658"/>
          </a:xfrm>
          <a:prstGeom prst="rect">
            <a:avLst/>
          </a:prstGeom>
          <a:blipFill dpi="0" rotWithShape="1">
            <a:blip r:embed="rId7" cstate="screen">
              <a:extLst>
                <a:ext uri="{BEBA8EAE-BF5A-486C-A8C5-ECC9F3942E4B}">
                  <a14:imgProps xmlns:a14="http://schemas.microsoft.com/office/drawing/2010/main">
                    <a14:imgLayer r:embed="rId8">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tx1">
                  <a:lumMod val="75000"/>
                  <a:lumOff val="25000"/>
                </a:schemeClr>
              </a:solidFill>
            </a:endParaRPr>
          </a:p>
        </p:txBody>
      </p:sp>
      <p:sp>
        <p:nvSpPr>
          <p:cNvPr id="5" name="MH_Picture_3"/>
          <p:cNvSpPr/>
          <p:nvPr>
            <p:custDataLst>
              <p:tags r:id="rId3"/>
            </p:custDataLst>
          </p:nvPr>
        </p:nvSpPr>
        <p:spPr>
          <a:xfrm>
            <a:off x="7929564" y="2452854"/>
            <a:ext cx="1674000" cy="2054658"/>
          </a:xfrm>
          <a:prstGeom prst="rect">
            <a:avLst/>
          </a:prstGeom>
          <a:blipFill dpi="0" rotWithShape="1">
            <a:blip r:embed="rId9" cstate="screen">
              <a:extLst>
                <a:ext uri="{BEBA8EAE-BF5A-486C-A8C5-ECC9F3942E4B}">
                  <a14:imgProps xmlns:a14="http://schemas.microsoft.com/office/drawing/2010/main">
                    <a14:imgLayer r:embed="rId10">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tx1">
                  <a:lumMod val="75000"/>
                  <a:lumOff val="25000"/>
                </a:schemeClr>
              </a:solidFill>
            </a:endParaRPr>
          </a:p>
        </p:txBody>
      </p:sp>
      <p:sp>
        <p:nvSpPr>
          <p:cNvPr id="6" name="任意多边形 5"/>
          <p:cNvSpPr/>
          <p:nvPr/>
        </p:nvSpPr>
        <p:spPr>
          <a:xfrm>
            <a:off x="1626394" y="4583552"/>
            <a:ext cx="9172575" cy="328613"/>
          </a:xfrm>
          <a:custGeom>
            <a:avLst/>
            <a:gdLst>
              <a:gd name="connsiteX0" fmla="*/ 0 w 12230100"/>
              <a:gd name="connsiteY0" fmla="*/ 0 h 419100"/>
              <a:gd name="connsiteX1" fmla="*/ 4248150 w 12230100"/>
              <a:gd name="connsiteY1" fmla="*/ 0 h 419100"/>
              <a:gd name="connsiteX2" fmla="*/ 4248150 w 12230100"/>
              <a:gd name="connsiteY2" fmla="*/ 419100 h 419100"/>
              <a:gd name="connsiteX3" fmla="*/ 7981950 w 12230100"/>
              <a:gd name="connsiteY3" fmla="*/ 419100 h 419100"/>
              <a:gd name="connsiteX4" fmla="*/ 7981950 w 12230100"/>
              <a:gd name="connsiteY4" fmla="*/ 95250 h 419100"/>
              <a:gd name="connsiteX5" fmla="*/ 12230100 w 12230100"/>
              <a:gd name="connsiteY5" fmla="*/ 95250 h 419100"/>
              <a:gd name="connsiteX6" fmla="*/ 12230100 w 12230100"/>
              <a:gd name="connsiteY6" fmla="*/ 133350 h 419100"/>
              <a:gd name="connsiteX0-1" fmla="*/ 0 w 12230100"/>
              <a:gd name="connsiteY0-2" fmla="*/ 0 h 419100"/>
              <a:gd name="connsiteX1-3" fmla="*/ 4248150 w 12230100"/>
              <a:gd name="connsiteY1-4" fmla="*/ 0 h 419100"/>
              <a:gd name="connsiteX2-5" fmla="*/ 4248150 w 12230100"/>
              <a:gd name="connsiteY2-6" fmla="*/ 419100 h 419100"/>
              <a:gd name="connsiteX3-7" fmla="*/ 7886700 w 12230100"/>
              <a:gd name="connsiteY3-8" fmla="*/ 419100 h 419100"/>
              <a:gd name="connsiteX4-9" fmla="*/ 7981950 w 12230100"/>
              <a:gd name="connsiteY4-10" fmla="*/ 95250 h 419100"/>
              <a:gd name="connsiteX5-11" fmla="*/ 12230100 w 12230100"/>
              <a:gd name="connsiteY5-12" fmla="*/ 95250 h 419100"/>
              <a:gd name="connsiteX6-13" fmla="*/ 12230100 w 12230100"/>
              <a:gd name="connsiteY6-14" fmla="*/ 133350 h 419100"/>
              <a:gd name="connsiteX0-15" fmla="*/ 0 w 12230100"/>
              <a:gd name="connsiteY0-16" fmla="*/ 0 h 419100"/>
              <a:gd name="connsiteX1-17" fmla="*/ 4248150 w 12230100"/>
              <a:gd name="connsiteY1-18" fmla="*/ 0 h 419100"/>
              <a:gd name="connsiteX2-19" fmla="*/ 4362450 w 12230100"/>
              <a:gd name="connsiteY2-20" fmla="*/ 400050 h 419100"/>
              <a:gd name="connsiteX3-21" fmla="*/ 7886700 w 12230100"/>
              <a:gd name="connsiteY3-22" fmla="*/ 419100 h 419100"/>
              <a:gd name="connsiteX4-23" fmla="*/ 7981950 w 12230100"/>
              <a:gd name="connsiteY4-24" fmla="*/ 95250 h 419100"/>
              <a:gd name="connsiteX5-25" fmla="*/ 12230100 w 12230100"/>
              <a:gd name="connsiteY5-26" fmla="*/ 95250 h 419100"/>
              <a:gd name="connsiteX6-27" fmla="*/ 12230100 w 12230100"/>
              <a:gd name="connsiteY6-28" fmla="*/ 133350 h 419100"/>
              <a:gd name="connsiteX0-29" fmla="*/ 0 w 12230100"/>
              <a:gd name="connsiteY0-30" fmla="*/ 0 h 438150"/>
              <a:gd name="connsiteX1-31" fmla="*/ 4248150 w 12230100"/>
              <a:gd name="connsiteY1-32" fmla="*/ 0 h 438150"/>
              <a:gd name="connsiteX2-33" fmla="*/ 4362450 w 12230100"/>
              <a:gd name="connsiteY2-34" fmla="*/ 438150 h 438150"/>
              <a:gd name="connsiteX3-35" fmla="*/ 7886700 w 12230100"/>
              <a:gd name="connsiteY3-36" fmla="*/ 419100 h 438150"/>
              <a:gd name="connsiteX4-37" fmla="*/ 7981950 w 12230100"/>
              <a:gd name="connsiteY4-38" fmla="*/ 95250 h 438150"/>
              <a:gd name="connsiteX5-39" fmla="*/ 12230100 w 12230100"/>
              <a:gd name="connsiteY5-40" fmla="*/ 95250 h 438150"/>
              <a:gd name="connsiteX6-41" fmla="*/ 12230100 w 12230100"/>
              <a:gd name="connsiteY6-42" fmla="*/ 133350 h 438150"/>
              <a:gd name="connsiteX0-43" fmla="*/ 0 w 12230100"/>
              <a:gd name="connsiteY0-44" fmla="*/ 0 h 438150"/>
              <a:gd name="connsiteX1-45" fmla="*/ 4248150 w 12230100"/>
              <a:gd name="connsiteY1-46" fmla="*/ 0 h 438150"/>
              <a:gd name="connsiteX2-47" fmla="*/ 4362450 w 12230100"/>
              <a:gd name="connsiteY2-48" fmla="*/ 438150 h 438150"/>
              <a:gd name="connsiteX3-49" fmla="*/ 7886700 w 12230100"/>
              <a:gd name="connsiteY3-50" fmla="*/ 419100 h 438150"/>
              <a:gd name="connsiteX4-51" fmla="*/ 7981950 w 12230100"/>
              <a:gd name="connsiteY4-52" fmla="*/ 95250 h 438150"/>
              <a:gd name="connsiteX5-53" fmla="*/ 12230100 w 12230100"/>
              <a:gd name="connsiteY5-54" fmla="*/ 95250 h 438150"/>
              <a:gd name="connsiteX6-55" fmla="*/ 12230100 w 12230100"/>
              <a:gd name="connsiteY6-56" fmla="*/ 133350 h 4381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230100" h="438150">
                <a:moveTo>
                  <a:pt x="0" y="0"/>
                </a:moveTo>
                <a:lnTo>
                  <a:pt x="4248150" y="0"/>
                </a:lnTo>
                <a:lnTo>
                  <a:pt x="4362450" y="438150"/>
                </a:lnTo>
                <a:lnTo>
                  <a:pt x="7886700" y="419100"/>
                </a:lnTo>
                <a:lnTo>
                  <a:pt x="7981950" y="95250"/>
                </a:lnTo>
                <a:lnTo>
                  <a:pt x="12230100" y="95250"/>
                </a:lnTo>
                <a:lnTo>
                  <a:pt x="12230100" y="133350"/>
                </a:lnTo>
              </a:path>
            </a:pathLst>
          </a:custGeom>
          <a:no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7" name="文本框 26"/>
          <p:cNvSpPr txBox="1"/>
          <p:nvPr/>
        </p:nvSpPr>
        <p:spPr>
          <a:xfrm>
            <a:off x="2900645" y="4612082"/>
            <a:ext cx="1360501" cy="315471"/>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此处添加标题</a:t>
            </a:r>
            <a:endParaRPr lang="en-US" altLang="zh-CN" sz="16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文本框 27"/>
          <p:cNvSpPr txBox="1"/>
          <p:nvPr/>
        </p:nvSpPr>
        <p:spPr>
          <a:xfrm>
            <a:off x="5482434" y="4946525"/>
            <a:ext cx="1388116" cy="315471"/>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此处添加标题</a:t>
            </a:r>
            <a:endParaRPr lang="en-US" altLang="zh-CN" sz="16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文本框 28"/>
          <p:cNvSpPr txBox="1"/>
          <p:nvPr/>
        </p:nvSpPr>
        <p:spPr>
          <a:xfrm>
            <a:off x="8087785" y="4747858"/>
            <a:ext cx="1493167" cy="315471"/>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此处添加标题</a:t>
            </a:r>
            <a:endParaRPr lang="en-US" altLang="zh-CN" sz="16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文本框 29"/>
          <p:cNvSpPr txBox="1"/>
          <p:nvPr/>
        </p:nvSpPr>
        <p:spPr>
          <a:xfrm>
            <a:off x="2900645" y="5002378"/>
            <a:ext cx="1527462" cy="623248"/>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单击此处添加文字阐述，添加简短问题说明文字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30"/>
          <p:cNvSpPr txBox="1"/>
          <p:nvPr/>
        </p:nvSpPr>
        <p:spPr>
          <a:xfrm>
            <a:off x="5482434" y="5314002"/>
            <a:ext cx="1527462" cy="623248"/>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单击此处添加文字阐述，添加简短问题说明文字</a:t>
            </a:r>
          </a:p>
        </p:txBody>
      </p:sp>
      <p:sp>
        <p:nvSpPr>
          <p:cNvPr id="12" name="文本框 31"/>
          <p:cNvSpPr txBox="1"/>
          <p:nvPr/>
        </p:nvSpPr>
        <p:spPr>
          <a:xfrm>
            <a:off x="8104677" y="5081995"/>
            <a:ext cx="1527462" cy="623248"/>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单击此处添加文字阐述，添加简短问题说明文字</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6" presetClass="entr" presetSubtype="37"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outVertical)">
                                      <p:cBhvr>
                                        <p:cTn id="30" dur="500"/>
                                        <p:tgtEl>
                                          <p:spTgt spid="6"/>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75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750"/>
                                        <p:tgtEl>
                                          <p:spTgt spid="1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0794" y="582671"/>
            <a:ext cx="2160000" cy="400091"/>
          </a:xfrm>
          <a:prstGeom prst="rect">
            <a:avLst/>
          </a:prstGeom>
          <a:noFill/>
        </p:spPr>
        <p:txBody>
          <a:bodyPr wrap="square" rtlCol="0">
            <a:spAutoFit/>
          </a:bodyPr>
          <a:lstStyle>
            <a:defPPr>
              <a:defRPr lang="zh-CN"/>
            </a:defPPr>
            <a:lvl1pPr algn="ctr">
              <a:defRPr sz="2000">
                <a:solidFill>
                  <a:srgbClr val="0DA181"/>
                </a:solidFill>
                <a:latin typeface="造字工房悦黑体验版常规体" pitchFamily="50" charset="-122"/>
                <a:ea typeface="造字工房悦黑体验版常规体" pitchFamily="50" charset="-122"/>
              </a:defRPr>
            </a:lvl1pPr>
          </a:lstStyle>
          <a:p>
            <a:r>
              <a:rPr lang="zh-CN" altLang="en-US" dirty="0"/>
              <a:t>项目经验 </a:t>
            </a:r>
            <a:endParaRPr lang="en-US" altLang="zh-CN" dirty="0"/>
          </a:p>
        </p:txBody>
      </p:sp>
      <p:pic>
        <p:nvPicPr>
          <p:cNvPr id="3" name="Picture 1"/>
          <p:cNvPicPr>
            <a:picLocks noChangeAspect="1"/>
          </p:cNvPicPr>
          <p:nvPr/>
        </p:nvPicPr>
        <p:blipFill>
          <a:blip r:embed="rId3" cstate="screen"/>
          <a:srcRect/>
          <a:stretch>
            <a:fillRect/>
          </a:stretch>
        </p:blipFill>
        <p:spPr>
          <a:xfrm>
            <a:off x="1695301" y="2551907"/>
            <a:ext cx="3691602" cy="3026276"/>
          </a:xfrm>
          <a:prstGeom prst="rect">
            <a:avLst/>
          </a:prstGeom>
        </p:spPr>
      </p:pic>
      <p:graphicFrame>
        <p:nvGraphicFramePr>
          <p:cNvPr id="4" name="Chart 41"/>
          <p:cNvGraphicFramePr/>
          <p:nvPr/>
        </p:nvGraphicFramePr>
        <p:xfrm>
          <a:off x="7377077" y="4565438"/>
          <a:ext cx="4023349" cy="1726383"/>
        </p:xfrm>
        <a:graphic>
          <a:graphicData uri="http://schemas.openxmlformats.org/drawingml/2006/chart">
            <c:chart xmlns:c="http://schemas.openxmlformats.org/drawingml/2006/chart" xmlns:r="http://schemas.openxmlformats.org/officeDocument/2006/relationships" r:id="rId4"/>
          </a:graphicData>
        </a:graphic>
      </p:graphicFrame>
      <p:sp>
        <p:nvSpPr>
          <p:cNvPr id="5" name="矩形 4"/>
          <p:cNvSpPr/>
          <p:nvPr/>
        </p:nvSpPr>
        <p:spPr>
          <a:xfrm>
            <a:off x="1799999" y="2663999"/>
            <a:ext cx="3456000" cy="1944000"/>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512" tIns="43256" rIns="86512" bIns="43256" rtlCol="0" anchor="ctr"/>
          <a:lstStyle/>
          <a:p>
            <a:pPr algn="ctr"/>
            <a:endParaRPr lang="zh-CN" altLang="en-US"/>
          </a:p>
        </p:txBody>
      </p:sp>
      <p:pic>
        <p:nvPicPr>
          <p:cNvPr id="6" name="Picture 2"/>
          <p:cNvPicPr>
            <a:picLocks noChangeAspect="1"/>
          </p:cNvPicPr>
          <p:nvPr/>
        </p:nvPicPr>
        <p:blipFill>
          <a:blip r:embed="rId6" cstate="screen"/>
          <a:srcRect/>
          <a:stretch>
            <a:fillRect/>
          </a:stretch>
        </p:blipFill>
        <p:spPr>
          <a:xfrm>
            <a:off x="4165511" y="3988229"/>
            <a:ext cx="2941020" cy="1663416"/>
          </a:xfrm>
          <a:prstGeom prst="rect">
            <a:avLst/>
          </a:prstGeom>
        </p:spPr>
      </p:pic>
      <p:sp>
        <p:nvSpPr>
          <p:cNvPr id="7" name="矩形 6"/>
          <p:cNvSpPr/>
          <p:nvPr/>
        </p:nvSpPr>
        <p:spPr>
          <a:xfrm>
            <a:off x="4464000" y="4079773"/>
            <a:ext cx="2286000" cy="1387194"/>
          </a:xfrm>
          <a:prstGeom prst="rect">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512" tIns="43256" rIns="86512" bIns="43256" rtlCol="0" anchor="ctr"/>
          <a:lstStyle/>
          <a:p>
            <a:pPr algn="ctr"/>
            <a:endParaRPr lang="zh-CN" altLang="en-US"/>
          </a:p>
        </p:txBody>
      </p:sp>
      <p:sp>
        <p:nvSpPr>
          <p:cNvPr id="8" name="TextBox 348"/>
          <p:cNvSpPr txBox="1"/>
          <p:nvPr/>
        </p:nvSpPr>
        <p:spPr>
          <a:xfrm>
            <a:off x="6816371" y="2494930"/>
            <a:ext cx="1560069" cy="319464"/>
          </a:xfrm>
          <a:prstGeom prst="rect">
            <a:avLst/>
          </a:prstGeom>
          <a:noFill/>
        </p:spPr>
        <p:txBody>
          <a:bodyPr wrap="none" lIns="86512" tIns="43256" rIns="86512" bIns="43256" rtlCol="0">
            <a:spAutoFit/>
          </a:bodyPr>
          <a:lstStyle/>
          <a:p>
            <a:r>
              <a:rPr lang="zh-CN" altLang="en-US" sz="1500" b="1" dirty="0">
                <a:solidFill>
                  <a:srgbClr val="2C9E7D"/>
                </a:solidFill>
                <a:ea typeface="微软雅黑" panose="020B0503020204020204" pitchFamily="34" charset="-122"/>
              </a:rPr>
              <a:t>请替换文字内容</a:t>
            </a:r>
          </a:p>
        </p:txBody>
      </p:sp>
      <p:sp>
        <p:nvSpPr>
          <p:cNvPr id="9" name="TextBox 349"/>
          <p:cNvSpPr txBox="1"/>
          <p:nvPr/>
        </p:nvSpPr>
        <p:spPr>
          <a:xfrm>
            <a:off x="6816370" y="2804875"/>
            <a:ext cx="4660108" cy="1449268"/>
          </a:xfrm>
          <a:prstGeom prst="rect">
            <a:avLst/>
          </a:prstGeom>
          <a:noFill/>
        </p:spPr>
        <p:txBody>
          <a:bodyPr wrap="square" lIns="86512" tIns="43256" rIns="86512" bIns="43256" rtlCol="0">
            <a:spAutoFit/>
          </a:bodyPr>
          <a:lstStyle/>
          <a:p>
            <a:pPr algn="just">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250" fill="hold"/>
                                        <p:tgtEl>
                                          <p:spTgt spid="8"/>
                                        </p:tgtEl>
                                        <p:attrNameLst>
                                          <p:attrName>ppt_x</p:attrName>
                                        </p:attrNameLst>
                                      </p:cBhvr>
                                      <p:tavLst>
                                        <p:tav tm="0">
                                          <p:val>
                                            <p:strVal val="1+#ppt_w/2"/>
                                          </p:val>
                                        </p:tav>
                                        <p:tav tm="100000">
                                          <p:val>
                                            <p:strVal val="#ppt_x"/>
                                          </p:val>
                                        </p:tav>
                                      </p:tavLst>
                                    </p:anim>
                                    <p:anim calcmode="lin" valueType="num">
                                      <p:cBhvr additive="base">
                                        <p:cTn id="29" dur="25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P spid="7" grpId="0" animBg="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
          <p:cNvSpPr txBox="1"/>
          <p:nvPr/>
        </p:nvSpPr>
        <p:spPr>
          <a:xfrm>
            <a:off x="4730794" y="3701063"/>
            <a:ext cx="3240000" cy="954107"/>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2800" b="1" dirty="0">
                <a:solidFill>
                  <a:srgbClr val="2C9E7D"/>
                </a:solidFill>
                <a:latin typeface="微软雅黑" panose="020B0503020204020204" pitchFamily="34" charset="-122"/>
                <a:ea typeface="微软雅黑" panose="020B0503020204020204" pitchFamily="34" charset="-122"/>
              </a:rPr>
              <a:t>PART4</a:t>
            </a:r>
          </a:p>
          <a:p>
            <a:pPr algn="ctr"/>
            <a:r>
              <a:rPr lang="zh-CN" altLang="en-US" sz="2800" b="1" dirty="0">
                <a:solidFill>
                  <a:srgbClr val="2C9E7D"/>
                </a:solidFill>
                <a:latin typeface="微软雅黑" panose="020B0503020204020204" pitchFamily="34" charset="-122"/>
                <a:ea typeface="微软雅黑" panose="020B0503020204020204" pitchFamily="34" charset="-122"/>
              </a:rPr>
              <a:t>目标规划</a:t>
            </a:r>
          </a:p>
        </p:txBody>
      </p:sp>
      <p:grpSp>
        <p:nvGrpSpPr>
          <p:cNvPr id="3" name="组合 2"/>
          <p:cNvGrpSpPr>
            <a:grpSpLocks noChangeAspect="1"/>
          </p:cNvGrpSpPr>
          <p:nvPr/>
        </p:nvGrpSpPr>
        <p:grpSpPr>
          <a:xfrm>
            <a:off x="5990794" y="2638946"/>
            <a:ext cx="720000" cy="720000"/>
            <a:chOff x="3997140" y="5771346"/>
            <a:chExt cx="468000" cy="468000"/>
          </a:xfrm>
        </p:grpSpPr>
        <p:sp>
          <p:nvSpPr>
            <p:cNvPr id="4" name="椭圆 3"/>
            <p:cNvSpPr/>
            <p:nvPr/>
          </p:nvSpPr>
          <p:spPr>
            <a:xfrm>
              <a:off x="3997140" y="5771346"/>
              <a:ext cx="468000" cy="468000"/>
            </a:xfrm>
            <a:prstGeom prst="ellipse">
              <a:avLst/>
            </a:pr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任意多边形 4"/>
            <p:cNvSpPr>
              <a:spLocks noChangeAspect="1"/>
            </p:cNvSpPr>
            <p:nvPr/>
          </p:nvSpPr>
          <p:spPr>
            <a:xfrm>
              <a:off x="4125405" y="5861346"/>
              <a:ext cx="211471" cy="288000"/>
            </a:xfrm>
            <a:custGeom>
              <a:avLst/>
              <a:gdLst>
                <a:gd name="connsiteX0" fmla="*/ 26032 w 501125"/>
                <a:gd name="connsiteY0" fmla="*/ 303198 h 682477"/>
                <a:gd name="connsiteX1" fmla="*/ 52064 w 501125"/>
                <a:gd name="connsiteY1" fmla="*/ 329230 h 682477"/>
                <a:gd name="connsiteX2" fmla="*/ 51882 w 501125"/>
                <a:gd name="connsiteY2" fmla="*/ 329671 h 682477"/>
                <a:gd name="connsiteX3" fmla="*/ 58624 w 501125"/>
                <a:gd name="connsiteY3" fmla="*/ 380453 h 682477"/>
                <a:gd name="connsiteX4" fmla="*/ 151276 w 501125"/>
                <a:gd name="connsiteY4" fmla="*/ 500804 h 682477"/>
                <a:gd name="connsiteX5" fmla="*/ 350236 w 501125"/>
                <a:gd name="connsiteY5" fmla="*/ 500581 h 682477"/>
                <a:gd name="connsiteX6" fmla="*/ 442618 w 501125"/>
                <a:gd name="connsiteY6" fmla="*/ 380022 h 682477"/>
                <a:gd name="connsiteX7" fmla="*/ 448869 w 501125"/>
                <a:gd name="connsiteY7" fmla="*/ 332113 h 682477"/>
                <a:gd name="connsiteX8" fmla="*/ 447675 w 501125"/>
                <a:gd name="connsiteY8" fmla="*/ 329230 h 682477"/>
                <a:gd name="connsiteX9" fmla="*/ 473707 w 501125"/>
                <a:gd name="connsiteY9" fmla="*/ 303198 h 682477"/>
                <a:gd name="connsiteX10" fmla="*/ 492115 w 501125"/>
                <a:gd name="connsiteY10" fmla="*/ 310823 h 682477"/>
                <a:gd name="connsiteX11" fmla="*/ 499221 w 501125"/>
                <a:gd name="connsiteY11" fmla="*/ 327979 h 682477"/>
                <a:gd name="connsiteX12" fmla="*/ 501125 w 501125"/>
                <a:gd name="connsiteY12" fmla="*/ 327975 h 682477"/>
                <a:gd name="connsiteX13" fmla="*/ 376168 w 501125"/>
                <a:gd name="connsiteY13" fmla="*/ 545343 h 682477"/>
                <a:gd name="connsiteX14" fmla="*/ 315206 w 501125"/>
                <a:gd name="connsiteY14" fmla="*/ 570623 h 682477"/>
                <a:gd name="connsiteX15" fmla="*/ 278612 w 501125"/>
                <a:gd name="connsiteY15" fmla="*/ 575442 h 682477"/>
                <a:gd name="connsiteX16" fmla="*/ 278612 w 501125"/>
                <a:gd name="connsiteY16" fmla="*/ 654427 h 682477"/>
                <a:gd name="connsiteX17" fmla="*/ 250562 w 501125"/>
                <a:gd name="connsiteY17" fmla="*/ 682477 h 682477"/>
                <a:gd name="connsiteX18" fmla="*/ 222512 w 501125"/>
                <a:gd name="connsiteY18" fmla="*/ 654427 h 682477"/>
                <a:gd name="connsiteX19" fmla="*/ 222512 w 501125"/>
                <a:gd name="connsiteY19" fmla="*/ 575433 h 682477"/>
                <a:gd name="connsiteX20" fmla="*/ 186464 w 501125"/>
                <a:gd name="connsiteY20" fmla="*/ 570768 h 682477"/>
                <a:gd name="connsiteX21" fmla="*/ 125444 w 501125"/>
                <a:gd name="connsiteY21" fmla="*/ 545624 h 682477"/>
                <a:gd name="connsiteX22" fmla="*/ 8686 w 501125"/>
                <a:gd name="connsiteY22" fmla="*/ 393960 h 682477"/>
                <a:gd name="connsiteX23" fmla="*/ 136 w 501125"/>
                <a:gd name="connsiteY23" fmla="*/ 329557 h 682477"/>
                <a:gd name="connsiteX24" fmla="*/ 0 w 501125"/>
                <a:gd name="connsiteY24" fmla="*/ 329230 h 682477"/>
                <a:gd name="connsiteX25" fmla="*/ 70 w 501125"/>
                <a:gd name="connsiteY25" fmla="*/ 329062 h 682477"/>
                <a:gd name="connsiteX26" fmla="*/ 0 w 501125"/>
                <a:gd name="connsiteY26" fmla="*/ 328537 h 682477"/>
                <a:gd name="connsiteX27" fmla="*/ 287 w 501125"/>
                <a:gd name="connsiteY27" fmla="*/ 328537 h 682477"/>
                <a:gd name="connsiteX28" fmla="*/ 7625 w 501125"/>
                <a:gd name="connsiteY28" fmla="*/ 310823 h 682477"/>
                <a:gd name="connsiteX29" fmla="*/ 26032 w 501125"/>
                <a:gd name="connsiteY29" fmla="*/ 303198 h 682477"/>
                <a:gd name="connsiteX30" fmla="*/ 250562 w 501125"/>
                <a:gd name="connsiteY30" fmla="*/ 0 h 682477"/>
                <a:gd name="connsiteX31" fmla="*/ 393976 w 501125"/>
                <a:gd name="connsiteY31" fmla="*/ 95061 h 682477"/>
                <a:gd name="connsiteX32" fmla="*/ 402651 w 501125"/>
                <a:gd name="connsiteY32" fmla="*/ 138031 h 682477"/>
                <a:gd name="connsiteX33" fmla="*/ 298047 w 501125"/>
                <a:gd name="connsiteY33" fmla="*/ 138031 h 682477"/>
                <a:gd name="connsiteX34" fmla="*/ 298047 w 501125"/>
                <a:gd name="connsiteY34" fmla="*/ 183750 h 682477"/>
                <a:gd name="connsiteX35" fmla="*/ 406207 w 501125"/>
                <a:gd name="connsiteY35" fmla="*/ 183750 h 682477"/>
                <a:gd name="connsiteX36" fmla="*/ 406207 w 501125"/>
                <a:gd name="connsiteY36" fmla="*/ 210909 h 682477"/>
                <a:gd name="connsiteX37" fmla="*/ 298047 w 501125"/>
                <a:gd name="connsiteY37" fmla="*/ 210909 h 682477"/>
                <a:gd name="connsiteX38" fmla="*/ 298047 w 501125"/>
                <a:gd name="connsiteY38" fmla="*/ 256628 h 682477"/>
                <a:gd name="connsiteX39" fmla="*/ 406207 w 501125"/>
                <a:gd name="connsiteY39" fmla="*/ 256628 h 682477"/>
                <a:gd name="connsiteX40" fmla="*/ 406207 w 501125"/>
                <a:gd name="connsiteY40" fmla="*/ 283787 h 682477"/>
                <a:gd name="connsiteX41" fmla="*/ 298047 w 501125"/>
                <a:gd name="connsiteY41" fmla="*/ 283787 h 682477"/>
                <a:gd name="connsiteX42" fmla="*/ 298047 w 501125"/>
                <a:gd name="connsiteY42" fmla="*/ 329506 h 682477"/>
                <a:gd name="connsiteX43" fmla="*/ 406207 w 501125"/>
                <a:gd name="connsiteY43" fmla="*/ 329506 h 682477"/>
                <a:gd name="connsiteX44" fmla="*/ 406207 w 501125"/>
                <a:gd name="connsiteY44" fmla="*/ 331379 h 682477"/>
                <a:gd name="connsiteX45" fmla="*/ 250562 w 501125"/>
                <a:gd name="connsiteY45" fmla="*/ 487024 h 682477"/>
                <a:gd name="connsiteX46" fmla="*/ 94917 w 501125"/>
                <a:gd name="connsiteY46" fmla="*/ 331379 h 682477"/>
                <a:gd name="connsiteX47" fmla="*/ 94917 w 501125"/>
                <a:gd name="connsiteY47" fmla="*/ 329506 h 682477"/>
                <a:gd name="connsiteX48" fmla="*/ 203077 w 501125"/>
                <a:gd name="connsiteY48" fmla="*/ 329506 h 682477"/>
                <a:gd name="connsiteX49" fmla="*/ 203077 w 501125"/>
                <a:gd name="connsiteY49" fmla="*/ 283787 h 682477"/>
                <a:gd name="connsiteX50" fmla="*/ 94917 w 501125"/>
                <a:gd name="connsiteY50" fmla="*/ 283787 h 682477"/>
                <a:gd name="connsiteX51" fmla="*/ 94917 w 501125"/>
                <a:gd name="connsiteY51" fmla="*/ 256628 h 682477"/>
                <a:gd name="connsiteX52" fmla="*/ 203077 w 501125"/>
                <a:gd name="connsiteY52" fmla="*/ 256628 h 682477"/>
                <a:gd name="connsiteX53" fmla="*/ 203077 w 501125"/>
                <a:gd name="connsiteY53" fmla="*/ 210909 h 682477"/>
                <a:gd name="connsiteX54" fmla="*/ 94917 w 501125"/>
                <a:gd name="connsiteY54" fmla="*/ 210909 h 682477"/>
                <a:gd name="connsiteX55" fmla="*/ 94917 w 501125"/>
                <a:gd name="connsiteY55" fmla="*/ 183750 h 682477"/>
                <a:gd name="connsiteX56" fmla="*/ 203077 w 501125"/>
                <a:gd name="connsiteY56" fmla="*/ 183750 h 682477"/>
                <a:gd name="connsiteX57" fmla="*/ 203077 w 501125"/>
                <a:gd name="connsiteY57" fmla="*/ 138031 h 682477"/>
                <a:gd name="connsiteX58" fmla="*/ 98473 w 501125"/>
                <a:gd name="connsiteY58" fmla="*/ 138031 h 682477"/>
                <a:gd name="connsiteX59" fmla="*/ 107149 w 501125"/>
                <a:gd name="connsiteY59" fmla="*/ 95061 h 682477"/>
                <a:gd name="connsiteX60" fmla="*/ 250562 w 501125"/>
                <a:gd name="connsiteY60" fmla="*/ 0 h 68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1125" h="682477">
                  <a:moveTo>
                    <a:pt x="26032" y="303198"/>
                  </a:moveTo>
                  <a:cubicBezTo>
                    <a:pt x="40409" y="303198"/>
                    <a:pt x="52064" y="314853"/>
                    <a:pt x="52064" y="329230"/>
                  </a:cubicBezTo>
                  <a:lnTo>
                    <a:pt x="51882" y="329671"/>
                  </a:lnTo>
                  <a:lnTo>
                    <a:pt x="58624" y="380453"/>
                  </a:lnTo>
                  <a:cubicBezTo>
                    <a:pt x="72185" y="430580"/>
                    <a:pt x="105082" y="474181"/>
                    <a:pt x="151276" y="500804"/>
                  </a:cubicBezTo>
                  <a:cubicBezTo>
                    <a:pt x="212867" y="536302"/>
                    <a:pt x="288725" y="536217"/>
                    <a:pt x="350236" y="500581"/>
                  </a:cubicBezTo>
                  <a:cubicBezTo>
                    <a:pt x="396369" y="473854"/>
                    <a:pt x="429169" y="430180"/>
                    <a:pt x="442618" y="380022"/>
                  </a:cubicBezTo>
                  <a:lnTo>
                    <a:pt x="448869" y="332113"/>
                  </a:lnTo>
                  <a:lnTo>
                    <a:pt x="447675" y="329230"/>
                  </a:lnTo>
                  <a:cubicBezTo>
                    <a:pt x="447675" y="314853"/>
                    <a:pt x="459330" y="303198"/>
                    <a:pt x="473707" y="303198"/>
                  </a:cubicBezTo>
                  <a:cubicBezTo>
                    <a:pt x="480896" y="303198"/>
                    <a:pt x="487404" y="306112"/>
                    <a:pt x="492115" y="310823"/>
                  </a:cubicBezTo>
                  <a:lnTo>
                    <a:pt x="499221" y="327979"/>
                  </a:lnTo>
                  <a:lnTo>
                    <a:pt x="501125" y="327975"/>
                  </a:lnTo>
                  <a:cubicBezTo>
                    <a:pt x="501326" y="417559"/>
                    <a:pt x="453684" y="500435"/>
                    <a:pt x="376168" y="545343"/>
                  </a:cubicBezTo>
                  <a:cubicBezTo>
                    <a:pt x="356789" y="556570"/>
                    <a:pt x="336281" y="564997"/>
                    <a:pt x="315206" y="570623"/>
                  </a:cubicBezTo>
                  <a:lnTo>
                    <a:pt x="278612" y="575442"/>
                  </a:lnTo>
                  <a:lnTo>
                    <a:pt x="278612" y="654427"/>
                  </a:lnTo>
                  <a:cubicBezTo>
                    <a:pt x="278612" y="669919"/>
                    <a:pt x="266054" y="682477"/>
                    <a:pt x="250562" y="682477"/>
                  </a:cubicBezTo>
                  <a:cubicBezTo>
                    <a:pt x="235070" y="682477"/>
                    <a:pt x="222512" y="669919"/>
                    <a:pt x="222512" y="654427"/>
                  </a:cubicBezTo>
                  <a:lnTo>
                    <a:pt x="222512" y="575433"/>
                  </a:lnTo>
                  <a:lnTo>
                    <a:pt x="186464" y="570768"/>
                  </a:lnTo>
                  <a:cubicBezTo>
                    <a:pt x="165376" y="565189"/>
                    <a:pt x="144848" y="556808"/>
                    <a:pt x="125444" y="545624"/>
                  </a:cubicBezTo>
                  <a:cubicBezTo>
                    <a:pt x="67232" y="512074"/>
                    <a:pt x="25776" y="457128"/>
                    <a:pt x="8686" y="393960"/>
                  </a:cubicBezTo>
                  <a:lnTo>
                    <a:pt x="136" y="329557"/>
                  </a:lnTo>
                  <a:lnTo>
                    <a:pt x="0" y="329230"/>
                  </a:lnTo>
                  <a:lnTo>
                    <a:pt x="70" y="329062"/>
                  </a:lnTo>
                  <a:lnTo>
                    <a:pt x="0" y="328537"/>
                  </a:lnTo>
                  <a:lnTo>
                    <a:pt x="287" y="328537"/>
                  </a:lnTo>
                  <a:lnTo>
                    <a:pt x="7625" y="310823"/>
                  </a:lnTo>
                  <a:cubicBezTo>
                    <a:pt x="12336" y="306112"/>
                    <a:pt x="18844" y="303198"/>
                    <a:pt x="26032" y="303198"/>
                  </a:cubicBezTo>
                  <a:close/>
                  <a:moveTo>
                    <a:pt x="250562" y="0"/>
                  </a:moveTo>
                  <a:cubicBezTo>
                    <a:pt x="315032" y="0"/>
                    <a:pt x="370348" y="39198"/>
                    <a:pt x="393976" y="95061"/>
                  </a:cubicBezTo>
                  <a:lnTo>
                    <a:pt x="402651" y="138031"/>
                  </a:lnTo>
                  <a:lnTo>
                    <a:pt x="298047" y="138031"/>
                  </a:lnTo>
                  <a:lnTo>
                    <a:pt x="298047" y="183750"/>
                  </a:lnTo>
                  <a:lnTo>
                    <a:pt x="406207" y="183750"/>
                  </a:lnTo>
                  <a:lnTo>
                    <a:pt x="406207" y="210909"/>
                  </a:lnTo>
                  <a:lnTo>
                    <a:pt x="298047" y="210909"/>
                  </a:lnTo>
                  <a:lnTo>
                    <a:pt x="298047" y="256628"/>
                  </a:lnTo>
                  <a:lnTo>
                    <a:pt x="406207" y="256628"/>
                  </a:lnTo>
                  <a:lnTo>
                    <a:pt x="406207" y="283787"/>
                  </a:lnTo>
                  <a:lnTo>
                    <a:pt x="298047" y="283787"/>
                  </a:lnTo>
                  <a:lnTo>
                    <a:pt x="298047" y="329506"/>
                  </a:lnTo>
                  <a:lnTo>
                    <a:pt x="406207" y="329506"/>
                  </a:lnTo>
                  <a:lnTo>
                    <a:pt x="406207" y="331379"/>
                  </a:lnTo>
                  <a:cubicBezTo>
                    <a:pt x="406207" y="417339"/>
                    <a:pt x="336522" y="487024"/>
                    <a:pt x="250562" y="487024"/>
                  </a:cubicBezTo>
                  <a:cubicBezTo>
                    <a:pt x="164602" y="487024"/>
                    <a:pt x="94917" y="417339"/>
                    <a:pt x="94917" y="331379"/>
                  </a:cubicBezTo>
                  <a:lnTo>
                    <a:pt x="94917" y="329506"/>
                  </a:lnTo>
                  <a:lnTo>
                    <a:pt x="203077" y="329506"/>
                  </a:lnTo>
                  <a:lnTo>
                    <a:pt x="203077" y="283787"/>
                  </a:lnTo>
                  <a:lnTo>
                    <a:pt x="94917" y="283787"/>
                  </a:lnTo>
                  <a:lnTo>
                    <a:pt x="94917" y="256628"/>
                  </a:lnTo>
                  <a:lnTo>
                    <a:pt x="203077" y="256628"/>
                  </a:lnTo>
                  <a:lnTo>
                    <a:pt x="203077" y="210909"/>
                  </a:lnTo>
                  <a:lnTo>
                    <a:pt x="94917" y="210909"/>
                  </a:lnTo>
                  <a:lnTo>
                    <a:pt x="94917" y="183750"/>
                  </a:lnTo>
                  <a:lnTo>
                    <a:pt x="203077" y="183750"/>
                  </a:lnTo>
                  <a:lnTo>
                    <a:pt x="203077" y="138031"/>
                  </a:lnTo>
                  <a:lnTo>
                    <a:pt x="98473" y="138031"/>
                  </a:lnTo>
                  <a:lnTo>
                    <a:pt x="107149" y="95061"/>
                  </a:lnTo>
                  <a:cubicBezTo>
                    <a:pt x="130777" y="39198"/>
                    <a:pt x="186092" y="0"/>
                    <a:pt x="250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125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0794" y="582671"/>
            <a:ext cx="2160000" cy="400091"/>
          </a:xfrm>
          <a:prstGeom prst="rect">
            <a:avLst/>
          </a:prstGeom>
          <a:noFill/>
        </p:spPr>
        <p:txBody>
          <a:bodyPr wrap="square" rtlCol="0">
            <a:spAutoFit/>
          </a:bodyPr>
          <a:lstStyle>
            <a:defPPr>
              <a:defRPr lang="zh-CN"/>
            </a:defPPr>
            <a:lvl1pPr algn="ctr">
              <a:defRPr sz="2000">
                <a:solidFill>
                  <a:srgbClr val="0DA181"/>
                </a:solidFill>
                <a:latin typeface="造字工房悦黑体验版常规体" pitchFamily="50" charset="-122"/>
                <a:ea typeface="造字工房悦黑体验版常规体" pitchFamily="50" charset="-122"/>
              </a:defRPr>
            </a:lvl1pPr>
          </a:lstStyle>
          <a:p>
            <a:r>
              <a:rPr lang="zh-CN" altLang="en-US" dirty="0"/>
              <a:t>目标计划 </a:t>
            </a:r>
            <a:endParaRPr lang="en-US" altLang="zh-CN" dirty="0"/>
          </a:p>
        </p:txBody>
      </p:sp>
      <p:sp>
        <p:nvSpPr>
          <p:cNvPr id="8" name="Freeform 40219"/>
          <p:cNvSpPr/>
          <p:nvPr/>
        </p:nvSpPr>
        <p:spPr bwMode="auto">
          <a:xfrm>
            <a:off x="5673255" y="3485953"/>
            <a:ext cx="1362741" cy="1470039"/>
          </a:xfrm>
          <a:custGeom>
            <a:avLst/>
            <a:gdLst>
              <a:gd name="T0" fmla="*/ 1038 w 1038"/>
              <a:gd name="T1" fmla="*/ 519 h 1118"/>
              <a:gd name="T2" fmla="*/ 519 w 1038"/>
              <a:gd name="T3" fmla="*/ 0 h 1118"/>
              <a:gd name="T4" fmla="*/ 0 w 1038"/>
              <a:gd name="T5" fmla="*/ 519 h 1118"/>
              <a:gd name="T6" fmla="*/ 284 w 1038"/>
              <a:gd name="T7" fmla="*/ 982 h 1118"/>
              <a:gd name="T8" fmla="*/ 284 w 1038"/>
              <a:gd name="T9" fmla="*/ 982 h 1118"/>
              <a:gd name="T10" fmla="*/ 519 w 1038"/>
              <a:gd name="T11" fmla="*/ 1118 h 1118"/>
              <a:gd name="T12" fmla="*/ 754 w 1038"/>
              <a:gd name="T13" fmla="*/ 982 h 1118"/>
              <a:gd name="T14" fmla="*/ 754 w 1038"/>
              <a:gd name="T15" fmla="*/ 982 h 1118"/>
              <a:gd name="T16" fmla="*/ 1038 w 1038"/>
              <a:gd name="T17" fmla="*/ 519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solidFill>
            <a:srgbClr val="2C9E7D"/>
          </a:solidFill>
          <a:ln>
            <a:noFill/>
          </a:ln>
        </p:spPr>
        <p:txBody>
          <a:bodyPr vert="horz" wrap="square" lIns="95285" tIns="47643" rIns="95285" bIns="47643" numCol="1" anchor="ctr" anchorCtr="1" compatLnSpc="1"/>
          <a:lstStyle/>
          <a:p>
            <a:pPr algn="ctr"/>
            <a:r>
              <a:rPr lang="en-US" altLang="zh-CN" sz="2500" dirty="0">
                <a:solidFill>
                  <a:schemeClr val="bg1"/>
                </a:solidFill>
                <a:latin typeface="微软雅黑" panose="020B0503020204020204" pitchFamily="34" charset="-122"/>
                <a:ea typeface="微软雅黑" panose="020B0503020204020204" pitchFamily="34" charset="-122"/>
              </a:rPr>
              <a:t>01</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9" name="Freeform 40219"/>
          <p:cNvSpPr/>
          <p:nvPr/>
        </p:nvSpPr>
        <p:spPr bwMode="auto">
          <a:xfrm rot="7200000">
            <a:off x="6313200" y="4601099"/>
            <a:ext cx="1363782" cy="1468917"/>
          </a:xfrm>
          <a:custGeom>
            <a:avLst/>
            <a:gdLst>
              <a:gd name="T0" fmla="*/ 1038 w 1038"/>
              <a:gd name="T1" fmla="*/ 519 h 1118"/>
              <a:gd name="T2" fmla="*/ 519 w 1038"/>
              <a:gd name="T3" fmla="*/ 0 h 1118"/>
              <a:gd name="T4" fmla="*/ 0 w 1038"/>
              <a:gd name="T5" fmla="*/ 519 h 1118"/>
              <a:gd name="T6" fmla="*/ 284 w 1038"/>
              <a:gd name="T7" fmla="*/ 982 h 1118"/>
              <a:gd name="T8" fmla="*/ 284 w 1038"/>
              <a:gd name="T9" fmla="*/ 982 h 1118"/>
              <a:gd name="T10" fmla="*/ 519 w 1038"/>
              <a:gd name="T11" fmla="*/ 1118 h 1118"/>
              <a:gd name="T12" fmla="*/ 754 w 1038"/>
              <a:gd name="T13" fmla="*/ 982 h 1118"/>
              <a:gd name="T14" fmla="*/ 754 w 1038"/>
              <a:gd name="T15" fmla="*/ 982 h 1118"/>
              <a:gd name="T16" fmla="*/ 1038 w 1038"/>
              <a:gd name="T17" fmla="*/ 519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solidFill>
            <a:srgbClr val="2C9E7D"/>
          </a:solidFill>
          <a:ln>
            <a:noFill/>
          </a:ln>
        </p:spPr>
        <p:txBody>
          <a:bodyPr vert="horz" wrap="square" lIns="95285" tIns="47643" rIns="95285" bIns="47643" numCol="1" anchor="ctr" anchorCtr="1" compatLnSpc="1"/>
          <a:lstStyle/>
          <a:p>
            <a:r>
              <a:rPr lang="en-US" altLang="zh-CN" sz="2500" dirty="0">
                <a:solidFill>
                  <a:schemeClr val="bg1"/>
                </a:solidFill>
                <a:latin typeface="微软雅黑" panose="020B0503020204020204" pitchFamily="34" charset="-122"/>
                <a:ea typeface="微软雅黑" panose="020B0503020204020204" pitchFamily="34" charset="-122"/>
              </a:rPr>
              <a:t>03</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10" name="Freeform 40219"/>
          <p:cNvSpPr/>
          <p:nvPr/>
        </p:nvSpPr>
        <p:spPr bwMode="auto">
          <a:xfrm rot="14400000" flipH="1">
            <a:off x="5024607" y="4601099"/>
            <a:ext cx="1363782" cy="1468917"/>
          </a:xfrm>
          <a:custGeom>
            <a:avLst/>
            <a:gdLst>
              <a:gd name="T0" fmla="*/ 1038 w 1038"/>
              <a:gd name="T1" fmla="*/ 519 h 1118"/>
              <a:gd name="T2" fmla="*/ 519 w 1038"/>
              <a:gd name="T3" fmla="*/ 0 h 1118"/>
              <a:gd name="T4" fmla="*/ 0 w 1038"/>
              <a:gd name="T5" fmla="*/ 519 h 1118"/>
              <a:gd name="T6" fmla="*/ 284 w 1038"/>
              <a:gd name="T7" fmla="*/ 982 h 1118"/>
              <a:gd name="T8" fmla="*/ 284 w 1038"/>
              <a:gd name="T9" fmla="*/ 982 h 1118"/>
              <a:gd name="T10" fmla="*/ 519 w 1038"/>
              <a:gd name="T11" fmla="*/ 1118 h 1118"/>
              <a:gd name="T12" fmla="*/ 754 w 1038"/>
              <a:gd name="T13" fmla="*/ 982 h 1118"/>
              <a:gd name="T14" fmla="*/ 754 w 1038"/>
              <a:gd name="T15" fmla="*/ 982 h 1118"/>
              <a:gd name="T16" fmla="*/ 1038 w 1038"/>
              <a:gd name="T17" fmla="*/ 519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solidFill>
            <a:srgbClr val="2C9E7D"/>
          </a:solidFill>
          <a:ln>
            <a:noFill/>
          </a:ln>
        </p:spPr>
        <p:txBody>
          <a:bodyPr vert="horz" wrap="square" lIns="95285" tIns="47643" rIns="95285" bIns="47643" numCol="1" anchor="ctr" anchorCtr="1" compatLnSpc="1"/>
          <a:lstStyle/>
          <a:p>
            <a:r>
              <a:rPr lang="en-US" altLang="zh-CN" sz="2500" dirty="0">
                <a:solidFill>
                  <a:schemeClr val="bg1"/>
                </a:solidFill>
                <a:latin typeface="微软雅黑" panose="020B0503020204020204" pitchFamily="34" charset="-122"/>
                <a:ea typeface="微软雅黑" panose="020B0503020204020204" pitchFamily="34" charset="-122"/>
              </a:rPr>
              <a:t>02</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11" name="文本框 97"/>
          <p:cNvSpPr txBox="1"/>
          <p:nvPr/>
        </p:nvSpPr>
        <p:spPr>
          <a:xfrm>
            <a:off x="8499150" y="4519979"/>
            <a:ext cx="3112550" cy="881047"/>
          </a:xfrm>
          <a:prstGeom prst="rect">
            <a:avLst/>
          </a:prstGeom>
          <a:noFill/>
        </p:spPr>
        <p:txBody>
          <a:bodyPr wrap="square" lIns="95285" tIns="47643" rIns="95285" bIns="47643" rtlCol="0">
            <a:spAutoFit/>
          </a:bodyPr>
          <a:lstStyle/>
          <a:p>
            <a:pPr algn="ct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输入描述性文字输入描述性文字输入描述性文字输入描述性文字</a:t>
            </a:r>
          </a:p>
        </p:txBody>
      </p:sp>
      <p:sp>
        <p:nvSpPr>
          <p:cNvPr id="12" name="Freeform 5"/>
          <p:cNvSpPr>
            <a:spLocks noEditPoints="1"/>
          </p:cNvSpPr>
          <p:nvPr/>
        </p:nvSpPr>
        <p:spPr bwMode="auto">
          <a:xfrm>
            <a:off x="8097378" y="5073141"/>
            <a:ext cx="439099" cy="273483"/>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2C9E7D"/>
          </a:solidFill>
          <a:ln>
            <a:noFill/>
          </a:ln>
        </p:spPr>
        <p:txBody>
          <a:bodyPr vert="horz" wrap="square" lIns="95285" tIns="47643" rIns="95285" bIns="47643" numCol="1" anchor="t" anchorCtr="0" compatLnSpc="1"/>
          <a:lstStyle/>
          <a:p>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99"/>
          <p:cNvSpPr txBox="1"/>
          <p:nvPr/>
        </p:nvSpPr>
        <p:spPr>
          <a:xfrm>
            <a:off x="1099814" y="4519979"/>
            <a:ext cx="3112550" cy="881047"/>
          </a:xfrm>
          <a:prstGeom prst="rect">
            <a:avLst/>
          </a:prstGeom>
          <a:noFill/>
        </p:spPr>
        <p:txBody>
          <a:bodyPr wrap="square" lIns="95285" tIns="47643" rIns="95285" bIns="47643" rtlCol="0">
            <a:spAutoFit/>
          </a:bodyPr>
          <a:lstStyle/>
          <a:p>
            <a:pPr algn="ct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输入描述性文字输入描述性文字输入描述性文字输入描述性文字</a:t>
            </a:r>
          </a:p>
        </p:txBody>
      </p:sp>
      <p:sp>
        <p:nvSpPr>
          <p:cNvPr id="14" name="文本框 100"/>
          <p:cNvSpPr txBox="1"/>
          <p:nvPr/>
        </p:nvSpPr>
        <p:spPr>
          <a:xfrm>
            <a:off x="3382704" y="2001247"/>
            <a:ext cx="5936182" cy="619437"/>
          </a:xfrm>
          <a:prstGeom prst="rect">
            <a:avLst/>
          </a:prstGeom>
          <a:noFill/>
        </p:spPr>
        <p:txBody>
          <a:bodyPr wrap="square" lIns="95285" tIns="47643" rIns="95285" bIns="47643" rtlCol="0">
            <a:spAutoFit/>
          </a:bodyPr>
          <a:lstStyle/>
          <a:p>
            <a:pPr algn="ct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输入描述性文字输入描述性文字</a:t>
            </a:r>
            <a:endPar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输入描述性文字输入描述性文字</a:t>
            </a:r>
          </a:p>
        </p:txBody>
      </p:sp>
      <p:sp>
        <p:nvSpPr>
          <p:cNvPr id="15" name="Freeform 5"/>
          <p:cNvSpPr>
            <a:spLocks noEditPoints="1"/>
          </p:cNvSpPr>
          <p:nvPr/>
        </p:nvSpPr>
        <p:spPr bwMode="auto">
          <a:xfrm flipH="1">
            <a:off x="4144286" y="5073141"/>
            <a:ext cx="439099" cy="273483"/>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2C9E7D"/>
          </a:solidFill>
          <a:ln>
            <a:noFill/>
          </a:ln>
        </p:spPr>
        <p:txBody>
          <a:bodyPr vert="horz" wrap="square" lIns="95285" tIns="47643" rIns="95285" bIns="47643" numCol="1" anchor="t" anchorCtr="0" compatLnSpc="1"/>
          <a:lstStyle/>
          <a:p>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Freeform 5"/>
          <p:cNvSpPr>
            <a:spLocks noEditPoints="1"/>
          </p:cNvSpPr>
          <p:nvPr/>
        </p:nvSpPr>
        <p:spPr bwMode="auto">
          <a:xfrm rot="16200000">
            <a:off x="6131077" y="2917151"/>
            <a:ext cx="439435" cy="273274"/>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2C9E7D"/>
          </a:solidFill>
          <a:ln>
            <a:noFill/>
          </a:ln>
        </p:spPr>
        <p:txBody>
          <a:bodyPr vert="horz" wrap="square" lIns="95285" tIns="47643" rIns="95285" bIns="47643" numCol="1" anchor="t" anchorCtr="0" compatLnSpc="1"/>
          <a:lstStyle/>
          <a:p>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3)">
                                      <p:cBhvr>
                                        <p:cTn id="11" dur="500"/>
                                        <p:tgtEl>
                                          <p:spTgt spid="8"/>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4)">
                                      <p:cBhvr>
                                        <p:cTn id="14" dur="500"/>
                                        <p:tgtEl>
                                          <p:spTgt spid="10"/>
                                        </p:tgtEl>
                                      </p:cBhvr>
                                    </p:animEffect>
                                  </p:childTnLst>
                                </p:cTn>
                              </p:par>
                              <p:par>
                                <p:cTn id="15" presetID="21"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8)">
                                      <p:cBhvr>
                                        <p:cTn id="17" dur="500"/>
                                        <p:tgtEl>
                                          <p:spTgt spid="9"/>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2500"/>
                            </p:stCondLst>
                            <p:childTnLst>
                              <p:par>
                                <p:cTn id="37" presetID="2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p:bldP spid="12" grpId="0" animBg="1"/>
      <p:bldP spid="13" grpId="0"/>
      <p:bldP spid="14" grpId="0"/>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0794" y="582671"/>
            <a:ext cx="2160000" cy="400091"/>
          </a:xfrm>
          <a:prstGeom prst="rect">
            <a:avLst/>
          </a:prstGeom>
          <a:noFill/>
        </p:spPr>
        <p:txBody>
          <a:bodyPr wrap="square" rtlCol="0">
            <a:spAutoFit/>
          </a:bodyPr>
          <a:lstStyle>
            <a:defPPr>
              <a:defRPr lang="zh-CN"/>
            </a:defPPr>
            <a:lvl1pPr algn="ctr">
              <a:defRPr sz="2000">
                <a:solidFill>
                  <a:srgbClr val="0DA181"/>
                </a:solidFill>
                <a:latin typeface="造字工房悦黑体验版常规体" pitchFamily="50" charset="-122"/>
                <a:ea typeface="造字工房悦黑体验版常规体" pitchFamily="50" charset="-122"/>
              </a:defRPr>
            </a:lvl1pPr>
          </a:lstStyle>
          <a:p>
            <a:r>
              <a:rPr lang="zh-CN" altLang="en-US" dirty="0"/>
              <a:t>目标计划 </a:t>
            </a:r>
            <a:endParaRPr lang="en-US" altLang="zh-CN" dirty="0"/>
          </a:p>
        </p:txBody>
      </p:sp>
      <p:sp>
        <p:nvSpPr>
          <p:cNvPr id="3" name="Freeform 43"/>
          <p:cNvSpPr/>
          <p:nvPr/>
        </p:nvSpPr>
        <p:spPr>
          <a:xfrm>
            <a:off x="4948883" y="4904911"/>
            <a:ext cx="4040362" cy="1565739"/>
          </a:xfrm>
          <a:custGeom>
            <a:avLst/>
            <a:gdLst>
              <a:gd name="connsiteX0" fmla="*/ 3878334 w 3878334"/>
              <a:gd name="connsiteY0" fmla="*/ 88371 h 1501535"/>
              <a:gd name="connsiteX1" fmla="*/ 3448843 w 3878334"/>
              <a:gd name="connsiteY1" fmla="*/ 19098 h 1501535"/>
              <a:gd name="connsiteX2" fmla="*/ 3656661 w 3878334"/>
              <a:gd name="connsiteY2" fmla="*/ 393171 h 1501535"/>
              <a:gd name="connsiteX3" fmla="*/ 2908516 w 3878334"/>
              <a:gd name="connsiteY3" fmla="*/ 199207 h 1501535"/>
              <a:gd name="connsiteX4" fmla="*/ 2382043 w 3878334"/>
              <a:gd name="connsiteY4" fmla="*/ 171498 h 1501535"/>
              <a:gd name="connsiteX5" fmla="*/ 2963934 w 3878334"/>
              <a:gd name="connsiteY5" fmla="*/ 794953 h 1501535"/>
              <a:gd name="connsiteX6" fmla="*/ 1315243 w 3878334"/>
              <a:gd name="connsiteY6" fmla="*/ 365462 h 1501535"/>
              <a:gd name="connsiteX7" fmla="*/ 1869425 w 3878334"/>
              <a:gd name="connsiteY7" fmla="*/ 1501535 h 1501535"/>
              <a:gd name="connsiteX8" fmla="*/ 206879 w 3878334"/>
              <a:gd name="connsiteY8" fmla="*/ 822662 h 1501535"/>
              <a:gd name="connsiteX9" fmla="*/ 82188 w 3878334"/>
              <a:gd name="connsiteY9" fmla="*/ 767244 h 150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8334" h="1501535">
                <a:moveTo>
                  <a:pt x="3878334" y="88371"/>
                </a:moveTo>
                <a:cubicBezTo>
                  <a:pt x="3682061" y="28334"/>
                  <a:pt x="3485788" y="-31702"/>
                  <a:pt x="3448843" y="19098"/>
                </a:cubicBezTo>
                <a:cubicBezTo>
                  <a:pt x="3411898" y="69898"/>
                  <a:pt x="3746715" y="363153"/>
                  <a:pt x="3656661" y="393171"/>
                </a:cubicBezTo>
                <a:cubicBezTo>
                  <a:pt x="3566606" y="423189"/>
                  <a:pt x="3120952" y="236153"/>
                  <a:pt x="2908516" y="199207"/>
                </a:cubicBezTo>
                <a:cubicBezTo>
                  <a:pt x="2696080" y="162262"/>
                  <a:pt x="2372807" y="72207"/>
                  <a:pt x="2382043" y="171498"/>
                </a:cubicBezTo>
                <a:cubicBezTo>
                  <a:pt x="2391279" y="270789"/>
                  <a:pt x="3141734" y="762626"/>
                  <a:pt x="2963934" y="794953"/>
                </a:cubicBezTo>
                <a:cubicBezTo>
                  <a:pt x="2786134" y="827280"/>
                  <a:pt x="1497661" y="247698"/>
                  <a:pt x="1315243" y="365462"/>
                </a:cubicBezTo>
                <a:cubicBezTo>
                  <a:pt x="1132825" y="483226"/>
                  <a:pt x="2054152" y="1425335"/>
                  <a:pt x="1869425" y="1501535"/>
                </a:cubicBezTo>
                <a:lnTo>
                  <a:pt x="206879" y="822662"/>
                </a:lnTo>
                <a:cubicBezTo>
                  <a:pt x="-90994" y="700280"/>
                  <a:pt x="-4403" y="733762"/>
                  <a:pt x="82188" y="767244"/>
                </a:cubicBezTo>
              </a:path>
            </a:pathLst>
          </a:custGeom>
          <a:noFill/>
          <a:ln w="57150" cap="sq" cmpd="tri">
            <a:solidFill>
              <a:schemeClr val="tx1">
                <a:lumMod val="75000"/>
                <a:lumOff val="25000"/>
              </a:schemeClr>
            </a:solidFill>
            <a:prstDash val="solid"/>
            <a:bevel/>
            <a:tailEnd w="sm" len="med"/>
          </a:ln>
        </p:spPr>
        <p:style>
          <a:lnRef idx="2">
            <a:schemeClr val="accent1">
              <a:shade val="50000"/>
            </a:schemeClr>
          </a:lnRef>
          <a:fillRef idx="1">
            <a:schemeClr val="accent1"/>
          </a:fillRef>
          <a:effectRef idx="0">
            <a:schemeClr val="accent1"/>
          </a:effectRef>
          <a:fontRef idx="minor">
            <a:schemeClr val="lt1"/>
          </a:fontRef>
        </p:style>
        <p:txBody>
          <a:bodyPr lIns="95280" tIns="47640" rIns="95280" bIns="47640" anchor="ctr"/>
          <a:lstStyle/>
          <a:p>
            <a:pPr algn="ctr" eaLnBrk="1" hangingPunct="1"/>
            <a:endParaRPr lang="en-GB" altLang="zh-CN">
              <a:solidFill>
                <a:srgbClr val="070043"/>
              </a:solidFill>
              <a:ea typeface="宋体" panose="02010600030101010101" pitchFamily="2" charset="-122"/>
            </a:endParaRPr>
          </a:p>
        </p:txBody>
      </p:sp>
      <p:grpSp>
        <p:nvGrpSpPr>
          <p:cNvPr id="4" name="Group 46"/>
          <p:cNvGrpSpPr/>
          <p:nvPr/>
        </p:nvGrpSpPr>
        <p:grpSpPr bwMode="auto">
          <a:xfrm>
            <a:off x="1473994" y="2261302"/>
            <a:ext cx="5334000" cy="2744772"/>
            <a:chOff x="2565765" y="2801918"/>
            <a:chExt cx="5119675" cy="2631576"/>
          </a:xfrm>
        </p:grpSpPr>
        <p:sp>
          <p:nvSpPr>
            <p:cNvPr id="5" name="TextBox 47"/>
            <p:cNvSpPr txBox="1">
              <a:spLocks noChangeArrowheads="1"/>
            </p:cNvSpPr>
            <p:nvPr/>
          </p:nvSpPr>
          <p:spPr bwMode="auto">
            <a:xfrm>
              <a:off x="2567354" y="2801918"/>
              <a:ext cx="2442054" cy="38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2000" b="1" spc="300" dirty="0">
                  <a:solidFill>
                    <a:srgbClr val="2C9E7D"/>
                  </a:solidFill>
                  <a:latin typeface="微软雅黑" panose="020B0503020204020204" pitchFamily="34" charset="-122"/>
                  <a:ea typeface="微软雅黑" panose="020B0503020204020204" pitchFamily="34" charset="-122"/>
                  <a:cs typeface="Adobe Arabic" pitchFamily="18" charset="-78"/>
                </a:rPr>
                <a:t>点击此处添加文字</a:t>
              </a:r>
              <a:endParaRPr lang="en-GB" altLang="zh-CN" sz="2000" b="1" spc="300" dirty="0">
                <a:solidFill>
                  <a:srgbClr val="2C9E7D"/>
                </a:solidFill>
                <a:latin typeface="微软雅黑" panose="020B0503020204020204" pitchFamily="34" charset="-122"/>
                <a:ea typeface="微软雅黑" panose="020B0503020204020204" pitchFamily="34" charset="-122"/>
                <a:cs typeface="Adobe Arabic" pitchFamily="18" charset="-78"/>
              </a:endParaRPr>
            </a:p>
          </p:txBody>
        </p:sp>
        <p:sp>
          <p:nvSpPr>
            <p:cNvPr id="6" name="Rectangle 48"/>
            <p:cNvSpPr>
              <a:spLocks noChangeArrowheads="1"/>
            </p:cNvSpPr>
            <p:nvPr/>
          </p:nvSpPr>
          <p:spPr bwMode="auto">
            <a:xfrm>
              <a:off x="2565765" y="3344302"/>
              <a:ext cx="5119675" cy="208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输入章节详细文字介绍，表达主题的含义及意义在此输入章节详细文字介绍在此输入章节详细文字介绍，表达主题的含义及意义在此输入章节详细文字介绍在此输入章节详细文字介绍，在此输入章节详细文字介绍，表达主题的含义及意义在此输入章节详细文字介绍在此输入章节详细文字介绍，表达主题的含义及意义在此输入章节详细文字介绍在此输入章节详细文字介绍，</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 name="Freeform 51"/>
          <p:cNvSpPr>
            <a:spLocks noChangeAspect="1" noEditPoints="1"/>
          </p:cNvSpPr>
          <p:nvPr/>
        </p:nvSpPr>
        <p:spPr bwMode="auto">
          <a:xfrm>
            <a:off x="9216083" y="2751261"/>
            <a:ext cx="1859111" cy="2160000"/>
          </a:xfrm>
          <a:custGeom>
            <a:avLst/>
            <a:gdLst>
              <a:gd name="T0" fmla="*/ 322 w 398"/>
              <a:gd name="T1" fmla="*/ 29 h 463"/>
              <a:gd name="T2" fmla="*/ 289 w 398"/>
              <a:gd name="T3" fmla="*/ 56 h 463"/>
              <a:gd name="T4" fmla="*/ 51 w 398"/>
              <a:gd name="T5" fmla="*/ 357 h 463"/>
              <a:gd name="T6" fmla="*/ 6 w 398"/>
              <a:gd name="T7" fmla="*/ 462 h 463"/>
              <a:gd name="T8" fmla="*/ 224 w 398"/>
              <a:gd name="T9" fmla="*/ 258 h 463"/>
              <a:gd name="T10" fmla="*/ 366 w 398"/>
              <a:gd name="T11" fmla="*/ 97 h 463"/>
              <a:gd name="T12" fmla="*/ 398 w 398"/>
              <a:gd name="T13" fmla="*/ 37 h 463"/>
              <a:gd name="T14" fmla="*/ 291 w 398"/>
              <a:gd name="T15" fmla="*/ 73 h 463"/>
              <a:gd name="T16" fmla="*/ 61 w 398"/>
              <a:gd name="T17" fmla="*/ 364 h 463"/>
              <a:gd name="T18" fmla="*/ 301 w 398"/>
              <a:gd name="T19" fmla="*/ 88 h 463"/>
              <a:gd name="T20" fmla="*/ 292 w 398"/>
              <a:gd name="T21" fmla="*/ 99 h 463"/>
              <a:gd name="T22" fmla="*/ 274 w 398"/>
              <a:gd name="T23" fmla="*/ 121 h 463"/>
              <a:gd name="T24" fmla="*/ 265 w 398"/>
              <a:gd name="T25" fmla="*/ 132 h 463"/>
              <a:gd name="T26" fmla="*/ 261 w 398"/>
              <a:gd name="T27" fmla="*/ 163 h 463"/>
              <a:gd name="T28" fmla="*/ 253 w 398"/>
              <a:gd name="T29" fmla="*/ 173 h 463"/>
              <a:gd name="T30" fmla="*/ 236 w 398"/>
              <a:gd name="T31" fmla="*/ 167 h 463"/>
              <a:gd name="T32" fmla="*/ 236 w 398"/>
              <a:gd name="T33" fmla="*/ 167 h 463"/>
              <a:gd name="T34" fmla="*/ 233 w 398"/>
              <a:gd name="T35" fmla="*/ 197 h 463"/>
              <a:gd name="T36" fmla="*/ 224 w 398"/>
              <a:gd name="T37" fmla="*/ 181 h 463"/>
              <a:gd name="T38" fmla="*/ 208 w 398"/>
              <a:gd name="T39" fmla="*/ 200 h 463"/>
              <a:gd name="T40" fmla="*/ 206 w 398"/>
              <a:gd name="T41" fmla="*/ 230 h 463"/>
              <a:gd name="T42" fmla="*/ 190 w 398"/>
              <a:gd name="T43" fmla="*/ 222 h 463"/>
              <a:gd name="T44" fmla="*/ 183 w 398"/>
              <a:gd name="T45" fmla="*/ 230 h 463"/>
              <a:gd name="T46" fmla="*/ 168 w 398"/>
              <a:gd name="T47" fmla="*/ 249 h 463"/>
              <a:gd name="T48" fmla="*/ 178 w 398"/>
              <a:gd name="T49" fmla="*/ 237 h 463"/>
              <a:gd name="T50" fmla="*/ 157 w 398"/>
              <a:gd name="T51" fmla="*/ 262 h 463"/>
              <a:gd name="T52" fmla="*/ 140 w 398"/>
              <a:gd name="T53" fmla="*/ 309 h 463"/>
              <a:gd name="T54" fmla="*/ 138 w 398"/>
              <a:gd name="T55" fmla="*/ 312 h 463"/>
              <a:gd name="T56" fmla="*/ 127 w 398"/>
              <a:gd name="T57" fmla="*/ 326 h 463"/>
              <a:gd name="T58" fmla="*/ 120 w 398"/>
              <a:gd name="T59" fmla="*/ 335 h 463"/>
              <a:gd name="T60" fmla="*/ 111 w 398"/>
              <a:gd name="T61" fmla="*/ 321 h 463"/>
              <a:gd name="T62" fmla="*/ 103 w 398"/>
              <a:gd name="T63" fmla="*/ 356 h 463"/>
              <a:gd name="T64" fmla="*/ 89 w 398"/>
              <a:gd name="T65" fmla="*/ 348 h 463"/>
              <a:gd name="T66" fmla="*/ 81 w 398"/>
              <a:gd name="T67" fmla="*/ 383 h 463"/>
              <a:gd name="T68" fmla="*/ 82 w 398"/>
              <a:gd name="T69" fmla="*/ 357 h 463"/>
              <a:gd name="T70" fmla="*/ 87 w 398"/>
              <a:gd name="T71" fmla="*/ 376 h 463"/>
              <a:gd name="T72" fmla="*/ 75 w 398"/>
              <a:gd name="T73" fmla="*/ 365 h 463"/>
              <a:gd name="T74" fmla="*/ 52 w 398"/>
              <a:gd name="T75" fmla="*/ 366 h 463"/>
              <a:gd name="T76" fmla="*/ 73 w 398"/>
              <a:gd name="T77" fmla="*/ 388 h 463"/>
              <a:gd name="T78" fmla="*/ 39 w 398"/>
              <a:gd name="T79" fmla="*/ 431 h 463"/>
              <a:gd name="T80" fmla="*/ 304 w 398"/>
              <a:gd name="T81" fmla="*/ 119 h 463"/>
              <a:gd name="T82" fmla="*/ 305 w 398"/>
              <a:gd name="T83" fmla="*/ 82 h 463"/>
              <a:gd name="T84" fmla="*/ 304 w 398"/>
              <a:gd name="T85" fmla="*/ 85 h 463"/>
              <a:gd name="T86" fmla="*/ 319 w 398"/>
              <a:gd name="T87" fmla="*/ 93 h 463"/>
              <a:gd name="T88" fmla="*/ 339 w 398"/>
              <a:gd name="T89" fmla="*/ 111 h 463"/>
              <a:gd name="T90" fmla="*/ 281 w 398"/>
              <a:gd name="T91" fmla="*/ 75 h 463"/>
              <a:gd name="T92" fmla="*/ 354 w 398"/>
              <a:gd name="T93" fmla="*/ 101 h 463"/>
              <a:gd name="T94" fmla="*/ 336 w 398"/>
              <a:gd name="T95" fmla="*/ 63 h 463"/>
              <a:gd name="T96" fmla="*/ 351 w 398"/>
              <a:gd name="T97" fmla="*/ 48 h 463"/>
              <a:gd name="T98" fmla="*/ 325 w 398"/>
              <a:gd name="T99" fmla="*/ 30 h 463"/>
              <a:gd name="T100" fmla="*/ 373 w 398"/>
              <a:gd name="T101" fmla="*/ 1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8" h="463">
                <a:moveTo>
                  <a:pt x="345" y="0"/>
                </a:moveTo>
                <a:cubicBezTo>
                  <a:pt x="344" y="0"/>
                  <a:pt x="343" y="0"/>
                  <a:pt x="342" y="0"/>
                </a:cubicBezTo>
                <a:cubicBezTo>
                  <a:pt x="341" y="0"/>
                  <a:pt x="341" y="1"/>
                  <a:pt x="341" y="1"/>
                </a:cubicBezTo>
                <a:cubicBezTo>
                  <a:pt x="336" y="5"/>
                  <a:pt x="333" y="11"/>
                  <a:pt x="329" y="16"/>
                </a:cubicBezTo>
                <a:cubicBezTo>
                  <a:pt x="327" y="20"/>
                  <a:pt x="321" y="25"/>
                  <a:pt x="322" y="29"/>
                </a:cubicBezTo>
                <a:cubicBezTo>
                  <a:pt x="322" y="29"/>
                  <a:pt x="322" y="29"/>
                  <a:pt x="322" y="30"/>
                </a:cubicBezTo>
                <a:cubicBezTo>
                  <a:pt x="313" y="29"/>
                  <a:pt x="304" y="32"/>
                  <a:pt x="303" y="44"/>
                </a:cubicBezTo>
                <a:cubicBezTo>
                  <a:pt x="303" y="44"/>
                  <a:pt x="303" y="44"/>
                  <a:pt x="303" y="44"/>
                </a:cubicBezTo>
                <a:cubicBezTo>
                  <a:pt x="297" y="45"/>
                  <a:pt x="292" y="48"/>
                  <a:pt x="289" y="56"/>
                </a:cubicBezTo>
                <a:cubicBezTo>
                  <a:pt x="289" y="56"/>
                  <a:pt x="289" y="56"/>
                  <a:pt x="289" y="56"/>
                </a:cubicBezTo>
                <a:cubicBezTo>
                  <a:pt x="280" y="60"/>
                  <a:pt x="275" y="68"/>
                  <a:pt x="277" y="78"/>
                </a:cubicBezTo>
                <a:cubicBezTo>
                  <a:pt x="277" y="79"/>
                  <a:pt x="277" y="79"/>
                  <a:pt x="277" y="79"/>
                </a:cubicBezTo>
                <a:cubicBezTo>
                  <a:pt x="236" y="121"/>
                  <a:pt x="197" y="166"/>
                  <a:pt x="160" y="212"/>
                </a:cubicBezTo>
                <a:cubicBezTo>
                  <a:pt x="142" y="235"/>
                  <a:pt x="123" y="258"/>
                  <a:pt x="105" y="281"/>
                </a:cubicBezTo>
                <a:cubicBezTo>
                  <a:pt x="87" y="305"/>
                  <a:pt x="65" y="330"/>
                  <a:pt x="51" y="357"/>
                </a:cubicBezTo>
                <a:cubicBezTo>
                  <a:pt x="50" y="358"/>
                  <a:pt x="50" y="359"/>
                  <a:pt x="49" y="361"/>
                </a:cubicBezTo>
                <a:cubicBezTo>
                  <a:pt x="49" y="361"/>
                  <a:pt x="49" y="361"/>
                  <a:pt x="49" y="361"/>
                </a:cubicBezTo>
                <a:cubicBezTo>
                  <a:pt x="47" y="361"/>
                  <a:pt x="47" y="362"/>
                  <a:pt x="47" y="363"/>
                </a:cubicBezTo>
                <a:cubicBezTo>
                  <a:pt x="28" y="393"/>
                  <a:pt x="14" y="427"/>
                  <a:pt x="1" y="459"/>
                </a:cubicBezTo>
                <a:cubicBezTo>
                  <a:pt x="0" y="461"/>
                  <a:pt x="4" y="463"/>
                  <a:pt x="6" y="462"/>
                </a:cubicBezTo>
                <a:cubicBezTo>
                  <a:pt x="21" y="451"/>
                  <a:pt x="36" y="440"/>
                  <a:pt x="52" y="431"/>
                </a:cubicBezTo>
                <a:cubicBezTo>
                  <a:pt x="67" y="421"/>
                  <a:pt x="85" y="412"/>
                  <a:pt x="99" y="402"/>
                </a:cubicBezTo>
                <a:cubicBezTo>
                  <a:pt x="100" y="401"/>
                  <a:pt x="100" y="400"/>
                  <a:pt x="100" y="399"/>
                </a:cubicBezTo>
                <a:cubicBezTo>
                  <a:pt x="123" y="378"/>
                  <a:pt x="142" y="354"/>
                  <a:pt x="162" y="331"/>
                </a:cubicBezTo>
                <a:cubicBezTo>
                  <a:pt x="183" y="307"/>
                  <a:pt x="203" y="283"/>
                  <a:pt x="224" y="258"/>
                </a:cubicBezTo>
                <a:cubicBezTo>
                  <a:pt x="260" y="214"/>
                  <a:pt x="295" y="170"/>
                  <a:pt x="329" y="125"/>
                </a:cubicBezTo>
                <a:cubicBezTo>
                  <a:pt x="339" y="128"/>
                  <a:pt x="352" y="124"/>
                  <a:pt x="354" y="112"/>
                </a:cubicBezTo>
                <a:cubicBezTo>
                  <a:pt x="355" y="110"/>
                  <a:pt x="355" y="108"/>
                  <a:pt x="354" y="106"/>
                </a:cubicBezTo>
                <a:cubicBezTo>
                  <a:pt x="354" y="106"/>
                  <a:pt x="354" y="106"/>
                  <a:pt x="354" y="106"/>
                </a:cubicBezTo>
                <a:cubicBezTo>
                  <a:pt x="362" y="105"/>
                  <a:pt x="366" y="101"/>
                  <a:pt x="366" y="97"/>
                </a:cubicBezTo>
                <a:cubicBezTo>
                  <a:pt x="366" y="97"/>
                  <a:pt x="366" y="97"/>
                  <a:pt x="366" y="97"/>
                </a:cubicBezTo>
                <a:cubicBezTo>
                  <a:pt x="384" y="93"/>
                  <a:pt x="382" y="80"/>
                  <a:pt x="376" y="67"/>
                </a:cubicBezTo>
                <a:cubicBezTo>
                  <a:pt x="383" y="60"/>
                  <a:pt x="390" y="51"/>
                  <a:pt x="395" y="43"/>
                </a:cubicBezTo>
                <a:cubicBezTo>
                  <a:pt x="395" y="42"/>
                  <a:pt x="395" y="42"/>
                  <a:pt x="395" y="41"/>
                </a:cubicBezTo>
                <a:cubicBezTo>
                  <a:pt x="397" y="41"/>
                  <a:pt x="398" y="39"/>
                  <a:pt x="398" y="37"/>
                </a:cubicBezTo>
                <a:cubicBezTo>
                  <a:pt x="394" y="14"/>
                  <a:pt x="365" y="2"/>
                  <a:pt x="345" y="0"/>
                </a:cubicBezTo>
                <a:close/>
                <a:moveTo>
                  <a:pt x="56" y="357"/>
                </a:moveTo>
                <a:cubicBezTo>
                  <a:pt x="73" y="338"/>
                  <a:pt x="88" y="314"/>
                  <a:pt x="103" y="293"/>
                </a:cubicBezTo>
                <a:cubicBezTo>
                  <a:pt x="124" y="266"/>
                  <a:pt x="145" y="240"/>
                  <a:pt x="166" y="214"/>
                </a:cubicBezTo>
                <a:cubicBezTo>
                  <a:pt x="206" y="165"/>
                  <a:pt x="249" y="119"/>
                  <a:pt x="291" y="73"/>
                </a:cubicBezTo>
                <a:cubicBezTo>
                  <a:pt x="295" y="75"/>
                  <a:pt x="299" y="77"/>
                  <a:pt x="302" y="80"/>
                </a:cubicBezTo>
                <a:cubicBezTo>
                  <a:pt x="302" y="80"/>
                  <a:pt x="302" y="80"/>
                  <a:pt x="301" y="80"/>
                </a:cubicBezTo>
                <a:cubicBezTo>
                  <a:pt x="259" y="129"/>
                  <a:pt x="218" y="179"/>
                  <a:pt x="178" y="229"/>
                </a:cubicBezTo>
                <a:cubicBezTo>
                  <a:pt x="140" y="275"/>
                  <a:pt x="100" y="322"/>
                  <a:pt x="66" y="371"/>
                </a:cubicBezTo>
                <a:cubicBezTo>
                  <a:pt x="65" y="369"/>
                  <a:pt x="63" y="366"/>
                  <a:pt x="61" y="364"/>
                </a:cubicBezTo>
                <a:cubicBezTo>
                  <a:pt x="60" y="362"/>
                  <a:pt x="57" y="361"/>
                  <a:pt x="54" y="360"/>
                </a:cubicBezTo>
                <a:cubicBezTo>
                  <a:pt x="55" y="359"/>
                  <a:pt x="55" y="358"/>
                  <a:pt x="56" y="357"/>
                </a:cubicBezTo>
                <a:close/>
                <a:moveTo>
                  <a:pt x="295" y="108"/>
                </a:moveTo>
                <a:cubicBezTo>
                  <a:pt x="295" y="104"/>
                  <a:pt x="295" y="100"/>
                  <a:pt x="295" y="96"/>
                </a:cubicBezTo>
                <a:cubicBezTo>
                  <a:pt x="297" y="93"/>
                  <a:pt x="299" y="90"/>
                  <a:pt x="301" y="88"/>
                </a:cubicBezTo>
                <a:cubicBezTo>
                  <a:pt x="302" y="96"/>
                  <a:pt x="302" y="105"/>
                  <a:pt x="302" y="113"/>
                </a:cubicBezTo>
                <a:cubicBezTo>
                  <a:pt x="300" y="116"/>
                  <a:pt x="297" y="119"/>
                  <a:pt x="295" y="122"/>
                </a:cubicBezTo>
                <a:cubicBezTo>
                  <a:pt x="295" y="117"/>
                  <a:pt x="295" y="113"/>
                  <a:pt x="295" y="108"/>
                </a:cubicBezTo>
                <a:close/>
                <a:moveTo>
                  <a:pt x="285" y="108"/>
                </a:moveTo>
                <a:cubicBezTo>
                  <a:pt x="287" y="105"/>
                  <a:pt x="289" y="102"/>
                  <a:pt x="292" y="99"/>
                </a:cubicBezTo>
                <a:cubicBezTo>
                  <a:pt x="291" y="107"/>
                  <a:pt x="291" y="116"/>
                  <a:pt x="293" y="123"/>
                </a:cubicBezTo>
                <a:cubicBezTo>
                  <a:pt x="293" y="123"/>
                  <a:pt x="293" y="123"/>
                  <a:pt x="294" y="123"/>
                </a:cubicBezTo>
                <a:cubicBezTo>
                  <a:pt x="291" y="127"/>
                  <a:pt x="288" y="131"/>
                  <a:pt x="285" y="135"/>
                </a:cubicBezTo>
                <a:cubicBezTo>
                  <a:pt x="285" y="126"/>
                  <a:pt x="285" y="117"/>
                  <a:pt x="285" y="108"/>
                </a:cubicBezTo>
                <a:close/>
                <a:moveTo>
                  <a:pt x="274" y="121"/>
                </a:moveTo>
                <a:cubicBezTo>
                  <a:pt x="277" y="118"/>
                  <a:pt x="279" y="115"/>
                  <a:pt x="282" y="111"/>
                </a:cubicBezTo>
                <a:cubicBezTo>
                  <a:pt x="281" y="120"/>
                  <a:pt x="282" y="129"/>
                  <a:pt x="283" y="137"/>
                </a:cubicBezTo>
                <a:cubicBezTo>
                  <a:pt x="279" y="141"/>
                  <a:pt x="276" y="145"/>
                  <a:pt x="273" y="149"/>
                </a:cubicBezTo>
                <a:cubicBezTo>
                  <a:pt x="274" y="139"/>
                  <a:pt x="274" y="130"/>
                  <a:pt x="274" y="121"/>
                </a:cubicBezTo>
                <a:close/>
                <a:moveTo>
                  <a:pt x="265" y="132"/>
                </a:moveTo>
                <a:cubicBezTo>
                  <a:pt x="267" y="129"/>
                  <a:pt x="269" y="127"/>
                  <a:pt x="271" y="125"/>
                </a:cubicBezTo>
                <a:cubicBezTo>
                  <a:pt x="270" y="133"/>
                  <a:pt x="271" y="142"/>
                  <a:pt x="271" y="151"/>
                </a:cubicBezTo>
                <a:cubicBezTo>
                  <a:pt x="269" y="154"/>
                  <a:pt x="266" y="157"/>
                  <a:pt x="264" y="160"/>
                </a:cubicBezTo>
                <a:cubicBezTo>
                  <a:pt x="264" y="151"/>
                  <a:pt x="265" y="141"/>
                  <a:pt x="265" y="132"/>
                </a:cubicBezTo>
                <a:close/>
                <a:moveTo>
                  <a:pt x="261" y="163"/>
                </a:moveTo>
                <a:cubicBezTo>
                  <a:pt x="259" y="166"/>
                  <a:pt x="257" y="169"/>
                  <a:pt x="255" y="171"/>
                </a:cubicBezTo>
                <a:cubicBezTo>
                  <a:pt x="255" y="162"/>
                  <a:pt x="255" y="153"/>
                  <a:pt x="255" y="143"/>
                </a:cubicBezTo>
                <a:cubicBezTo>
                  <a:pt x="257" y="141"/>
                  <a:pt x="260" y="138"/>
                  <a:pt x="262" y="135"/>
                </a:cubicBezTo>
                <a:cubicBezTo>
                  <a:pt x="261" y="145"/>
                  <a:pt x="261" y="154"/>
                  <a:pt x="261" y="163"/>
                </a:cubicBezTo>
                <a:close/>
                <a:moveTo>
                  <a:pt x="253" y="173"/>
                </a:moveTo>
                <a:cubicBezTo>
                  <a:pt x="250" y="177"/>
                  <a:pt x="247" y="181"/>
                  <a:pt x="244" y="184"/>
                </a:cubicBezTo>
                <a:cubicBezTo>
                  <a:pt x="244" y="175"/>
                  <a:pt x="245" y="165"/>
                  <a:pt x="245" y="156"/>
                </a:cubicBezTo>
                <a:cubicBezTo>
                  <a:pt x="247" y="153"/>
                  <a:pt x="250" y="150"/>
                  <a:pt x="253" y="146"/>
                </a:cubicBezTo>
                <a:cubicBezTo>
                  <a:pt x="252" y="155"/>
                  <a:pt x="252" y="164"/>
                  <a:pt x="253" y="173"/>
                </a:cubicBezTo>
                <a:close/>
                <a:moveTo>
                  <a:pt x="236" y="167"/>
                </a:moveTo>
                <a:cubicBezTo>
                  <a:pt x="238" y="164"/>
                  <a:pt x="240" y="162"/>
                  <a:pt x="241" y="160"/>
                </a:cubicBezTo>
                <a:cubicBezTo>
                  <a:pt x="241" y="168"/>
                  <a:pt x="241" y="177"/>
                  <a:pt x="242" y="186"/>
                </a:cubicBezTo>
                <a:cubicBezTo>
                  <a:pt x="242" y="186"/>
                  <a:pt x="242" y="186"/>
                  <a:pt x="242" y="186"/>
                </a:cubicBezTo>
                <a:cubicBezTo>
                  <a:pt x="240" y="189"/>
                  <a:pt x="238" y="192"/>
                  <a:pt x="236" y="194"/>
                </a:cubicBezTo>
                <a:cubicBezTo>
                  <a:pt x="236" y="185"/>
                  <a:pt x="236" y="176"/>
                  <a:pt x="236" y="167"/>
                </a:cubicBezTo>
                <a:close/>
                <a:moveTo>
                  <a:pt x="233" y="197"/>
                </a:moveTo>
                <a:cubicBezTo>
                  <a:pt x="230" y="201"/>
                  <a:pt x="228" y="204"/>
                  <a:pt x="225" y="207"/>
                </a:cubicBezTo>
                <a:cubicBezTo>
                  <a:pt x="226" y="198"/>
                  <a:pt x="226" y="188"/>
                  <a:pt x="226" y="178"/>
                </a:cubicBezTo>
                <a:cubicBezTo>
                  <a:pt x="228" y="175"/>
                  <a:pt x="231" y="173"/>
                  <a:pt x="233" y="170"/>
                </a:cubicBezTo>
                <a:cubicBezTo>
                  <a:pt x="232" y="179"/>
                  <a:pt x="233" y="188"/>
                  <a:pt x="233" y="197"/>
                </a:cubicBezTo>
                <a:close/>
                <a:moveTo>
                  <a:pt x="224" y="181"/>
                </a:moveTo>
                <a:cubicBezTo>
                  <a:pt x="223" y="191"/>
                  <a:pt x="223" y="200"/>
                  <a:pt x="223" y="210"/>
                </a:cubicBezTo>
                <a:cubicBezTo>
                  <a:pt x="221" y="212"/>
                  <a:pt x="218" y="215"/>
                  <a:pt x="216" y="218"/>
                </a:cubicBezTo>
                <a:cubicBezTo>
                  <a:pt x="217" y="208"/>
                  <a:pt x="218" y="198"/>
                  <a:pt x="217" y="189"/>
                </a:cubicBezTo>
                <a:cubicBezTo>
                  <a:pt x="220" y="186"/>
                  <a:pt x="222" y="184"/>
                  <a:pt x="224" y="181"/>
                </a:cubicBezTo>
                <a:close/>
                <a:moveTo>
                  <a:pt x="208" y="200"/>
                </a:moveTo>
                <a:cubicBezTo>
                  <a:pt x="210" y="197"/>
                  <a:pt x="212" y="195"/>
                  <a:pt x="215" y="192"/>
                </a:cubicBezTo>
                <a:cubicBezTo>
                  <a:pt x="214" y="201"/>
                  <a:pt x="214" y="211"/>
                  <a:pt x="214" y="220"/>
                </a:cubicBezTo>
                <a:cubicBezTo>
                  <a:pt x="212" y="223"/>
                  <a:pt x="210" y="225"/>
                  <a:pt x="208" y="227"/>
                </a:cubicBezTo>
                <a:cubicBezTo>
                  <a:pt x="208" y="218"/>
                  <a:pt x="209" y="209"/>
                  <a:pt x="208" y="200"/>
                </a:cubicBezTo>
                <a:close/>
                <a:moveTo>
                  <a:pt x="206" y="230"/>
                </a:moveTo>
                <a:cubicBezTo>
                  <a:pt x="203" y="234"/>
                  <a:pt x="200" y="237"/>
                  <a:pt x="197" y="241"/>
                </a:cubicBezTo>
                <a:cubicBezTo>
                  <a:pt x="197" y="231"/>
                  <a:pt x="198" y="221"/>
                  <a:pt x="198" y="212"/>
                </a:cubicBezTo>
                <a:cubicBezTo>
                  <a:pt x="201" y="209"/>
                  <a:pt x="203" y="206"/>
                  <a:pt x="205" y="203"/>
                </a:cubicBezTo>
                <a:cubicBezTo>
                  <a:pt x="205" y="212"/>
                  <a:pt x="205" y="221"/>
                  <a:pt x="206" y="230"/>
                </a:cubicBezTo>
                <a:close/>
                <a:moveTo>
                  <a:pt x="196" y="215"/>
                </a:moveTo>
                <a:cubicBezTo>
                  <a:pt x="195" y="224"/>
                  <a:pt x="195" y="234"/>
                  <a:pt x="195" y="244"/>
                </a:cubicBezTo>
                <a:cubicBezTo>
                  <a:pt x="193" y="246"/>
                  <a:pt x="190" y="249"/>
                  <a:pt x="188" y="251"/>
                </a:cubicBezTo>
                <a:cubicBezTo>
                  <a:pt x="189" y="247"/>
                  <a:pt x="189" y="243"/>
                  <a:pt x="189" y="239"/>
                </a:cubicBezTo>
                <a:cubicBezTo>
                  <a:pt x="189" y="233"/>
                  <a:pt x="190" y="228"/>
                  <a:pt x="190" y="222"/>
                </a:cubicBezTo>
                <a:cubicBezTo>
                  <a:pt x="192" y="220"/>
                  <a:pt x="194" y="217"/>
                  <a:pt x="196" y="215"/>
                </a:cubicBezTo>
                <a:close/>
                <a:moveTo>
                  <a:pt x="186" y="254"/>
                </a:moveTo>
                <a:cubicBezTo>
                  <a:pt x="184" y="257"/>
                  <a:pt x="181" y="260"/>
                  <a:pt x="178" y="263"/>
                </a:cubicBezTo>
                <a:cubicBezTo>
                  <a:pt x="179" y="254"/>
                  <a:pt x="180" y="244"/>
                  <a:pt x="180" y="234"/>
                </a:cubicBezTo>
                <a:cubicBezTo>
                  <a:pt x="181" y="233"/>
                  <a:pt x="182" y="231"/>
                  <a:pt x="183" y="230"/>
                </a:cubicBezTo>
                <a:cubicBezTo>
                  <a:pt x="185" y="228"/>
                  <a:pt x="186" y="227"/>
                  <a:pt x="187" y="225"/>
                </a:cubicBezTo>
                <a:cubicBezTo>
                  <a:pt x="187" y="230"/>
                  <a:pt x="187" y="234"/>
                  <a:pt x="187" y="239"/>
                </a:cubicBezTo>
                <a:cubicBezTo>
                  <a:pt x="186" y="244"/>
                  <a:pt x="186" y="249"/>
                  <a:pt x="186" y="254"/>
                </a:cubicBezTo>
                <a:close/>
                <a:moveTo>
                  <a:pt x="160" y="260"/>
                </a:moveTo>
                <a:cubicBezTo>
                  <a:pt x="162" y="256"/>
                  <a:pt x="165" y="252"/>
                  <a:pt x="168" y="249"/>
                </a:cubicBezTo>
                <a:cubicBezTo>
                  <a:pt x="167" y="259"/>
                  <a:pt x="166" y="269"/>
                  <a:pt x="165" y="279"/>
                </a:cubicBezTo>
                <a:cubicBezTo>
                  <a:pt x="163" y="282"/>
                  <a:pt x="161" y="285"/>
                  <a:pt x="158" y="287"/>
                </a:cubicBezTo>
                <a:cubicBezTo>
                  <a:pt x="160" y="278"/>
                  <a:pt x="161" y="268"/>
                  <a:pt x="160" y="260"/>
                </a:cubicBezTo>
                <a:close/>
                <a:moveTo>
                  <a:pt x="171" y="245"/>
                </a:moveTo>
                <a:cubicBezTo>
                  <a:pt x="173" y="242"/>
                  <a:pt x="175" y="240"/>
                  <a:pt x="178" y="237"/>
                </a:cubicBezTo>
                <a:cubicBezTo>
                  <a:pt x="176" y="247"/>
                  <a:pt x="176" y="256"/>
                  <a:pt x="176" y="266"/>
                </a:cubicBezTo>
                <a:cubicBezTo>
                  <a:pt x="173" y="269"/>
                  <a:pt x="171" y="273"/>
                  <a:pt x="168" y="276"/>
                </a:cubicBezTo>
                <a:cubicBezTo>
                  <a:pt x="169" y="266"/>
                  <a:pt x="171" y="255"/>
                  <a:pt x="171" y="245"/>
                </a:cubicBezTo>
                <a:close/>
                <a:moveTo>
                  <a:pt x="150" y="272"/>
                </a:moveTo>
                <a:cubicBezTo>
                  <a:pt x="152" y="269"/>
                  <a:pt x="155" y="266"/>
                  <a:pt x="157" y="262"/>
                </a:cubicBezTo>
                <a:cubicBezTo>
                  <a:pt x="156" y="272"/>
                  <a:pt x="156" y="281"/>
                  <a:pt x="156" y="291"/>
                </a:cubicBezTo>
                <a:cubicBezTo>
                  <a:pt x="153" y="294"/>
                  <a:pt x="151" y="297"/>
                  <a:pt x="148" y="299"/>
                </a:cubicBezTo>
                <a:cubicBezTo>
                  <a:pt x="149" y="290"/>
                  <a:pt x="150" y="281"/>
                  <a:pt x="150" y="272"/>
                </a:cubicBezTo>
                <a:close/>
                <a:moveTo>
                  <a:pt x="147" y="302"/>
                </a:moveTo>
                <a:cubicBezTo>
                  <a:pt x="144" y="304"/>
                  <a:pt x="142" y="307"/>
                  <a:pt x="140" y="309"/>
                </a:cubicBezTo>
                <a:cubicBezTo>
                  <a:pt x="141" y="301"/>
                  <a:pt x="142" y="292"/>
                  <a:pt x="141" y="284"/>
                </a:cubicBezTo>
                <a:cubicBezTo>
                  <a:pt x="141" y="284"/>
                  <a:pt x="141" y="284"/>
                  <a:pt x="141" y="283"/>
                </a:cubicBezTo>
                <a:cubicBezTo>
                  <a:pt x="143" y="281"/>
                  <a:pt x="145" y="278"/>
                  <a:pt x="147" y="275"/>
                </a:cubicBezTo>
                <a:cubicBezTo>
                  <a:pt x="146" y="284"/>
                  <a:pt x="146" y="293"/>
                  <a:pt x="147" y="302"/>
                </a:cubicBezTo>
                <a:close/>
                <a:moveTo>
                  <a:pt x="138" y="312"/>
                </a:moveTo>
                <a:cubicBezTo>
                  <a:pt x="135" y="316"/>
                  <a:pt x="132" y="320"/>
                  <a:pt x="129" y="324"/>
                </a:cubicBezTo>
                <a:cubicBezTo>
                  <a:pt x="129" y="315"/>
                  <a:pt x="131" y="305"/>
                  <a:pt x="131" y="296"/>
                </a:cubicBezTo>
                <a:cubicBezTo>
                  <a:pt x="133" y="293"/>
                  <a:pt x="136" y="289"/>
                  <a:pt x="139" y="286"/>
                </a:cubicBezTo>
                <a:cubicBezTo>
                  <a:pt x="138" y="294"/>
                  <a:pt x="138" y="303"/>
                  <a:pt x="138" y="312"/>
                </a:cubicBezTo>
                <a:close/>
                <a:moveTo>
                  <a:pt x="127" y="326"/>
                </a:moveTo>
                <a:cubicBezTo>
                  <a:pt x="125" y="328"/>
                  <a:pt x="123" y="331"/>
                  <a:pt x="121" y="333"/>
                </a:cubicBezTo>
                <a:cubicBezTo>
                  <a:pt x="121" y="325"/>
                  <a:pt x="122" y="316"/>
                  <a:pt x="122" y="308"/>
                </a:cubicBezTo>
                <a:cubicBezTo>
                  <a:pt x="124" y="305"/>
                  <a:pt x="126" y="302"/>
                  <a:pt x="128" y="299"/>
                </a:cubicBezTo>
                <a:cubicBezTo>
                  <a:pt x="127" y="308"/>
                  <a:pt x="127" y="317"/>
                  <a:pt x="127" y="326"/>
                </a:cubicBezTo>
                <a:close/>
                <a:moveTo>
                  <a:pt x="120" y="335"/>
                </a:moveTo>
                <a:cubicBezTo>
                  <a:pt x="117" y="338"/>
                  <a:pt x="114" y="341"/>
                  <a:pt x="112" y="345"/>
                </a:cubicBezTo>
                <a:cubicBezTo>
                  <a:pt x="113" y="336"/>
                  <a:pt x="113" y="327"/>
                  <a:pt x="113" y="319"/>
                </a:cubicBezTo>
                <a:cubicBezTo>
                  <a:pt x="115" y="316"/>
                  <a:pt x="118" y="313"/>
                  <a:pt x="120" y="310"/>
                </a:cubicBezTo>
                <a:cubicBezTo>
                  <a:pt x="119" y="318"/>
                  <a:pt x="119" y="327"/>
                  <a:pt x="120" y="335"/>
                </a:cubicBezTo>
                <a:close/>
                <a:moveTo>
                  <a:pt x="111" y="321"/>
                </a:moveTo>
                <a:cubicBezTo>
                  <a:pt x="110" y="329"/>
                  <a:pt x="110" y="338"/>
                  <a:pt x="110" y="347"/>
                </a:cubicBezTo>
                <a:cubicBezTo>
                  <a:pt x="108" y="349"/>
                  <a:pt x="106" y="352"/>
                  <a:pt x="104" y="354"/>
                </a:cubicBezTo>
                <a:cubicBezTo>
                  <a:pt x="104" y="346"/>
                  <a:pt x="105" y="337"/>
                  <a:pt x="105" y="329"/>
                </a:cubicBezTo>
                <a:cubicBezTo>
                  <a:pt x="107" y="326"/>
                  <a:pt x="109" y="324"/>
                  <a:pt x="111" y="321"/>
                </a:cubicBezTo>
                <a:close/>
                <a:moveTo>
                  <a:pt x="103" y="356"/>
                </a:moveTo>
                <a:cubicBezTo>
                  <a:pt x="100" y="359"/>
                  <a:pt x="98" y="362"/>
                  <a:pt x="95" y="365"/>
                </a:cubicBezTo>
                <a:cubicBezTo>
                  <a:pt x="96" y="356"/>
                  <a:pt x="97" y="348"/>
                  <a:pt x="97" y="339"/>
                </a:cubicBezTo>
                <a:cubicBezTo>
                  <a:pt x="99" y="337"/>
                  <a:pt x="101" y="334"/>
                  <a:pt x="103" y="332"/>
                </a:cubicBezTo>
                <a:cubicBezTo>
                  <a:pt x="102" y="340"/>
                  <a:pt x="102" y="348"/>
                  <a:pt x="103" y="356"/>
                </a:cubicBezTo>
                <a:close/>
                <a:moveTo>
                  <a:pt x="89" y="348"/>
                </a:moveTo>
                <a:cubicBezTo>
                  <a:pt x="91" y="346"/>
                  <a:pt x="93" y="344"/>
                  <a:pt x="95" y="341"/>
                </a:cubicBezTo>
                <a:cubicBezTo>
                  <a:pt x="94" y="350"/>
                  <a:pt x="94" y="358"/>
                  <a:pt x="94" y="367"/>
                </a:cubicBezTo>
                <a:cubicBezTo>
                  <a:pt x="92" y="369"/>
                  <a:pt x="90" y="372"/>
                  <a:pt x="88" y="374"/>
                </a:cubicBezTo>
                <a:cubicBezTo>
                  <a:pt x="89" y="365"/>
                  <a:pt x="90" y="357"/>
                  <a:pt x="89" y="348"/>
                </a:cubicBezTo>
                <a:close/>
                <a:moveTo>
                  <a:pt x="81" y="383"/>
                </a:moveTo>
                <a:cubicBezTo>
                  <a:pt x="81" y="383"/>
                  <a:pt x="81" y="383"/>
                  <a:pt x="81" y="383"/>
                </a:cubicBezTo>
                <a:cubicBezTo>
                  <a:pt x="81" y="384"/>
                  <a:pt x="80" y="384"/>
                  <a:pt x="80" y="385"/>
                </a:cubicBezTo>
                <a:cubicBezTo>
                  <a:pt x="80" y="382"/>
                  <a:pt x="78" y="379"/>
                  <a:pt x="76" y="377"/>
                </a:cubicBezTo>
                <a:cubicBezTo>
                  <a:pt x="76" y="373"/>
                  <a:pt x="77" y="368"/>
                  <a:pt x="77" y="363"/>
                </a:cubicBezTo>
                <a:cubicBezTo>
                  <a:pt x="78" y="361"/>
                  <a:pt x="80" y="359"/>
                  <a:pt x="82" y="357"/>
                </a:cubicBezTo>
                <a:cubicBezTo>
                  <a:pt x="81" y="365"/>
                  <a:pt x="80" y="374"/>
                  <a:pt x="81" y="383"/>
                </a:cubicBezTo>
                <a:close/>
                <a:moveTo>
                  <a:pt x="84" y="355"/>
                </a:moveTo>
                <a:cubicBezTo>
                  <a:pt x="84" y="355"/>
                  <a:pt x="84" y="355"/>
                  <a:pt x="84" y="354"/>
                </a:cubicBezTo>
                <a:cubicBezTo>
                  <a:pt x="85" y="353"/>
                  <a:pt x="87" y="351"/>
                  <a:pt x="88" y="350"/>
                </a:cubicBezTo>
                <a:cubicBezTo>
                  <a:pt x="87" y="359"/>
                  <a:pt x="87" y="367"/>
                  <a:pt x="87" y="376"/>
                </a:cubicBezTo>
                <a:cubicBezTo>
                  <a:pt x="85" y="378"/>
                  <a:pt x="84" y="380"/>
                  <a:pt x="82" y="382"/>
                </a:cubicBezTo>
                <a:cubicBezTo>
                  <a:pt x="82" y="373"/>
                  <a:pt x="83" y="364"/>
                  <a:pt x="84" y="355"/>
                </a:cubicBezTo>
                <a:close/>
                <a:moveTo>
                  <a:pt x="75" y="376"/>
                </a:moveTo>
                <a:cubicBezTo>
                  <a:pt x="72" y="374"/>
                  <a:pt x="70" y="374"/>
                  <a:pt x="67" y="374"/>
                </a:cubicBezTo>
                <a:cubicBezTo>
                  <a:pt x="70" y="371"/>
                  <a:pt x="72" y="368"/>
                  <a:pt x="75" y="365"/>
                </a:cubicBezTo>
                <a:cubicBezTo>
                  <a:pt x="75" y="369"/>
                  <a:pt x="74" y="372"/>
                  <a:pt x="75" y="376"/>
                </a:cubicBezTo>
                <a:close/>
                <a:moveTo>
                  <a:pt x="39" y="431"/>
                </a:moveTo>
                <a:cubicBezTo>
                  <a:pt x="38" y="429"/>
                  <a:pt x="35" y="426"/>
                  <a:pt x="32" y="425"/>
                </a:cubicBezTo>
                <a:cubicBezTo>
                  <a:pt x="30" y="424"/>
                  <a:pt x="27" y="423"/>
                  <a:pt x="24" y="423"/>
                </a:cubicBezTo>
                <a:cubicBezTo>
                  <a:pt x="34" y="404"/>
                  <a:pt x="43" y="385"/>
                  <a:pt x="52" y="366"/>
                </a:cubicBezTo>
                <a:cubicBezTo>
                  <a:pt x="54" y="367"/>
                  <a:pt x="56" y="367"/>
                  <a:pt x="57" y="369"/>
                </a:cubicBezTo>
                <a:cubicBezTo>
                  <a:pt x="59" y="371"/>
                  <a:pt x="59" y="374"/>
                  <a:pt x="61" y="377"/>
                </a:cubicBezTo>
                <a:cubicBezTo>
                  <a:pt x="61" y="377"/>
                  <a:pt x="61" y="377"/>
                  <a:pt x="61" y="377"/>
                </a:cubicBezTo>
                <a:cubicBezTo>
                  <a:pt x="60" y="378"/>
                  <a:pt x="62" y="380"/>
                  <a:pt x="63" y="380"/>
                </a:cubicBezTo>
                <a:cubicBezTo>
                  <a:pt x="69" y="378"/>
                  <a:pt x="75" y="381"/>
                  <a:pt x="73" y="388"/>
                </a:cubicBezTo>
                <a:cubicBezTo>
                  <a:pt x="72" y="389"/>
                  <a:pt x="73" y="390"/>
                  <a:pt x="74" y="391"/>
                </a:cubicBezTo>
                <a:cubicBezTo>
                  <a:pt x="74" y="392"/>
                  <a:pt x="75" y="394"/>
                  <a:pt x="77" y="393"/>
                </a:cubicBezTo>
                <a:cubicBezTo>
                  <a:pt x="80" y="393"/>
                  <a:pt x="84" y="393"/>
                  <a:pt x="87" y="394"/>
                </a:cubicBezTo>
                <a:cubicBezTo>
                  <a:pt x="90" y="396"/>
                  <a:pt x="92" y="398"/>
                  <a:pt x="94" y="400"/>
                </a:cubicBezTo>
                <a:cubicBezTo>
                  <a:pt x="75" y="408"/>
                  <a:pt x="57" y="419"/>
                  <a:pt x="39" y="431"/>
                </a:cubicBezTo>
                <a:close/>
                <a:moveTo>
                  <a:pt x="213" y="260"/>
                </a:moveTo>
                <a:cubicBezTo>
                  <a:pt x="176" y="305"/>
                  <a:pt x="134" y="348"/>
                  <a:pt x="99" y="395"/>
                </a:cubicBezTo>
                <a:cubicBezTo>
                  <a:pt x="96" y="390"/>
                  <a:pt x="89" y="387"/>
                  <a:pt x="83" y="387"/>
                </a:cubicBezTo>
                <a:cubicBezTo>
                  <a:pt x="159" y="300"/>
                  <a:pt x="229" y="208"/>
                  <a:pt x="304" y="120"/>
                </a:cubicBezTo>
                <a:cubicBezTo>
                  <a:pt x="304" y="120"/>
                  <a:pt x="304" y="120"/>
                  <a:pt x="304" y="119"/>
                </a:cubicBezTo>
                <a:cubicBezTo>
                  <a:pt x="310" y="112"/>
                  <a:pt x="316" y="105"/>
                  <a:pt x="322" y="98"/>
                </a:cubicBezTo>
                <a:cubicBezTo>
                  <a:pt x="323" y="98"/>
                  <a:pt x="323" y="97"/>
                  <a:pt x="323" y="97"/>
                </a:cubicBezTo>
                <a:cubicBezTo>
                  <a:pt x="326" y="101"/>
                  <a:pt x="329" y="104"/>
                  <a:pt x="332" y="108"/>
                </a:cubicBezTo>
                <a:cubicBezTo>
                  <a:pt x="294" y="159"/>
                  <a:pt x="254" y="210"/>
                  <a:pt x="213" y="260"/>
                </a:cubicBezTo>
                <a:close/>
                <a:moveTo>
                  <a:pt x="305" y="82"/>
                </a:moveTo>
                <a:cubicBezTo>
                  <a:pt x="307" y="83"/>
                  <a:pt x="309" y="84"/>
                  <a:pt x="310" y="85"/>
                </a:cubicBezTo>
                <a:cubicBezTo>
                  <a:pt x="310" y="86"/>
                  <a:pt x="310" y="86"/>
                  <a:pt x="310" y="86"/>
                </a:cubicBezTo>
                <a:cubicBezTo>
                  <a:pt x="309" y="92"/>
                  <a:pt x="310" y="97"/>
                  <a:pt x="310" y="103"/>
                </a:cubicBezTo>
                <a:cubicBezTo>
                  <a:pt x="308" y="105"/>
                  <a:pt x="307" y="107"/>
                  <a:pt x="305" y="109"/>
                </a:cubicBezTo>
                <a:cubicBezTo>
                  <a:pt x="305" y="101"/>
                  <a:pt x="305" y="93"/>
                  <a:pt x="304" y="85"/>
                </a:cubicBezTo>
                <a:cubicBezTo>
                  <a:pt x="304" y="85"/>
                  <a:pt x="304" y="84"/>
                  <a:pt x="305" y="84"/>
                </a:cubicBezTo>
                <a:cubicBezTo>
                  <a:pt x="305" y="83"/>
                  <a:pt x="305" y="82"/>
                  <a:pt x="305" y="82"/>
                </a:cubicBezTo>
                <a:close/>
                <a:moveTo>
                  <a:pt x="312" y="87"/>
                </a:moveTo>
                <a:cubicBezTo>
                  <a:pt x="313" y="88"/>
                  <a:pt x="314" y="88"/>
                  <a:pt x="315" y="89"/>
                </a:cubicBezTo>
                <a:cubicBezTo>
                  <a:pt x="316" y="90"/>
                  <a:pt x="317" y="91"/>
                  <a:pt x="319" y="93"/>
                </a:cubicBezTo>
                <a:cubicBezTo>
                  <a:pt x="318" y="93"/>
                  <a:pt x="318" y="93"/>
                  <a:pt x="318" y="93"/>
                </a:cubicBezTo>
                <a:cubicBezTo>
                  <a:pt x="316" y="96"/>
                  <a:pt x="314" y="98"/>
                  <a:pt x="312" y="100"/>
                </a:cubicBezTo>
                <a:cubicBezTo>
                  <a:pt x="313" y="96"/>
                  <a:pt x="313" y="91"/>
                  <a:pt x="312" y="87"/>
                </a:cubicBezTo>
                <a:close/>
                <a:moveTo>
                  <a:pt x="335" y="117"/>
                </a:moveTo>
                <a:cubicBezTo>
                  <a:pt x="336" y="115"/>
                  <a:pt x="338" y="113"/>
                  <a:pt x="339" y="111"/>
                </a:cubicBezTo>
                <a:cubicBezTo>
                  <a:pt x="340" y="110"/>
                  <a:pt x="340" y="110"/>
                  <a:pt x="340" y="110"/>
                </a:cubicBezTo>
                <a:cubicBezTo>
                  <a:pt x="340" y="109"/>
                  <a:pt x="340" y="108"/>
                  <a:pt x="340" y="107"/>
                </a:cubicBezTo>
                <a:cubicBezTo>
                  <a:pt x="329" y="92"/>
                  <a:pt x="311" y="73"/>
                  <a:pt x="292" y="69"/>
                </a:cubicBezTo>
                <a:cubicBezTo>
                  <a:pt x="291" y="67"/>
                  <a:pt x="290" y="67"/>
                  <a:pt x="288" y="68"/>
                </a:cubicBezTo>
                <a:cubicBezTo>
                  <a:pt x="286" y="70"/>
                  <a:pt x="283" y="73"/>
                  <a:pt x="281" y="75"/>
                </a:cubicBezTo>
                <a:cubicBezTo>
                  <a:pt x="286" y="47"/>
                  <a:pt x="315" y="67"/>
                  <a:pt x="327" y="77"/>
                </a:cubicBezTo>
                <a:cubicBezTo>
                  <a:pt x="330" y="81"/>
                  <a:pt x="334" y="84"/>
                  <a:pt x="337" y="87"/>
                </a:cubicBezTo>
                <a:cubicBezTo>
                  <a:pt x="340" y="90"/>
                  <a:pt x="343" y="94"/>
                  <a:pt x="345" y="98"/>
                </a:cubicBezTo>
                <a:cubicBezTo>
                  <a:pt x="351" y="106"/>
                  <a:pt x="348" y="113"/>
                  <a:pt x="335" y="117"/>
                </a:cubicBezTo>
                <a:close/>
                <a:moveTo>
                  <a:pt x="354" y="101"/>
                </a:moveTo>
                <a:cubicBezTo>
                  <a:pt x="354" y="101"/>
                  <a:pt x="354" y="101"/>
                  <a:pt x="353" y="101"/>
                </a:cubicBezTo>
                <a:cubicBezTo>
                  <a:pt x="350" y="91"/>
                  <a:pt x="340" y="81"/>
                  <a:pt x="333" y="75"/>
                </a:cubicBezTo>
                <a:cubicBezTo>
                  <a:pt x="322" y="65"/>
                  <a:pt x="310" y="53"/>
                  <a:pt x="294" y="55"/>
                </a:cubicBezTo>
                <a:cubicBezTo>
                  <a:pt x="294" y="55"/>
                  <a:pt x="294" y="55"/>
                  <a:pt x="294" y="55"/>
                </a:cubicBezTo>
                <a:cubicBezTo>
                  <a:pt x="306" y="43"/>
                  <a:pt x="325" y="55"/>
                  <a:pt x="336" y="63"/>
                </a:cubicBezTo>
                <a:cubicBezTo>
                  <a:pt x="341" y="66"/>
                  <a:pt x="375" y="93"/>
                  <a:pt x="354" y="101"/>
                </a:cubicBezTo>
                <a:close/>
                <a:moveTo>
                  <a:pt x="366" y="91"/>
                </a:moveTo>
                <a:cubicBezTo>
                  <a:pt x="363" y="80"/>
                  <a:pt x="351" y="66"/>
                  <a:pt x="345" y="61"/>
                </a:cubicBezTo>
                <a:cubicBezTo>
                  <a:pt x="337" y="55"/>
                  <a:pt x="320" y="44"/>
                  <a:pt x="306" y="44"/>
                </a:cubicBezTo>
                <a:cubicBezTo>
                  <a:pt x="317" y="28"/>
                  <a:pt x="339" y="39"/>
                  <a:pt x="351" y="48"/>
                </a:cubicBezTo>
                <a:cubicBezTo>
                  <a:pt x="361" y="54"/>
                  <a:pt x="390" y="82"/>
                  <a:pt x="366" y="91"/>
                </a:cubicBezTo>
                <a:close/>
                <a:moveTo>
                  <a:pt x="390" y="39"/>
                </a:moveTo>
                <a:cubicBezTo>
                  <a:pt x="383" y="45"/>
                  <a:pt x="378" y="54"/>
                  <a:pt x="373" y="62"/>
                </a:cubicBezTo>
                <a:cubicBezTo>
                  <a:pt x="369" y="56"/>
                  <a:pt x="364" y="50"/>
                  <a:pt x="361" y="47"/>
                </a:cubicBezTo>
                <a:cubicBezTo>
                  <a:pt x="354" y="41"/>
                  <a:pt x="339" y="32"/>
                  <a:pt x="325" y="30"/>
                </a:cubicBezTo>
                <a:cubicBezTo>
                  <a:pt x="326" y="30"/>
                  <a:pt x="326" y="30"/>
                  <a:pt x="326" y="29"/>
                </a:cubicBezTo>
                <a:cubicBezTo>
                  <a:pt x="326" y="27"/>
                  <a:pt x="330" y="24"/>
                  <a:pt x="331" y="22"/>
                </a:cubicBezTo>
                <a:cubicBezTo>
                  <a:pt x="333" y="20"/>
                  <a:pt x="335" y="18"/>
                  <a:pt x="337" y="16"/>
                </a:cubicBezTo>
                <a:cubicBezTo>
                  <a:pt x="339" y="12"/>
                  <a:pt x="342" y="9"/>
                  <a:pt x="344" y="6"/>
                </a:cubicBezTo>
                <a:cubicBezTo>
                  <a:pt x="354" y="9"/>
                  <a:pt x="364" y="12"/>
                  <a:pt x="373" y="17"/>
                </a:cubicBezTo>
                <a:cubicBezTo>
                  <a:pt x="382" y="23"/>
                  <a:pt x="386" y="30"/>
                  <a:pt x="391" y="39"/>
                </a:cubicBezTo>
                <a:cubicBezTo>
                  <a:pt x="391" y="39"/>
                  <a:pt x="391" y="39"/>
                  <a:pt x="390" y="39"/>
                </a:cubicBezTo>
                <a:close/>
              </a:path>
            </a:pathLst>
          </a:custGeom>
          <a:solidFill>
            <a:srgbClr val="2C9E7D"/>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ppt_x</p:attrName>
                                        </p:attrNameLst>
                                      </p:cBhvr>
                                      <p:tavLst>
                                        <p:tav tm="0">
                                          <p:val>
                                            <p:strVal val="#ppt_x-#ppt_w*1.125000"/>
                                          </p:val>
                                        </p:tav>
                                        <p:tav tm="100000">
                                          <p:val>
                                            <p:strVal val="#ppt_x"/>
                                          </p:val>
                                        </p:tav>
                                      </p:tavLst>
                                    </p:anim>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2"/>
          <p:cNvSpPr txBox="1"/>
          <p:nvPr/>
        </p:nvSpPr>
        <p:spPr>
          <a:xfrm>
            <a:off x="4483894" y="582652"/>
            <a:ext cx="3733800" cy="400110"/>
          </a:xfrm>
          <a:prstGeom prst="rect">
            <a:avLst/>
          </a:prstGeom>
          <a:noFill/>
        </p:spPr>
        <p:txBody>
          <a:bodyPr wrap="square" rtlCol="0">
            <a:spAutoFit/>
          </a:bodyPr>
          <a:lstStyle/>
          <a:p>
            <a:pPr algn="ctr"/>
            <a:r>
              <a:rPr lang="zh-CN" altLang="en-US" sz="2000" dirty="0">
                <a:solidFill>
                  <a:srgbClr val="0DA181"/>
                </a:solidFill>
                <a:latin typeface="造字工房悦黑体验版常规体" pitchFamily="50" charset="-122"/>
                <a:ea typeface="造字工房悦黑体验版常规体" pitchFamily="50" charset="-122"/>
              </a:rPr>
              <a:t>目标规划</a:t>
            </a:r>
            <a:endParaRPr lang="en-US" altLang="zh-CN" sz="2000" dirty="0">
              <a:solidFill>
                <a:schemeClr val="bg1">
                  <a:lumMod val="50000"/>
                </a:schemeClr>
              </a:solidFill>
              <a:latin typeface="Agency FB" panose="020B0503020202020204" pitchFamily="34" charset="0"/>
              <a:ea typeface="微软雅黑" panose="020B0503020204020204" pitchFamily="34" charset="-122"/>
            </a:endParaRPr>
          </a:p>
        </p:txBody>
      </p:sp>
      <p:sp>
        <p:nvSpPr>
          <p:cNvPr id="57" name="椭圆 56"/>
          <p:cNvSpPr/>
          <p:nvPr/>
        </p:nvSpPr>
        <p:spPr>
          <a:xfrm>
            <a:off x="9827782" y="3755640"/>
            <a:ext cx="1767600" cy="1767600"/>
          </a:xfrm>
          <a:prstGeom prst="ellipse">
            <a:avLst/>
          </a:prstGeom>
          <a:blipFill dpi="0"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8" name="文本框 14"/>
          <p:cNvSpPr txBox="1"/>
          <p:nvPr/>
        </p:nvSpPr>
        <p:spPr>
          <a:xfrm>
            <a:off x="8790227" y="1607336"/>
            <a:ext cx="2922357" cy="542486"/>
          </a:xfrm>
          <a:prstGeom prst="rect">
            <a:avLst/>
          </a:prstGeom>
          <a:noFill/>
        </p:spPr>
        <p:txBody>
          <a:bodyPr wrap="square" lIns="95280" tIns="47640" rIns="95280" bIns="47640" rtlCol="0">
            <a:spAutoFit/>
          </a:bodyPr>
          <a:lstStyle/>
          <a:p>
            <a:pPr algn="r"/>
            <a:r>
              <a:rPr lang="zh-CN" altLang="en-US" sz="2900" dirty="0">
                <a:solidFill>
                  <a:srgbClr val="2C9E7D"/>
                </a:solidFill>
                <a:latin typeface="造字工房悦黑体验版常规体" pitchFamily="50" charset="-122"/>
                <a:ea typeface="造字工房悦黑体验版常规体" pitchFamily="50" charset="-122"/>
              </a:rPr>
              <a:t>请在此添加标题</a:t>
            </a:r>
          </a:p>
        </p:txBody>
      </p:sp>
      <p:sp>
        <p:nvSpPr>
          <p:cNvPr id="60" name="矩形 59"/>
          <p:cNvSpPr/>
          <p:nvPr/>
        </p:nvSpPr>
        <p:spPr>
          <a:xfrm>
            <a:off x="5867870" y="2411494"/>
            <a:ext cx="5844715" cy="1019540"/>
          </a:xfrm>
          <a:prstGeom prst="rect">
            <a:avLst/>
          </a:prstGeom>
        </p:spPr>
        <p:txBody>
          <a:bodyPr wrap="square" lIns="95280" tIns="47640" rIns="95280" bIns="4764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a:t>
            </a:r>
          </a:p>
        </p:txBody>
      </p:sp>
      <p:sp>
        <p:nvSpPr>
          <p:cNvPr id="61" name="椭圆 60"/>
          <p:cNvSpPr/>
          <p:nvPr/>
        </p:nvSpPr>
        <p:spPr>
          <a:xfrm>
            <a:off x="10723797" y="5790160"/>
            <a:ext cx="105349" cy="105429"/>
          </a:xfrm>
          <a:prstGeom prst="ellipse">
            <a:avLst/>
          </a:pr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280" tIns="47640" rIns="95280" bIns="47640" numCol="1" spcCol="0" rtlCol="0" fromWordArt="0" anchor="ctr" anchorCtr="0" forceAA="0" compatLnSpc="1">
            <a:noAutofit/>
          </a:bodyPr>
          <a:lstStyle/>
          <a:p>
            <a:pPr algn="ctr"/>
            <a:endParaRPr lang="zh-CN" altLang="en-US">
              <a:solidFill>
                <a:schemeClr val="bg1"/>
              </a:solidFill>
            </a:endParaRPr>
          </a:p>
        </p:txBody>
      </p:sp>
      <p:sp>
        <p:nvSpPr>
          <p:cNvPr id="62" name="椭圆 61"/>
          <p:cNvSpPr/>
          <p:nvPr/>
        </p:nvSpPr>
        <p:spPr>
          <a:xfrm>
            <a:off x="10490514" y="5790160"/>
            <a:ext cx="105349" cy="105429"/>
          </a:xfrm>
          <a:prstGeom prst="ellipse">
            <a:avLst/>
          </a:pr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280" tIns="47640" rIns="95280" bIns="47640" numCol="1" spcCol="0" rtlCol="0" fromWordArt="0" anchor="ctr" anchorCtr="0" forceAA="0" compatLnSpc="1">
            <a:noAutofit/>
          </a:bodyPr>
          <a:lstStyle/>
          <a:p>
            <a:pPr algn="ctr"/>
            <a:endParaRPr lang="zh-CN" altLang="en-US">
              <a:solidFill>
                <a:schemeClr val="bg1"/>
              </a:solidFill>
            </a:endParaRPr>
          </a:p>
        </p:txBody>
      </p:sp>
      <p:sp>
        <p:nvSpPr>
          <p:cNvPr id="63" name="椭圆 62"/>
          <p:cNvSpPr/>
          <p:nvPr/>
        </p:nvSpPr>
        <p:spPr>
          <a:xfrm>
            <a:off x="10954477" y="5790160"/>
            <a:ext cx="105349" cy="105429"/>
          </a:xfrm>
          <a:prstGeom prst="ellipse">
            <a:avLst/>
          </a:pr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280" tIns="47640" rIns="95280" bIns="47640" numCol="1" spcCol="0" rtlCol="0" fromWordArt="0" anchor="ctr" anchorCtr="0" forceAA="0" compatLnSpc="1">
            <a:noAutofit/>
          </a:bodyPr>
          <a:lstStyle/>
          <a:p>
            <a:pPr algn="ctr"/>
            <a:endParaRPr lang="zh-CN" altLang="en-US">
              <a:solidFill>
                <a:schemeClr val="bg1"/>
              </a:solidFill>
            </a:endParaRPr>
          </a:p>
        </p:txBody>
      </p:sp>
      <p:grpSp>
        <p:nvGrpSpPr>
          <p:cNvPr id="64" name="组合 63"/>
          <p:cNvGrpSpPr>
            <a:grpSpLocks noChangeAspect="1"/>
          </p:cNvGrpSpPr>
          <p:nvPr/>
        </p:nvGrpSpPr>
        <p:grpSpPr>
          <a:xfrm>
            <a:off x="-413507" y="1750100"/>
            <a:ext cx="6518824" cy="5400000"/>
            <a:chOff x="-413510" y="1516462"/>
            <a:chExt cx="6801307" cy="5634000"/>
          </a:xfrm>
        </p:grpSpPr>
        <p:sp>
          <p:nvSpPr>
            <p:cNvPr id="65" name="等腰三角形 64"/>
            <p:cNvSpPr/>
            <p:nvPr/>
          </p:nvSpPr>
          <p:spPr>
            <a:xfrm>
              <a:off x="2290997" y="5102062"/>
              <a:ext cx="4096800" cy="2048400"/>
            </a:xfrm>
            <a:prstGeom prst="triangle">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菱形 65"/>
            <p:cNvSpPr/>
            <p:nvPr/>
          </p:nvSpPr>
          <p:spPr>
            <a:xfrm>
              <a:off x="2546670" y="1516462"/>
              <a:ext cx="3585600" cy="3585600"/>
            </a:xfrm>
            <a:prstGeom prst="diamond">
              <a:avLst/>
            </a:prstGeom>
            <a:blipFill dpi="0" rotWithShape="1">
              <a:blip r:embed="rId6" cstate="screen">
                <a:extLst>
                  <a:ext uri="{BEBA8EAE-BF5A-486C-A8C5-ECC9F3942E4B}">
                    <a14:imgProps xmlns:a14="http://schemas.microsoft.com/office/drawing/2010/main">
                      <a14:imgLayer r:embed="rId7">
                        <a14:imgEffect>
                          <a14:saturation sat="66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2" name="任意多边形 121"/>
            <p:cNvSpPr/>
            <p:nvPr/>
          </p:nvSpPr>
          <p:spPr>
            <a:xfrm rot="2700000">
              <a:off x="573969" y="3541664"/>
              <a:ext cx="2541898" cy="4516855"/>
            </a:xfrm>
            <a:custGeom>
              <a:avLst/>
              <a:gdLst>
                <a:gd name="connsiteX0" fmla="*/ 0 w 2438055"/>
                <a:gd name="connsiteY0" fmla="*/ 0 h 4335639"/>
                <a:gd name="connsiteX1" fmla="*/ 2438055 w 2438055"/>
                <a:gd name="connsiteY1" fmla="*/ 0 h 4335639"/>
                <a:gd name="connsiteX2" fmla="*/ 2438055 w 2438055"/>
                <a:gd name="connsiteY2" fmla="*/ 2779999 h 4335639"/>
                <a:gd name="connsiteX3" fmla="*/ 882415 w 2438055"/>
                <a:gd name="connsiteY3" fmla="*/ 4335639 h 4335639"/>
                <a:gd name="connsiteX4" fmla="*/ 0 w 2438055"/>
                <a:gd name="connsiteY4" fmla="*/ 3453223 h 4335639"/>
                <a:gd name="connsiteX5" fmla="*/ 0 w 2438055"/>
                <a:gd name="connsiteY5" fmla="*/ 0 h 43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055" h="4335639">
                  <a:moveTo>
                    <a:pt x="0" y="0"/>
                  </a:moveTo>
                  <a:lnTo>
                    <a:pt x="2438055" y="0"/>
                  </a:lnTo>
                  <a:lnTo>
                    <a:pt x="2438055" y="2779999"/>
                  </a:lnTo>
                  <a:lnTo>
                    <a:pt x="882415" y="4335639"/>
                  </a:lnTo>
                  <a:lnTo>
                    <a:pt x="0" y="3453223"/>
                  </a:lnTo>
                  <a:lnTo>
                    <a:pt x="0" y="0"/>
                  </a:lnTo>
                  <a:close/>
                </a:path>
              </a:pathLst>
            </a:cu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lIns="95280" tIns="47640" rIns="95280" bIns="47640" rtlCol="0" anchor="ctr"/>
            <a:lstStyle/>
            <a:p>
              <a:pPr algn="ctr"/>
              <a:endParaRPr lang="zh-CN" altLang="en-US">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14" presetClass="entr" presetSubtype="1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randombar(horizontal)">
                                      <p:cBhvr>
                                        <p:cTn id="10" dur="500"/>
                                        <p:tgtEl>
                                          <p:spTgt spid="6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p:tgtEl>
                                          <p:spTgt spid="58"/>
                                        </p:tgtEl>
                                        <p:attrNameLst>
                                          <p:attrName>ppt_y</p:attrName>
                                        </p:attrNameLst>
                                      </p:cBhvr>
                                      <p:tavLst>
                                        <p:tav tm="0">
                                          <p:val>
                                            <p:strVal val="#ppt_y+#ppt_h*1.125000"/>
                                          </p:val>
                                        </p:tav>
                                        <p:tav tm="100000">
                                          <p:val>
                                            <p:strVal val="#ppt_y"/>
                                          </p:val>
                                        </p:tav>
                                      </p:tavLst>
                                    </p:anim>
                                    <p:animEffect transition="in" filter="wipe(up)">
                                      <p:cBhvr>
                                        <p:cTn id="14" dur="500"/>
                                        <p:tgtEl>
                                          <p:spTgt spid="58"/>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61"/>
                                        </p:tgtEl>
                                        <p:attrNameLst>
                                          <p:attrName>style.visibility</p:attrName>
                                        </p:attrNameLst>
                                      </p:cBhvr>
                                      <p:to>
                                        <p:strVal val="visible"/>
                                      </p:to>
                                    </p:set>
                                    <p:anim calcmode="lin" valueType="num">
                                      <p:cBhvr>
                                        <p:cTn id="32" dur="500" fill="hold"/>
                                        <p:tgtEl>
                                          <p:spTgt spid="61"/>
                                        </p:tgtEl>
                                        <p:attrNameLst>
                                          <p:attrName>ppt_w</p:attrName>
                                        </p:attrNameLst>
                                      </p:cBhvr>
                                      <p:tavLst>
                                        <p:tav tm="0">
                                          <p:val>
                                            <p:fltVal val="0"/>
                                          </p:val>
                                        </p:tav>
                                        <p:tav tm="100000">
                                          <p:val>
                                            <p:strVal val="#ppt_w"/>
                                          </p:val>
                                        </p:tav>
                                      </p:tavLst>
                                    </p:anim>
                                    <p:anim calcmode="lin" valueType="num">
                                      <p:cBhvr>
                                        <p:cTn id="33" dur="500" fill="hold"/>
                                        <p:tgtEl>
                                          <p:spTgt spid="61"/>
                                        </p:tgtEl>
                                        <p:attrNameLst>
                                          <p:attrName>ppt_h</p:attrName>
                                        </p:attrNameLst>
                                      </p:cBhvr>
                                      <p:tavLst>
                                        <p:tav tm="0">
                                          <p:val>
                                            <p:fltVal val="0"/>
                                          </p:val>
                                        </p:tav>
                                        <p:tav tm="100000">
                                          <p:val>
                                            <p:strVal val="#ppt_h"/>
                                          </p:val>
                                        </p:tav>
                                      </p:tavLst>
                                    </p:anim>
                                    <p:animEffect transition="in" filter="fade">
                                      <p:cBhvr>
                                        <p:cTn id="34" dur="500"/>
                                        <p:tgtEl>
                                          <p:spTgt spid="61"/>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57" grpId="0" animBg="1"/>
      <p:bldP spid="58" grpId="0"/>
      <p:bldP spid="60" grpId="0"/>
      <p:bldP spid="61" grpId="0" animBg="1"/>
      <p:bldP spid="62" grpId="0" animBg="1"/>
      <p:bldP spid="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328000" y="1558826"/>
            <a:ext cx="2518501" cy="2518501"/>
            <a:chOff x="5091544" y="1558826"/>
            <a:chExt cx="2518501" cy="2518501"/>
          </a:xfrm>
        </p:grpSpPr>
        <p:sp>
          <p:nvSpPr>
            <p:cNvPr id="66" name="椭圆 2"/>
            <p:cNvSpPr>
              <a:spLocks noChangeAspect="1"/>
            </p:cNvSpPr>
            <p:nvPr/>
          </p:nvSpPr>
          <p:spPr>
            <a:xfrm>
              <a:off x="5091544" y="1558826"/>
              <a:ext cx="2518501" cy="2518501"/>
            </a:xfrm>
            <a:custGeom>
              <a:avLst/>
              <a:gdLst/>
              <a:ahLst/>
              <a:cxnLst/>
              <a:rect l="l" t="t" r="r" b="b"/>
              <a:pathLst>
                <a:path w="2518501" h="2518501">
                  <a:moveTo>
                    <a:pt x="1259250" y="0"/>
                  </a:moveTo>
                  <a:cubicBezTo>
                    <a:pt x="1601458" y="0"/>
                    <a:pt x="1903112" y="173628"/>
                    <a:pt x="2080871" y="437630"/>
                  </a:cubicBezTo>
                  <a:cubicBezTo>
                    <a:pt x="2344874" y="615390"/>
                    <a:pt x="2518501" y="917044"/>
                    <a:pt x="2518501" y="1259251"/>
                  </a:cubicBezTo>
                  <a:cubicBezTo>
                    <a:pt x="2518501" y="1601459"/>
                    <a:pt x="2344873" y="1903113"/>
                    <a:pt x="2080870" y="2080873"/>
                  </a:cubicBezTo>
                  <a:cubicBezTo>
                    <a:pt x="1903111" y="2344874"/>
                    <a:pt x="1601457" y="2518501"/>
                    <a:pt x="1259250" y="2518501"/>
                  </a:cubicBezTo>
                  <a:cubicBezTo>
                    <a:pt x="917043" y="2518501"/>
                    <a:pt x="615389" y="2344874"/>
                    <a:pt x="437629" y="2080872"/>
                  </a:cubicBezTo>
                  <a:cubicBezTo>
                    <a:pt x="173627" y="1903112"/>
                    <a:pt x="0" y="1601458"/>
                    <a:pt x="0" y="1259251"/>
                  </a:cubicBezTo>
                  <a:cubicBezTo>
                    <a:pt x="0" y="917044"/>
                    <a:pt x="173627" y="615391"/>
                    <a:pt x="437628" y="437631"/>
                  </a:cubicBezTo>
                  <a:cubicBezTo>
                    <a:pt x="615388" y="173628"/>
                    <a:pt x="917043" y="0"/>
                    <a:pt x="1259250" y="0"/>
                  </a:cubicBezTo>
                  <a:close/>
                </a:path>
              </a:pathLst>
            </a:custGeom>
            <a:solidFill>
              <a:srgbClr val="89A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2"/>
            <p:cNvSpPr>
              <a:spLocks noChangeAspect="1"/>
            </p:cNvSpPr>
            <p:nvPr/>
          </p:nvSpPr>
          <p:spPr>
            <a:xfrm>
              <a:off x="5270794" y="1738076"/>
              <a:ext cx="2160000" cy="2160000"/>
            </a:xfrm>
            <a:custGeom>
              <a:avLst/>
              <a:gdLst/>
              <a:ahLst/>
              <a:cxnLst/>
              <a:rect l="l" t="t" r="r" b="b"/>
              <a:pathLst>
                <a:path w="2518501" h="2518501">
                  <a:moveTo>
                    <a:pt x="1259250" y="0"/>
                  </a:moveTo>
                  <a:cubicBezTo>
                    <a:pt x="1601458" y="0"/>
                    <a:pt x="1903112" y="173628"/>
                    <a:pt x="2080871" y="437630"/>
                  </a:cubicBezTo>
                  <a:cubicBezTo>
                    <a:pt x="2344874" y="615390"/>
                    <a:pt x="2518501" y="917044"/>
                    <a:pt x="2518501" y="1259251"/>
                  </a:cubicBezTo>
                  <a:cubicBezTo>
                    <a:pt x="2518501" y="1601459"/>
                    <a:pt x="2344873" y="1903113"/>
                    <a:pt x="2080870" y="2080873"/>
                  </a:cubicBezTo>
                  <a:cubicBezTo>
                    <a:pt x="1903111" y="2344874"/>
                    <a:pt x="1601457" y="2518501"/>
                    <a:pt x="1259250" y="2518501"/>
                  </a:cubicBezTo>
                  <a:cubicBezTo>
                    <a:pt x="917043" y="2518501"/>
                    <a:pt x="615389" y="2344874"/>
                    <a:pt x="437629" y="2080872"/>
                  </a:cubicBezTo>
                  <a:cubicBezTo>
                    <a:pt x="173627" y="1903112"/>
                    <a:pt x="0" y="1601458"/>
                    <a:pt x="0" y="1259251"/>
                  </a:cubicBezTo>
                  <a:cubicBezTo>
                    <a:pt x="0" y="917044"/>
                    <a:pt x="173627" y="615391"/>
                    <a:pt x="437628" y="437631"/>
                  </a:cubicBezTo>
                  <a:cubicBezTo>
                    <a:pt x="615388" y="173628"/>
                    <a:pt x="917043" y="0"/>
                    <a:pt x="1259250" y="0"/>
                  </a:cubicBezTo>
                  <a:close/>
                </a:path>
              </a:pathLst>
            </a:custGeom>
            <a:blipFill dpi="0" rotWithShape="1">
              <a:blip r:embed="rId3" cstate="screen">
                <a:extLst>
                  <a:ext uri="{BEBA8EAE-BF5A-486C-A8C5-ECC9F3942E4B}">
                    <a14:imgProps xmlns:a14="http://schemas.microsoft.com/office/drawing/2010/main">
                      <a14:imgLayer r:embed="rId4">
                        <a14:imgEffect>
                          <a14:saturation sat="3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 Box 5"/>
          <p:cNvSpPr txBox="1">
            <a:spLocks noChangeArrowheads="1"/>
          </p:cNvSpPr>
          <p:nvPr/>
        </p:nvSpPr>
        <p:spPr bwMode="auto">
          <a:xfrm>
            <a:off x="2679266" y="4357706"/>
            <a:ext cx="7920000" cy="945536"/>
          </a:xfrm>
          <a:prstGeom prst="rect">
            <a:avLst/>
          </a:prstGeom>
          <a:noFill/>
          <a:ln>
            <a:noFill/>
          </a:ln>
          <a:effectLst/>
        </p:spPr>
        <p:txBody>
          <a:bodyPr wrap="square" lIns="113431" tIns="56716" rIns="113431" bIns="56716">
            <a:spAutoFit/>
          </a:bodyPr>
          <a:lstStyle/>
          <a:p>
            <a:pPr algn="ctr"/>
            <a:r>
              <a:rPr lang="zh-CN" altLang="en-US" sz="5400" spc="600" dirty="0">
                <a:solidFill>
                  <a:srgbClr val="2C9E7D"/>
                </a:solidFill>
                <a:effectLst/>
                <a:latin typeface="造字工房悦黑体验版常规体" pitchFamily="50" charset="-122"/>
                <a:ea typeface="造字工房悦黑体验版常规体" pitchFamily="50" charset="-122"/>
              </a:rPr>
              <a:t>感谢聆听</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150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 calcmode="lin" valueType="num">
                                      <p:cBhvr>
                                        <p:cTn id="9" dur="500" fill="hold"/>
                                        <p:tgtEl>
                                          <p:spTgt spid="68"/>
                                        </p:tgtEl>
                                        <p:attrNameLst>
                                          <p:attrName>style.rotation</p:attrName>
                                        </p:attrNameLst>
                                      </p:cBhvr>
                                      <p:tavLst>
                                        <p:tav tm="0">
                                          <p:val>
                                            <p:fltVal val="360"/>
                                          </p:val>
                                        </p:tav>
                                        <p:tav tm="100000">
                                          <p:val>
                                            <p:fltVal val="0"/>
                                          </p:val>
                                        </p:tav>
                                      </p:tavLst>
                                    </p:anim>
                                    <p:animEffect transition="in" filter="fade">
                                      <p:cBhvr>
                                        <p:cTn id="10" dur="500"/>
                                        <p:tgtEl>
                                          <p:spTgt spid="68"/>
                                        </p:tgtEl>
                                      </p:cBhvr>
                                    </p:animEffec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8"/>
                                        </p:tgtEl>
                                        <p:attrNameLst>
                                          <p:attrName>style.visibility</p:attrName>
                                        </p:attrNameLst>
                                      </p:cBhvr>
                                      <p:to>
                                        <p:strVal val="visible"/>
                                      </p:to>
                                    </p:set>
                                    <p:anim by="(-#ppt_w*2)" calcmode="lin" valueType="num">
                                      <p:cBhvr rctx="PPT">
                                        <p:cTn id="14" dur="500" autoRev="1" fill="hold">
                                          <p:stCondLst>
                                            <p:cond delay="0"/>
                                          </p:stCondLst>
                                        </p:cTn>
                                        <p:tgtEl>
                                          <p:spTgt spid="48"/>
                                        </p:tgtEl>
                                        <p:attrNameLst>
                                          <p:attrName>ppt_w</p:attrName>
                                        </p:attrNameLst>
                                      </p:cBhvr>
                                    </p:anim>
                                    <p:anim by="(#ppt_w*0.50)" calcmode="lin" valueType="num">
                                      <p:cBhvr>
                                        <p:cTn id="15" dur="500" decel="50000" autoRev="1" fill="hold">
                                          <p:stCondLst>
                                            <p:cond delay="0"/>
                                          </p:stCondLst>
                                        </p:cTn>
                                        <p:tgtEl>
                                          <p:spTgt spid="48"/>
                                        </p:tgtEl>
                                        <p:attrNameLst>
                                          <p:attrName>ppt_x</p:attrName>
                                        </p:attrNameLst>
                                      </p:cBhvr>
                                    </p:anim>
                                    <p:anim from="(-#ppt_h/2)" to="(#ppt_y)" calcmode="lin" valueType="num">
                                      <p:cBhvr>
                                        <p:cTn id="16" dur="1000" fill="hold">
                                          <p:stCondLst>
                                            <p:cond delay="0"/>
                                          </p:stCondLst>
                                        </p:cTn>
                                        <p:tgtEl>
                                          <p:spTgt spid="48"/>
                                        </p:tgtEl>
                                        <p:attrNameLst>
                                          <p:attrName>ppt_y</p:attrName>
                                        </p:attrNameLst>
                                      </p:cBhvr>
                                    </p:anim>
                                    <p:animRot by="21600000">
                                      <p:cBhvr>
                                        <p:cTn id="17" dur="1000" fill="hold">
                                          <p:stCondLst>
                                            <p:cond delay="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文本框 32"/>
          <p:cNvSpPr txBox="1"/>
          <p:nvPr/>
        </p:nvSpPr>
        <p:spPr>
          <a:xfrm>
            <a:off x="4730794" y="3701063"/>
            <a:ext cx="3240000" cy="954107"/>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2800" b="1" dirty="0">
                <a:solidFill>
                  <a:srgbClr val="2C9E7D"/>
                </a:solidFill>
                <a:latin typeface="微软雅黑" panose="020B0503020204020204" pitchFamily="34" charset="-122"/>
                <a:ea typeface="微软雅黑" panose="020B0503020204020204" pitchFamily="34" charset="-122"/>
              </a:rPr>
              <a:t>PART1</a:t>
            </a:r>
          </a:p>
          <a:p>
            <a:pPr algn="ctr"/>
            <a:r>
              <a:rPr lang="zh-CN" altLang="en-US" sz="2800" b="1" dirty="0">
                <a:solidFill>
                  <a:srgbClr val="2C9E7D"/>
                </a:solidFill>
                <a:latin typeface="微软雅黑" panose="020B0503020204020204" pitchFamily="34" charset="-122"/>
                <a:ea typeface="微软雅黑" panose="020B0503020204020204" pitchFamily="34" charset="-122"/>
              </a:rPr>
              <a:t>个人履历</a:t>
            </a:r>
          </a:p>
        </p:txBody>
      </p:sp>
      <p:grpSp>
        <p:nvGrpSpPr>
          <p:cNvPr id="367" name="组合 366"/>
          <p:cNvGrpSpPr>
            <a:grpSpLocks noChangeAspect="1"/>
          </p:cNvGrpSpPr>
          <p:nvPr/>
        </p:nvGrpSpPr>
        <p:grpSpPr>
          <a:xfrm>
            <a:off x="5990794" y="2638946"/>
            <a:ext cx="720000" cy="720000"/>
            <a:chOff x="3997140" y="3584064"/>
            <a:chExt cx="468000" cy="468000"/>
          </a:xfrm>
        </p:grpSpPr>
        <p:sp>
          <p:nvSpPr>
            <p:cNvPr id="368" name="椭圆 367"/>
            <p:cNvSpPr/>
            <p:nvPr/>
          </p:nvSpPr>
          <p:spPr>
            <a:xfrm>
              <a:off x="3997140" y="3584064"/>
              <a:ext cx="468000" cy="468000"/>
            </a:xfrm>
            <a:prstGeom prst="ellipse">
              <a:avLst/>
            </a:pr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9" name="Freeform 126"/>
            <p:cNvSpPr>
              <a:spLocks noChangeAspect="1" noEditPoints="1"/>
            </p:cNvSpPr>
            <p:nvPr/>
          </p:nvSpPr>
          <p:spPr bwMode="auto">
            <a:xfrm>
              <a:off x="4123140" y="3682923"/>
              <a:ext cx="216000" cy="270283"/>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750"/>
                                  </p:stCondLst>
                                  <p:childTnLst>
                                    <p:set>
                                      <p:cBhvr>
                                        <p:cTn id="6" dur="1" fill="hold">
                                          <p:stCondLst>
                                            <p:cond delay="0"/>
                                          </p:stCondLst>
                                        </p:cTn>
                                        <p:tgtEl>
                                          <p:spTgt spid="367"/>
                                        </p:tgtEl>
                                        <p:attrNameLst>
                                          <p:attrName>style.visibility</p:attrName>
                                        </p:attrNameLst>
                                      </p:cBhvr>
                                      <p:to>
                                        <p:strVal val="visible"/>
                                      </p:to>
                                    </p:set>
                                    <p:anim calcmode="lin" valueType="num">
                                      <p:cBhvr>
                                        <p:cTn id="7" dur="500" fill="hold"/>
                                        <p:tgtEl>
                                          <p:spTgt spid="367"/>
                                        </p:tgtEl>
                                        <p:attrNameLst>
                                          <p:attrName>ppt_w</p:attrName>
                                        </p:attrNameLst>
                                      </p:cBhvr>
                                      <p:tavLst>
                                        <p:tav tm="0">
                                          <p:val>
                                            <p:fltVal val="0"/>
                                          </p:val>
                                        </p:tav>
                                        <p:tav tm="100000">
                                          <p:val>
                                            <p:strVal val="#ppt_w"/>
                                          </p:val>
                                        </p:tav>
                                      </p:tavLst>
                                    </p:anim>
                                    <p:anim calcmode="lin" valueType="num">
                                      <p:cBhvr>
                                        <p:cTn id="8" dur="500" fill="hold"/>
                                        <p:tgtEl>
                                          <p:spTgt spid="367"/>
                                        </p:tgtEl>
                                        <p:attrNameLst>
                                          <p:attrName>ppt_h</p:attrName>
                                        </p:attrNameLst>
                                      </p:cBhvr>
                                      <p:tavLst>
                                        <p:tav tm="0">
                                          <p:val>
                                            <p:fltVal val="0"/>
                                          </p:val>
                                        </p:tav>
                                        <p:tav tm="100000">
                                          <p:val>
                                            <p:strVal val="#ppt_h"/>
                                          </p:val>
                                        </p:tav>
                                      </p:tavLst>
                                    </p:anim>
                                    <p:anim calcmode="lin" valueType="num">
                                      <p:cBhvr>
                                        <p:cTn id="9" dur="500" fill="hold"/>
                                        <p:tgtEl>
                                          <p:spTgt spid="367"/>
                                        </p:tgtEl>
                                        <p:attrNameLst>
                                          <p:attrName>style.rotation</p:attrName>
                                        </p:attrNameLst>
                                      </p:cBhvr>
                                      <p:tavLst>
                                        <p:tav tm="0">
                                          <p:val>
                                            <p:fltVal val="360"/>
                                          </p:val>
                                        </p:tav>
                                        <p:tav tm="100000">
                                          <p:val>
                                            <p:fltVal val="0"/>
                                          </p:val>
                                        </p:tav>
                                      </p:tavLst>
                                    </p:anim>
                                    <p:animEffect transition="in" filter="fade">
                                      <p:cBhvr>
                                        <p:cTn id="10" dur="500"/>
                                        <p:tgtEl>
                                          <p:spTgt spid="367"/>
                                        </p:tgtEl>
                                      </p:cBhvr>
                                    </p:animEffect>
                                  </p:childTnLst>
                                </p:cTn>
                              </p:par>
                            </p:childTnLst>
                          </p:cTn>
                        </p:par>
                        <p:par>
                          <p:cTn id="11" fill="hold">
                            <p:stCondLst>
                              <p:cond delay="1250"/>
                            </p:stCondLst>
                            <p:childTnLst>
                              <p:par>
                                <p:cTn id="12" presetID="14" presetClass="entr" presetSubtype="10" fill="hold" grpId="0" nodeType="afterEffect">
                                  <p:stCondLst>
                                    <p:cond delay="0"/>
                                  </p:stCondLst>
                                  <p:childTnLst>
                                    <p:set>
                                      <p:cBhvr>
                                        <p:cTn id="13" dur="1" fill="hold">
                                          <p:stCondLst>
                                            <p:cond delay="0"/>
                                          </p:stCondLst>
                                        </p:cTn>
                                        <p:tgtEl>
                                          <p:spTgt spid="366"/>
                                        </p:tgtEl>
                                        <p:attrNameLst>
                                          <p:attrName>style.visibility</p:attrName>
                                        </p:attrNameLst>
                                      </p:cBhvr>
                                      <p:to>
                                        <p:strVal val="visible"/>
                                      </p:to>
                                    </p:set>
                                    <p:animEffect transition="in" filter="randombar(horizontal)">
                                      <p:cBhvr>
                                        <p:cTn id="14"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文本框 2"/>
          <p:cNvSpPr txBox="1"/>
          <p:nvPr/>
        </p:nvSpPr>
        <p:spPr>
          <a:xfrm>
            <a:off x="4668061" y="582652"/>
            <a:ext cx="3365466" cy="400110"/>
          </a:xfrm>
          <a:prstGeom prst="rect">
            <a:avLst/>
          </a:prstGeom>
          <a:noFill/>
        </p:spPr>
        <p:txBody>
          <a:bodyPr wrap="square" rtlCol="0">
            <a:spAutoFit/>
          </a:bodyPr>
          <a:lstStyle/>
          <a:p>
            <a:pPr algn="ctr"/>
            <a:r>
              <a:rPr lang="zh-CN" altLang="en-US" sz="2000" dirty="0">
                <a:solidFill>
                  <a:srgbClr val="2C9E7D"/>
                </a:solidFill>
                <a:latin typeface="造字工房悦黑体验版常规体" pitchFamily="50" charset="-122"/>
                <a:ea typeface="造字工房悦黑体验版常规体" pitchFamily="50" charset="-122"/>
              </a:rPr>
              <a:t>基本信息 </a:t>
            </a:r>
            <a:endParaRPr lang="en-US" altLang="zh-CN" sz="2000" dirty="0">
              <a:solidFill>
                <a:schemeClr val="bg1">
                  <a:lumMod val="50000"/>
                </a:schemeClr>
              </a:solidFill>
              <a:latin typeface="Agency FB" panose="020B0503020202020204" pitchFamily="34" charset="0"/>
              <a:ea typeface="微软雅黑" panose="020B0503020204020204" pitchFamily="34" charset="-122"/>
            </a:endParaRPr>
          </a:p>
        </p:txBody>
      </p:sp>
      <p:sp>
        <p:nvSpPr>
          <p:cNvPr id="132" name="KSO_Shape"/>
          <p:cNvSpPr/>
          <p:nvPr/>
        </p:nvSpPr>
        <p:spPr bwMode="auto">
          <a:xfrm>
            <a:off x="6453476" y="3436714"/>
            <a:ext cx="162000" cy="2772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2C9E7D"/>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95000"/>
                  <a:lumOff val="5000"/>
                </a:schemeClr>
              </a:solidFill>
            </a:endParaRPr>
          </a:p>
        </p:txBody>
      </p:sp>
      <p:sp>
        <p:nvSpPr>
          <p:cNvPr id="133" name="KSO_Shape"/>
          <p:cNvSpPr/>
          <p:nvPr/>
        </p:nvSpPr>
        <p:spPr bwMode="auto">
          <a:xfrm>
            <a:off x="8757476" y="3436714"/>
            <a:ext cx="216000" cy="27720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2C9E7D"/>
          </a:solidFill>
          <a:ln>
            <a:noFill/>
          </a:ln>
        </p:spPr>
        <p:txBody>
          <a:bodyPr anchor="ctr"/>
          <a:lstStyle/>
          <a:p>
            <a:endParaRPr lang="zh-CN" altLang="en-US">
              <a:solidFill>
                <a:schemeClr val="tx1">
                  <a:lumMod val="95000"/>
                  <a:lumOff val="5000"/>
                </a:schemeClr>
              </a:solidFill>
            </a:endParaRPr>
          </a:p>
        </p:txBody>
      </p:sp>
      <p:sp>
        <p:nvSpPr>
          <p:cNvPr id="134" name="文本框 1"/>
          <p:cNvSpPr txBox="1"/>
          <p:nvPr/>
        </p:nvSpPr>
        <p:spPr>
          <a:xfrm>
            <a:off x="6814770" y="3436915"/>
            <a:ext cx="1656000" cy="276999"/>
          </a:xfrm>
          <a:prstGeom prst="rect">
            <a:avLst/>
          </a:prstGeom>
          <a:noFill/>
        </p:spPr>
        <p:txBody>
          <a:bodyPr wrap="square" rtlCol="0">
            <a:spAutoFit/>
          </a:bodyPr>
          <a:lstStyle/>
          <a:p>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12345678912</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5" name="文本框 31"/>
          <p:cNvSpPr txBox="1"/>
          <p:nvPr/>
        </p:nvSpPr>
        <p:spPr>
          <a:xfrm>
            <a:off x="9169470" y="3436915"/>
            <a:ext cx="1656000" cy="276999"/>
          </a:xfrm>
          <a:prstGeom prst="rect">
            <a:avLst/>
          </a:prstGeom>
          <a:noFill/>
        </p:spPr>
        <p:txBody>
          <a:bodyPr wrap="square" rtlCol="0">
            <a:spAutoFit/>
          </a:bodyPr>
          <a:lstStyle/>
          <a:p>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12345678@qq.com</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7" name="文本框 34"/>
          <p:cNvSpPr txBox="1"/>
          <p:nvPr/>
        </p:nvSpPr>
        <p:spPr>
          <a:xfrm>
            <a:off x="4460070" y="3436915"/>
            <a:ext cx="1656000" cy="276999"/>
          </a:xfrm>
          <a:prstGeom prst="rect">
            <a:avLst/>
          </a:prstGeom>
          <a:noFill/>
        </p:spPr>
        <p:txBody>
          <a:bodyPr wrap="squar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输入您的姓名</a:t>
            </a:r>
          </a:p>
        </p:txBody>
      </p:sp>
      <p:sp>
        <p:nvSpPr>
          <p:cNvPr id="138" name="Shape 5232"/>
          <p:cNvSpPr/>
          <p:nvPr/>
        </p:nvSpPr>
        <p:spPr>
          <a:xfrm>
            <a:off x="4026694" y="2623697"/>
            <a:ext cx="3086100" cy="353943"/>
          </a:xfrm>
          <a:prstGeom prst="rect">
            <a:avLst/>
          </a:prstGeom>
          <a:ln w="12700">
            <a:round/>
          </a:ln>
        </p:spPr>
        <p:txBody>
          <a:bodyPr lIns="38100" tIns="38100" rIns="38100" bIns="38100">
            <a:spAutoFit/>
          </a:bodyPr>
          <a:lstStyle>
            <a:lvl1pPr algn="ctr">
              <a:buClr>
                <a:srgbClr val="D0D7DA"/>
              </a:buClr>
              <a:buFont typeface="ArialUnicodeMS"/>
              <a:defRPr sz="1600">
                <a:solidFill>
                  <a:srgbClr val="D0D7DA"/>
                </a:solidFill>
                <a:uFill>
                  <a:solidFill>
                    <a:srgbClr val="D0D7DA"/>
                  </a:solidFill>
                </a:uFill>
                <a:latin typeface="ArialUnicodeMS"/>
                <a:ea typeface="ArialUnicodeMS"/>
                <a:cs typeface="ArialUnicodeMS"/>
                <a:sym typeface="ArialUnicodeMS"/>
              </a:defRPr>
            </a:lvl1pPr>
          </a:lstStyle>
          <a:p>
            <a:pPr lvl="0" algn="l">
              <a:defRPr sz="1800">
                <a:solidFill>
                  <a:srgbClr val="000000"/>
                </a:solidFill>
                <a:uFillTx/>
              </a:defRPr>
            </a:pPr>
            <a:r>
              <a:rPr lang="zh-CN" altLang="en-US" dirty="0">
                <a:solidFill>
                  <a:schemeClr val="tx1">
                    <a:lumMod val="95000"/>
                    <a:lumOff val="5000"/>
                  </a:schemeClr>
                </a:solidFill>
                <a:uFill>
                  <a:solidFill>
                    <a:srgbClr val="D0D7DA"/>
                  </a:solidFill>
                </a:uFill>
                <a:latin typeface="微软雅黑" panose="020B0503020204020204" pitchFamily="34" charset="-122"/>
                <a:ea typeface="微软雅黑" panose="020B0503020204020204" pitchFamily="34" charset="-122"/>
              </a:rPr>
              <a:t>求职意向</a:t>
            </a:r>
            <a:r>
              <a:rPr lang="en-US" dirty="0">
                <a:solidFill>
                  <a:schemeClr val="tx1">
                    <a:lumMod val="95000"/>
                    <a:lumOff val="5000"/>
                  </a:schemeClr>
                </a:solidFill>
                <a:uFill>
                  <a:solidFill>
                    <a:srgbClr val="D0D7DA"/>
                  </a:solidFill>
                </a:u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uFill>
                  <a:solidFill>
                    <a:srgbClr val="D0D7DA"/>
                  </a:solidFill>
                </a:uFill>
                <a:latin typeface="微软雅黑" panose="020B0503020204020204" pitchFamily="34" charset="-122"/>
                <a:ea typeface="微软雅黑" panose="020B0503020204020204" pitchFamily="34" charset="-122"/>
              </a:rPr>
              <a:t>部门经理</a:t>
            </a:r>
            <a:endParaRPr dirty="0">
              <a:solidFill>
                <a:schemeClr val="tx1">
                  <a:lumMod val="95000"/>
                  <a:lumOff val="5000"/>
                </a:schemeClr>
              </a:solidFill>
              <a:uFill>
                <a:solidFill>
                  <a:srgbClr val="D0D7DA"/>
                </a:solidFill>
              </a:uFill>
              <a:latin typeface="微软雅黑" panose="020B0503020204020204" pitchFamily="34" charset="-122"/>
              <a:ea typeface="微软雅黑" panose="020B0503020204020204" pitchFamily="34" charset="-122"/>
            </a:endParaRPr>
          </a:p>
        </p:txBody>
      </p:sp>
      <p:grpSp>
        <p:nvGrpSpPr>
          <p:cNvPr id="139" name="组合 138"/>
          <p:cNvGrpSpPr>
            <a:grpSpLocks noChangeAspect="1"/>
          </p:cNvGrpSpPr>
          <p:nvPr/>
        </p:nvGrpSpPr>
        <p:grpSpPr>
          <a:xfrm>
            <a:off x="1550194" y="1982757"/>
            <a:ext cx="1800000" cy="1800000"/>
            <a:chOff x="3378394" y="1212250"/>
            <a:chExt cx="1296000" cy="1296000"/>
          </a:xfrm>
        </p:grpSpPr>
        <p:sp>
          <p:nvSpPr>
            <p:cNvPr id="140" name="椭圆 139"/>
            <p:cNvSpPr>
              <a:spLocks noChangeAspect="1"/>
            </p:cNvSpPr>
            <p:nvPr/>
          </p:nvSpPr>
          <p:spPr>
            <a:xfrm>
              <a:off x="3507994" y="1341850"/>
              <a:ext cx="1036800" cy="1036800"/>
            </a:xfrm>
            <a:prstGeom prst="ellipse">
              <a:avLst/>
            </a:prstGeom>
            <a:blipFill>
              <a:blip r:embed="rId3" cstate="screen">
                <a:extLst>
                  <a:ext uri="{BEBA8EAE-BF5A-486C-A8C5-ECC9F3942E4B}">
                    <a14:imgProps xmlns:a14="http://schemas.microsoft.com/office/drawing/2010/main">
                      <a14:imgLayer r:embed="rId4">
                        <a14:imgEffect>
                          <a14:saturation sat="33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1" name="Shape 5230"/>
            <p:cNvSpPr/>
            <p:nvPr/>
          </p:nvSpPr>
          <p:spPr>
            <a:xfrm>
              <a:off x="3378394" y="1212250"/>
              <a:ext cx="1296000" cy="1296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8575">
              <a:solidFill>
                <a:srgbClr val="2C9E7D"/>
              </a:solidFill>
              <a:prstDash val="sysDot"/>
              <a:miter lim="400000"/>
            </a:ln>
          </p:spPr>
          <p:txBody>
            <a:bodyPr lIns="0" tIns="0" rIns="0" bIns="0"/>
            <a:lstStyle/>
            <a:p>
              <a:pPr lvl="0" defTabSz="457200">
                <a:buClrTx/>
                <a:defRPr sz="1200">
                  <a:uFillTx/>
                  <a:latin typeface="Helvetica"/>
                  <a:ea typeface="Helvetica"/>
                  <a:cs typeface="Helvetica"/>
                  <a:sym typeface="Helvetica"/>
                </a:defRPr>
              </a:pPr>
              <a:endParaRPr>
                <a:solidFill>
                  <a:schemeClr val="tx1">
                    <a:lumMod val="85000"/>
                    <a:lumOff val="15000"/>
                  </a:schemeClr>
                </a:solidFill>
                <a:latin typeface="+mn-ea"/>
              </a:endParaRPr>
            </a:p>
          </p:txBody>
        </p:sp>
      </p:grpSp>
      <p:grpSp>
        <p:nvGrpSpPr>
          <p:cNvPr id="142" name="组合 141"/>
          <p:cNvGrpSpPr/>
          <p:nvPr/>
        </p:nvGrpSpPr>
        <p:grpSpPr>
          <a:xfrm>
            <a:off x="4098966" y="4584577"/>
            <a:ext cx="7509628" cy="1366737"/>
            <a:chOff x="3891490" y="3956050"/>
            <a:chExt cx="7509628" cy="1366737"/>
          </a:xfrm>
        </p:grpSpPr>
        <p:sp>
          <p:nvSpPr>
            <p:cNvPr id="143" name="任意多边形 142"/>
            <p:cNvSpPr/>
            <p:nvPr/>
          </p:nvSpPr>
          <p:spPr>
            <a:xfrm>
              <a:off x="4140994" y="3956050"/>
              <a:ext cx="2498435" cy="460033"/>
            </a:xfrm>
            <a:custGeom>
              <a:avLst/>
              <a:gdLst>
                <a:gd name="connsiteX0" fmla="*/ 0 w 2498435"/>
                <a:gd name="connsiteY0" fmla="*/ 0 h 460033"/>
                <a:gd name="connsiteX1" fmla="*/ 2498435 w 2498435"/>
                <a:gd name="connsiteY1" fmla="*/ 0 h 460033"/>
                <a:gd name="connsiteX2" fmla="*/ 2498435 w 2498435"/>
                <a:gd name="connsiteY2" fmla="*/ 460033 h 460033"/>
                <a:gd name="connsiteX3" fmla="*/ 0 w 2498435"/>
                <a:gd name="connsiteY3" fmla="*/ 460033 h 460033"/>
                <a:gd name="connsiteX4" fmla="*/ 0 w 2498435"/>
                <a:gd name="connsiteY4" fmla="*/ 0 h 4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35" h="460033">
                  <a:moveTo>
                    <a:pt x="0" y="0"/>
                  </a:moveTo>
                  <a:lnTo>
                    <a:pt x="2498435" y="0"/>
                  </a:lnTo>
                  <a:lnTo>
                    <a:pt x="2498435" y="460033"/>
                  </a:lnTo>
                  <a:lnTo>
                    <a:pt x="0" y="460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defTabSz="666750">
                <a:lnSpc>
                  <a:spcPct val="90000"/>
                </a:lnSpc>
                <a:spcAft>
                  <a:spcPct val="35000"/>
                </a:spcAft>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年龄：</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28 </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岁 </a:t>
              </a:r>
            </a:p>
          </p:txBody>
        </p:sp>
        <p:sp>
          <p:nvSpPr>
            <p:cNvPr id="144" name="任意多边形 143"/>
            <p:cNvSpPr/>
            <p:nvPr/>
          </p:nvSpPr>
          <p:spPr>
            <a:xfrm>
              <a:off x="4140994" y="4417915"/>
              <a:ext cx="2498435" cy="460033"/>
            </a:xfrm>
            <a:custGeom>
              <a:avLst/>
              <a:gdLst>
                <a:gd name="connsiteX0" fmla="*/ 0 w 2498435"/>
                <a:gd name="connsiteY0" fmla="*/ 0 h 460033"/>
                <a:gd name="connsiteX1" fmla="*/ 2498435 w 2498435"/>
                <a:gd name="connsiteY1" fmla="*/ 0 h 460033"/>
                <a:gd name="connsiteX2" fmla="*/ 2498435 w 2498435"/>
                <a:gd name="connsiteY2" fmla="*/ 460033 h 460033"/>
                <a:gd name="connsiteX3" fmla="*/ 0 w 2498435"/>
                <a:gd name="connsiteY3" fmla="*/ 460033 h 460033"/>
                <a:gd name="connsiteX4" fmla="*/ 0 w 2498435"/>
                <a:gd name="connsiteY4" fmla="*/ 0 h 4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35" h="460033">
                  <a:moveTo>
                    <a:pt x="0" y="0"/>
                  </a:moveTo>
                  <a:lnTo>
                    <a:pt x="2498435" y="0"/>
                  </a:lnTo>
                  <a:lnTo>
                    <a:pt x="2498435" y="460033"/>
                  </a:lnTo>
                  <a:lnTo>
                    <a:pt x="0" y="460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defTabSz="666750">
                <a:lnSpc>
                  <a:spcPct val="90000"/>
                </a:lnSpc>
                <a:spcAft>
                  <a:spcPct val="35000"/>
                </a:spcAft>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身高：</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165CM </a:t>
              </a:r>
            </a:p>
          </p:txBody>
        </p:sp>
        <p:sp>
          <p:nvSpPr>
            <p:cNvPr id="145" name="任意多边形 144"/>
            <p:cNvSpPr/>
            <p:nvPr/>
          </p:nvSpPr>
          <p:spPr>
            <a:xfrm>
              <a:off x="4140994" y="4862754"/>
              <a:ext cx="2498435" cy="460033"/>
            </a:xfrm>
            <a:custGeom>
              <a:avLst/>
              <a:gdLst>
                <a:gd name="connsiteX0" fmla="*/ 0 w 2498435"/>
                <a:gd name="connsiteY0" fmla="*/ 0 h 460033"/>
                <a:gd name="connsiteX1" fmla="*/ 2498435 w 2498435"/>
                <a:gd name="connsiteY1" fmla="*/ 0 h 460033"/>
                <a:gd name="connsiteX2" fmla="*/ 2498435 w 2498435"/>
                <a:gd name="connsiteY2" fmla="*/ 460033 h 460033"/>
                <a:gd name="connsiteX3" fmla="*/ 0 w 2498435"/>
                <a:gd name="connsiteY3" fmla="*/ 460033 h 460033"/>
                <a:gd name="connsiteX4" fmla="*/ 0 w 2498435"/>
                <a:gd name="connsiteY4" fmla="*/ 0 h 4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35" h="460033">
                  <a:moveTo>
                    <a:pt x="0" y="0"/>
                  </a:moveTo>
                  <a:lnTo>
                    <a:pt x="2498435" y="0"/>
                  </a:lnTo>
                  <a:lnTo>
                    <a:pt x="2498435" y="460033"/>
                  </a:lnTo>
                  <a:lnTo>
                    <a:pt x="0" y="460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defTabSz="666750">
                <a:lnSpc>
                  <a:spcPct val="90000"/>
                </a:lnSpc>
                <a:spcAft>
                  <a:spcPct val="35000"/>
                </a:spcAft>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体重：</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55KG</a:t>
              </a:r>
            </a:p>
          </p:txBody>
        </p:sp>
        <p:sp>
          <p:nvSpPr>
            <p:cNvPr id="146" name="矩形 145"/>
            <p:cNvSpPr/>
            <p:nvPr/>
          </p:nvSpPr>
          <p:spPr>
            <a:xfrm>
              <a:off x="6226042" y="4087389"/>
              <a:ext cx="197354" cy="197354"/>
            </a:xfrm>
            <a:prstGeom prst="rect">
              <a:avLst/>
            </a:prstGeom>
            <a:noFill/>
            <a:ln w="12700">
              <a:solidFill>
                <a:srgbClr val="2C9E7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47" name="任意多边形 146"/>
            <p:cNvSpPr/>
            <p:nvPr/>
          </p:nvSpPr>
          <p:spPr>
            <a:xfrm>
              <a:off x="6505672" y="3956050"/>
              <a:ext cx="2498435" cy="460033"/>
            </a:xfrm>
            <a:custGeom>
              <a:avLst/>
              <a:gdLst>
                <a:gd name="connsiteX0" fmla="*/ 0 w 2498435"/>
                <a:gd name="connsiteY0" fmla="*/ 0 h 460033"/>
                <a:gd name="connsiteX1" fmla="*/ 2498435 w 2498435"/>
                <a:gd name="connsiteY1" fmla="*/ 0 h 460033"/>
                <a:gd name="connsiteX2" fmla="*/ 2498435 w 2498435"/>
                <a:gd name="connsiteY2" fmla="*/ 460033 h 460033"/>
                <a:gd name="connsiteX3" fmla="*/ 0 w 2498435"/>
                <a:gd name="connsiteY3" fmla="*/ 460033 h 460033"/>
                <a:gd name="connsiteX4" fmla="*/ 0 w 2498435"/>
                <a:gd name="connsiteY4" fmla="*/ 0 h 4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35" h="460033">
                  <a:moveTo>
                    <a:pt x="0" y="0"/>
                  </a:moveTo>
                  <a:lnTo>
                    <a:pt x="2498435" y="0"/>
                  </a:lnTo>
                  <a:lnTo>
                    <a:pt x="2498435" y="460033"/>
                  </a:lnTo>
                  <a:lnTo>
                    <a:pt x="0" y="460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性别：女</a:t>
              </a:r>
            </a:p>
          </p:txBody>
        </p:sp>
        <p:sp>
          <p:nvSpPr>
            <p:cNvPr id="148" name="矩形 147"/>
            <p:cNvSpPr/>
            <p:nvPr/>
          </p:nvSpPr>
          <p:spPr>
            <a:xfrm>
              <a:off x="6226042" y="4549254"/>
              <a:ext cx="197354" cy="197354"/>
            </a:xfrm>
            <a:prstGeom prst="rect">
              <a:avLst/>
            </a:prstGeom>
            <a:noFill/>
            <a:ln w="12700">
              <a:solidFill>
                <a:srgbClr val="2C9E7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49" name="任意多边形 148"/>
            <p:cNvSpPr/>
            <p:nvPr/>
          </p:nvSpPr>
          <p:spPr>
            <a:xfrm>
              <a:off x="6519359" y="4417915"/>
              <a:ext cx="2498435" cy="460033"/>
            </a:xfrm>
            <a:custGeom>
              <a:avLst/>
              <a:gdLst>
                <a:gd name="connsiteX0" fmla="*/ 0 w 2498435"/>
                <a:gd name="connsiteY0" fmla="*/ 0 h 460033"/>
                <a:gd name="connsiteX1" fmla="*/ 2498435 w 2498435"/>
                <a:gd name="connsiteY1" fmla="*/ 0 h 460033"/>
                <a:gd name="connsiteX2" fmla="*/ 2498435 w 2498435"/>
                <a:gd name="connsiteY2" fmla="*/ 460033 h 460033"/>
                <a:gd name="connsiteX3" fmla="*/ 0 w 2498435"/>
                <a:gd name="connsiteY3" fmla="*/ 460033 h 460033"/>
                <a:gd name="connsiteX4" fmla="*/ 0 w 2498435"/>
                <a:gd name="connsiteY4" fmla="*/ 0 h 4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35" h="460033">
                  <a:moveTo>
                    <a:pt x="0" y="0"/>
                  </a:moveTo>
                  <a:lnTo>
                    <a:pt x="2498435" y="0"/>
                  </a:lnTo>
                  <a:lnTo>
                    <a:pt x="2498435" y="460033"/>
                  </a:lnTo>
                  <a:lnTo>
                    <a:pt x="0" y="460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民族：汉</a:t>
              </a:r>
            </a:p>
          </p:txBody>
        </p:sp>
        <p:sp>
          <p:nvSpPr>
            <p:cNvPr id="150" name="矩形 149"/>
            <p:cNvSpPr/>
            <p:nvPr/>
          </p:nvSpPr>
          <p:spPr>
            <a:xfrm>
              <a:off x="6226042" y="4994093"/>
              <a:ext cx="197354" cy="197354"/>
            </a:xfrm>
            <a:prstGeom prst="rect">
              <a:avLst/>
            </a:prstGeom>
            <a:noFill/>
            <a:ln w="12700">
              <a:solidFill>
                <a:srgbClr val="2C9E7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1" name="任意多边形 150"/>
            <p:cNvSpPr/>
            <p:nvPr/>
          </p:nvSpPr>
          <p:spPr>
            <a:xfrm>
              <a:off x="6517474" y="4862754"/>
              <a:ext cx="2498435" cy="460033"/>
            </a:xfrm>
            <a:custGeom>
              <a:avLst/>
              <a:gdLst>
                <a:gd name="connsiteX0" fmla="*/ 0 w 2498435"/>
                <a:gd name="connsiteY0" fmla="*/ 0 h 460033"/>
                <a:gd name="connsiteX1" fmla="*/ 2498435 w 2498435"/>
                <a:gd name="connsiteY1" fmla="*/ 0 h 460033"/>
                <a:gd name="connsiteX2" fmla="*/ 2498435 w 2498435"/>
                <a:gd name="connsiteY2" fmla="*/ 460033 h 460033"/>
                <a:gd name="connsiteX3" fmla="*/ 0 w 2498435"/>
                <a:gd name="connsiteY3" fmla="*/ 460033 h 460033"/>
                <a:gd name="connsiteX4" fmla="*/ 0 w 2498435"/>
                <a:gd name="connsiteY4" fmla="*/ 0 h 4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35" h="460033">
                  <a:moveTo>
                    <a:pt x="0" y="0"/>
                  </a:moveTo>
                  <a:lnTo>
                    <a:pt x="2498435" y="0"/>
                  </a:lnTo>
                  <a:lnTo>
                    <a:pt x="2498435" y="460033"/>
                  </a:lnTo>
                  <a:lnTo>
                    <a:pt x="0" y="460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defTabSz="666750">
                <a:lnSpc>
                  <a:spcPct val="90000"/>
                </a:lnSpc>
                <a:spcAft>
                  <a:spcPct val="35000"/>
                </a:spcAft>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住址：</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400" kern="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2" name="任意多边形 151"/>
            <p:cNvSpPr/>
            <p:nvPr/>
          </p:nvSpPr>
          <p:spPr>
            <a:xfrm>
              <a:off x="8902683" y="4417915"/>
              <a:ext cx="2498435" cy="460033"/>
            </a:xfrm>
            <a:custGeom>
              <a:avLst/>
              <a:gdLst>
                <a:gd name="connsiteX0" fmla="*/ 0 w 2498435"/>
                <a:gd name="connsiteY0" fmla="*/ 0 h 460033"/>
                <a:gd name="connsiteX1" fmla="*/ 2498435 w 2498435"/>
                <a:gd name="connsiteY1" fmla="*/ 0 h 460033"/>
                <a:gd name="connsiteX2" fmla="*/ 2498435 w 2498435"/>
                <a:gd name="connsiteY2" fmla="*/ 460033 h 460033"/>
                <a:gd name="connsiteX3" fmla="*/ 0 w 2498435"/>
                <a:gd name="connsiteY3" fmla="*/ 460033 h 460033"/>
                <a:gd name="connsiteX4" fmla="*/ 0 w 2498435"/>
                <a:gd name="connsiteY4" fmla="*/ 0 h 4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35" h="460033">
                  <a:moveTo>
                    <a:pt x="0" y="0"/>
                  </a:moveTo>
                  <a:lnTo>
                    <a:pt x="2498435" y="0"/>
                  </a:lnTo>
                  <a:lnTo>
                    <a:pt x="2498435" y="460033"/>
                  </a:lnTo>
                  <a:lnTo>
                    <a:pt x="0" y="460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学历：本科</a:t>
              </a:r>
            </a:p>
          </p:txBody>
        </p:sp>
        <p:sp>
          <p:nvSpPr>
            <p:cNvPr id="153" name="任意多边形 152"/>
            <p:cNvSpPr/>
            <p:nvPr/>
          </p:nvSpPr>
          <p:spPr>
            <a:xfrm>
              <a:off x="8898913" y="4862754"/>
              <a:ext cx="2498435" cy="460033"/>
            </a:xfrm>
            <a:custGeom>
              <a:avLst/>
              <a:gdLst>
                <a:gd name="connsiteX0" fmla="*/ 0 w 2498435"/>
                <a:gd name="connsiteY0" fmla="*/ 0 h 460033"/>
                <a:gd name="connsiteX1" fmla="*/ 2498435 w 2498435"/>
                <a:gd name="connsiteY1" fmla="*/ 0 h 460033"/>
                <a:gd name="connsiteX2" fmla="*/ 2498435 w 2498435"/>
                <a:gd name="connsiteY2" fmla="*/ 460033 h 460033"/>
                <a:gd name="connsiteX3" fmla="*/ 0 w 2498435"/>
                <a:gd name="connsiteY3" fmla="*/ 460033 h 460033"/>
                <a:gd name="connsiteX4" fmla="*/ 0 w 2498435"/>
                <a:gd name="connsiteY4" fmla="*/ 0 h 4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35" h="460033">
                  <a:moveTo>
                    <a:pt x="0" y="0"/>
                  </a:moveTo>
                  <a:lnTo>
                    <a:pt x="2498435" y="0"/>
                  </a:lnTo>
                  <a:lnTo>
                    <a:pt x="2498435" y="460033"/>
                  </a:lnTo>
                  <a:lnTo>
                    <a:pt x="0" y="460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defTabSz="666750">
                <a:lnSpc>
                  <a:spcPct val="90000"/>
                </a:lnSpc>
                <a:spcAft>
                  <a:spcPct val="35000"/>
                </a:spcAft>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毕业院校：</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sz="1400" kern="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4" name="任意多边形 153"/>
            <p:cNvSpPr/>
            <p:nvPr/>
          </p:nvSpPr>
          <p:spPr>
            <a:xfrm>
              <a:off x="8875308" y="3956050"/>
              <a:ext cx="2498435" cy="460033"/>
            </a:xfrm>
            <a:custGeom>
              <a:avLst/>
              <a:gdLst>
                <a:gd name="connsiteX0" fmla="*/ 0 w 2498435"/>
                <a:gd name="connsiteY0" fmla="*/ 0 h 460033"/>
                <a:gd name="connsiteX1" fmla="*/ 2498435 w 2498435"/>
                <a:gd name="connsiteY1" fmla="*/ 0 h 460033"/>
                <a:gd name="connsiteX2" fmla="*/ 2498435 w 2498435"/>
                <a:gd name="connsiteY2" fmla="*/ 460033 h 460033"/>
                <a:gd name="connsiteX3" fmla="*/ 0 w 2498435"/>
                <a:gd name="connsiteY3" fmla="*/ 460033 h 460033"/>
                <a:gd name="connsiteX4" fmla="*/ 0 w 2498435"/>
                <a:gd name="connsiteY4" fmla="*/ 0 h 4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35" h="460033">
                  <a:moveTo>
                    <a:pt x="0" y="0"/>
                  </a:moveTo>
                  <a:lnTo>
                    <a:pt x="2498435" y="0"/>
                  </a:lnTo>
                  <a:lnTo>
                    <a:pt x="2498435" y="460033"/>
                  </a:lnTo>
                  <a:lnTo>
                    <a:pt x="0" y="460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defTabSz="666750">
                <a:lnSpc>
                  <a:spcPct val="90000"/>
                </a:lnSpc>
                <a:spcAft>
                  <a:spcPct val="35000"/>
                </a:spcAft>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专业：平面设计</a:t>
              </a:r>
              <a:endParaRPr lang="zh-CN" altLang="en-US" sz="1400" kern="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5" name="矩形 154"/>
            <p:cNvSpPr/>
            <p:nvPr/>
          </p:nvSpPr>
          <p:spPr>
            <a:xfrm>
              <a:off x="3891490" y="4087389"/>
              <a:ext cx="197354" cy="197354"/>
            </a:xfrm>
            <a:prstGeom prst="rect">
              <a:avLst/>
            </a:prstGeom>
            <a:noFill/>
            <a:ln w="12700">
              <a:solidFill>
                <a:srgbClr val="2C9E7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6" name="矩形 155"/>
            <p:cNvSpPr/>
            <p:nvPr/>
          </p:nvSpPr>
          <p:spPr>
            <a:xfrm>
              <a:off x="3891490" y="4549254"/>
              <a:ext cx="197354" cy="197354"/>
            </a:xfrm>
            <a:prstGeom prst="rect">
              <a:avLst/>
            </a:prstGeom>
            <a:noFill/>
            <a:ln w="12700">
              <a:solidFill>
                <a:srgbClr val="2C9E7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7" name="矩形 156"/>
            <p:cNvSpPr/>
            <p:nvPr/>
          </p:nvSpPr>
          <p:spPr>
            <a:xfrm>
              <a:off x="3891490" y="4994093"/>
              <a:ext cx="197354" cy="197354"/>
            </a:xfrm>
            <a:prstGeom prst="rect">
              <a:avLst/>
            </a:prstGeom>
            <a:noFill/>
            <a:ln w="12700">
              <a:solidFill>
                <a:srgbClr val="2C9E7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8" name="矩形 157"/>
            <p:cNvSpPr/>
            <p:nvPr/>
          </p:nvSpPr>
          <p:spPr>
            <a:xfrm>
              <a:off x="8560594" y="4087389"/>
              <a:ext cx="197354" cy="197354"/>
            </a:xfrm>
            <a:prstGeom prst="rect">
              <a:avLst/>
            </a:prstGeom>
            <a:noFill/>
            <a:ln w="12700">
              <a:solidFill>
                <a:srgbClr val="2C9E7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9" name="矩形 158"/>
            <p:cNvSpPr/>
            <p:nvPr/>
          </p:nvSpPr>
          <p:spPr>
            <a:xfrm>
              <a:off x="8560594" y="4549254"/>
              <a:ext cx="197354" cy="197354"/>
            </a:xfrm>
            <a:prstGeom prst="rect">
              <a:avLst/>
            </a:prstGeom>
            <a:noFill/>
            <a:ln w="12700">
              <a:solidFill>
                <a:srgbClr val="2C9E7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60" name="矩形 159"/>
            <p:cNvSpPr/>
            <p:nvPr/>
          </p:nvSpPr>
          <p:spPr>
            <a:xfrm>
              <a:off x="8560594" y="4994093"/>
              <a:ext cx="197354" cy="197354"/>
            </a:xfrm>
            <a:prstGeom prst="rect">
              <a:avLst/>
            </a:prstGeom>
            <a:noFill/>
            <a:ln w="12700">
              <a:solidFill>
                <a:srgbClr val="2C9E7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grpSp>
      <p:cxnSp>
        <p:nvCxnSpPr>
          <p:cNvPr id="161" name="直接连接符 160"/>
          <p:cNvCxnSpPr/>
          <p:nvPr/>
        </p:nvCxnSpPr>
        <p:spPr>
          <a:xfrm>
            <a:off x="4057470" y="3790114"/>
            <a:ext cx="6786000" cy="0"/>
          </a:xfrm>
          <a:prstGeom prst="line">
            <a:avLst/>
          </a:prstGeom>
          <a:ln w="6350">
            <a:solidFill>
              <a:srgbClr val="2C9E7D"/>
            </a:solidFill>
            <a:prstDash val="sysDash"/>
          </a:ln>
        </p:spPr>
        <p:style>
          <a:lnRef idx="1">
            <a:schemeClr val="accent1"/>
          </a:lnRef>
          <a:fillRef idx="0">
            <a:schemeClr val="accent1"/>
          </a:fillRef>
          <a:effectRef idx="0">
            <a:schemeClr val="accent1"/>
          </a:effectRef>
          <a:fontRef idx="minor">
            <a:schemeClr val="tx1"/>
          </a:fontRef>
        </p:style>
      </p:cxnSp>
      <p:grpSp>
        <p:nvGrpSpPr>
          <p:cNvPr id="36" name="组合 35"/>
          <p:cNvGrpSpPr>
            <a:grpSpLocks noChangeAspect="1"/>
          </p:cNvGrpSpPr>
          <p:nvPr/>
        </p:nvGrpSpPr>
        <p:grpSpPr>
          <a:xfrm>
            <a:off x="4154058" y="3425914"/>
            <a:ext cx="252909" cy="288000"/>
            <a:chOff x="7626944" y="2082802"/>
            <a:chExt cx="480950" cy="547688"/>
          </a:xfrm>
          <a:solidFill>
            <a:srgbClr val="2C9E7D"/>
          </a:solidFill>
        </p:grpSpPr>
        <p:sp>
          <p:nvSpPr>
            <p:cNvPr id="37" name="Oval 8"/>
            <p:cNvSpPr>
              <a:spLocks noChangeArrowheads="1"/>
            </p:cNvSpPr>
            <p:nvPr/>
          </p:nvSpPr>
          <p:spPr bwMode="auto">
            <a:xfrm>
              <a:off x="7734880" y="2082802"/>
              <a:ext cx="265078" cy="265113"/>
            </a:xfrm>
            <a:prstGeom prst="ellipse">
              <a:avLst/>
            </a:prstGeom>
            <a:grpFill/>
            <a:ln>
              <a:noFil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7626944" y="2400302"/>
              <a:ext cx="239681" cy="230188"/>
            </a:xfrm>
            <a:custGeom>
              <a:avLst/>
              <a:gdLst>
                <a:gd name="T0" fmla="*/ 49 w 84"/>
                <a:gd name="T1" fmla="*/ 0 h 81"/>
                <a:gd name="T2" fmla="*/ 49 w 84"/>
                <a:gd name="T3" fmla="*/ 0 h 81"/>
                <a:gd name="T4" fmla="*/ 0 w 84"/>
                <a:gd name="T5" fmla="*/ 51 h 81"/>
                <a:gd name="T6" fmla="*/ 0 w 84"/>
                <a:gd name="T7" fmla="*/ 81 h 81"/>
                <a:gd name="T8" fmla="*/ 84 w 84"/>
                <a:gd name="T9" fmla="*/ 81 h 81"/>
                <a:gd name="T10" fmla="*/ 50 w 84"/>
                <a:gd name="T11" fmla="*/ 0 h 81"/>
                <a:gd name="T12" fmla="*/ 49 w 84"/>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49" y="0"/>
                  </a:moveTo>
                  <a:cubicBezTo>
                    <a:pt x="49" y="0"/>
                    <a:pt x="49" y="0"/>
                    <a:pt x="49" y="0"/>
                  </a:cubicBezTo>
                  <a:cubicBezTo>
                    <a:pt x="21" y="1"/>
                    <a:pt x="0" y="24"/>
                    <a:pt x="0" y="51"/>
                  </a:cubicBezTo>
                  <a:cubicBezTo>
                    <a:pt x="0" y="81"/>
                    <a:pt x="0" y="81"/>
                    <a:pt x="0" y="81"/>
                  </a:cubicBezTo>
                  <a:cubicBezTo>
                    <a:pt x="84" y="81"/>
                    <a:pt x="84" y="81"/>
                    <a:pt x="84" y="81"/>
                  </a:cubicBezTo>
                  <a:cubicBezTo>
                    <a:pt x="50" y="0"/>
                    <a:pt x="50" y="0"/>
                    <a:pt x="50" y="0"/>
                  </a:cubicBezTo>
                  <a:lnTo>
                    <a:pt x="49"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10"/>
            <p:cNvSpPr/>
            <p:nvPr/>
          </p:nvSpPr>
          <p:spPr bwMode="auto">
            <a:xfrm>
              <a:off x="7868213" y="2400302"/>
              <a:ext cx="239681" cy="230188"/>
            </a:xfrm>
            <a:custGeom>
              <a:avLst/>
              <a:gdLst>
                <a:gd name="T0" fmla="*/ 35 w 84"/>
                <a:gd name="T1" fmla="*/ 0 h 81"/>
                <a:gd name="T2" fmla="*/ 35 w 84"/>
                <a:gd name="T3" fmla="*/ 0 h 81"/>
                <a:gd name="T4" fmla="*/ 0 w 84"/>
                <a:gd name="T5" fmla="*/ 81 h 81"/>
                <a:gd name="T6" fmla="*/ 84 w 84"/>
                <a:gd name="T7" fmla="*/ 81 h 81"/>
                <a:gd name="T8" fmla="*/ 84 w 84"/>
                <a:gd name="T9" fmla="*/ 51 h 81"/>
                <a:gd name="T10" fmla="*/ 35 w 84"/>
                <a:gd name="T11" fmla="*/ 0 h 81"/>
              </a:gdLst>
              <a:ahLst/>
              <a:cxnLst>
                <a:cxn ang="0">
                  <a:pos x="T0" y="T1"/>
                </a:cxn>
                <a:cxn ang="0">
                  <a:pos x="T2" y="T3"/>
                </a:cxn>
                <a:cxn ang="0">
                  <a:pos x="T4" y="T5"/>
                </a:cxn>
                <a:cxn ang="0">
                  <a:pos x="T6" y="T7"/>
                </a:cxn>
                <a:cxn ang="0">
                  <a:pos x="T8" y="T9"/>
                </a:cxn>
                <a:cxn ang="0">
                  <a:pos x="T10" y="T11"/>
                </a:cxn>
              </a:cxnLst>
              <a:rect l="0" t="0" r="r" b="b"/>
              <a:pathLst>
                <a:path w="84" h="81">
                  <a:moveTo>
                    <a:pt x="35" y="0"/>
                  </a:moveTo>
                  <a:cubicBezTo>
                    <a:pt x="35" y="0"/>
                    <a:pt x="35" y="0"/>
                    <a:pt x="35" y="0"/>
                  </a:cubicBezTo>
                  <a:cubicBezTo>
                    <a:pt x="0" y="81"/>
                    <a:pt x="0" y="81"/>
                    <a:pt x="0" y="81"/>
                  </a:cubicBezTo>
                  <a:cubicBezTo>
                    <a:pt x="84" y="81"/>
                    <a:pt x="84" y="81"/>
                    <a:pt x="84" y="81"/>
                  </a:cubicBezTo>
                  <a:cubicBezTo>
                    <a:pt x="84" y="51"/>
                    <a:pt x="84" y="51"/>
                    <a:pt x="84" y="51"/>
                  </a:cubicBezTo>
                  <a:cubicBezTo>
                    <a:pt x="84" y="24"/>
                    <a:pt x="63" y="1"/>
                    <a:pt x="35" y="0"/>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randombar(horizontal)">
                                          <p:cBhvr>
                                            <p:cTn id="7" dur="500"/>
                                            <p:tgtEl>
                                              <p:spTgt spid="130"/>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wheel(1)">
                                          <p:cBhvr>
                                            <p:cTn id="11" dur="500"/>
                                            <p:tgtEl>
                                              <p:spTgt spid="13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38"/>
                                            </p:tgtEl>
                                            <p:attrNameLst>
                                              <p:attrName>style.visibility</p:attrName>
                                            </p:attrNameLst>
                                          </p:cBhvr>
                                          <p:to>
                                            <p:strVal val="visible"/>
                                          </p:to>
                                        </p:set>
                                        <p:anim calcmode="lin" valueType="num">
                                          <p:cBhvr>
                                            <p:cTn id="14" dur="500" fill="hold"/>
                                            <p:tgtEl>
                                              <p:spTgt spid="13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38"/>
                                            </p:tgtEl>
                                            <p:attrNameLst>
                                              <p:attrName>ppt_y</p:attrName>
                                            </p:attrNameLst>
                                          </p:cBhvr>
                                          <p:tavLst>
                                            <p:tav tm="0">
                                              <p:val>
                                                <p:strVal val="#ppt_y"/>
                                              </p:val>
                                            </p:tav>
                                            <p:tav tm="100000">
                                              <p:val>
                                                <p:strVal val="#ppt_y"/>
                                              </p:val>
                                            </p:tav>
                                          </p:tavLst>
                                        </p:anim>
                                        <p:anim calcmode="lin" valueType="num">
                                          <p:cBhvr>
                                            <p:cTn id="16" dur="500" fill="hold"/>
                                            <p:tgtEl>
                                              <p:spTgt spid="13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3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38"/>
                                            </p:tgtEl>
                                          </p:cBhvr>
                                        </p:animEffect>
                                      </p:childTnLst>
                                    </p:cTn>
                                  </p:par>
                                </p:childTnLst>
                              </p:cTn>
                            </p:par>
                            <p:par>
                              <p:cTn id="19" fill="hold">
                                <p:stCondLst>
                                  <p:cond delay="1450"/>
                                </p:stCondLst>
                                <p:childTnLst>
                                  <p:par>
                                    <p:cTn id="20" presetID="2" presetClass="entr" presetSubtype="4" fill="hold" nodeType="afterEffect" p14:presetBounceEnd="60000">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14:bounceEnd="60000">
                                          <p:cBhvr additive="base">
                                            <p:cTn id="22" dur="1000" fill="hold"/>
                                            <p:tgtEl>
                                              <p:spTgt spid="36"/>
                                            </p:tgtEl>
                                            <p:attrNameLst>
                                              <p:attrName>ppt_x</p:attrName>
                                            </p:attrNameLst>
                                          </p:cBhvr>
                                          <p:tavLst>
                                            <p:tav tm="0">
                                              <p:val>
                                                <p:strVal val="#ppt_x"/>
                                              </p:val>
                                            </p:tav>
                                            <p:tav tm="100000">
                                              <p:val>
                                                <p:strVal val="#ppt_x"/>
                                              </p:val>
                                            </p:tav>
                                          </p:tavLst>
                                        </p:anim>
                                        <p:anim calcmode="lin" valueType="num" p14:bounceEnd="60000">
                                          <p:cBhvr additive="base">
                                            <p:cTn id="23" dur="1000" fill="hold"/>
                                            <p:tgtEl>
                                              <p:spTgt spid="36"/>
                                            </p:tgtEl>
                                            <p:attrNameLst>
                                              <p:attrName>ppt_y</p:attrName>
                                            </p:attrNameLst>
                                          </p:cBhvr>
                                          <p:tavLst>
                                            <p:tav tm="0">
                                              <p:val>
                                                <p:strVal val="1+#ppt_h/2"/>
                                              </p:val>
                                            </p:tav>
                                            <p:tav tm="100000">
                                              <p:val>
                                                <p:strVal val="#ppt_y"/>
                                              </p:val>
                                            </p:tav>
                                          </p:tavLst>
                                        </p:anim>
                                      </p:childTnLst>
                                    </p:cTn>
                                  </p:par>
                                  <p:par>
                                    <p:cTn id="24" presetID="14" presetClass="entr" presetSubtype="10" fill="hold" grpId="0" nodeType="with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randombar(horizontal)">
                                          <p:cBhvr>
                                            <p:cTn id="26" dur="500"/>
                                            <p:tgtEl>
                                              <p:spTgt spid="137"/>
                                            </p:tgtEl>
                                          </p:cBhvr>
                                        </p:animEffect>
                                      </p:childTnLst>
                                    </p:cTn>
                                  </p:par>
                                </p:childTnLst>
                              </p:cTn>
                            </p:par>
                            <p:par>
                              <p:cTn id="27" fill="hold">
                                <p:stCondLst>
                                  <p:cond delay="2450"/>
                                </p:stCondLst>
                                <p:childTnLst>
                                  <p:par>
                                    <p:cTn id="28" presetID="2" presetClass="entr" presetSubtype="4" fill="hold" grpId="0" nodeType="afterEffect" p14:presetBounceEnd="60000">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14:bounceEnd="60000">
                                          <p:cBhvr additive="base">
                                            <p:cTn id="30" dur="1000" fill="hold"/>
                                            <p:tgtEl>
                                              <p:spTgt spid="132"/>
                                            </p:tgtEl>
                                            <p:attrNameLst>
                                              <p:attrName>ppt_x</p:attrName>
                                            </p:attrNameLst>
                                          </p:cBhvr>
                                          <p:tavLst>
                                            <p:tav tm="0">
                                              <p:val>
                                                <p:strVal val="#ppt_x"/>
                                              </p:val>
                                            </p:tav>
                                            <p:tav tm="100000">
                                              <p:val>
                                                <p:strVal val="#ppt_x"/>
                                              </p:val>
                                            </p:tav>
                                          </p:tavLst>
                                        </p:anim>
                                        <p:anim calcmode="lin" valueType="num" p14:bounceEnd="60000">
                                          <p:cBhvr additive="base">
                                            <p:cTn id="31" dur="1000" fill="hold"/>
                                            <p:tgtEl>
                                              <p:spTgt spid="132"/>
                                            </p:tgtEl>
                                            <p:attrNameLst>
                                              <p:attrName>ppt_y</p:attrName>
                                            </p:attrNameLst>
                                          </p:cBhvr>
                                          <p:tavLst>
                                            <p:tav tm="0">
                                              <p:val>
                                                <p:strVal val="1+#ppt_h/2"/>
                                              </p:val>
                                            </p:tav>
                                            <p:tav tm="100000">
                                              <p:val>
                                                <p:strVal val="#ppt_y"/>
                                              </p:val>
                                            </p:tav>
                                          </p:tavLst>
                                        </p:anim>
                                      </p:childTnLst>
                                    </p:cTn>
                                  </p:par>
                                  <p:par>
                                    <p:cTn id="32" presetID="14" presetClass="entr" presetSubtype="10" fill="hold" grpId="0" nodeType="with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randombar(horizontal)">
                                          <p:cBhvr>
                                            <p:cTn id="34" dur="500"/>
                                            <p:tgtEl>
                                              <p:spTgt spid="134"/>
                                            </p:tgtEl>
                                          </p:cBhvr>
                                        </p:animEffect>
                                      </p:childTnLst>
                                    </p:cTn>
                                  </p:par>
                                </p:childTnLst>
                              </p:cTn>
                            </p:par>
                            <p:par>
                              <p:cTn id="35" fill="hold">
                                <p:stCondLst>
                                  <p:cond delay="3450"/>
                                </p:stCondLst>
                                <p:childTnLst>
                                  <p:par>
                                    <p:cTn id="36" presetID="2" presetClass="entr" presetSubtype="4" fill="hold" grpId="0" nodeType="afterEffect" p14:presetBounceEnd="60000">
                                      <p:stCondLst>
                                        <p:cond delay="0"/>
                                      </p:stCondLst>
                                      <p:childTnLst>
                                        <p:set>
                                          <p:cBhvr>
                                            <p:cTn id="37" dur="1" fill="hold">
                                              <p:stCondLst>
                                                <p:cond delay="0"/>
                                              </p:stCondLst>
                                            </p:cTn>
                                            <p:tgtEl>
                                              <p:spTgt spid="133"/>
                                            </p:tgtEl>
                                            <p:attrNameLst>
                                              <p:attrName>style.visibility</p:attrName>
                                            </p:attrNameLst>
                                          </p:cBhvr>
                                          <p:to>
                                            <p:strVal val="visible"/>
                                          </p:to>
                                        </p:set>
                                        <p:anim calcmode="lin" valueType="num" p14:bounceEnd="60000">
                                          <p:cBhvr additive="base">
                                            <p:cTn id="38" dur="1000" fill="hold"/>
                                            <p:tgtEl>
                                              <p:spTgt spid="133"/>
                                            </p:tgtEl>
                                            <p:attrNameLst>
                                              <p:attrName>ppt_x</p:attrName>
                                            </p:attrNameLst>
                                          </p:cBhvr>
                                          <p:tavLst>
                                            <p:tav tm="0">
                                              <p:val>
                                                <p:strVal val="#ppt_x"/>
                                              </p:val>
                                            </p:tav>
                                            <p:tav tm="100000">
                                              <p:val>
                                                <p:strVal val="#ppt_x"/>
                                              </p:val>
                                            </p:tav>
                                          </p:tavLst>
                                        </p:anim>
                                        <p:anim calcmode="lin" valueType="num" p14:bounceEnd="60000">
                                          <p:cBhvr additive="base">
                                            <p:cTn id="39" dur="1000" fill="hold"/>
                                            <p:tgtEl>
                                              <p:spTgt spid="133"/>
                                            </p:tgtEl>
                                            <p:attrNameLst>
                                              <p:attrName>ppt_y</p:attrName>
                                            </p:attrNameLst>
                                          </p:cBhvr>
                                          <p:tavLst>
                                            <p:tav tm="0">
                                              <p:val>
                                                <p:strVal val="1+#ppt_h/2"/>
                                              </p:val>
                                            </p:tav>
                                            <p:tav tm="100000">
                                              <p:val>
                                                <p:strVal val="#ppt_y"/>
                                              </p:val>
                                            </p:tav>
                                          </p:tavLst>
                                        </p:anim>
                                      </p:childTnLst>
                                    </p:cTn>
                                  </p:par>
                                  <p:par>
                                    <p:cTn id="40" presetID="14" presetClass="entr" presetSubtype="10" fill="hold" grpId="0" nodeType="withEffect">
                                      <p:stCondLst>
                                        <p:cond delay="0"/>
                                      </p:stCondLst>
                                      <p:childTnLst>
                                        <p:set>
                                          <p:cBhvr>
                                            <p:cTn id="41" dur="1" fill="hold">
                                              <p:stCondLst>
                                                <p:cond delay="0"/>
                                              </p:stCondLst>
                                            </p:cTn>
                                            <p:tgtEl>
                                              <p:spTgt spid="135"/>
                                            </p:tgtEl>
                                            <p:attrNameLst>
                                              <p:attrName>style.visibility</p:attrName>
                                            </p:attrNameLst>
                                          </p:cBhvr>
                                          <p:to>
                                            <p:strVal val="visible"/>
                                          </p:to>
                                        </p:set>
                                        <p:animEffect transition="in" filter="randombar(horizontal)">
                                          <p:cBhvr>
                                            <p:cTn id="42" dur="500"/>
                                            <p:tgtEl>
                                              <p:spTgt spid="135"/>
                                            </p:tgtEl>
                                          </p:cBhvr>
                                        </p:animEffect>
                                      </p:childTnLst>
                                    </p:cTn>
                                  </p:par>
                                  <p:par>
                                    <p:cTn id="43" presetID="22" presetClass="entr" presetSubtype="8" fill="hold" nodeType="withEffect">
                                      <p:stCondLst>
                                        <p:cond delay="500"/>
                                      </p:stCondLst>
                                      <p:childTnLst>
                                        <p:set>
                                          <p:cBhvr>
                                            <p:cTn id="44" dur="1" fill="hold">
                                              <p:stCondLst>
                                                <p:cond delay="0"/>
                                              </p:stCondLst>
                                            </p:cTn>
                                            <p:tgtEl>
                                              <p:spTgt spid="161"/>
                                            </p:tgtEl>
                                            <p:attrNameLst>
                                              <p:attrName>style.visibility</p:attrName>
                                            </p:attrNameLst>
                                          </p:cBhvr>
                                          <p:to>
                                            <p:strVal val="visible"/>
                                          </p:to>
                                        </p:set>
                                        <p:animEffect transition="in" filter="wipe(left)">
                                          <p:cBhvr>
                                            <p:cTn id="45" dur="500"/>
                                            <p:tgtEl>
                                              <p:spTgt spid="161"/>
                                            </p:tgtEl>
                                          </p:cBhvr>
                                        </p:animEffect>
                                      </p:childTnLst>
                                    </p:cTn>
                                  </p:par>
                                </p:childTnLst>
                              </p:cTn>
                            </p:par>
                            <p:par>
                              <p:cTn id="46" fill="hold">
                                <p:stCondLst>
                                  <p:cond delay="4450"/>
                                </p:stCondLst>
                                <p:childTnLst>
                                  <p:par>
                                    <p:cTn id="47" presetID="22" presetClass="entr" presetSubtype="1" fill="hold" nodeType="after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wipe(up)">
                                          <p:cBhvr>
                                            <p:cTn id="49"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2" grpId="0" animBg="1"/>
          <p:bldP spid="133" grpId="0" animBg="1"/>
          <p:bldP spid="134" grpId="0"/>
          <p:bldP spid="135" grpId="0"/>
          <p:bldP spid="137" grpId="0"/>
          <p:bldP spid="1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randombar(horizontal)">
                                          <p:cBhvr>
                                            <p:cTn id="7" dur="500"/>
                                            <p:tgtEl>
                                              <p:spTgt spid="130"/>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wheel(1)">
                                          <p:cBhvr>
                                            <p:cTn id="11" dur="500"/>
                                            <p:tgtEl>
                                              <p:spTgt spid="13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38"/>
                                            </p:tgtEl>
                                            <p:attrNameLst>
                                              <p:attrName>style.visibility</p:attrName>
                                            </p:attrNameLst>
                                          </p:cBhvr>
                                          <p:to>
                                            <p:strVal val="visible"/>
                                          </p:to>
                                        </p:set>
                                        <p:anim calcmode="lin" valueType="num">
                                          <p:cBhvr>
                                            <p:cTn id="14" dur="500" fill="hold"/>
                                            <p:tgtEl>
                                              <p:spTgt spid="13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38"/>
                                            </p:tgtEl>
                                            <p:attrNameLst>
                                              <p:attrName>ppt_y</p:attrName>
                                            </p:attrNameLst>
                                          </p:cBhvr>
                                          <p:tavLst>
                                            <p:tav tm="0">
                                              <p:val>
                                                <p:strVal val="#ppt_y"/>
                                              </p:val>
                                            </p:tav>
                                            <p:tav tm="100000">
                                              <p:val>
                                                <p:strVal val="#ppt_y"/>
                                              </p:val>
                                            </p:tav>
                                          </p:tavLst>
                                        </p:anim>
                                        <p:anim calcmode="lin" valueType="num">
                                          <p:cBhvr>
                                            <p:cTn id="16" dur="500" fill="hold"/>
                                            <p:tgtEl>
                                              <p:spTgt spid="13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3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38"/>
                                            </p:tgtEl>
                                          </p:cBhvr>
                                        </p:animEffect>
                                      </p:childTnLst>
                                    </p:cTn>
                                  </p:par>
                                </p:childTnLst>
                              </p:cTn>
                            </p:par>
                            <p:par>
                              <p:cTn id="19" fill="hold">
                                <p:stCondLst>
                                  <p:cond delay="1450"/>
                                </p:stCondLst>
                                <p:childTnLst>
                                  <p:par>
                                    <p:cTn id="20" presetID="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1000" fill="hold"/>
                                            <p:tgtEl>
                                              <p:spTgt spid="36"/>
                                            </p:tgtEl>
                                            <p:attrNameLst>
                                              <p:attrName>ppt_x</p:attrName>
                                            </p:attrNameLst>
                                          </p:cBhvr>
                                          <p:tavLst>
                                            <p:tav tm="0">
                                              <p:val>
                                                <p:strVal val="#ppt_x"/>
                                              </p:val>
                                            </p:tav>
                                            <p:tav tm="100000">
                                              <p:val>
                                                <p:strVal val="#ppt_x"/>
                                              </p:val>
                                            </p:tav>
                                          </p:tavLst>
                                        </p:anim>
                                        <p:anim calcmode="lin" valueType="num">
                                          <p:cBhvr additive="base">
                                            <p:cTn id="23" dur="1000" fill="hold"/>
                                            <p:tgtEl>
                                              <p:spTgt spid="36"/>
                                            </p:tgtEl>
                                            <p:attrNameLst>
                                              <p:attrName>ppt_y</p:attrName>
                                            </p:attrNameLst>
                                          </p:cBhvr>
                                          <p:tavLst>
                                            <p:tav tm="0">
                                              <p:val>
                                                <p:strVal val="1+#ppt_h/2"/>
                                              </p:val>
                                            </p:tav>
                                            <p:tav tm="100000">
                                              <p:val>
                                                <p:strVal val="#ppt_y"/>
                                              </p:val>
                                            </p:tav>
                                          </p:tavLst>
                                        </p:anim>
                                      </p:childTnLst>
                                    </p:cTn>
                                  </p:par>
                                  <p:par>
                                    <p:cTn id="24" presetID="14" presetClass="entr" presetSubtype="10" fill="hold" grpId="0" nodeType="with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randombar(horizontal)">
                                          <p:cBhvr>
                                            <p:cTn id="26" dur="500"/>
                                            <p:tgtEl>
                                              <p:spTgt spid="137"/>
                                            </p:tgtEl>
                                          </p:cBhvr>
                                        </p:animEffect>
                                      </p:childTnLst>
                                    </p:cTn>
                                  </p:par>
                                </p:childTnLst>
                              </p:cTn>
                            </p:par>
                            <p:par>
                              <p:cTn id="27" fill="hold">
                                <p:stCondLst>
                                  <p:cond delay="2450"/>
                                </p:stCondLst>
                                <p:childTnLst>
                                  <p:par>
                                    <p:cTn id="28" presetID="2" presetClass="entr" presetSubtype="4" fill="hold" grpId="0" nodeType="after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additive="base">
                                            <p:cTn id="30" dur="1000" fill="hold"/>
                                            <p:tgtEl>
                                              <p:spTgt spid="132"/>
                                            </p:tgtEl>
                                            <p:attrNameLst>
                                              <p:attrName>ppt_x</p:attrName>
                                            </p:attrNameLst>
                                          </p:cBhvr>
                                          <p:tavLst>
                                            <p:tav tm="0">
                                              <p:val>
                                                <p:strVal val="#ppt_x"/>
                                              </p:val>
                                            </p:tav>
                                            <p:tav tm="100000">
                                              <p:val>
                                                <p:strVal val="#ppt_x"/>
                                              </p:val>
                                            </p:tav>
                                          </p:tavLst>
                                        </p:anim>
                                        <p:anim calcmode="lin" valueType="num">
                                          <p:cBhvr additive="base">
                                            <p:cTn id="31" dur="1000" fill="hold"/>
                                            <p:tgtEl>
                                              <p:spTgt spid="132"/>
                                            </p:tgtEl>
                                            <p:attrNameLst>
                                              <p:attrName>ppt_y</p:attrName>
                                            </p:attrNameLst>
                                          </p:cBhvr>
                                          <p:tavLst>
                                            <p:tav tm="0">
                                              <p:val>
                                                <p:strVal val="1+#ppt_h/2"/>
                                              </p:val>
                                            </p:tav>
                                            <p:tav tm="100000">
                                              <p:val>
                                                <p:strVal val="#ppt_y"/>
                                              </p:val>
                                            </p:tav>
                                          </p:tavLst>
                                        </p:anim>
                                      </p:childTnLst>
                                    </p:cTn>
                                  </p:par>
                                  <p:par>
                                    <p:cTn id="32" presetID="14" presetClass="entr" presetSubtype="10" fill="hold" grpId="0" nodeType="with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randombar(horizontal)">
                                          <p:cBhvr>
                                            <p:cTn id="34" dur="500"/>
                                            <p:tgtEl>
                                              <p:spTgt spid="134"/>
                                            </p:tgtEl>
                                          </p:cBhvr>
                                        </p:animEffect>
                                      </p:childTnLst>
                                    </p:cTn>
                                  </p:par>
                                </p:childTnLst>
                              </p:cTn>
                            </p:par>
                            <p:par>
                              <p:cTn id="35" fill="hold">
                                <p:stCondLst>
                                  <p:cond delay="3450"/>
                                </p:stCondLst>
                                <p:childTnLst>
                                  <p:par>
                                    <p:cTn id="36" presetID="2" presetClass="entr" presetSubtype="4" fill="hold" grpId="0" nodeType="afterEffect">
                                      <p:stCondLst>
                                        <p:cond delay="0"/>
                                      </p:stCondLst>
                                      <p:childTnLst>
                                        <p:set>
                                          <p:cBhvr>
                                            <p:cTn id="37" dur="1" fill="hold">
                                              <p:stCondLst>
                                                <p:cond delay="0"/>
                                              </p:stCondLst>
                                            </p:cTn>
                                            <p:tgtEl>
                                              <p:spTgt spid="133"/>
                                            </p:tgtEl>
                                            <p:attrNameLst>
                                              <p:attrName>style.visibility</p:attrName>
                                            </p:attrNameLst>
                                          </p:cBhvr>
                                          <p:to>
                                            <p:strVal val="visible"/>
                                          </p:to>
                                        </p:set>
                                        <p:anim calcmode="lin" valueType="num">
                                          <p:cBhvr additive="base">
                                            <p:cTn id="38" dur="1000" fill="hold"/>
                                            <p:tgtEl>
                                              <p:spTgt spid="133"/>
                                            </p:tgtEl>
                                            <p:attrNameLst>
                                              <p:attrName>ppt_x</p:attrName>
                                            </p:attrNameLst>
                                          </p:cBhvr>
                                          <p:tavLst>
                                            <p:tav tm="0">
                                              <p:val>
                                                <p:strVal val="#ppt_x"/>
                                              </p:val>
                                            </p:tav>
                                            <p:tav tm="100000">
                                              <p:val>
                                                <p:strVal val="#ppt_x"/>
                                              </p:val>
                                            </p:tav>
                                          </p:tavLst>
                                        </p:anim>
                                        <p:anim calcmode="lin" valueType="num">
                                          <p:cBhvr additive="base">
                                            <p:cTn id="39" dur="1000" fill="hold"/>
                                            <p:tgtEl>
                                              <p:spTgt spid="133"/>
                                            </p:tgtEl>
                                            <p:attrNameLst>
                                              <p:attrName>ppt_y</p:attrName>
                                            </p:attrNameLst>
                                          </p:cBhvr>
                                          <p:tavLst>
                                            <p:tav tm="0">
                                              <p:val>
                                                <p:strVal val="1+#ppt_h/2"/>
                                              </p:val>
                                            </p:tav>
                                            <p:tav tm="100000">
                                              <p:val>
                                                <p:strVal val="#ppt_y"/>
                                              </p:val>
                                            </p:tav>
                                          </p:tavLst>
                                        </p:anim>
                                      </p:childTnLst>
                                    </p:cTn>
                                  </p:par>
                                  <p:par>
                                    <p:cTn id="40" presetID="14" presetClass="entr" presetSubtype="10" fill="hold" grpId="0" nodeType="withEffect">
                                      <p:stCondLst>
                                        <p:cond delay="0"/>
                                      </p:stCondLst>
                                      <p:childTnLst>
                                        <p:set>
                                          <p:cBhvr>
                                            <p:cTn id="41" dur="1" fill="hold">
                                              <p:stCondLst>
                                                <p:cond delay="0"/>
                                              </p:stCondLst>
                                            </p:cTn>
                                            <p:tgtEl>
                                              <p:spTgt spid="135"/>
                                            </p:tgtEl>
                                            <p:attrNameLst>
                                              <p:attrName>style.visibility</p:attrName>
                                            </p:attrNameLst>
                                          </p:cBhvr>
                                          <p:to>
                                            <p:strVal val="visible"/>
                                          </p:to>
                                        </p:set>
                                        <p:animEffect transition="in" filter="randombar(horizontal)">
                                          <p:cBhvr>
                                            <p:cTn id="42" dur="500"/>
                                            <p:tgtEl>
                                              <p:spTgt spid="135"/>
                                            </p:tgtEl>
                                          </p:cBhvr>
                                        </p:animEffect>
                                      </p:childTnLst>
                                    </p:cTn>
                                  </p:par>
                                  <p:par>
                                    <p:cTn id="43" presetID="22" presetClass="entr" presetSubtype="8" fill="hold" nodeType="withEffect">
                                      <p:stCondLst>
                                        <p:cond delay="500"/>
                                      </p:stCondLst>
                                      <p:childTnLst>
                                        <p:set>
                                          <p:cBhvr>
                                            <p:cTn id="44" dur="1" fill="hold">
                                              <p:stCondLst>
                                                <p:cond delay="0"/>
                                              </p:stCondLst>
                                            </p:cTn>
                                            <p:tgtEl>
                                              <p:spTgt spid="161"/>
                                            </p:tgtEl>
                                            <p:attrNameLst>
                                              <p:attrName>style.visibility</p:attrName>
                                            </p:attrNameLst>
                                          </p:cBhvr>
                                          <p:to>
                                            <p:strVal val="visible"/>
                                          </p:to>
                                        </p:set>
                                        <p:animEffect transition="in" filter="wipe(left)">
                                          <p:cBhvr>
                                            <p:cTn id="45" dur="500"/>
                                            <p:tgtEl>
                                              <p:spTgt spid="161"/>
                                            </p:tgtEl>
                                          </p:cBhvr>
                                        </p:animEffect>
                                      </p:childTnLst>
                                    </p:cTn>
                                  </p:par>
                                </p:childTnLst>
                              </p:cTn>
                            </p:par>
                            <p:par>
                              <p:cTn id="46" fill="hold">
                                <p:stCondLst>
                                  <p:cond delay="4450"/>
                                </p:stCondLst>
                                <p:childTnLst>
                                  <p:par>
                                    <p:cTn id="47" presetID="22" presetClass="entr" presetSubtype="1" fill="hold" nodeType="after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wipe(up)">
                                          <p:cBhvr>
                                            <p:cTn id="49"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2" grpId="0" animBg="1"/>
          <p:bldP spid="133" grpId="0" animBg="1"/>
          <p:bldP spid="134" grpId="0"/>
          <p:bldP spid="135" grpId="0"/>
          <p:bldP spid="137" grpId="0"/>
          <p:bldP spid="13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707830" y="622722"/>
            <a:ext cx="1285929" cy="400110"/>
          </a:xfrm>
          <a:prstGeom prst="rect">
            <a:avLst/>
          </a:prstGeom>
          <a:noFill/>
        </p:spPr>
        <p:txBody>
          <a:bodyPr wrap="square" rtlCol="0">
            <a:spAutoFit/>
          </a:bodyPr>
          <a:lstStyle>
            <a:defPPr>
              <a:defRPr lang="zh-CN"/>
            </a:defPPr>
            <a:lvl1pPr algn="ctr">
              <a:defRPr sz="2000">
                <a:solidFill>
                  <a:srgbClr val="2C9E7D"/>
                </a:solidFill>
                <a:latin typeface="造字工房悦黑体验版常规体" pitchFamily="50" charset="-122"/>
                <a:ea typeface="造字工房悦黑体验版常规体" pitchFamily="50" charset="-122"/>
              </a:defRPr>
            </a:lvl1pPr>
          </a:lstStyle>
          <a:p>
            <a:r>
              <a:rPr lang="zh-CN" altLang="en-US" dirty="0"/>
              <a:t>个人履历</a:t>
            </a:r>
            <a:endParaRPr lang="en-US" altLang="zh-CN" dirty="0"/>
          </a:p>
        </p:txBody>
      </p:sp>
      <p:sp>
        <p:nvSpPr>
          <p:cNvPr id="3" name="直接连接符 19"/>
          <p:cNvSpPr>
            <a:spLocks noChangeShapeType="1"/>
          </p:cNvSpPr>
          <p:nvPr/>
        </p:nvSpPr>
        <p:spPr bwMode="auto">
          <a:xfrm>
            <a:off x="230114" y="1838245"/>
            <a:ext cx="6242385" cy="0"/>
          </a:xfrm>
          <a:prstGeom prst="line">
            <a:avLst/>
          </a:prstGeom>
          <a:noFill/>
          <a:ln w="12700">
            <a:solidFill>
              <a:srgbClr val="2C9E7D"/>
            </a:solidFill>
            <a:miter lim="800000"/>
          </a:ln>
          <a:extLst>
            <a:ext uri="{909E8E84-426E-40DD-AFC4-6F175D3DCCD1}">
              <a14:hiddenFill xmlns:a14="http://schemas.microsoft.com/office/drawing/2010/main">
                <a:noFill/>
              </a14:hiddenFill>
            </a:ext>
          </a:extLst>
        </p:spPr>
        <p:txBody>
          <a:bodyPr lIns="121660" tIns="60830" rIns="121660" bIns="60830"/>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直接连接符 20"/>
          <p:cNvSpPr>
            <a:spLocks noChangeShapeType="1"/>
          </p:cNvSpPr>
          <p:nvPr/>
        </p:nvSpPr>
        <p:spPr bwMode="auto">
          <a:xfrm>
            <a:off x="1694433" y="2830164"/>
            <a:ext cx="4778066" cy="0"/>
          </a:xfrm>
          <a:prstGeom prst="line">
            <a:avLst/>
          </a:prstGeom>
          <a:noFill/>
          <a:ln w="12700">
            <a:solidFill>
              <a:srgbClr val="2C9E7D"/>
            </a:solidFill>
            <a:miter lim="800000"/>
          </a:ln>
          <a:extLst>
            <a:ext uri="{909E8E84-426E-40DD-AFC4-6F175D3DCCD1}">
              <a14:hiddenFill xmlns:a14="http://schemas.microsoft.com/office/drawing/2010/main">
                <a:noFill/>
              </a14:hiddenFill>
            </a:ext>
          </a:extLst>
        </p:spPr>
        <p:txBody>
          <a:bodyPr lIns="121660" tIns="60830" rIns="121660" bIns="60830"/>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直接连接符 21"/>
          <p:cNvSpPr>
            <a:spLocks noChangeShapeType="1"/>
          </p:cNvSpPr>
          <p:nvPr/>
        </p:nvSpPr>
        <p:spPr bwMode="auto">
          <a:xfrm>
            <a:off x="1694434" y="5805924"/>
            <a:ext cx="7992000" cy="1502"/>
          </a:xfrm>
          <a:prstGeom prst="line">
            <a:avLst/>
          </a:prstGeom>
          <a:noFill/>
          <a:ln w="12700">
            <a:solidFill>
              <a:srgbClr val="2C9E7D"/>
            </a:solidFill>
            <a:miter lim="800000"/>
          </a:ln>
          <a:extLst>
            <a:ext uri="{909E8E84-426E-40DD-AFC4-6F175D3DCCD1}">
              <a14:hiddenFill xmlns:a14="http://schemas.microsoft.com/office/drawing/2010/main">
                <a:noFill/>
              </a14:hiddenFill>
            </a:ext>
          </a:extLst>
        </p:spPr>
        <p:txBody>
          <a:bodyPr lIns="121660" tIns="60830" rIns="121660" bIns="60830"/>
          <a:lstStyle/>
          <a:p>
            <a:endParaRPr lang="zh-CN" altLang="en-US">
              <a:solidFill>
                <a:schemeClr val="tx1">
                  <a:lumMod val="85000"/>
                  <a:lumOff val="15000"/>
                </a:schemeClr>
              </a:solidFill>
            </a:endParaRPr>
          </a:p>
        </p:txBody>
      </p:sp>
      <p:sp>
        <p:nvSpPr>
          <p:cNvPr id="6" name="直接连接符 22"/>
          <p:cNvSpPr>
            <a:spLocks noChangeShapeType="1"/>
          </p:cNvSpPr>
          <p:nvPr/>
        </p:nvSpPr>
        <p:spPr bwMode="auto">
          <a:xfrm>
            <a:off x="1694433" y="3820581"/>
            <a:ext cx="4778066" cy="3006"/>
          </a:xfrm>
          <a:prstGeom prst="line">
            <a:avLst/>
          </a:prstGeom>
          <a:noFill/>
          <a:ln w="12700">
            <a:solidFill>
              <a:srgbClr val="2C9E7D"/>
            </a:solidFill>
            <a:miter lim="800000"/>
          </a:ln>
          <a:extLst>
            <a:ext uri="{909E8E84-426E-40DD-AFC4-6F175D3DCCD1}">
              <a14:hiddenFill xmlns:a14="http://schemas.microsoft.com/office/drawing/2010/main">
                <a:noFill/>
              </a14:hiddenFill>
            </a:ext>
          </a:extLst>
        </p:spPr>
        <p:txBody>
          <a:bodyPr lIns="121660" tIns="60830" rIns="121660" bIns="60830"/>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直接连接符 23"/>
          <p:cNvSpPr>
            <a:spLocks noChangeShapeType="1"/>
          </p:cNvSpPr>
          <p:nvPr/>
        </p:nvSpPr>
        <p:spPr bwMode="auto">
          <a:xfrm>
            <a:off x="1711263" y="4814004"/>
            <a:ext cx="4778067" cy="1502"/>
          </a:xfrm>
          <a:prstGeom prst="line">
            <a:avLst/>
          </a:prstGeom>
          <a:noFill/>
          <a:ln w="12700">
            <a:solidFill>
              <a:srgbClr val="2C9E7D"/>
            </a:solidFill>
            <a:miter lim="800000"/>
          </a:ln>
          <a:extLst>
            <a:ext uri="{909E8E84-426E-40DD-AFC4-6F175D3DCCD1}">
              <a14:hiddenFill xmlns:a14="http://schemas.microsoft.com/office/drawing/2010/main">
                <a:noFill/>
              </a14:hiddenFill>
            </a:ext>
          </a:extLst>
        </p:spPr>
        <p:txBody>
          <a:bodyPr lIns="121660" tIns="60830" rIns="121660" bIns="60830"/>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877345" y="1727030"/>
            <a:ext cx="1256097" cy="1235391"/>
            <a:chOff x="5877345" y="1918866"/>
            <a:chExt cx="1256097" cy="1235391"/>
          </a:xfrm>
        </p:grpSpPr>
        <p:sp>
          <p:nvSpPr>
            <p:cNvPr id="9" name="椭圆 24"/>
            <p:cNvSpPr>
              <a:spLocks noChangeArrowheads="1"/>
            </p:cNvSpPr>
            <p:nvPr/>
          </p:nvSpPr>
          <p:spPr bwMode="auto">
            <a:xfrm>
              <a:off x="5877345" y="1918866"/>
              <a:ext cx="1256097" cy="1235391"/>
            </a:xfrm>
            <a:prstGeom prst="ellipse">
              <a:avLst/>
            </a:prstGeom>
            <a:solidFill>
              <a:srgbClr val="EFF3FF"/>
            </a:solidFill>
            <a:ln w="28575">
              <a:solidFill>
                <a:srgbClr val="2C9E7D"/>
              </a:solidFill>
              <a:miter lim="800000"/>
            </a:ln>
          </p:spPr>
          <p:txBody>
            <a:bodyPr lIns="121660" tIns="60830" rIns="121660" bIns="60830" anchor="ctr"/>
            <a:lstStyle/>
            <a:p>
              <a:pPr algn="ctr"/>
              <a:endParaRPr lang="zh-CN" altLang="zh-CN" sz="1600" b="1">
                <a:solidFill>
                  <a:srgbClr val="2C9E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25"/>
            <p:cNvSpPr>
              <a:spLocks noChangeArrowheads="1"/>
            </p:cNvSpPr>
            <p:nvPr/>
          </p:nvSpPr>
          <p:spPr bwMode="auto">
            <a:xfrm>
              <a:off x="6121219" y="2341885"/>
              <a:ext cx="769879" cy="3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660" tIns="60830" rIns="121660" bIns="60830">
              <a:spAutoFit/>
            </a:bodyPr>
            <a:lstStyle/>
            <a:p>
              <a:pPr algn="ctr"/>
              <a:r>
                <a:rPr lang="en-US" altLang="zh-CN" sz="1600" b="1" dirty="0">
                  <a:solidFill>
                    <a:srgbClr val="2C9E7D"/>
                  </a:solidFill>
                  <a:latin typeface="微软雅黑" panose="020B0503020204020204" pitchFamily="34" charset="-122"/>
                  <a:ea typeface="微软雅黑" panose="020B0503020204020204" pitchFamily="34" charset="-122"/>
                  <a:sym typeface="微软雅黑" panose="020B0503020204020204" pitchFamily="34" charset="-122"/>
                </a:rPr>
                <a:t>201X</a:t>
              </a:r>
              <a:endParaRPr lang="zh-CN" altLang="en-US" sz="1600" b="1" dirty="0">
                <a:solidFill>
                  <a:srgbClr val="2C9E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组合 10"/>
          <p:cNvGrpSpPr/>
          <p:nvPr/>
        </p:nvGrpSpPr>
        <p:grpSpPr>
          <a:xfrm>
            <a:off x="1056440" y="2720452"/>
            <a:ext cx="1256098" cy="1233888"/>
            <a:chOff x="1056440" y="2912288"/>
            <a:chExt cx="1256098" cy="1233888"/>
          </a:xfrm>
        </p:grpSpPr>
        <p:sp>
          <p:nvSpPr>
            <p:cNvPr id="12" name="椭圆 26"/>
            <p:cNvSpPr>
              <a:spLocks noChangeArrowheads="1"/>
            </p:cNvSpPr>
            <p:nvPr/>
          </p:nvSpPr>
          <p:spPr bwMode="auto">
            <a:xfrm>
              <a:off x="1056440" y="2912288"/>
              <a:ext cx="1256098" cy="1233888"/>
            </a:xfrm>
            <a:prstGeom prst="ellipse">
              <a:avLst/>
            </a:prstGeom>
            <a:solidFill>
              <a:srgbClr val="EFF3FF"/>
            </a:solidFill>
            <a:ln w="28575">
              <a:solidFill>
                <a:srgbClr val="2C9E7D"/>
              </a:solidFill>
              <a:miter lim="800000"/>
            </a:ln>
          </p:spPr>
          <p:txBody>
            <a:bodyPr lIns="121660" tIns="60830" rIns="121660" bIns="60830" anchor="ctr"/>
            <a:lstStyle/>
            <a:p>
              <a:pPr algn="ctr"/>
              <a:endParaRPr lang="zh-CN" altLang="zh-CN" sz="1600" b="1">
                <a:solidFill>
                  <a:srgbClr val="2C9E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29"/>
            <p:cNvSpPr>
              <a:spLocks noChangeArrowheads="1"/>
            </p:cNvSpPr>
            <p:nvPr/>
          </p:nvSpPr>
          <p:spPr bwMode="auto">
            <a:xfrm>
              <a:off x="1301080" y="3349997"/>
              <a:ext cx="769879" cy="3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660" tIns="60830" rIns="121660" bIns="60830">
              <a:spAutoFit/>
            </a:bodyPr>
            <a:lstStyle/>
            <a:p>
              <a:pPr algn="ctr"/>
              <a:r>
                <a:rPr lang="en-US" altLang="zh-CN" sz="1600" b="1" dirty="0">
                  <a:solidFill>
                    <a:srgbClr val="2C9E7D"/>
                  </a:solidFill>
                  <a:latin typeface="微软雅黑" panose="020B0503020204020204" pitchFamily="34" charset="-122"/>
                  <a:ea typeface="微软雅黑" panose="020B0503020204020204" pitchFamily="34" charset="-122"/>
                  <a:sym typeface="微软雅黑" panose="020B0503020204020204" pitchFamily="34" charset="-122"/>
                </a:rPr>
                <a:t>201X</a:t>
              </a:r>
              <a:endParaRPr lang="zh-CN" altLang="en-US" sz="1600" b="1" dirty="0">
                <a:solidFill>
                  <a:srgbClr val="2C9E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组合 13"/>
          <p:cNvGrpSpPr/>
          <p:nvPr/>
        </p:nvGrpSpPr>
        <p:grpSpPr>
          <a:xfrm>
            <a:off x="5877345" y="3733412"/>
            <a:ext cx="1256097" cy="1235391"/>
            <a:chOff x="5877345" y="3925248"/>
            <a:chExt cx="1256097" cy="1235391"/>
          </a:xfrm>
        </p:grpSpPr>
        <p:sp>
          <p:nvSpPr>
            <p:cNvPr id="15" name="椭圆 31"/>
            <p:cNvSpPr>
              <a:spLocks noChangeArrowheads="1"/>
            </p:cNvSpPr>
            <p:nvPr/>
          </p:nvSpPr>
          <p:spPr bwMode="auto">
            <a:xfrm>
              <a:off x="5877345" y="3925248"/>
              <a:ext cx="1256097" cy="1235391"/>
            </a:xfrm>
            <a:prstGeom prst="ellipse">
              <a:avLst/>
            </a:prstGeom>
            <a:solidFill>
              <a:srgbClr val="EFF3FF"/>
            </a:solidFill>
            <a:ln w="28575">
              <a:solidFill>
                <a:srgbClr val="2C9E7D"/>
              </a:solidFill>
              <a:miter lim="800000"/>
            </a:ln>
          </p:spPr>
          <p:txBody>
            <a:bodyPr lIns="121660" tIns="60830" rIns="121660" bIns="60830" anchor="ctr"/>
            <a:lstStyle/>
            <a:p>
              <a:pPr algn="ctr"/>
              <a:endParaRPr lang="zh-CN" altLang="zh-CN" sz="1600" b="1">
                <a:solidFill>
                  <a:srgbClr val="2C9E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34"/>
            <p:cNvSpPr>
              <a:spLocks noChangeArrowheads="1"/>
            </p:cNvSpPr>
            <p:nvPr/>
          </p:nvSpPr>
          <p:spPr bwMode="auto">
            <a:xfrm>
              <a:off x="6121219" y="4367138"/>
              <a:ext cx="769879" cy="3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660" tIns="60830" rIns="121660" bIns="60830">
              <a:spAutoFit/>
            </a:bodyPr>
            <a:lstStyle/>
            <a:p>
              <a:pPr algn="ctr"/>
              <a:r>
                <a:rPr lang="en-US" altLang="zh-CN" sz="1600" b="1" dirty="0">
                  <a:solidFill>
                    <a:srgbClr val="2C9E7D"/>
                  </a:solidFill>
                  <a:latin typeface="微软雅黑" panose="020B0503020204020204" pitchFamily="34" charset="-122"/>
                  <a:ea typeface="微软雅黑" panose="020B0503020204020204" pitchFamily="34" charset="-122"/>
                  <a:sym typeface="微软雅黑" panose="020B0503020204020204" pitchFamily="34" charset="-122"/>
                </a:rPr>
                <a:t>201X</a:t>
              </a:r>
              <a:endParaRPr lang="zh-CN" altLang="en-US" sz="1600" b="1" dirty="0">
                <a:solidFill>
                  <a:srgbClr val="2C9E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p:cNvGrpSpPr/>
          <p:nvPr/>
        </p:nvGrpSpPr>
        <p:grpSpPr>
          <a:xfrm>
            <a:off x="1056440" y="4740111"/>
            <a:ext cx="1256098" cy="1235391"/>
            <a:chOff x="1056440" y="4931947"/>
            <a:chExt cx="1256098" cy="1235391"/>
          </a:xfrm>
        </p:grpSpPr>
        <p:sp>
          <p:nvSpPr>
            <p:cNvPr id="18" name="椭圆 36"/>
            <p:cNvSpPr>
              <a:spLocks noChangeArrowheads="1"/>
            </p:cNvSpPr>
            <p:nvPr/>
          </p:nvSpPr>
          <p:spPr bwMode="auto">
            <a:xfrm>
              <a:off x="1056440" y="4931947"/>
              <a:ext cx="1256098" cy="1235391"/>
            </a:xfrm>
            <a:prstGeom prst="ellipse">
              <a:avLst/>
            </a:prstGeom>
            <a:solidFill>
              <a:srgbClr val="EFF3FF"/>
            </a:solidFill>
            <a:ln w="28575">
              <a:solidFill>
                <a:srgbClr val="2C9E7D"/>
              </a:solidFill>
              <a:miter lim="800000"/>
            </a:ln>
          </p:spPr>
          <p:txBody>
            <a:bodyPr lIns="121660" tIns="60830" rIns="121660" bIns="60830" anchor="ctr"/>
            <a:lstStyle/>
            <a:p>
              <a:pPr algn="ctr"/>
              <a:endParaRPr lang="zh-CN" altLang="zh-CN" sz="1600" b="1">
                <a:solidFill>
                  <a:srgbClr val="2C9E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40"/>
            <p:cNvSpPr>
              <a:spLocks noChangeArrowheads="1"/>
            </p:cNvSpPr>
            <p:nvPr/>
          </p:nvSpPr>
          <p:spPr bwMode="auto">
            <a:xfrm>
              <a:off x="1301080" y="5366221"/>
              <a:ext cx="769879" cy="3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660" tIns="60830" rIns="121660" bIns="60830">
              <a:spAutoFit/>
            </a:bodyPr>
            <a:lstStyle/>
            <a:p>
              <a:pPr algn="ctr"/>
              <a:r>
                <a:rPr lang="en-US" altLang="zh-CN" sz="1600" b="1" dirty="0">
                  <a:solidFill>
                    <a:srgbClr val="2C9E7D"/>
                  </a:solidFill>
                  <a:latin typeface="微软雅黑" panose="020B0503020204020204" pitchFamily="34" charset="-122"/>
                  <a:ea typeface="微软雅黑" panose="020B0503020204020204" pitchFamily="34" charset="-122"/>
                  <a:sym typeface="微软雅黑" panose="020B0503020204020204" pitchFamily="34" charset="-122"/>
                </a:rPr>
                <a:t>201X</a:t>
              </a:r>
              <a:endParaRPr lang="zh-CN" altLang="en-US" sz="1600" b="1" dirty="0">
                <a:solidFill>
                  <a:srgbClr val="2C9E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矩形 42"/>
          <p:cNvSpPr>
            <a:spLocks noChangeArrowheads="1"/>
          </p:cNvSpPr>
          <p:nvPr/>
        </p:nvSpPr>
        <p:spPr bwMode="auto">
          <a:xfrm>
            <a:off x="2375266" y="2941380"/>
            <a:ext cx="3456000" cy="64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60" tIns="60830" rIns="121660" bIns="6083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点击添加相关标题文字，点击添加相关标题文字，点击添加相关标题文字。</a:t>
            </a:r>
          </a:p>
        </p:txBody>
      </p:sp>
      <p:sp>
        <p:nvSpPr>
          <p:cNvPr id="21" name="矩形 45"/>
          <p:cNvSpPr>
            <a:spLocks noChangeArrowheads="1"/>
          </p:cNvSpPr>
          <p:nvPr/>
        </p:nvSpPr>
        <p:spPr bwMode="auto">
          <a:xfrm>
            <a:off x="2375266" y="4947762"/>
            <a:ext cx="3456000" cy="64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60" tIns="60830" rIns="121660" bIns="6083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点击添加相关标题文字，点击添加相关标题文字，点击添加相关标题文字。</a:t>
            </a:r>
          </a:p>
        </p:txBody>
      </p:sp>
      <p:sp>
        <p:nvSpPr>
          <p:cNvPr id="22" name="矩形 46"/>
          <p:cNvSpPr>
            <a:spLocks noChangeArrowheads="1"/>
          </p:cNvSpPr>
          <p:nvPr/>
        </p:nvSpPr>
        <p:spPr bwMode="auto">
          <a:xfrm>
            <a:off x="2312538" y="3930294"/>
            <a:ext cx="3456000" cy="64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60" tIns="60830" rIns="121660" bIns="60830">
            <a:spAutoFit/>
          </a:bodyPr>
          <a:lstStyle/>
          <a:p>
            <a:pPr algn="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点击添加相关标题文字，点击添加相关标题文字，点击添加相关标题文字。</a:t>
            </a:r>
          </a:p>
        </p:txBody>
      </p:sp>
      <p:sp>
        <p:nvSpPr>
          <p:cNvPr id="23" name="矩形 50"/>
          <p:cNvSpPr>
            <a:spLocks noChangeArrowheads="1"/>
          </p:cNvSpPr>
          <p:nvPr/>
        </p:nvSpPr>
        <p:spPr bwMode="auto">
          <a:xfrm>
            <a:off x="2312538" y="1970501"/>
            <a:ext cx="3456000" cy="64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60" tIns="60830" rIns="121660" bIns="60830">
            <a:spAutoFit/>
          </a:bodyPr>
          <a:lstStyle/>
          <a:p>
            <a:pPr algn="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点击添加相关标题文字，点击添加相关标题文字，点击添加相关标题文字。</a:t>
            </a:r>
          </a:p>
        </p:txBody>
      </p:sp>
      <p:cxnSp>
        <p:nvCxnSpPr>
          <p:cNvPr id="24" name="直接连接符 23"/>
          <p:cNvCxnSpPr>
            <a:stCxn id="5" idx="1"/>
          </p:cNvCxnSpPr>
          <p:nvPr/>
        </p:nvCxnSpPr>
        <p:spPr>
          <a:xfrm>
            <a:off x="9686434" y="5807426"/>
            <a:ext cx="0" cy="1188000"/>
          </a:xfrm>
          <a:prstGeom prst="line">
            <a:avLst/>
          </a:prstGeom>
          <a:ln w="12700">
            <a:solidFill>
              <a:srgbClr val="2C9E7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1"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2)">
                                      <p:cBhvr>
                                        <p:cTn id="15" dur="1000"/>
                                        <p:tgtEl>
                                          <p:spTgt spid="8"/>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iterate type="lt">
                                    <p:tmPct val="10000"/>
                                  </p:iterate>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ppt_w+.3"/>
                                          </p:val>
                                        </p:tav>
                                        <p:tav tm="100000">
                                          <p:val>
                                            <p:strVal val="#ppt_w"/>
                                          </p:val>
                                        </p:tav>
                                      </p:tavLst>
                                    </p:anim>
                                    <p:anim calcmode="lin" valueType="num">
                                      <p:cBhvr>
                                        <p:cTn id="20" dur="250" fill="hold"/>
                                        <p:tgtEl>
                                          <p:spTgt spid="23"/>
                                        </p:tgtEl>
                                        <p:attrNameLst>
                                          <p:attrName>ppt_h</p:attrName>
                                        </p:attrNameLst>
                                      </p:cBhvr>
                                      <p:tavLst>
                                        <p:tav tm="0">
                                          <p:val>
                                            <p:strVal val="#ppt_h"/>
                                          </p:val>
                                        </p:tav>
                                        <p:tav tm="100000">
                                          <p:val>
                                            <p:strVal val="#ppt_h"/>
                                          </p:val>
                                        </p:tav>
                                      </p:tavLst>
                                    </p:anim>
                                    <p:animEffect transition="in" filter="fade">
                                      <p:cBhvr>
                                        <p:cTn id="21" dur="250"/>
                                        <p:tgtEl>
                                          <p:spTgt spid="23"/>
                                        </p:tgtEl>
                                      </p:cBhvr>
                                    </p:animEffect>
                                  </p:childTnLst>
                                </p:cTn>
                              </p:par>
                            </p:childTnLst>
                          </p:cTn>
                        </p:par>
                        <p:par>
                          <p:cTn id="22" fill="hold">
                            <p:stCondLst>
                              <p:cond delay="3049"/>
                            </p:stCondLst>
                            <p:childTnLst>
                              <p:par>
                                <p:cTn id="23" presetID="22" presetClass="entr" presetSubtype="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3549"/>
                            </p:stCondLst>
                            <p:childTnLst>
                              <p:par>
                                <p:cTn id="27" presetID="21"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2)">
                                      <p:cBhvr>
                                        <p:cTn id="29" dur="1000"/>
                                        <p:tgtEl>
                                          <p:spTgt spid="11"/>
                                        </p:tgtEl>
                                      </p:cBhvr>
                                    </p:animEffect>
                                  </p:childTnLst>
                                </p:cTn>
                              </p:par>
                            </p:childTnLst>
                          </p:cTn>
                        </p:par>
                        <p:par>
                          <p:cTn id="30" fill="hold">
                            <p:stCondLst>
                              <p:cond delay="4549"/>
                            </p:stCondLst>
                            <p:childTnLst>
                              <p:par>
                                <p:cTn id="31" presetID="50" presetClass="entr" presetSubtype="0" decel="100000" fill="hold" grpId="0" nodeType="afterEffect">
                                  <p:stCondLst>
                                    <p:cond delay="0"/>
                                  </p:stCondLst>
                                  <p:iterate type="lt">
                                    <p:tmPct val="10000"/>
                                  </p:iterate>
                                  <p:childTnLst>
                                    <p:set>
                                      <p:cBhvr>
                                        <p:cTn id="32" dur="1" fill="hold">
                                          <p:stCondLst>
                                            <p:cond delay="0"/>
                                          </p:stCondLst>
                                        </p:cTn>
                                        <p:tgtEl>
                                          <p:spTgt spid="20"/>
                                        </p:tgtEl>
                                        <p:attrNameLst>
                                          <p:attrName>style.visibility</p:attrName>
                                        </p:attrNameLst>
                                      </p:cBhvr>
                                      <p:to>
                                        <p:strVal val="visible"/>
                                      </p:to>
                                    </p:set>
                                    <p:anim calcmode="lin" valueType="num">
                                      <p:cBhvr>
                                        <p:cTn id="33" dur="250" fill="hold"/>
                                        <p:tgtEl>
                                          <p:spTgt spid="20"/>
                                        </p:tgtEl>
                                        <p:attrNameLst>
                                          <p:attrName>ppt_w</p:attrName>
                                        </p:attrNameLst>
                                      </p:cBhvr>
                                      <p:tavLst>
                                        <p:tav tm="0">
                                          <p:val>
                                            <p:strVal val="#ppt_w+.3"/>
                                          </p:val>
                                        </p:tav>
                                        <p:tav tm="100000">
                                          <p:val>
                                            <p:strVal val="#ppt_w"/>
                                          </p:val>
                                        </p:tav>
                                      </p:tavLst>
                                    </p:anim>
                                    <p:anim calcmode="lin" valueType="num">
                                      <p:cBhvr>
                                        <p:cTn id="34" dur="250" fill="hold"/>
                                        <p:tgtEl>
                                          <p:spTgt spid="20"/>
                                        </p:tgtEl>
                                        <p:attrNameLst>
                                          <p:attrName>ppt_h</p:attrName>
                                        </p:attrNameLst>
                                      </p:cBhvr>
                                      <p:tavLst>
                                        <p:tav tm="0">
                                          <p:val>
                                            <p:strVal val="#ppt_h"/>
                                          </p:val>
                                        </p:tav>
                                        <p:tav tm="100000">
                                          <p:val>
                                            <p:strVal val="#ppt_h"/>
                                          </p:val>
                                        </p:tav>
                                      </p:tavLst>
                                    </p:anim>
                                    <p:animEffect transition="in" filter="fade">
                                      <p:cBhvr>
                                        <p:cTn id="35" dur="250"/>
                                        <p:tgtEl>
                                          <p:spTgt spid="20"/>
                                        </p:tgtEl>
                                      </p:cBhvr>
                                    </p:animEffect>
                                  </p:childTnLst>
                                </p:cTn>
                              </p:par>
                            </p:childTnLst>
                          </p:cTn>
                        </p:par>
                        <p:par>
                          <p:cTn id="36" fill="hold">
                            <p:stCondLst>
                              <p:cond delay="5599"/>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6099"/>
                            </p:stCondLst>
                            <p:childTnLst>
                              <p:par>
                                <p:cTn id="41" presetID="21" presetClass="entr" presetSubtype="2"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2)">
                                      <p:cBhvr>
                                        <p:cTn id="43" dur="1000"/>
                                        <p:tgtEl>
                                          <p:spTgt spid="14"/>
                                        </p:tgtEl>
                                      </p:cBhvr>
                                    </p:animEffect>
                                  </p:childTnLst>
                                </p:cTn>
                              </p:par>
                            </p:childTnLst>
                          </p:cTn>
                        </p:par>
                        <p:par>
                          <p:cTn id="44" fill="hold">
                            <p:stCondLst>
                              <p:cond delay="7099"/>
                            </p:stCondLst>
                            <p:childTnLst>
                              <p:par>
                                <p:cTn id="45" presetID="50" presetClass="entr" presetSubtype="0" decel="100000" fill="hold" grpId="0" nodeType="afterEffect">
                                  <p:stCondLst>
                                    <p:cond delay="0"/>
                                  </p:stCondLst>
                                  <p:iterate type="lt">
                                    <p:tmPct val="10000"/>
                                  </p:iterate>
                                  <p:childTnLst>
                                    <p:set>
                                      <p:cBhvr>
                                        <p:cTn id="46" dur="1" fill="hold">
                                          <p:stCondLst>
                                            <p:cond delay="0"/>
                                          </p:stCondLst>
                                        </p:cTn>
                                        <p:tgtEl>
                                          <p:spTgt spid="22"/>
                                        </p:tgtEl>
                                        <p:attrNameLst>
                                          <p:attrName>style.visibility</p:attrName>
                                        </p:attrNameLst>
                                      </p:cBhvr>
                                      <p:to>
                                        <p:strVal val="visible"/>
                                      </p:to>
                                    </p:set>
                                    <p:anim calcmode="lin" valueType="num">
                                      <p:cBhvr>
                                        <p:cTn id="47" dur="250" fill="hold"/>
                                        <p:tgtEl>
                                          <p:spTgt spid="22"/>
                                        </p:tgtEl>
                                        <p:attrNameLst>
                                          <p:attrName>ppt_w</p:attrName>
                                        </p:attrNameLst>
                                      </p:cBhvr>
                                      <p:tavLst>
                                        <p:tav tm="0">
                                          <p:val>
                                            <p:strVal val="#ppt_w+.3"/>
                                          </p:val>
                                        </p:tav>
                                        <p:tav tm="100000">
                                          <p:val>
                                            <p:strVal val="#ppt_w"/>
                                          </p:val>
                                        </p:tav>
                                      </p:tavLst>
                                    </p:anim>
                                    <p:anim calcmode="lin" valueType="num">
                                      <p:cBhvr>
                                        <p:cTn id="48" dur="250" fill="hold"/>
                                        <p:tgtEl>
                                          <p:spTgt spid="22"/>
                                        </p:tgtEl>
                                        <p:attrNameLst>
                                          <p:attrName>ppt_h</p:attrName>
                                        </p:attrNameLst>
                                      </p:cBhvr>
                                      <p:tavLst>
                                        <p:tav tm="0">
                                          <p:val>
                                            <p:strVal val="#ppt_h"/>
                                          </p:val>
                                        </p:tav>
                                        <p:tav tm="100000">
                                          <p:val>
                                            <p:strVal val="#ppt_h"/>
                                          </p:val>
                                        </p:tav>
                                      </p:tavLst>
                                    </p:anim>
                                    <p:animEffect transition="in" filter="fade">
                                      <p:cBhvr>
                                        <p:cTn id="49" dur="250"/>
                                        <p:tgtEl>
                                          <p:spTgt spid="22"/>
                                        </p:tgtEl>
                                      </p:cBhvr>
                                    </p:animEffect>
                                  </p:childTnLst>
                                </p:cTn>
                              </p:par>
                            </p:childTnLst>
                          </p:cTn>
                        </p:par>
                        <p:par>
                          <p:cTn id="50" fill="hold">
                            <p:stCondLst>
                              <p:cond delay="8149"/>
                            </p:stCondLst>
                            <p:childTnLst>
                              <p:par>
                                <p:cTn id="51" presetID="22" presetClass="entr" presetSubtype="2"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childTnLst>
                          </p:cTn>
                        </p:par>
                        <p:par>
                          <p:cTn id="54" fill="hold">
                            <p:stCondLst>
                              <p:cond delay="8649"/>
                            </p:stCondLst>
                            <p:childTnLst>
                              <p:par>
                                <p:cTn id="55" presetID="21"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2)">
                                      <p:cBhvr>
                                        <p:cTn id="57" dur="1000"/>
                                        <p:tgtEl>
                                          <p:spTgt spid="17"/>
                                        </p:tgtEl>
                                      </p:cBhvr>
                                    </p:animEffect>
                                  </p:childTnLst>
                                </p:cTn>
                              </p:par>
                            </p:childTnLst>
                          </p:cTn>
                        </p:par>
                        <p:par>
                          <p:cTn id="58" fill="hold">
                            <p:stCondLst>
                              <p:cond delay="9649"/>
                            </p:stCondLst>
                            <p:childTnLst>
                              <p:par>
                                <p:cTn id="59" presetID="50" presetClass="entr" presetSubtype="0" decel="100000" fill="hold" grpId="0" nodeType="afterEffect">
                                  <p:stCondLst>
                                    <p:cond delay="0"/>
                                  </p:stCondLst>
                                  <p:iterate type="lt">
                                    <p:tmPct val="1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ppt_w</p:attrName>
                                        </p:attrNameLst>
                                      </p:cBhvr>
                                      <p:tavLst>
                                        <p:tav tm="0">
                                          <p:val>
                                            <p:strVal val="#ppt_w+.3"/>
                                          </p:val>
                                        </p:tav>
                                        <p:tav tm="100000">
                                          <p:val>
                                            <p:strVal val="#ppt_w"/>
                                          </p:val>
                                        </p:tav>
                                      </p:tavLst>
                                    </p:anim>
                                    <p:anim calcmode="lin" valueType="num">
                                      <p:cBhvr>
                                        <p:cTn id="62" dur="250" fill="hold"/>
                                        <p:tgtEl>
                                          <p:spTgt spid="21"/>
                                        </p:tgtEl>
                                        <p:attrNameLst>
                                          <p:attrName>ppt_h</p:attrName>
                                        </p:attrNameLst>
                                      </p:cBhvr>
                                      <p:tavLst>
                                        <p:tav tm="0">
                                          <p:val>
                                            <p:strVal val="#ppt_h"/>
                                          </p:val>
                                        </p:tav>
                                        <p:tav tm="100000">
                                          <p:val>
                                            <p:strVal val="#ppt_h"/>
                                          </p:val>
                                        </p:tav>
                                      </p:tavLst>
                                    </p:anim>
                                    <p:animEffect transition="in" filter="fade">
                                      <p:cBhvr>
                                        <p:cTn id="63" dur="250"/>
                                        <p:tgtEl>
                                          <p:spTgt spid="21"/>
                                        </p:tgtEl>
                                      </p:cBhvr>
                                    </p:animEffect>
                                  </p:childTnLst>
                                </p:cTn>
                              </p:par>
                            </p:childTnLst>
                          </p:cTn>
                        </p:par>
                        <p:par>
                          <p:cTn id="64" fill="hold">
                            <p:stCondLst>
                              <p:cond delay="10699"/>
                            </p:stCondLst>
                            <p:childTnLst>
                              <p:par>
                                <p:cTn id="65" presetID="22" presetClass="entr" presetSubtype="8"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par>
                          <p:cTn id="68" fill="hold">
                            <p:stCondLst>
                              <p:cond delay="11199"/>
                            </p:stCondLst>
                            <p:childTnLst>
                              <p:par>
                                <p:cTn id="69" presetID="22" presetClass="entr" presetSubtype="1"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up)">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animBg="1"/>
      <p:bldP spid="4" grpId="0" animBg="1"/>
      <p:bldP spid="5" grpId="0" animBg="1"/>
      <p:bldP spid="6" grpId="0" animBg="1"/>
      <p:bldP spid="7" grpId="0" animBg="1"/>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
          <p:cNvSpPr txBox="1"/>
          <p:nvPr/>
        </p:nvSpPr>
        <p:spPr>
          <a:xfrm>
            <a:off x="4750594" y="582652"/>
            <a:ext cx="3200400" cy="400110"/>
          </a:xfrm>
          <a:prstGeom prst="rect">
            <a:avLst/>
          </a:prstGeom>
          <a:noFill/>
        </p:spPr>
        <p:txBody>
          <a:bodyPr wrap="square" rtlCol="0">
            <a:spAutoFit/>
          </a:bodyPr>
          <a:lstStyle/>
          <a:p>
            <a:pPr algn="ctr"/>
            <a:r>
              <a:rPr lang="zh-CN" altLang="en-US" sz="2000" dirty="0">
                <a:solidFill>
                  <a:srgbClr val="2C9E7D"/>
                </a:solidFill>
                <a:latin typeface="造字工房悦黑体验版常规体" pitchFamily="50" charset="-122"/>
                <a:ea typeface="造字工房悦黑体验版常规体" pitchFamily="50" charset="-122"/>
              </a:rPr>
              <a:t>荣誉奖项 </a:t>
            </a:r>
            <a:endParaRPr lang="en-US" altLang="zh-CN" sz="2000" dirty="0">
              <a:solidFill>
                <a:schemeClr val="bg1">
                  <a:lumMod val="50000"/>
                </a:schemeClr>
              </a:solidFill>
              <a:latin typeface="Agency FB" panose="020B0503020202020204" pitchFamily="34" charset="0"/>
              <a:ea typeface="微软雅黑" panose="020B0503020204020204" pitchFamily="34" charset="-122"/>
            </a:endParaRPr>
          </a:p>
        </p:txBody>
      </p:sp>
      <p:sp>
        <p:nvSpPr>
          <p:cNvPr id="40" name="文本框 64"/>
          <p:cNvSpPr txBox="1"/>
          <p:nvPr/>
        </p:nvSpPr>
        <p:spPr>
          <a:xfrm>
            <a:off x="1746041" y="2350914"/>
            <a:ext cx="2444513" cy="923330"/>
          </a:xfrm>
          <a:prstGeom prst="rect">
            <a:avLst/>
          </a:prstGeom>
          <a:noFill/>
        </p:spPr>
        <p:txBody>
          <a:bodyPr wrap="square" rtlCol="0">
            <a:spAutoFit/>
          </a:bodyPr>
          <a:lstStyle/>
          <a:p>
            <a:pPr algn="r">
              <a:lnSpc>
                <a:spcPct val="150000"/>
              </a:lnSpc>
            </a:pPr>
            <a:r>
              <a:rPr kumimoji="1"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Segoe UI Light" panose="020B0502040204020203"/>
              </a:rPr>
              <a:t>请在此输入文字内容请在此输入文字内容请在此输入文字内容请在此输入文字内容</a:t>
            </a:r>
          </a:p>
        </p:txBody>
      </p:sp>
      <p:sp>
        <p:nvSpPr>
          <p:cNvPr id="41" name="椭圆 40"/>
          <p:cNvSpPr/>
          <p:nvPr/>
        </p:nvSpPr>
        <p:spPr>
          <a:xfrm>
            <a:off x="4497601" y="2442781"/>
            <a:ext cx="667368" cy="667368"/>
          </a:xfrm>
          <a:prstGeom prst="ellipse">
            <a:avLst/>
          </a:prstGeom>
          <a:solidFill>
            <a:srgbClr val="2C9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3600" b="1" dirty="0">
                <a:solidFill>
                  <a:schemeClr val="bg1"/>
                </a:solidFill>
                <a:effectLst>
                  <a:innerShdw blurRad="63500" dist="50800" dir="16200000">
                    <a:prstClr val="black">
                      <a:alpha val="50000"/>
                    </a:prstClr>
                  </a:innerShdw>
                </a:effectLst>
                <a:cs typeface="Segoe UI Light" panose="020B0502040204020203"/>
              </a:rPr>
              <a:t>1</a:t>
            </a:r>
            <a:endParaRPr kumimoji="1" lang="zh-CN" altLang="en-US" sz="3600" b="1" dirty="0">
              <a:solidFill>
                <a:schemeClr val="bg1"/>
              </a:solidFill>
              <a:effectLst>
                <a:innerShdw blurRad="63500" dist="50800" dir="16200000">
                  <a:prstClr val="black">
                    <a:alpha val="50000"/>
                  </a:prstClr>
                </a:innerShdw>
              </a:effectLst>
              <a:cs typeface="Segoe UI Light" panose="020B0502040204020203"/>
            </a:endParaRPr>
          </a:p>
        </p:txBody>
      </p:sp>
      <p:sp>
        <p:nvSpPr>
          <p:cNvPr id="42" name="椭圆 41"/>
          <p:cNvSpPr/>
          <p:nvPr/>
        </p:nvSpPr>
        <p:spPr>
          <a:xfrm>
            <a:off x="4497601" y="4779890"/>
            <a:ext cx="667368" cy="667368"/>
          </a:xfrm>
          <a:prstGeom prst="ellipse">
            <a:avLst/>
          </a:prstGeom>
          <a:solidFill>
            <a:srgbClr val="2C9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3600" b="1" dirty="0">
                <a:solidFill>
                  <a:schemeClr val="bg1"/>
                </a:solidFill>
                <a:effectLst>
                  <a:innerShdw blurRad="63500" dist="50800" dir="16200000">
                    <a:prstClr val="black">
                      <a:alpha val="50000"/>
                    </a:prstClr>
                  </a:innerShdw>
                </a:effectLst>
                <a:cs typeface="Segoe UI Light" panose="020B0502040204020203"/>
              </a:rPr>
              <a:t>3</a:t>
            </a:r>
            <a:endParaRPr kumimoji="1" lang="zh-CN" altLang="en-US" sz="3600" b="1" dirty="0">
              <a:solidFill>
                <a:schemeClr val="bg1"/>
              </a:solidFill>
              <a:effectLst>
                <a:innerShdw blurRad="63500" dist="50800" dir="16200000">
                  <a:prstClr val="black">
                    <a:alpha val="50000"/>
                  </a:prstClr>
                </a:innerShdw>
              </a:effectLst>
              <a:cs typeface="Segoe UI Light" panose="020B0502040204020203"/>
            </a:endParaRPr>
          </a:p>
        </p:txBody>
      </p:sp>
      <p:sp>
        <p:nvSpPr>
          <p:cNvPr id="43" name="椭圆 42"/>
          <p:cNvSpPr/>
          <p:nvPr/>
        </p:nvSpPr>
        <p:spPr>
          <a:xfrm flipH="1">
            <a:off x="7604154" y="2442781"/>
            <a:ext cx="667368" cy="667368"/>
          </a:xfrm>
          <a:prstGeom prst="ellipse">
            <a:avLst/>
          </a:prstGeom>
          <a:solidFill>
            <a:srgbClr val="2C9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3600" b="1" dirty="0">
                <a:solidFill>
                  <a:schemeClr val="bg1"/>
                </a:solidFill>
                <a:effectLst>
                  <a:innerShdw blurRad="63500" dist="50800" dir="16200000">
                    <a:prstClr val="black">
                      <a:alpha val="50000"/>
                    </a:prstClr>
                  </a:innerShdw>
                </a:effectLst>
                <a:cs typeface="Segoe UI Light" panose="020B0502040204020203"/>
              </a:rPr>
              <a:t>2</a:t>
            </a:r>
            <a:endParaRPr kumimoji="1" lang="zh-CN" altLang="en-US" sz="3600" b="1" dirty="0">
              <a:solidFill>
                <a:schemeClr val="bg1"/>
              </a:solidFill>
              <a:effectLst>
                <a:innerShdw blurRad="63500" dist="50800" dir="16200000">
                  <a:prstClr val="black">
                    <a:alpha val="50000"/>
                  </a:prstClr>
                </a:innerShdw>
              </a:effectLst>
              <a:cs typeface="Segoe UI Light" panose="020B0502040204020203"/>
            </a:endParaRPr>
          </a:p>
        </p:txBody>
      </p:sp>
      <p:sp>
        <p:nvSpPr>
          <p:cNvPr id="44" name="椭圆 43"/>
          <p:cNvSpPr/>
          <p:nvPr/>
        </p:nvSpPr>
        <p:spPr>
          <a:xfrm flipH="1">
            <a:off x="7604154" y="4779890"/>
            <a:ext cx="667368" cy="667368"/>
          </a:xfrm>
          <a:prstGeom prst="ellipse">
            <a:avLst/>
          </a:prstGeom>
          <a:solidFill>
            <a:srgbClr val="2C9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3600" b="1" dirty="0">
                <a:solidFill>
                  <a:schemeClr val="bg1"/>
                </a:solidFill>
                <a:effectLst>
                  <a:innerShdw blurRad="63500" dist="50800" dir="16200000">
                    <a:prstClr val="black">
                      <a:alpha val="50000"/>
                    </a:prstClr>
                  </a:innerShdw>
                </a:effectLst>
                <a:cs typeface="Segoe UI Light" panose="020B0502040204020203"/>
              </a:rPr>
              <a:t>4</a:t>
            </a:r>
            <a:endParaRPr kumimoji="1" lang="zh-CN" altLang="en-US" sz="3600" b="1" dirty="0">
              <a:solidFill>
                <a:schemeClr val="bg1"/>
              </a:solidFill>
              <a:effectLst>
                <a:innerShdw blurRad="63500" dist="50800" dir="16200000">
                  <a:prstClr val="black">
                    <a:alpha val="50000"/>
                  </a:prstClr>
                </a:innerShdw>
              </a:effectLst>
              <a:cs typeface="Segoe UI Light" panose="020B0502040204020203"/>
            </a:endParaRPr>
          </a:p>
        </p:txBody>
      </p:sp>
      <p:grpSp>
        <p:nvGrpSpPr>
          <p:cNvPr id="74" name="组合 73"/>
          <p:cNvGrpSpPr/>
          <p:nvPr/>
        </p:nvGrpSpPr>
        <p:grpSpPr>
          <a:xfrm>
            <a:off x="5374151" y="2776465"/>
            <a:ext cx="2022986" cy="2022986"/>
            <a:chOff x="5374151" y="2568635"/>
            <a:chExt cx="2022986" cy="2022986"/>
          </a:xfrm>
        </p:grpSpPr>
        <p:sp>
          <p:nvSpPr>
            <p:cNvPr id="75" name="椭圆 74"/>
            <p:cNvSpPr/>
            <p:nvPr/>
          </p:nvSpPr>
          <p:spPr>
            <a:xfrm>
              <a:off x="5374151" y="2568635"/>
              <a:ext cx="2022986" cy="2022986"/>
            </a:xfrm>
            <a:prstGeom prst="ellipse">
              <a:avLst/>
            </a:prstGeom>
            <a:noFill/>
            <a:ln w="53975" cmpd="sng">
              <a:solidFill>
                <a:srgbClr val="2C9E7D"/>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76" name="组合 75"/>
            <p:cNvGrpSpPr/>
            <p:nvPr/>
          </p:nvGrpSpPr>
          <p:grpSpPr>
            <a:xfrm>
              <a:off x="5910187" y="3129278"/>
              <a:ext cx="950913" cy="901700"/>
              <a:chOff x="6623221" y="2212421"/>
              <a:chExt cx="950913" cy="901700"/>
            </a:xfrm>
            <a:solidFill>
              <a:srgbClr val="F44F56"/>
            </a:solidFill>
            <a:effectLst>
              <a:outerShdw blurRad="50800" dist="38100" dir="5400000" algn="t" rotWithShape="0">
                <a:prstClr val="black">
                  <a:alpha val="40000"/>
                </a:prstClr>
              </a:outerShdw>
            </a:effectLst>
          </p:grpSpPr>
          <p:sp>
            <p:nvSpPr>
              <p:cNvPr id="77" name="Freeform 26"/>
              <p:cNvSpPr>
                <a:spLocks noEditPoints="1"/>
              </p:cNvSpPr>
              <p:nvPr/>
            </p:nvSpPr>
            <p:spPr bwMode="auto">
              <a:xfrm>
                <a:off x="6839121" y="2212421"/>
                <a:ext cx="520700" cy="150813"/>
              </a:xfrm>
              <a:custGeom>
                <a:avLst/>
                <a:gdLst>
                  <a:gd name="T0" fmla="*/ 69 w 138"/>
                  <a:gd name="T1" fmla="*/ 40 h 40"/>
                  <a:gd name="T2" fmla="*/ 138 w 138"/>
                  <a:gd name="T3" fmla="*/ 22 h 40"/>
                  <a:gd name="T4" fmla="*/ 138 w 138"/>
                  <a:gd name="T5" fmla="*/ 20 h 40"/>
                  <a:gd name="T6" fmla="*/ 69 w 138"/>
                  <a:gd name="T7" fmla="*/ 0 h 40"/>
                  <a:gd name="T8" fmla="*/ 0 w 138"/>
                  <a:gd name="T9" fmla="*/ 20 h 40"/>
                  <a:gd name="T10" fmla="*/ 1 w 138"/>
                  <a:gd name="T11" fmla="*/ 22 h 40"/>
                  <a:gd name="T12" fmla="*/ 69 w 138"/>
                  <a:gd name="T13" fmla="*/ 40 h 40"/>
                  <a:gd name="T14" fmla="*/ 12 w 138"/>
                  <a:gd name="T15" fmla="*/ 17 h 40"/>
                  <a:gd name="T16" fmla="*/ 26 w 138"/>
                  <a:gd name="T17" fmla="*/ 13 h 40"/>
                  <a:gd name="T18" fmla="*/ 69 w 138"/>
                  <a:gd name="T19" fmla="*/ 8 h 40"/>
                  <a:gd name="T20" fmla="*/ 113 w 138"/>
                  <a:gd name="T21" fmla="*/ 13 h 40"/>
                  <a:gd name="T22" fmla="*/ 126 w 138"/>
                  <a:gd name="T23" fmla="*/ 17 h 40"/>
                  <a:gd name="T24" fmla="*/ 130 w 138"/>
                  <a:gd name="T25" fmla="*/ 20 h 40"/>
                  <a:gd name="T26" fmla="*/ 126 w 138"/>
                  <a:gd name="T27" fmla="*/ 23 h 40"/>
                  <a:gd name="T28" fmla="*/ 113 w 138"/>
                  <a:gd name="T29" fmla="*/ 28 h 40"/>
                  <a:gd name="T30" fmla="*/ 69 w 138"/>
                  <a:gd name="T31" fmla="*/ 32 h 40"/>
                  <a:gd name="T32" fmla="*/ 26 w 138"/>
                  <a:gd name="T33" fmla="*/ 28 h 40"/>
                  <a:gd name="T34" fmla="*/ 12 w 138"/>
                  <a:gd name="T35" fmla="*/ 23 h 40"/>
                  <a:gd name="T36" fmla="*/ 8 w 138"/>
                  <a:gd name="T37" fmla="*/ 20 h 40"/>
                  <a:gd name="T38" fmla="*/ 12 w 138"/>
                  <a:gd name="T3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0">
                    <a:moveTo>
                      <a:pt x="69" y="40"/>
                    </a:moveTo>
                    <a:cubicBezTo>
                      <a:pt x="105" y="40"/>
                      <a:pt x="134" y="32"/>
                      <a:pt x="138" y="22"/>
                    </a:cubicBezTo>
                    <a:cubicBezTo>
                      <a:pt x="138" y="21"/>
                      <a:pt x="138" y="21"/>
                      <a:pt x="138" y="20"/>
                    </a:cubicBezTo>
                    <a:cubicBezTo>
                      <a:pt x="138" y="9"/>
                      <a:pt x="107" y="0"/>
                      <a:pt x="69" y="0"/>
                    </a:cubicBezTo>
                    <a:cubicBezTo>
                      <a:pt x="31" y="0"/>
                      <a:pt x="0" y="9"/>
                      <a:pt x="0" y="20"/>
                    </a:cubicBezTo>
                    <a:cubicBezTo>
                      <a:pt x="0" y="21"/>
                      <a:pt x="0" y="21"/>
                      <a:pt x="1" y="22"/>
                    </a:cubicBezTo>
                    <a:cubicBezTo>
                      <a:pt x="4" y="32"/>
                      <a:pt x="33" y="40"/>
                      <a:pt x="69" y="40"/>
                    </a:cubicBezTo>
                    <a:close/>
                    <a:moveTo>
                      <a:pt x="12" y="17"/>
                    </a:moveTo>
                    <a:cubicBezTo>
                      <a:pt x="15" y="16"/>
                      <a:pt x="20" y="14"/>
                      <a:pt x="26" y="13"/>
                    </a:cubicBezTo>
                    <a:cubicBezTo>
                      <a:pt x="38" y="9"/>
                      <a:pt x="53" y="8"/>
                      <a:pt x="69" y="8"/>
                    </a:cubicBezTo>
                    <a:cubicBezTo>
                      <a:pt x="85" y="8"/>
                      <a:pt x="101" y="9"/>
                      <a:pt x="113" y="13"/>
                    </a:cubicBezTo>
                    <a:cubicBezTo>
                      <a:pt x="118" y="14"/>
                      <a:pt x="123" y="16"/>
                      <a:pt x="126" y="17"/>
                    </a:cubicBezTo>
                    <a:cubicBezTo>
                      <a:pt x="128" y="19"/>
                      <a:pt x="130" y="19"/>
                      <a:pt x="130" y="20"/>
                    </a:cubicBezTo>
                    <a:cubicBezTo>
                      <a:pt x="130" y="21"/>
                      <a:pt x="128" y="22"/>
                      <a:pt x="126" y="23"/>
                    </a:cubicBezTo>
                    <a:cubicBezTo>
                      <a:pt x="123" y="25"/>
                      <a:pt x="118" y="26"/>
                      <a:pt x="113" y="28"/>
                    </a:cubicBezTo>
                    <a:cubicBezTo>
                      <a:pt x="101" y="31"/>
                      <a:pt x="85" y="32"/>
                      <a:pt x="69" y="32"/>
                    </a:cubicBezTo>
                    <a:cubicBezTo>
                      <a:pt x="53" y="32"/>
                      <a:pt x="38" y="31"/>
                      <a:pt x="26" y="28"/>
                    </a:cubicBezTo>
                    <a:cubicBezTo>
                      <a:pt x="20" y="26"/>
                      <a:pt x="15" y="25"/>
                      <a:pt x="12" y="23"/>
                    </a:cubicBezTo>
                    <a:cubicBezTo>
                      <a:pt x="10" y="22"/>
                      <a:pt x="9" y="21"/>
                      <a:pt x="8" y="20"/>
                    </a:cubicBezTo>
                    <a:cubicBezTo>
                      <a:pt x="9" y="19"/>
                      <a:pt x="10" y="19"/>
                      <a:pt x="12" y="17"/>
                    </a:cubicBezTo>
                    <a:close/>
                  </a:path>
                </a:pathLst>
              </a:custGeom>
              <a:solidFill>
                <a:srgbClr val="2C9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7"/>
              <p:cNvSpPr>
                <a:spLocks noEditPoints="1"/>
              </p:cNvSpPr>
              <p:nvPr/>
            </p:nvSpPr>
            <p:spPr bwMode="auto">
              <a:xfrm>
                <a:off x="6623221" y="2317196"/>
                <a:ext cx="950913" cy="796925"/>
              </a:xfrm>
              <a:custGeom>
                <a:avLst/>
                <a:gdLst>
                  <a:gd name="T0" fmla="*/ 236 w 252"/>
                  <a:gd name="T1" fmla="*/ 8 h 211"/>
                  <a:gd name="T2" fmla="*/ 220 w 252"/>
                  <a:gd name="T3" fmla="*/ 6 h 211"/>
                  <a:gd name="T4" fmla="*/ 195 w 252"/>
                  <a:gd name="T5" fmla="*/ 0 h 211"/>
                  <a:gd name="T6" fmla="*/ 126 w 252"/>
                  <a:gd name="T7" fmla="*/ 16 h 211"/>
                  <a:gd name="T8" fmla="*/ 57 w 252"/>
                  <a:gd name="T9" fmla="*/ 0 h 211"/>
                  <a:gd name="T10" fmla="*/ 32 w 252"/>
                  <a:gd name="T11" fmla="*/ 6 h 211"/>
                  <a:gd name="T12" fmla="*/ 16 w 252"/>
                  <a:gd name="T13" fmla="*/ 8 h 211"/>
                  <a:gd name="T14" fmla="*/ 1 w 252"/>
                  <a:gd name="T15" fmla="*/ 32 h 211"/>
                  <a:gd name="T16" fmla="*/ 23 w 252"/>
                  <a:gd name="T17" fmla="*/ 53 h 211"/>
                  <a:gd name="T18" fmla="*/ 58 w 252"/>
                  <a:gd name="T19" fmla="*/ 91 h 211"/>
                  <a:gd name="T20" fmla="*/ 46 w 252"/>
                  <a:gd name="T21" fmla="*/ 97 h 211"/>
                  <a:gd name="T22" fmla="*/ 40 w 252"/>
                  <a:gd name="T23" fmla="*/ 95 h 211"/>
                  <a:gd name="T24" fmla="*/ 28 w 252"/>
                  <a:gd name="T25" fmla="*/ 101 h 211"/>
                  <a:gd name="T26" fmla="*/ 42 w 252"/>
                  <a:gd name="T27" fmla="*/ 112 h 211"/>
                  <a:gd name="T28" fmla="*/ 59 w 252"/>
                  <a:gd name="T29" fmla="*/ 109 h 211"/>
                  <a:gd name="T30" fmla="*/ 112 w 252"/>
                  <a:gd name="T31" fmla="*/ 144 h 211"/>
                  <a:gd name="T32" fmla="*/ 96 w 252"/>
                  <a:gd name="T33" fmla="*/ 184 h 211"/>
                  <a:gd name="T34" fmla="*/ 86 w 252"/>
                  <a:gd name="T35" fmla="*/ 194 h 211"/>
                  <a:gd name="T36" fmla="*/ 75 w 252"/>
                  <a:gd name="T37" fmla="*/ 211 h 211"/>
                  <a:gd name="T38" fmla="*/ 177 w 252"/>
                  <a:gd name="T39" fmla="*/ 204 h 211"/>
                  <a:gd name="T40" fmla="*/ 167 w 252"/>
                  <a:gd name="T41" fmla="*/ 194 h 211"/>
                  <a:gd name="T42" fmla="*/ 144 w 252"/>
                  <a:gd name="T43" fmla="*/ 184 h 211"/>
                  <a:gd name="T44" fmla="*/ 182 w 252"/>
                  <a:gd name="T45" fmla="*/ 98 h 211"/>
                  <a:gd name="T46" fmla="*/ 206 w 252"/>
                  <a:gd name="T47" fmla="*/ 111 h 211"/>
                  <a:gd name="T48" fmla="*/ 222 w 252"/>
                  <a:gd name="T49" fmla="*/ 108 h 211"/>
                  <a:gd name="T50" fmla="*/ 222 w 252"/>
                  <a:gd name="T51" fmla="*/ 96 h 211"/>
                  <a:gd name="T52" fmla="*/ 210 w 252"/>
                  <a:gd name="T53" fmla="*/ 98 h 211"/>
                  <a:gd name="T54" fmla="*/ 199 w 252"/>
                  <a:gd name="T55" fmla="*/ 96 h 211"/>
                  <a:gd name="T56" fmla="*/ 205 w 252"/>
                  <a:gd name="T57" fmla="*/ 71 h 211"/>
                  <a:gd name="T58" fmla="*/ 245 w 252"/>
                  <a:gd name="T59" fmla="*/ 42 h 211"/>
                  <a:gd name="T60" fmla="*/ 250 w 252"/>
                  <a:gd name="T61" fmla="*/ 19 h 211"/>
                  <a:gd name="T62" fmla="*/ 29 w 252"/>
                  <a:gd name="T63" fmla="*/ 40 h 211"/>
                  <a:gd name="T64" fmla="*/ 15 w 252"/>
                  <a:gd name="T65" fmla="*/ 25 h 211"/>
                  <a:gd name="T66" fmla="*/ 32 w 252"/>
                  <a:gd name="T67" fmla="*/ 19 h 211"/>
                  <a:gd name="T68" fmla="*/ 49 w 252"/>
                  <a:gd name="T69" fmla="*/ 27 h 211"/>
                  <a:gd name="T70" fmla="*/ 58 w 252"/>
                  <a:gd name="T71" fmla="*/ 36 h 211"/>
                  <a:gd name="T72" fmla="*/ 58 w 252"/>
                  <a:gd name="T73" fmla="*/ 62 h 211"/>
                  <a:gd name="T74" fmla="*/ 223 w 252"/>
                  <a:gd name="T75" fmla="*/ 40 h 211"/>
                  <a:gd name="T76" fmla="*/ 190 w 252"/>
                  <a:gd name="T77" fmla="*/ 66 h 211"/>
                  <a:gd name="T78" fmla="*/ 199 w 252"/>
                  <a:gd name="T79" fmla="*/ 36 h 211"/>
                  <a:gd name="T80" fmla="*/ 204 w 252"/>
                  <a:gd name="T81" fmla="*/ 24 h 211"/>
                  <a:gd name="T82" fmla="*/ 220 w 252"/>
                  <a:gd name="T83" fmla="*/ 19 h 211"/>
                  <a:gd name="T84" fmla="*/ 235 w 252"/>
                  <a:gd name="T85"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211">
                    <a:moveTo>
                      <a:pt x="250" y="19"/>
                    </a:moveTo>
                    <a:cubicBezTo>
                      <a:pt x="248" y="16"/>
                      <a:pt x="245" y="11"/>
                      <a:pt x="236" y="8"/>
                    </a:cubicBezTo>
                    <a:cubicBezTo>
                      <a:pt x="231" y="6"/>
                      <a:pt x="226" y="6"/>
                      <a:pt x="220" y="6"/>
                    </a:cubicBezTo>
                    <a:cubicBezTo>
                      <a:pt x="220" y="6"/>
                      <a:pt x="220" y="6"/>
                      <a:pt x="220" y="6"/>
                    </a:cubicBezTo>
                    <a:cubicBezTo>
                      <a:pt x="209" y="6"/>
                      <a:pt x="200" y="8"/>
                      <a:pt x="195" y="13"/>
                    </a:cubicBezTo>
                    <a:cubicBezTo>
                      <a:pt x="195" y="8"/>
                      <a:pt x="195" y="3"/>
                      <a:pt x="195" y="0"/>
                    </a:cubicBezTo>
                    <a:cubicBezTo>
                      <a:pt x="191" y="4"/>
                      <a:pt x="184" y="8"/>
                      <a:pt x="173" y="11"/>
                    </a:cubicBezTo>
                    <a:cubicBezTo>
                      <a:pt x="160" y="14"/>
                      <a:pt x="144" y="16"/>
                      <a:pt x="126" y="16"/>
                    </a:cubicBezTo>
                    <a:cubicBezTo>
                      <a:pt x="109" y="16"/>
                      <a:pt x="92" y="14"/>
                      <a:pt x="79" y="11"/>
                    </a:cubicBezTo>
                    <a:cubicBezTo>
                      <a:pt x="69" y="8"/>
                      <a:pt x="61" y="4"/>
                      <a:pt x="57" y="0"/>
                    </a:cubicBezTo>
                    <a:cubicBezTo>
                      <a:pt x="57" y="3"/>
                      <a:pt x="57" y="8"/>
                      <a:pt x="57" y="13"/>
                    </a:cubicBezTo>
                    <a:cubicBezTo>
                      <a:pt x="52" y="8"/>
                      <a:pt x="44" y="6"/>
                      <a:pt x="32" y="6"/>
                    </a:cubicBezTo>
                    <a:cubicBezTo>
                      <a:pt x="32" y="6"/>
                      <a:pt x="32" y="6"/>
                      <a:pt x="32" y="6"/>
                    </a:cubicBezTo>
                    <a:cubicBezTo>
                      <a:pt x="26" y="6"/>
                      <a:pt x="21" y="6"/>
                      <a:pt x="16" y="8"/>
                    </a:cubicBezTo>
                    <a:cubicBezTo>
                      <a:pt x="8" y="11"/>
                      <a:pt x="4" y="16"/>
                      <a:pt x="2" y="20"/>
                    </a:cubicBezTo>
                    <a:cubicBezTo>
                      <a:pt x="0" y="24"/>
                      <a:pt x="0" y="28"/>
                      <a:pt x="1" y="32"/>
                    </a:cubicBezTo>
                    <a:cubicBezTo>
                      <a:pt x="2" y="36"/>
                      <a:pt x="5" y="39"/>
                      <a:pt x="7" y="42"/>
                    </a:cubicBezTo>
                    <a:cubicBezTo>
                      <a:pt x="12" y="47"/>
                      <a:pt x="18" y="50"/>
                      <a:pt x="23" y="53"/>
                    </a:cubicBezTo>
                    <a:cubicBezTo>
                      <a:pt x="33" y="58"/>
                      <a:pt x="41" y="64"/>
                      <a:pt x="48" y="71"/>
                    </a:cubicBezTo>
                    <a:cubicBezTo>
                      <a:pt x="54" y="78"/>
                      <a:pt x="58" y="86"/>
                      <a:pt x="58" y="91"/>
                    </a:cubicBezTo>
                    <a:cubicBezTo>
                      <a:pt x="57" y="92"/>
                      <a:pt x="57" y="94"/>
                      <a:pt x="53" y="96"/>
                    </a:cubicBezTo>
                    <a:cubicBezTo>
                      <a:pt x="52" y="96"/>
                      <a:pt x="50" y="97"/>
                      <a:pt x="46" y="97"/>
                    </a:cubicBezTo>
                    <a:cubicBezTo>
                      <a:pt x="44" y="98"/>
                      <a:pt x="43" y="98"/>
                      <a:pt x="42" y="98"/>
                    </a:cubicBezTo>
                    <a:cubicBezTo>
                      <a:pt x="41" y="97"/>
                      <a:pt x="41" y="96"/>
                      <a:pt x="40" y="95"/>
                    </a:cubicBezTo>
                    <a:cubicBezTo>
                      <a:pt x="37" y="92"/>
                      <a:pt x="32" y="93"/>
                      <a:pt x="30" y="96"/>
                    </a:cubicBezTo>
                    <a:cubicBezTo>
                      <a:pt x="29" y="98"/>
                      <a:pt x="28" y="99"/>
                      <a:pt x="28" y="101"/>
                    </a:cubicBezTo>
                    <a:cubicBezTo>
                      <a:pt x="28" y="104"/>
                      <a:pt x="28" y="106"/>
                      <a:pt x="30" y="108"/>
                    </a:cubicBezTo>
                    <a:cubicBezTo>
                      <a:pt x="32" y="110"/>
                      <a:pt x="36" y="112"/>
                      <a:pt x="42" y="112"/>
                    </a:cubicBezTo>
                    <a:cubicBezTo>
                      <a:pt x="43" y="112"/>
                      <a:pt x="45" y="112"/>
                      <a:pt x="46" y="111"/>
                    </a:cubicBezTo>
                    <a:cubicBezTo>
                      <a:pt x="50" y="111"/>
                      <a:pt x="56" y="110"/>
                      <a:pt x="59" y="109"/>
                    </a:cubicBezTo>
                    <a:cubicBezTo>
                      <a:pt x="65" y="106"/>
                      <a:pt x="69" y="101"/>
                      <a:pt x="70" y="98"/>
                    </a:cubicBezTo>
                    <a:cubicBezTo>
                      <a:pt x="78" y="120"/>
                      <a:pt x="91" y="138"/>
                      <a:pt x="112" y="144"/>
                    </a:cubicBezTo>
                    <a:cubicBezTo>
                      <a:pt x="113" y="147"/>
                      <a:pt x="116" y="174"/>
                      <a:pt x="108" y="184"/>
                    </a:cubicBezTo>
                    <a:cubicBezTo>
                      <a:pt x="96" y="184"/>
                      <a:pt x="96" y="184"/>
                      <a:pt x="96" y="184"/>
                    </a:cubicBezTo>
                    <a:cubicBezTo>
                      <a:pt x="90" y="184"/>
                      <a:pt x="86" y="188"/>
                      <a:pt x="86" y="194"/>
                    </a:cubicBezTo>
                    <a:cubicBezTo>
                      <a:pt x="86" y="194"/>
                      <a:pt x="86" y="194"/>
                      <a:pt x="86" y="194"/>
                    </a:cubicBezTo>
                    <a:cubicBezTo>
                      <a:pt x="80" y="194"/>
                      <a:pt x="75" y="199"/>
                      <a:pt x="75" y="204"/>
                    </a:cubicBezTo>
                    <a:cubicBezTo>
                      <a:pt x="75" y="211"/>
                      <a:pt x="75" y="211"/>
                      <a:pt x="75" y="211"/>
                    </a:cubicBezTo>
                    <a:cubicBezTo>
                      <a:pt x="177" y="211"/>
                      <a:pt x="177" y="211"/>
                      <a:pt x="177" y="211"/>
                    </a:cubicBezTo>
                    <a:cubicBezTo>
                      <a:pt x="177" y="204"/>
                      <a:pt x="177" y="204"/>
                      <a:pt x="177" y="204"/>
                    </a:cubicBezTo>
                    <a:cubicBezTo>
                      <a:pt x="177" y="199"/>
                      <a:pt x="173" y="195"/>
                      <a:pt x="167" y="194"/>
                    </a:cubicBezTo>
                    <a:cubicBezTo>
                      <a:pt x="167" y="194"/>
                      <a:pt x="167" y="194"/>
                      <a:pt x="167" y="194"/>
                    </a:cubicBezTo>
                    <a:cubicBezTo>
                      <a:pt x="167" y="188"/>
                      <a:pt x="162" y="184"/>
                      <a:pt x="157" y="184"/>
                    </a:cubicBezTo>
                    <a:cubicBezTo>
                      <a:pt x="144" y="184"/>
                      <a:pt x="144" y="184"/>
                      <a:pt x="144" y="184"/>
                    </a:cubicBezTo>
                    <a:cubicBezTo>
                      <a:pt x="136" y="174"/>
                      <a:pt x="140" y="147"/>
                      <a:pt x="140" y="144"/>
                    </a:cubicBezTo>
                    <a:cubicBezTo>
                      <a:pt x="161" y="138"/>
                      <a:pt x="174" y="120"/>
                      <a:pt x="182" y="98"/>
                    </a:cubicBezTo>
                    <a:cubicBezTo>
                      <a:pt x="184" y="101"/>
                      <a:pt x="187" y="106"/>
                      <a:pt x="193" y="109"/>
                    </a:cubicBezTo>
                    <a:cubicBezTo>
                      <a:pt x="196" y="110"/>
                      <a:pt x="203" y="111"/>
                      <a:pt x="206" y="111"/>
                    </a:cubicBezTo>
                    <a:cubicBezTo>
                      <a:pt x="208" y="112"/>
                      <a:pt x="209" y="112"/>
                      <a:pt x="210" y="112"/>
                    </a:cubicBezTo>
                    <a:cubicBezTo>
                      <a:pt x="216" y="112"/>
                      <a:pt x="220" y="110"/>
                      <a:pt x="222" y="108"/>
                    </a:cubicBezTo>
                    <a:cubicBezTo>
                      <a:pt x="224" y="106"/>
                      <a:pt x="225" y="104"/>
                      <a:pt x="224" y="101"/>
                    </a:cubicBezTo>
                    <a:cubicBezTo>
                      <a:pt x="224" y="99"/>
                      <a:pt x="223" y="98"/>
                      <a:pt x="222" y="96"/>
                    </a:cubicBezTo>
                    <a:cubicBezTo>
                      <a:pt x="220" y="93"/>
                      <a:pt x="216" y="92"/>
                      <a:pt x="213" y="95"/>
                    </a:cubicBezTo>
                    <a:cubicBezTo>
                      <a:pt x="212" y="96"/>
                      <a:pt x="211" y="97"/>
                      <a:pt x="210" y="98"/>
                    </a:cubicBezTo>
                    <a:cubicBezTo>
                      <a:pt x="209" y="98"/>
                      <a:pt x="208" y="98"/>
                      <a:pt x="206" y="97"/>
                    </a:cubicBezTo>
                    <a:cubicBezTo>
                      <a:pt x="203" y="97"/>
                      <a:pt x="200" y="96"/>
                      <a:pt x="199" y="96"/>
                    </a:cubicBezTo>
                    <a:cubicBezTo>
                      <a:pt x="196" y="94"/>
                      <a:pt x="195" y="92"/>
                      <a:pt x="195" y="91"/>
                    </a:cubicBezTo>
                    <a:cubicBezTo>
                      <a:pt x="194" y="86"/>
                      <a:pt x="198" y="78"/>
                      <a:pt x="205" y="71"/>
                    </a:cubicBezTo>
                    <a:cubicBezTo>
                      <a:pt x="212" y="64"/>
                      <a:pt x="219" y="58"/>
                      <a:pt x="229" y="53"/>
                    </a:cubicBezTo>
                    <a:cubicBezTo>
                      <a:pt x="234" y="50"/>
                      <a:pt x="240" y="47"/>
                      <a:pt x="245" y="42"/>
                    </a:cubicBezTo>
                    <a:cubicBezTo>
                      <a:pt x="248" y="39"/>
                      <a:pt x="250" y="36"/>
                      <a:pt x="251" y="32"/>
                    </a:cubicBezTo>
                    <a:cubicBezTo>
                      <a:pt x="252" y="28"/>
                      <a:pt x="252" y="24"/>
                      <a:pt x="250" y="19"/>
                    </a:cubicBezTo>
                    <a:close/>
                    <a:moveTo>
                      <a:pt x="58" y="62"/>
                    </a:moveTo>
                    <a:cubicBezTo>
                      <a:pt x="50" y="53"/>
                      <a:pt x="41" y="46"/>
                      <a:pt x="29" y="40"/>
                    </a:cubicBezTo>
                    <a:cubicBezTo>
                      <a:pt x="26" y="38"/>
                      <a:pt x="21" y="35"/>
                      <a:pt x="17" y="32"/>
                    </a:cubicBezTo>
                    <a:cubicBezTo>
                      <a:pt x="14" y="28"/>
                      <a:pt x="15" y="26"/>
                      <a:pt x="15" y="25"/>
                    </a:cubicBezTo>
                    <a:cubicBezTo>
                      <a:pt x="17" y="21"/>
                      <a:pt x="25" y="19"/>
                      <a:pt x="32" y="19"/>
                    </a:cubicBezTo>
                    <a:cubicBezTo>
                      <a:pt x="32" y="19"/>
                      <a:pt x="32" y="19"/>
                      <a:pt x="32" y="19"/>
                    </a:cubicBezTo>
                    <a:cubicBezTo>
                      <a:pt x="40" y="19"/>
                      <a:pt x="46" y="21"/>
                      <a:pt x="48" y="24"/>
                    </a:cubicBezTo>
                    <a:cubicBezTo>
                      <a:pt x="49" y="25"/>
                      <a:pt x="49" y="27"/>
                      <a:pt x="49" y="27"/>
                    </a:cubicBezTo>
                    <a:cubicBezTo>
                      <a:pt x="48" y="31"/>
                      <a:pt x="50" y="35"/>
                      <a:pt x="53" y="36"/>
                    </a:cubicBezTo>
                    <a:cubicBezTo>
                      <a:pt x="55" y="37"/>
                      <a:pt x="57" y="36"/>
                      <a:pt x="58" y="36"/>
                    </a:cubicBezTo>
                    <a:cubicBezTo>
                      <a:pt x="59" y="45"/>
                      <a:pt x="60" y="56"/>
                      <a:pt x="62" y="67"/>
                    </a:cubicBezTo>
                    <a:cubicBezTo>
                      <a:pt x="61" y="65"/>
                      <a:pt x="59" y="63"/>
                      <a:pt x="58" y="62"/>
                    </a:cubicBezTo>
                    <a:close/>
                    <a:moveTo>
                      <a:pt x="235" y="32"/>
                    </a:moveTo>
                    <a:cubicBezTo>
                      <a:pt x="232" y="35"/>
                      <a:pt x="227" y="38"/>
                      <a:pt x="223" y="40"/>
                    </a:cubicBezTo>
                    <a:cubicBezTo>
                      <a:pt x="211" y="46"/>
                      <a:pt x="203" y="53"/>
                      <a:pt x="194" y="62"/>
                    </a:cubicBezTo>
                    <a:cubicBezTo>
                      <a:pt x="193" y="63"/>
                      <a:pt x="192" y="65"/>
                      <a:pt x="190" y="66"/>
                    </a:cubicBezTo>
                    <a:cubicBezTo>
                      <a:pt x="192" y="56"/>
                      <a:pt x="193" y="45"/>
                      <a:pt x="194" y="36"/>
                    </a:cubicBezTo>
                    <a:cubicBezTo>
                      <a:pt x="196" y="36"/>
                      <a:pt x="197" y="37"/>
                      <a:pt x="199" y="36"/>
                    </a:cubicBezTo>
                    <a:cubicBezTo>
                      <a:pt x="203" y="35"/>
                      <a:pt x="205" y="31"/>
                      <a:pt x="203" y="27"/>
                    </a:cubicBezTo>
                    <a:cubicBezTo>
                      <a:pt x="203" y="27"/>
                      <a:pt x="203" y="25"/>
                      <a:pt x="204" y="24"/>
                    </a:cubicBezTo>
                    <a:cubicBezTo>
                      <a:pt x="206" y="21"/>
                      <a:pt x="212" y="19"/>
                      <a:pt x="220" y="19"/>
                    </a:cubicBezTo>
                    <a:cubicBezTo>
                      <a:pt x="220" y="19"/>
                      <a:pt x="220" y="19"/>
                      <a:pt x="220" y="19"/>
                    </a:cubicBezTo>
                    <a:cubicBezTo>
                      <a:pt x="227" y="19"/>
                      <a:pt x="235" y="21"/>
                      <a:pt x="237" y="25"/>
                    </a:cubicBezTo>
                    <a:cubicBezTo>
                      <a:pt x="238" y="26"/>
                      <a:pt x="239" y="28"/>
                      <a:pt x="235" y="32"/>
                    </a:cubicBezTo>
                    <a:close/>
                  </a:path>
                </a:pathLst>
              </a:custGeom>
              <a:solidFill>
                <a:srgbClr val="2C9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9" name="文本框 64"/>
          <p:cNvSpPr txBox="1"/>
          <p:nvPr/>
        </p:nvSpPr>
        <p:spPr>
          <a:xfrm>
            <a:off x="1746041" y="4821104"/>
            <a:ext cx="2444513" cy="923330"/>
          </a:xfrm>
          <a:prstGeom prst="rect">
            <a:avLst/>
          </a:prstGeom>
          <a:noFill/>
        </p:spPr>
        <p:txBody>
          <a:bodyPr wrap="square" rtlCol="0">
            <a:spAutoFit/>
          </a:bodyPr>
          <a:lstStyle/>
          <a:p>
            <a:pPr algn="r">
              <a:lnSpc>
                <a:spcPct val="150000"/>
              </a:lnSpc>
            </a:pPr>
            <a:r>
              <a:rPr kumimoji="1"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Segoe UI Light" panose="020B0502040204020203"/>
              </a:rPr>
              <a:t>请在此输入文字内容请在此输入文字内容请在此输入文字内容请在此输入文字内容</a:t>
            </a:r>
          </a:p>
        </p:txBody>
      </p:sp>
      <p:sp>
        <p:nvSpPr>
          <p:cNvPr id="80" name="文本框 64"/>
          <p:cNvSpPr txBox="1"/>
          <p:nvPr/>
        </p:nvSpPr>
        <p:spPr>
          <a:xfrm>
            <a:off x="8579283" y="2350914"/>
            <a:ext cx="2444513" cy="923330"/>
          </a:xfrm>
          <a:prstGeom prst="rect">
            <a:avLst/>
          </a:prstGeom>
          <a:noFill/>
        </p:spPr>
        <p:txBody>
          <a:bodyPr wrap="square" rtlCol="0">
            <a:spAutoFit/>
          </a:bodyPr>
          <a:lstStyle/>
          <a:p>
            <a:pPr>
              <a:lnSpc>
                <a:spcPct val="150000"/>
              </a:lnSpc>
            </a:pPr>
            <a:r>
              <a:rPr kumimoji="1"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Segoe UI Light" panose="020B0502040204020203"/>
              </a:rPr>
              <a:t>请在此输入文字内容请在此输入文字内容请在此输入文字内容请在此输入文字内容</a:t>
            </a:r>
          </a:p>
        </p:txBody>
      </p:sp>
      <p:sp>
        <p:nvSpPr>
          <p:cNvPr id="81" name="文本框 64"/>
          <p:cNvSpPr txBox="1"/>
          <p:nvPr/>
        </p:nvSpPr>
        <p:spPr>
          <a:xfrm>
            <a:off x="8579283" y="4821104"/>
            <a:ext cx="2444513" cy="923330"/>
          </a:xfrm>
          <a:prstGeom prst="rect">
            <a:avLst/>
          </a:prstGeom>
          <a:noFill/>
        </p:spPr>
        <p:txBody>
          <a:bodyPr wrap="square" rtlCol="0">
            <a:spAutoFit/>
          </a:bodyPr>
          <a:lstStyle/>
          <a:p>
            <a:pPr>
              <a:lnSpc>
                <a:spcPct val="150000"/>
              </a:lnSpc>
            </a:pPr>
            <a:r>
              <a:rPr kumimoji="1"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Segoe UI Light" panose="020B0502040204020203"/>
              </a:rPr>
              <a:t>请在此输入文字内容请在此输入文字内容请在此输入文字内容请在此输入文字内容</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300" fill="hold"/>
                                        <p:tgtEl>
                                          <p:spTgt spid="74"/>
                                        </p:tgtEl>
                                        <p:attrNameLst>
                                          <p:attrName>ppt_w</p:attrName>
                                        </p:attrNameLst>
                                      </p:cBhvr>
                                      <p:tavLst>
                                        <p:tav tm="0">
                                          <p:val>
                                            <p:fltVal val="0"/>
                                          </p:val>
                                        </p:tav>
                                        <p:tav tm="100000">
                                          <p:val>
                                            <p:strVal val="#ppt_w"/>
                                          </p:val>
                                        </p:tav>
                                      </p:tavLst>
                                    </p:anim>
                                    <p:anim calcmode="lin" valueType="num">
                                      <p:cBhvr>
                                        <p:cTn id="12" dur="300" fill="hold"/>
                                        <p:tgtEl>
                                          <p:spTgt spid="74"/>
                                        </p:tgtEl>
                                        <p:attrNameLst>
                                          <p:attrName>ppt_h</p:attrName>
                                        </p:attrNameLst>
                                      </p:cBhvr>
                                      <p:tavLst>
                                        <p:tav tm="0">
                                          <p:val>
                                            <p:fltVal val="0"/>
                                          </p:val>
                                        </p:tav>
                                        <p:tav tm="100000">
                                          <p:val>
                                            <p:strVal val="#ppt_h"/>
                                          </p:val>
                                        </p:tav>
                                      </p:tavLst>
                                    </p:anim>
                                  </p:childTnLst>
                                </p:cTn>
                              </p:par>
                              <p:par>
                                <p:cTn id="13" presetID="6" presetClass="emph" presetSubtype="0" autoRev="1" fill="hold" nodeType="withEffect">
                                  <p:stCondLst>
                                    <p:cond delay="250"/>
                                  </p:stCondLst>
                                  <p:childTnLst>
                                    <p:animScale>
                                      <p:cBhvr>
                                        <p:cTn id="14" dur="200" fill="hold"/>
                                        <p:tgtEl>
                                          <p:spTgt spid="74"/>
                                        </p:tgtEl>
                                      </p:cBhvr>
                                      <p:by x="110000" y="110000"/>
                                    </p:animScale>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wipe(up)">
                                      <p:cBhvr>
                                        <p:cTn id="34" dur="500"/>
                                        <p:tgtEl>
                                          <p:spTgt spid="80"/>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up)">
                                      <p:cBhvr>
                                        <p:cTn id="44" dur="500"/>
                                        <p:tgtEl>
                                          <p:spTgt spid="79"/>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ipe(up)">
                                      <p:cBhvr>
                                        <p:cTn id="5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0" grpId="0"/>
      <p:bldP spid="41" grpId="0" animBg="1"/>
      <p:bldP spid="42" grpId="0" animBg="1"/>
      <p:bldP spid="43" grpId="0" animBg="1"/>
      <p:bldP spid="44" grpId="0" animBg="1"/>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707830" y="582652"/>
            <a:ext cx="1285929" cy="400110"/>
          </a:xfrm>
          <a:prstGeom prst="rect">
            <a:avLst/>
          </a:prstGeom>
          <a:noFill/>
        </p:spPr>
        <p:txBody>
          <a:bodyPr wrap="square" rtlCol="0">
            <a:spAutoFit/>
          </a:bodyPr>
          <a:lstStyle>
            <a:defPPr>
              <a:defRPr lang="zh-CN"/>
            </a:defPPr>
            <a:lvl1pPr algn="ctr">
              <a:defRPr sz="2000">
                <a:solidFill>
                  <a:srgbClr val="2C9E7D"/>
                </a:solidFill>
                <a:latin typeface="造字工房悦黑体验版常规体" pitchFamily="50" charset="-122"/>
                <a:ea typeface="造字工房悦黑体验版常规体" pitchFamily="50" charset="-122"/>
              </a:defRPr>
            </a:lvl1pPr>
          </a:lstStyle>
          <a:p>
            <a:r>
              <a:rPr lang="zh-CN" altLang="en-US" dirty="0"/>
              <a:t>语言能力 </a:t>
            </a:r>
            <a:endParaRPr lang="en-US" altLang="zh-CN" dirty="0"/>
          </a:p>
        </p:txBody>
      </p:sp>
      <p:grpSp>
        <p:nvGrpSpPr>
          <p:cNvPr id="52" name="组合 51"/>
          <p:cNvGrpSpPr/>
          <p:nvPr/>
        </p:nvGrpSpPr>
        <p:grpSpPr>
          <a:xfrm>
            <a:off x="1931194" y="3268982"/>
            <a:ext cx="8484018" cy="576018"/>
            <a:chOff x="2312193" y="3107080"/>
            <a:chExt cx="8484018" cy="576018"/>
          </a:xfrm>
        </p:grpSpPr>
        <p:sp>
          <p:nvSpPr>
            <p:cNvPr id="53" name="Rectangle 26"/>
            <p:cNvSpPr/>
            <p:nvPr/>
          </p:nvSpPr>
          <p:spPr>
            <a:xfrm>
              <a:off x="2312193" y="3107081"/>
              <a:ext cx="2736000" cy="288008"/>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汉语：普通话水平测试</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级甲等</a:t>
              </a:r>
              <a:endParaRPr kumimoji="0" lang="en-US" sz="13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54" name="Rounded Rectangle 33"/>
            <p:cNvSpPr/>
            <p:nvPr/>
          </p:nvSpPr>
          <p:spPr>
            <a:xfrm>
              <a:off x="10160794" y="3107080"/>
              <a:ext cx="617253" cy="264499"/>
            </a:xfrm>
            <a:prstGeom prst="roundRect">
              <a:avLst/>
            </a:prstGeom>
            <a:noFill/>
            <a:ln w="12700" cap="flat" cmpd="sng" algn="ctr">
              <a:solidFill>
                <a:srgbClr val="2A324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90 %</a:t>
              </a:r>
            </a:p>
          </p:txBody>
        </p:sp>
        <p:grpSp>
          <p:nvGrpSpPr>
            <p:cNvPr id="55" name="Group 50"/>
            <p:cNvGrpSpPr/>
            <p:nvPr/>
          </p:nvGrpSpPr>
          <p:grpSpPr>
            <a:xfrm>
              <a:off x="2408211" y="3491092"/>
              <a:ext cx="8388000" cy="192006"/>
              <a:chOff x="5867400" y="2343150"/>
              <a:chExt cx="3048000" cy="152400"/>
            </a:xfrm>
          </p:grpSpPr>
          <p:sp>
            <p:nvSpPr>
              <p:cNvPr id="56" name="Rounded Rectangle 42"/>
              <p:cNvSpPr/>
              <p:nvPr/>
            </p:nvSpPr>
            <p:spPr bwMode="gray">
              <a:xfrm>
                <a:off x="5867400" y="2343150"/>
                <a:ext cx="3048000" cy="152400"/>
              </a:xfrm>
              <a:prstGeom prst="roundRect">
                <a:avLst/>
              </a:prstGeom>
              <a:solidFill>
                <a:srgbClr val="3F3F3F">
                  <a:lumMod val="20000"/>
                  <a:lumOff val="80000"/>
                </a:srgbClr>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ndParaRPr>
              </a:p>
            </p:txBody>
          </p:sp>
          <p:sp>
            <p:nvSpPr>
              <p:cNvPr id="57" name="Rounded Rectangle 43"/>
              <p:cNvSpPr/>
              <p:nvPr/>
            </p:nvSpPr>
            <p:spPr bwMode="gray">
              <a:xfrm>
                <a:off x="5867400" y="2343150"/>
                <a:ext cx="2812532" cy="152400"/>
              </a:xfrm>
              <a:prstGeom prst="roundRect">
                <a:avLst/>
              </a:prstGeom>
              <a:solidFill>
                <a:srgbClr val="2C9E7D"/>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ndParaRPr>
              </a:p>
            </p:txBody>
          </p:sp>
        </p:grpSp>
      </p:grpSp>
      <p:grpSp>
        <p:nvGrpSpPr>
          <p:cNvPr id="58" name="组合 57"/>
          <p:cNvGrpSpPr/>
          <p:nvPr/>
        </p:nvGrpSpPr>
        <p:grpSpPr>
          <a:xfrm>
            <a:off x="1931194" y="3940998"/>
            <a:ext cx="8484018" cy="576016"/>
            <a:chOff x="2312193" y="3779096"/>
            <a:chExt cx="8484018" cy="576016"/>
          </a:xfrm>
        </p:grpSpPr>
        <p:sp>
          <p:nvSpPr>
            <p:cNvPr id="59" name="Rectangle 27"/>
            <p:cNvSpPr/>
            <p:nvPr/>
          </p:nvSpPr>
          <p:spPr>
            <a:xfrm>
              <a:off x="2312193" y="3779096"/>
              <a:ext cx="2448000" cy="288008"/>
            </a:xfrm>
            <a:prstGeom prst="rect">
              <a:avLst/>
            </a:prstGeom>
            <a:noFill/>
            <a:ln w="25400" cap="flat" cmpd="sng" algn="ctr">
              <a:noFill/>
              <a:prstDash val="solid"/>
            </a:ln>
            <a:effectLst/>
          </p:spPr>
          <p:txBody>
            <a:bodyPr rtlCol="0" anchor="ct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英语：新</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TOEFL</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考试</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120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分</a:t>
              </a:r>
            </a:p>
          </p:txBody>
        </p:sp>
        <p:sp>
          <p:nvSpPr>
            <p:cNvPr id="60" name="Rounded Rectangle 34"/>
            <p:cNvSpPr/>
            <p:nvPr/>
          </p:nvSpPr>
          <p:spPr>
            <a:xfrm>
              <a:off x="10160794" y="3779096"/>
              <a:ext cx="617253" cy="264499"/>
            </a:xfrm>
            <a:prstGeom prst="roundRect">
              <a:avLst/>
            </a:prstGeom>
            <a:noFill/>
            <a:ln w="12700" cap="flat" cmpd="sng" algn="ctr">
              <a:solidFill>
                <a:srgbClr val="2A324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80 %</a:t>
              </a:r>
            </a:p>
          </p:txBody>
        </p:sp>
        <p:grpSp>
          <p:nvGrpSpPr>
            <p:cNvPr id="61" name="Group 51"/>
            <p:cNvGrpSpPr/>
            <p:nvPr/>
          </p:nvGrpSpPr>
          <p:grpSpPr>
            <a:xfrm>
              <a:off x="2408211" y="4163107"/>
              <a:ext cx="8388000" cy="192005"/>
              <a:chOff x="5867400" y="2952750"/>
              <a:chExt cx="3048000" cy="152400"/>
            </a:xfrm>
          </p:grpSpPr>
          <p:sp>
            <p:nvSpPr>
              <p:cNvPr id="62" name="Rounded Rectangle 44"/>
              <p:cNvSpPr/>
              <p:nvPr/>
            </p:nvSpPr>
            <p:spPr bwMode="gray">
              <a:xfrm>
                <a:off x="5867400" y="2952750"/>
                <a:ext cx="3048000" cy="152400"/>
              </a:xfrm>
              <a:prstGeom prst="roundRect">
                <a:avLst/>
              </a:prstGeom>
              <a:solidFill>
                <a:srgbClr val="3F3F3F">
                  <a:lumMod val="20000"/>
                  <a:lumOff val="80000"/>
                </a:srgbClr>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ndParaRPr>
              </a:p>
            </p:txBody>
          </p:sp>
          <p:sp>
            <p:nvSpPr>
              <p:cNvPr id="63" name="Rounded Rectangle 45"/>
              <p:cNvSpPr/>
              <p:nvPr/>
            </p:nvSpPr>
            <p:spPr bwMode="gray">
              <a:xfrm>
                <a:off x="5867400" y="2952750"/>
                <a:ext cx="2563983" cy="152400"/>
              </a:xfrm>
              <a:prstGeom prst="roundRect">
                <a:avLst/>
              </a:prstGeom>
              <a:solidFill>
                <a:srgbClr val="89A3BC">
                  <a:alpha val="80000"/>
                </a:srgbClr>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ndParaRPr>
              </a:p>
            </p:txBody>
          </p:sp>
        </p:grpSp>
      </p:grpSp>
      <p:grpSp>
        <p:nvGrpSpPr>
          <p:cNvPr id="64" name="组合 63"/>
          <p:cNvGrpSpPr/>
          <p:nvPr/>
        </p:nvGrpSpPr>
        <p:grpSpPr>
          <a:xfrm>
            <a:off x="1931194" y="4613016"/>
            <a:ext cx="8484018" cy="576016"/>
            <a:chOff x="2312193" y="4451114"/>
            <a:chExt cx="8484018" cy="576016"/>
          </a:xfrm>
        </p:grpSpPr>
        <p:sp>
          <p:nvSpPr>
            <p:cNvPr id="65" name="Rectangle 28"/>
            <p:cNvSpPr/>
            <p:nvPr/>
          </p:nvSpPr>
          <p:spPr>
            <a:xfrm>
              <a:off x="2312193" y="4451114"/>
              <a:ext cx="2448000" cy="288008"/>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法语：</a:t>
              </a:r>
              <a:r>
                <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rPr>
                <a:t>TEF</a:t>
              </a: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考试</a:t>
              </a:r>
              <a:r>
                <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rPr>
                <a:t>900</a:t>
              </a: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分</a:t>
              </a:r>
            </a:p>
          </p:txBody>
        </p:sp>
        <p:sp>
          <p:nvSpPr>
            <p:cNvPr id="66" name="Rounded Rectangle 35"/>
            <p:cNvSpPr/>
            <p:nvPr/>
          </p:nvSpPr>
          <p:spPr>
            <a:xfrm>
              <a:off x="10160794" y="4451114"/>
              <a:ext cx="617253" cy="264499"/>
            </a:xfrm>
            <a:prstGeom prst="roundRect">
              <a:avLst/>
            </a:prstGeom>
            <a:noFill/>
            <a:ln w="12700" cap="flat" cmpd="sng" algn="ctr">
              <a:solidFill>
                <a:srgbClr val="2A324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70 %</a:t>
              </a:r>
            </a:p>
          </p:txBody>
        </p:sp>
        <p:grpSp>
          <p:nvGrpSpPr>
            <p:cNvPr id="67" name="Group 52"/>
            <p:cNvGrpSpPr/>
            <p:nvPr/>
          </p:nvGrpSpPr>
          <p:grpSpPr>
            <a:xfrm>
              <a:off x="2408211" y="4835125"/>
              <a:ext cx="8388000" cy="192005"/>
              <a:chOff x="5867400" y="3562350"/>
              <a:chExt cx="3048000" cy="152400"/>
            </a:xfrm>
          </p:grpSpPr>
          <p:sp>
            <p:nvSpPr>
              <p:cNvPr id="68" name="Rounded Rectangle 46"/>
              <p:cNvSpPr/>
              <p:nvPr/>
            </p:nvSpPr>
            <p:spPr bwMode="gray">
              <a:xfrm>
                <a:off x="5867400" y="3562350"/>
                <a:ext cx="3048000" cy="152400"/>
              </a:xfrm>
              <a:prstGeom prst="roundRect">
                <a:avLst/>
              </a:prstGeom>
              <a:solidFill>
                <a:srgbClr val="3F3F3F">
                  <a:lumMod val="20000"/>
                  <a:lumOff val="80000"/>
                </a:srgbClr>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ndParaRPr>
              </a:p>
            </p:txBody>
          </p:sp>
          <p:sp>
            <p:nvSpPr>
              <p:cNvPr id="69" name="Rounded Rectangle 47"/>
              <p:cNvSpPr/>
              <p:nvPr/>
            </p:nvSpPr>
            <p:spPr bwMode="gray">
              <a:xfrm>
                <a:off x="5867400" y="3562350"/>
                <a:ext cx="2209800" cy="152400"/>
              </a:xfrm>
              <a:prstGeom prst="roundRect">
                <a:avLst/>
              </a:prstGeom>
              <a:solidFill>
                <a:srgbClr val="2C9E7D"/>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ndParaRPr>
              </a:p>
            </p:txBody>
          </p:sp>
        </p:grpSp>
      </p:grpSp>
      <p:grpSp>
        <p:nvGrpSpPr>
          <p:cNvPr id="70" name="组合 69"/>
          <p:cNvGrpSpPr/>
          <p:nvPr/>
        </p:nvGrpSpPr>
        <p:grpSpPr>
          <a:xfrm>
            <a:off x="1931194" y="5285034"/>
            <a:ext cx="8484018" cy="576016"/>
            <a:chOff x="2312193" y="5123132"/>
            <a:chExt cx="8484018" cy="576016"/>
          </a:xfrm>
        </p:grpSpPr>
        <p:sp>
          <p:nvSpPr>
            <p:cNvPr id="71" name="Rectangle 29"/>
            <p:cNvSpPr/>
            <p:nvPr/>
          </p:nvSpPr>
          <p:spPr>
            <a:xfrm>
              <a:off x="2312193" y="5123132"/>
              <a:ext cx="2448000" cy="288008"/>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粤语：能够满足正常交流</a:t>
              </a:r>
              <a:endParaRPr kumimoji="0" lang="en-US" sz="13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72" name="Rounded Rectangle 36"/>
            <p:cNvSpPr/>
            <p:nvPr/>
          </p:nvSpPr>
          <p:spPr>
            <a:xfrm>
              <a:off x="10160794" y="5123132"/>
              <a:ext cx="617253" cy="264499"/>
            </a:xfrm>
            <a:prstGeom prst="roundRect">
              <a:avLst/>
            </a:prstGeom>
            <a:noFill/>
            <a:ln w="12700" cap="flat" cmpd="sng" algn="ctr">
              <a:solidFill>
                <a:srgbClr val="2A324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60 %</a:t>
              </a:r>
            </a:p>
          </p:txBody>
        </p:sp>
        <p:grpSp>
          <p:nvGrpSpPr>
            <p:cNvPr id="73" name="Group 53"/>
            <p:cNvGrpSpPr/>
            <p:nvPr/>
          </p:nvGrpSpPr>
          <p:grpSpPr>
            <a:xfrm>
              <a:off x="2408211" y="5507143"/>
              <a:ext cx="8388000" cy="192005"/>
              <a:chOff x="5867400" y="4171950"/>
              <a:chExt cx="3048000" cy="152400"/>
            </a:xfrm>
          </p:grpSpPr>
          <p:sp>
            <p:nvSpPr>
              <p:cNvPr id="74" name="Rounded Rectangle 48"/>
              <p:cNvSpPr/>
              <p:nvPr/>
            </p:nvSpPr>
            <p:spPr bwMode="gray">
              <a:xfrm>
                <a:off x="5867400" y="4171950"/>
                <a:ext cx="3048000" cy="152400"/>
              </a:xfrm>
              <a:prstGeom prst="roundRect">
                <a:avLst/>
              </a:prstGeom>
              <a:solidFill>
                <a:srgbClr val="3F3F3F">
                  <a:lumMod val="20000"/>
                  <a:lumOff val="80000"/>
                </a:srgbClr>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ndParaRPr>
              </a:p>
            </p:txBody>
          </p:sp>
          <p:sp>
            <p:nvSpPr>
              <p:cNvPr id="75" name="Rounded Rectangle 49"/>
              <p:cNvSpPr/>
              <p:nvPr/>
            </p:nvSpPr>
            <p:spPr bwMode="gray">
              <a:xfrm>
                <a:off x="5867400" y="4171950"/>
                <a:ext cx="1828800" cy="152400"/>
              </a:xfrm>
              <a:prstGeom prst="roundRect">
                <a:avLst/>
              </a:prstGeom>
              <a:solidFill>
                <a:srgbClr val="89A3BC">
                  <a:alpha val="80000"/>
                </a:srgbClr>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ndParaRPr>
              </a:p>
            </p:txBody>
          </p:sp>
        </p:grpSp>
      </p:grpSp>
      <p:sp>
        <p:nvSpPr>
          <p:cNvPr id="76" name="Oval 84"/>
          <p:cNvSpPr/>
          <p:nvPr/>
        </p:nvSpPr>
        <p:spPr>
          <a:xfrm>
            <a:off x="2027213" y="2212952"/>
            <a:ext cx="666728" cy="666626"/>
          </a:xfrm>
          <a:prstGeom prst="ellipse">
            <a:avLst/>
          </a:prstGeom>
          <a:solidFill>
            <a:srgbClr val="2C9E7D"/>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汉语</a:t>
            </a: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7" name="Oval 87"/>
          <p:cNvSpPr/>
          <p:nvPr/>
        </p:nvSpPr>
        <p:spPr>
          <a:xfrm>
            <a:off x="4913126" y="2212952"/>
            <a:ext cx="666728" cy="666626"/>
          </a:xfrm>
          <a:prstGeom prst="ellipse">
            <a:avLst/>
          </a:prstGeom>
          <a:solidFill>
            <a:schemeClr val="bg1"/>
          </a:solidFill>
          <a:ln w="25400" cap="flat" cmpd="sng" algn="ctr">
            <a:solidFill>
              <a:srgbClr val="2C9E7D"/>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800" kern="0" dirty="0">
                <a:solidFill>
                  <a:srgbClr val="2C9E7D"/>
                </a:solidFill>
                <a:latin typeface="微软雅黑" panose="020B0503020204020204" pitchFamily="34" charset="-122"/>
                <a:ea typeface="微软雅黑" panose="020B0503020204020204" pitchFamily="34" charset="-122"/>
              </a:rPr>
              <a:t>粤语</a:t>
            </a:r>
            <a:endParaRPr kumimoji="0" lang="en-US" sz="1800" b="0" i="0" u="none" strike="noStrike" kern="0" cap="none" spc="0" normalizeH="0" baseline="0" noProof="0" dirty="0">
              <a:ln>
                <a:noFill/>
              </a:ln>
              <a:solidFill>
                <a:srgbClr val="2C9E7D"/>
              </a:solidFill>
              <a:effectLst/>
              <a:uLnTx/>
              <a:uFillTx/>
              <a:latin typeface="微软雅黑" panose="020B0503020204020204" pitchFamily="34" charset="-122"/>
              <a:ea typeface="微软雅黑" panose="020B0503020204020204" pitchFamily="34" charset="-122"/>
            </a:endParaRPr>
          </a:p>
        </p:txBody>
      </p:sp>
      <p:sp>
        <p:nvSpPr>
          <p:cNvPr id="78" name="Oval 85"/>
          <p:cNvSpPr/>
          <p:nvPr/>
        </p:nvSpPr>
        <p:spPr>
          <a:xfrm>
            <a:off x="2987386" y="2212952"/>
            <a:ext cx="666728" cy="666626"/>
          </a:xfrm>
          <a:prstGeom prst="ellipse">
            <a:avLst/>
          </a:prstGeom>
          <a:solidFill>
            <a:schemeClr val="bg1"/>
          </a:solidFill>
          <a:ln w="25400" cap="flat" cmpd="sng" algn="ctr">
            <a:solidFill>
              <a:srgbClr val="2C9E7D"/>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2C9E7D"/>
                </a:solidFill>
                <a:effectLst/>
                <a:uLnTx/>
                <a:uFillTx/>
                <a:latin typeface="微软雅黑" panose="020B0503020204020204" pitchFamily="34" charset="-122"/>
                <a:ea typeface="微软雅黑" panose="020B0503020204020204" pitchFamily="34" charset="-122"/>
                <a:cs typeface="+mn-cs"/>
              </a:rPr>
              <a:t>英语 </a:t>
            </a:r>
            <a:endParaRPr kumimoji="0" lang="en-US" sz="1800" b="0" i="0" u="none" strike="noStrike" kern="0" cap="none" spc="0" normalizeH="0" baseline="0" noProof="0" dirty="0">
              <a:ln>
                <a:noFill/>
              </a:ln>
              <a:solidFill>
                <a:srgbClr val="2C9E7D"/>
              </a:solidFill>
              <a:effectLst/>
              <a:uLnTx/>
              <a:uFillTx/>
              <a:latin typeface="微软雅黑" panose="020B0503020204020204" pitchFamily="34" charset="-122"/>
              <a:ea typeface="微软雅黑" panose="020B0503020204020204" pitchFamily="34" charset="-122"/>
              <a:cs typeface="+mn-cs"/>
            </a:endParaRPr>
          </a:p>
        </p:txBody>
      </p:sp>
      <p:sp>
        <p:nvSpPr>
          <p:cNvPr id="79" name="Oval 86"/>
          <p:cNvSpPr/>
          <p:nvPr/>
        </p:nvSpPr>
        <p:spPr>
          <a:xfrm>
            <a:off x="3947559" y="2212952"/>
            <a:ext cx="666728" cy="666626"/>
          </a:xfrm>
          <a:prstGeom prst="ellipse">
            <a:avLst/>
          </a:prstGeom>
          <a:solidFill>
            <a:srgbClr val="2C9E7D"/>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法语</a:t>
            </a: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p:cTn id="11" dur="500" fill="hold"/>
                                        <p:tgtEl>
                                          <p:spTgt spid="76"/>
                                        </p:tgtEl>
                                        <p:attrNameLst>
                                          <p:attrName>ppt_w</p:attrName>
                                        </p:attrNameLst>
                                      </p:cBhvr>
                                      <p:tavLst>
                                        <p:tav tm="0">
                                          <p:val>
                                            <p:fltVal val="0"/>
                                          </p:val>
                                        </p:tav>
                                        <p:tav tm="100000">
                                          <p:val>
                                            <p:strVal val="#ppt_w"/>
                                          </p:val>
                                        </p:tav>
                                      </p:tavLst>
                                    </p:anim>
                                    <p:anim calcmode="lin" valueType="num">
                                      <p:cBhvr>
                                        <p:cTn id="12" dur="500" fill="hold"/>
                                        <p:tgtEl>
                                          <p:spTgt spid="76"/>
                                        </p:tgtEl>
                                        <p:attrNameLst>
                                          <p:attrName>ppt_h</p:attrName>
                                        </p:attrNameLst>
                                      </p:cBhvr>
                                      <p:tavLst>
                                        <p:tav tm="0">
                                          <p:val>
                                            <p:fltVal val="0"/>
                                          </p:val>
                                        </p:tav>
                                        <p:tav tm="100000">
                                          <p:val>
                                            <p:strVal val="#ppt_h"/>
                                          </p:val>
                                        </p:tav>
                                      </p:tavLst>
                                    </p:anim>
                                    <p:animEffect transition="in" filter="fade">
                                      <p:cBhvr>
                                        <p:cTn id="13" dur="500"/>
                                        <p:tgtEl>
                                          <p:spTgt spid="7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p:cTn id="16" dur="500" fill="hold"/>
                                        <p:tgtEl>
                                          <p:spTgt spid="77"/>
                                        </p:tgtEl>
                                        <p:attrNameLst>
                                          <p:attrName>ppt_w</p:attrName>
                                        </p:attrNameLst>
                                      </p:cBhvr>
                                      <p:tavLst>
                                        <p:tav tm="0">
                                          <p:val>
                                            <p:fltVal val="0"/>
                                          </p:val>
                                        </p:tav>
                                        <p:tav tm="100000">
                                          <p:val>
                                            <p:strVal val="#ppt_w"/>
                                          </p:val>
                                        </p:tav>
                                      </p:tavLst>
                                    </p:anim>
                                    <p:anim calcmode="lin" valueType="num">
                                      <p:cBhvr>
                                        <p:cTn id="17" dur="500" fill="hold"/>
                                        <p:tgtEl>
                                          <p:spTgt spid="77"/>
                                        </p:tgtEl>
                                        <p:attrNameLst>
                                          <p:attrName>ppt_h</p:attrName>
                                        </p:attrNameLst>
                                      </p:cBhvr>
                                      <p:tavLst>
                                        <p:tav tm="0">
                                          <p:val>
                                            <p:fltVal val="0"/>
                                          </p:val>
                                        </p:tav>
                                        <p:tav tm="100000">
                                          <p:val>
                                            <p:strVal val="#ppt_h"/>
                                          </p:val>
                                        </p:tav>
                                      </p:tavLst>
                                    </p:anim>
                                    <p:animEffect transition="in" filter="fade">
                                      <p:cBhvr>
                                        <p:cTn id="18" dur="500"/>
                                        <p:tgtEl>
                                          <p:spTgt spid="7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250"/>
                                        <p:tgtEl>
                                          <p:spTgt spid="52"/>
                                        </p:tgtEl>
                                        <p:attrNameLst>
                                          <p:attrName>ppt_y</p:attrName>
                                        </p:attrNameLst>
                                      </p:cBhvr>
                                      <p:tavLst>
                                        <p:tav tm="0">
                                          <p:val>
                                            <p:strVal val="#ppt_y+#ppt_h*1.125000"/>
                                          </p:val>
                                        </p:tav>
                                        <p:tav tm="100000">
                                          <p:val>
                                            <p:strVal val="#ppt_y"/>
                                          </p:val>
                                        </p:tav>
                                      </p:tavLst>
                                    </p:anim>
                                    <p:animEffect transition="in" filter="wipe(up)">
                                      <p:cBhvr>
                                        <p:cTn id="33" dur="250"/>
                                        <p:tgtEl>
                                          <p:spTgt spid="52"/>
                                        </p:tgtEl>
                                      </p:cBhvr>
                                    </p:animEffect>
                                  </p:childTnLst>
                                </p:cTn>
                              </p:par>
                            </p:childTnLst>
                          </p:cTn>
                        </p:par>
                        <p:par>
                          <p:cTn id="34" fill="hold">
                            <p:stCondLst>
                              <p:cond delay="1500"/>
                            </p:stCondLst>
                            <p:childTnLst>
                              <p:par>
                                <p:cTn id="35" presetID="12" presetClass="entr" presetSubtype="4"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250"/>
                                        <p:tgtEl>
                                          <p:spTgt spid="58"/>
                                        </p:tgtEl>
                                        <p:attrNameLst>
                                          <p:attrName>ppt_y</p:attrName>
                                        </p:attrNameLst>
                                      </p:cBhvr>
                                      <p:tavLst>
                                        <p:tav tm="0">
                                          <p:val>
                                            <p:strVal val="#ppt_y+#ppt_h*1.125000"/>
                                          </p:val>
                                        </p:tav>
                                        <p:tav tm="100000">
                                          <p:val>
                                            <p:strVal val="#ppt_y"/>
                                          </p:val>
                                        </p:tav>
                                      </p:tavLst>
                                    </p:anim>
                                    <p:animEffect transition="in" filter="wipe(up)">
                                      <p:cBhvr>
                                        <p:cTn id="38" dur="250"/>
                                        <p:tgtEl>
                                          <p:spTgt spid="58"/>
                                        </p:tgtEl>
                                      </p:cBhvr>
                                    </p:animEffect>
                                  </p:childTnLst>
                                </p:cTn>
                              </p:par>
                            </p:childTnLst>
                          </p:cTn>
                        </p:par>
                        <p:par>
                          <p:cTn id="39" fill="hold">
                            <p:stCondLst>
                              <p:cond delay="2000"/>
                            </p:stCondLst>
                            <p:childTnLst>
                              <p:par>
                                <p:cTn id="40" presetID="12" presetClass="entr" presetSubtype="4" fill="hold"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250"/>
                                        <p:tgtEl>
                                          <p:spTgt spid="64"/>
                                        </p:tgtEl>
                                        <p:attrNameLst>
                                          <p:attrName>ppt_y</p:attrName>
                                        </p:attrNameLst>
                                      </p:cBhvr>
                                      <p:tavLst>
                                        <p:tav tm="0">
                                          <p:val>
                                            <p:strVal val="#ppt_y+#ppt_h*1.125000"/>
                                          </p:val>
                                        </p:tav>
                                        <p:tav tm="100000">
                                          <p:val>
                                            <p:strVal val="#ppt_y"/>
                                          </p:val>
                                        </p:tav>
                                      </p:tavLst>
                                    </p:anim>
                                    <p:animEffect transition="in" filter="wipe(up)">
                                      <p:cBhvr>
                                        <p:cTn id="43" dur="250"/>
                                        <p:tgtEl>
                                          <p:spTgt spid="64"/>
                                        </p:tgtEl>
                                      </p:cBhvr>
                                    </p:animEffect>
                                  </p:childTnLst>
                                </p:cTn>
                              </p:par>
                            </p:childTnLst>
                          </p:cTn>
                        </p:par>
                        <p:par>
                          <p:cTn id="44" fill="hold">
                            <p:stCondLst>
                              <p:cond delay="2500"/>
                            </p:stCondLst>
                            <p:childTnLst>
                              <p:par>
                                <p:cTn id="45" presetID="12" presetClass="entr" presetSubtype="4"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250"/>
                                        <p:tgtEl>
                                          <p:spTgt spid="70"/>
                                        </p:tgtEl>
                                        <p:attrNameLst>
                                          <p:attrName>ppt_y</p:attrName>
                                        </p:attrNameLst>
                                      </p:cBhvr>
                                      <p:tavLst>
                                        <p:tav tm="0">
                                          <p:val>
                                            <p:strVal val="#ppt_y+#ppt_h*1.125000"/>
                                          </p:val>
                                        </p:tav>
                                        <p:tav tm="100000">
                                          <p:val>
                                            <p:strVal val="#ppt_y"/>
                                          </p:val>
                                        </p:tav>
                                      </p:tavLst>
                                    </p:anim>
                                    <p:animEffect transition="in" filter="wipe(up)">
                                      <p:cBhvr>
                                        <p:cTn id="48"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6" grpId="0" animBg="1"/>
      <p:bldP spid="77" grpId="0" animBg="1"/>
      <p:bldP spid="78" grpId="0" animBg="1"/>
      <p:bldP spid="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2"/>
          <p:cNvSpPr txBox="1"/>
          <p:nvPr/>
        </p:nvSpPr>
        <p:spPr>
          <a:xfrm>
            <a:off x="4445794" y="582652"/>
            <a:ext cx="3810000" cy="400110"/>
          </a:xfrm>
          <a:prstGeom prst="rect">
            <a:avLst/>
          </a:prstGeom>
          <a:noFill/>
        </p:spPr>
        <p:txBody>
          <a:bodyPr wrap="square" rtlCol="0">
            <a:spAutoFit/>
          </a:bodyPr>
          <a:lstStyle/>
          <a:p>
            <a:pPr algn="ctr"/>
            <a:r>
              <a:rPr lang="zh-CN" altLang="en-US" sz="2000" dirty="0">
                <a:solidFill>
                  <a:srgbClr val="0DA181"/>
                </a:solidFill>
                <a:latin typeface="造字工房悦黑体验版常规体" pitchFamily="50" charset="-122"/>
                <a:ea typeface="造字工房悦黑体验版常规体" pitchFamily="50" charset="-122"/>
              </a:rPr>
              <a:t>兴趣爱好</a:t>
            </a:r>
            <a:endParaRPr lang="en-US" altLang="zh-CN" sz="2000" dirty="0">
              <a:solidFill>
                <a:schemeClr val="bg1">
                  <a:lumMod val="50000"/>
                </a:schemeClr>
              </a:solidFill>
              <a:latin typeface="Agency FB" panose="020B0503020202020204" pitchFamily="34" charset="0"/>
              <a:ea typeface="造字工房悦黑体验版常规体" pitchFamily="50" charset="-122"/>
            </a:endParaRPr>
          </a:p>
        </p:txBody>
      </p:sp>
      <p:sp>
        <p:nvSpPr>
          <p:cNvPr id="32" name="Freeform 5"/>
          <p:cNvSpPr>
            <a:spLocks noChangeAspect="1"/>
          </p:cNvSpPr>
          <p:nvPr/>
        </p:nvSpPr>
        <p:spPr bwMode="auto">
          <a:xfrm>
            <a:off x="3419516" y="3868929"/>
            <a:ext cx="750094" cy="752703"/>
          </a:xfrm>
          <a:prstGeom prst="ellipse">
            <a:avLst/>
          </a:prstGeom>
          <a:noFill/>
          <a:ln>
            <a:solidFill>
              <a:srgbClr val="89A3BC"/>
            </a:solidFill>
          </a:ln>
          <a:effectLst/>
        </p:spPr>
        <p:txBody>
          <a:bodyPr vert="horz" wrap="square" lIns="127047" tIns="63523" rIns="127047" bIns="63523" numCol="1" anchor="t" anchorCtr="0" compatLnSpc="1"/>
          <a:lstStyle/>
          <a:p>
            <a:pPr defTabSz="1270635">
              <a:defRPr/>
            </a:pPr>
            <a:endParaRPr lang="zh-CN" altLang="en-US" sz="2500" kern="0">
              <a:solidFill>
                <a:prstClr val="black"/>
              </a:solidFill>
              <a:latin typeface="Calibri" panose="020F0502020204030204"/>
            </a:endParaRPr>
          </a:p>
        </p:txBody>
      </p:sp>
      <p:sp>
        <p:nvSpPr>
          <p:cNvPr id="33" name="Freeform 5"/>
          <p:cNvSpPr/>
          <p:nvPr/>
        </p:nvSpPr>
        <p:spPr bwMode="auto">
          <a:xfrm>
            <a:off x="6927182" y="4750917"/>
            <a:ext cx="987980" cy="991417"/>
          </a:xfrm>
          <a:prstGeom prst="ellipse">
            <a:avLst/>
          </a:prstGeom>
          <a:pattFill prst="ltUpDiag">
            <a:fgClr>
              <a:srgbClr val="2C9E7D"/>
            </a:fgClr>
            <a:bgClr>
              <a:schemeClr val="bg1"/>
            </a:bgClr>
          </a:pattFill>
          <a:ln>
            <a:solidFill>
              <a:srgbClr val="2C9E7D"/>
            </a:solidFill>
          </a:ln>
          <a:effectLst/>
        </p:spPr>
        <p:txBody>
          <a:bodyPr vert="horz" wrap="square" lIns="127047" tIns="63523" rIns="127047" bIns="63523" numCol="1" anchor="t" anchorCtr="0" compatLnSpc="1"/>
          <a:lstStyle/>
          <a:p>
            <a:pPr defTabSz="1270635"/>
            <a:endParaRPr lang="zh-CN" altLang="en-US" sz="2500">
              <a:solidFill>
                <a:prstClr val="black"/>
              </a:solidFill>
              <a:latin typeface="Calibri" panose="020F0502020204030204"/>
            </a:endParaRPr>
          </a:p>
        </p:txBody>
      </p:sp>
      <p:sp>
        <p:nvSpPr>
          <p:cNvPr id="34" name="Freeform 5"/>
          <p:cNvSpPr/>
          <p:nvPr/>
        </p:nvSpPr>
        <p:spPr bwMode="auto">
          <a:xfrm>
            <a:off x="7397578" y="1742160"/>
            <a:ext cx="674715" cy="677062"/>
          </a:xfrm>
          <a:prstGeom prst="ellipse">
            <a:avLst/>
          </a:prstGeom>
          <a:noFill/>
          <a:ln>
            <a:solidFill>
              <a:srgbClr val="89A3BC"/>
            </a:solidFill>
          </a:ln>
          <a:effectLst/>
        </p:spPr>
        <p:txBody>
          <a:bodyPr vert="horz" wrap="square" lIns="127047" tIns="63523" rIns="127047" bIns="63523" numCol="1" anchor="t" anchorCtr="0" compatLnSpc="1"/>
          <a:lstStyle/>
          <a:p>
            <a:pPr marL="396875" indent="-396875" defTabSz="1270635">
              <a:buFont typeface="Arial" panose="020B0604020202020204" pitchFamily="34" charset="0"/>
              <a:buChar char="•"/>
            </a:pPr>
            <a:endParaRPr lang="zh-CN" altLang="en-US" sz="2500">
              <a:solidFill>
                <a:prstClr val="black"/>
              </a:solidFill>
              <a:latin typeface="Calibri" panose="020F0502020204030204"/>
            </a:endParaRPr>
          </a:p>
        </p:txBody>
      </p:sp>
      <p:sp>
        <p:nvSpPr>
          <p:cNvPr id="36" name="Freeform 5"/>
          <p:cNvSpPr>
            <a:spLocks noChangeAspect="1"/>
          </p:cNvSpPr>
          <p:nvPr/>
        </p:nvSpPr>
        <p:spPr bwMode="auto">
          <a:xfrm>
            <a:off x="4675721" y="4621631"/>
            <a:ext cx="447796" cy="449355"/>
          </a:xfrm>
          <a:prstGeom prst="ellipse">
            <a:avLst/>
          </a:prstGeom>
          <a:pattFill prst="ltUpDiag">
            <a:fgClr>
              <a:srgbClr val="2C9E7D"/>
            </a:fgClr>
            <a:bgClr>
              <a:schemeClr val="bg1"/>
            </a:bgClr>
          </a:pattFill>
          <a:ln>
            <a:solidFill>
              <a:srgbClr val="2C9E7D"/>
            </a:solidFill>
          </a:ln>
          <a:effectLst/>
        </p:spPr>
        <p:txBody>
          <a:bodyPr vert="horz" wrap="square" lIns="127047" tIns="63523" rIns="127047" bIns="63523" numCol="1" anchor="t" anchorCtr="0" compatLnSpc="1"/>
          <a:lstStyle/>
          <a:p>
            <a:pPr defTabSz="1270635"/>
            <a:endParaRPr lang="zh-CN" altLang="en-US" sz="2500">
              <a:solidFill>
                <a:prstClr val="black"/>
              </a:solidFill>
              <a:latin typeface="Calibri" panose="020F0502020204030204"/>
            </a:endParaRPr>
          </a:p>
        </p:txBody>
      </p:sp>
      <p:sp>
        <p:nvSpPr>
          <p:cNvPr id="37" name="Freeform 5"/>
          <p:cNvSpPr>
            <a:spLocks noChangeAspect="1"/>
          </p:cNvSpPr>
          <p:nvPr/>
        </p:nvSpPr>
        <p:spPr bwMode="auto">
          <a:xfrm>
            <a:off x="6042245" y="2108193"/>
            <a:ext cx="870109" cy="873137"/>
          </a:xfrm>
          <a:prstGeom prst="ellipse">
            <a:avLst/>
          </a:prstGeom>
          <a:pattFill prst="ltUpDiag">
            <a:fgClr>
              <a:srgbClr val="2C9E7D"/>
            </a:fgClr>
            <a:bgClr>
              <a:schemeClr val="bg1"/>
            </a:bgClr>
          </a:pattFill>
          <a:ln>
            <a:solidFill>
              <a:srgbClr val="2C9E7D"/>
            </a:solidFill>
          </a:ln>
          <a:effectLst/>
        </p:spPr>
        <p:txBody>
          <a:bodyPr vert="horz" wrap="square" lIns="127047" tIns="63523" rIns="127047" bIns="63523" numCol="1" anchor="t" anchorCtr="0" compatLnSpc="1"/>
          <a:lstStyle/>
          <a:p>
            <a:pPr defTabSz="1270635"/>
            <a:endParaRPr lang="zh-CN" altLang="en-US" sz="2500">
              <a:solidFill>
                <a:prstClr val="black"/>
              </a:solidFill>
              <a:latin typeface="Calibri" panose="020F0502020204030204"/>
            </a:endParaRPr>
          </a:p>
        </p:txBody>
      </p:sp>
      <p:grpSp>
        <p:nvGrpSpPr>
          <p:cNvPr id="38" name="组合 37"/>
          <p:cNvGrpSpPr/>
          <p:nvPr/>
        </p:nvGrpSpPr>
        <p:grpSpPr>
          <a:xfrm>
            <a:off x="1169194" y="1911887"/>
            <a:ext cx="2966011" cy="953857"/>
            <a:chOff x="1382242" y="1296505"/>
            <a:chExt cx="2966011" cy="953857"/>
          </a:xfrm>
        </p:grpSpPr>
        <p:sp>
          <p:nvSpPr>
            <p:cNvPr id="39" name="矩形 38"/>
            <p:cNvSpPr/>
            <p:nvPr/>
          </p:nvSpPr>
          <p:spPr>
            <a:xfrm>
              <a:off x="1382242" y="1568078"/>
              <a:ext cx="2966011" cy="682284"/>
            </a:xfrm>
            <a:prstGeom prst="rect">
              <a:avLst/>
            </a:prstGeom>
          </p:spPr>
          <p:txBody>
            <a:bodyPr wrap="square" lIns="127047" tIns="63523" rIns="127047" bIns="63523">
              <a:spAutoFit/>
            </a:bodyPr>
            <a:lstStyle/>
            <a:p>
              <a:pPr algn="r" eaLnBrk="0" fontAlgn="base" hangingPunct="0">
                <a:lnSpc>
                  <a:spcPct val="150000"/>
                </a:lnSpc>
                <a:spcBef>
                  <a:spcPct val="0"/>
                </a:spcBef>
                <a:spcAft>
                  <a:spcPct val="0"/>
                </a:spcAft>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此处插入文本框此处插入文本框此处插入文本框</a:t>
              </a:r>
            </a:p>
          </p:txBody>
        </p:sp>
        <p:sp>
          <p:nvSpPr>
            <p:cNvPr id="40" name="矩形 39"/>
            <p:cNvSpPr/>
            <p:nvPr/>
          </p:nvSpPr>
          <p:spPr>
            <a:xfrm>
              <a:off x="3599371" y="1296505"/>
              <a:ext cx="718240" cy="312953"/>
            </a:xfrm>
            <a:prstGeom prst="rect">
              <a:avLst/>
            </a:prstGeom>
          </p:spPr>
          <p:txBody>
            <a:bodyPr wrap="none" lIns="127047" tIns="63523" rIns="127047" bIns="63523">
              <a:spAutoFit/>
            </a:bodyPr>
            <a:lstStyle/>
            <a:p>
              <a:pPr algn="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标题一</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441421" y="5178822"/>
            <a:ext cx="2966011" cy="953856"/>
            <a:chOff x="1654469" y="4563440"/>
            <a:chExt cx="2966011" cy="953856"/>
          </a:xfrm>
        </p:grpSpPr>
        <p:sp>
          <p:nvSpPr>
            <p:cNvPr id="42" name="矩形 41"/>
            <p:cNvSpPr/>
            <p:nvPr/>
          </p:nvSpPr>
          <p:spPr>
            <a:xfrm>
              <a:off x="1654469" y="4835012"/>
              <a:ext cx="2966011" cy="682284"/>
            </a:xfrm>
            <a:prstGeom prst="rect">
              <a:avLst/>
            </a:prstGeom>
          </p:spPr>
          <p:txBody>
            <a:bodyPr wrap="square" lIns="127047" tIns="63523" rIns="127047" bIns="63523">
              <a:spAutoFit/>
            </a:bodyPr>
            <a:lstStyle/>
            <a:p>
              <a:pPr algn="r" eaLnBrk="0" fontAlgn="base" hangingPunct="0">
                <a:lnSpc>
                  <a:spcPct val="150000"/>
                </a:lnSpc>
                <a:spcBef>
                  <a:spcPct val="0"/>
                </a:spcBef>
                <a:spcAft>
                  <a:spcPct val="0"/>
                </a:spcAft>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此处插入文本框此处插入文本框此处插入文本框</a:t>
              </a:r>
            </a:p>
          </p:txBody>
        </p:sp>
        <p:sp>
          <p:nvSpPr>
            <p:cNvPr id="43" name="矩形 42"/>
            <p:cNvSpPr/>
            <p:nvPr/>
          </p:nvSpPr>
          <p:spPr>
            <a:xfrm>
              <a:off x="3871599" y="4563440"/>
              <a:ext cx="718240" cy="312953"/>
            </a:xfrm>
            <a:prstGeom prst="rect">
              <a:avLst/>
            </a:prstGeom>
          </p:spPr>
          <p:txBody>
            <a:bodyPr wrap="none" lIns="127047" tIns="63523" rIns="127047" bIns="63523">
              <a:spAutoFit/>
            </a:bodyPr>
            <a:lstStyle/>
            <a:p>
              <a:pPr algn="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标题三</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8871512" y="3210916"/>
            <a:ext cx="2966011" cy="953856"/>
            <a:chOff x="9084560" y="2595534"/>
            <a:chExt cx="2966011" cy="953856"/>
          </a:xfrm>
        </p:grpSpPr>
        <p:sp>
          <p:nvSpPr>
            <p:cNvPr id="45" name="矩形 44"/>
            <p:cNvSpPr/>
            <p:nvPr/>
          </p:nvSpPr>
          <p:spPr>
            <a:xfrm>
              <a:off x="9084560" y="2867106"/>
              <a:ext cx="2966011" cy="682284"/>
            </a:xfrm>
            <a:prstGeom prst="rect">
              <a:avLst/>
            </a:prstGeom>
          </p:spPr>
          <p:txBody>
            <a:bodyPr wrap="square" lIns="127047" tIns="63523" rIns="127047" bIns="63523">
              <a:spAutoFit/>
            </a:bodyPr>
            <a:lstStyle/>
            <a:p>
              <a:pPr eaLnBrk="0" fontAlgn="base" hangingPunct="0">
                <a:lnSpc>
                  <a:spcPct val="150000"/>
                </a:lnSpc>
                <a:spcBef>
                  <a:spcPct val="0"/>
                </a:spcBef>
                <a:spcAft>
                  <a:spcPct val="0"/>
                </a:spcAft>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此处插入文本框此处插入文本框此处插入文本框</a:t>
              </a:r>
            </a:p>
          </p:txBody>
        </p:sp>
        <p:sp>
          <p:nvSpPr>
            <p:cNvPr id="46" name="矩形 45"/>
            <p:cNvSpPr/>
            <p:nvPr/>
          </p:nvSpPr>
          <p:spPr>
            <a:xfrm>
              <a:off x="9084560" y="2595534"/>
              <a:ext cx="718240" cy="312953"/>
            </a:xfrm>
            <a:prstGeom prst="rect">
              <a:avLst/>
            </a:prstGeom>
          </p:spPr>
          <p:txBody>
            <a:bodyPr wrap="none" lIns="127047" tIns="63523" rIns="127047" bIns="63523">
              <a:spAutoFit/>
            </a:bodyPr>
            <a:lstStyle/>
            <a:p>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标题二</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7483690" y="3050389"/>
            <a:ext cx="1387822" cy="1392651"/>
            <a:chOff x="7696738" y="2435007"/>
            <a:chExt cx="1387822" cy="1392651"/>
          </a:xfrm>
        </p:grpSpPr>
        <p:sp>
          <p:nvSpPr>
            <p:cNvPr id="48" name="Freeform 5"/>
            <p:cNvSpPr>
              <a:spLocks noChangeAspect="1"/>
            </p:cNvSpPr>
            <p:nvPr/>
          </p:nvSpPr>
          <p:spPr bwMode="auto">
            <a:xfrm>
              <a:off x="7696738" y="2435007"/>
              <a:ext cx="1387822" cy="1392651"/>
            </a:xfrm>
            <a:prstGeom prst="ellipse">
              <a:avLst/>
            </a:prstGeom>
            <a:noFill/>
            <a:ln>
              <a:solidFill>
                <a:srgbClr val="0DA181"/>
              </a:solidFill>
            </a:ln>
            <a:effectLst/>
          </p:spPr>
          <p:txBody>
            <a:bodyPr vert="horz" wrap="square" lIns="127047" tIns="63523" rIns="127047" bIns="63523" numCol="1" anchor="t" anchorCtr="0" compatLnSpc="1"/>
            <a:lstStyle/>
            <a:p>
              <a:pPr defTabSz="1270635">
                <a:defRPr/>
              </a:pPr>
              <a:endParaRPr lang="zh-CN" altLang="en-US" sz="2500" kern="0">
                <a:solidFill>
                  <a:prstClr val="black"/>
                </a:solidFill>
                <a:latin typeface="Calibri" panose="020F0502020204030204"/>
              </a:endParaRPr>
            </a:p>
          </p:txBody>
        </p:sp>
        <p:sp>
          <p:nvSpPr>
            <p:cNvPr id="49" name="AutoShape 4"/>
            <p:cNvSpPr/>
            <p:nvPr/>
          </p:nvSpPr>
          <p:spPr bwMode="auto">
            <a:xfrm>
              <a:off x="8074471" y="2813470"/>
              <a:ext cx="632355" cy="635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0DA181"/>
            </a:solidFill>
            <a:ln>
              <a:noFill/>
            </a:ln>
            <a:effectLst/>
          </p:spPr>
          <p:txBody>
            <a:bodyPr lIns="26468" tIns="26468" rIns="26468" bIns="26468" anchor="ctr"/>
            <a:lstStyle/>
            <a:p>
              <a:pPr algn="ctr" defTabSz="317500">
                <a:defRPr/>
              </a:pPr>
              <a:endParaRPr lang="en-US" sz="21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nvGrpSpPr>
          <p:cNvPr id="50" name="组合 49"/>
          <p:cNvGrpSpPr/>
          <p:nvPr/>
        </p:nvGrpSpPr>
        <p:grpSpPr>
          <a:xfrm>
            <a:off x="4201850" y="1865534"/>
            <a:ext cx="1450181" cy="1448962"/>
            <a:chOff x="3173346" y="1233585"/>
            <a:chExt cx="1044000" cy="1042326"/>
          </a:xfrm>
          <a:solidFill>
            <a:srgbClr val="FF7862"/>
          </a:solidFill>
        </p:grpSpPr>
        <p:sp>
          <p:nvSpPr>
            <p:cNvPr id="51" name="Freeform 5"/>
            <p:cNvSpPr/>
            <p:nvPr/>
          </p:nvSpPr>
          <p:spPr bwMode="auto">
            <a:xfrm>
              <a:off x="3173346" y="1233585"/>
              <a:ext cx="1044000" cy="1042326"/>
            </a:xfrm>
            <a:prstGeom prst="ellipse">
              <a:avLst/>
            </a:prstGeom>
            <a:noFill/>
            <a:ln>
              <a:solidFill>
                <a:srgbClr val="0DA181"/>
              </a:solidFill>
            </a:ln>
            <a:effectLst/>
          </p:spPr>
          <p:txBody>
            <a:bodyPr vert="horz" wrap="square" lIns="91440" tIns="45720" rIns="91440" bIns="45720" numCol="1" anchor="t" anchorCtr="0" compatLnSpc="1"/>
            <a:lstStyle/>
            <a:p>
              <a:pPr marL="396875" indent="-396875" defTabSz="1270635">
                <a:buFont typeface="Arial" panose="020B0604020202020204" pitchFamily="34" charset="0"/>
                <a:buChar char="•"/>
                <a:defRPr/>
              </a:pPr>
              <a:endParaRPr lang="zh-CN" altLang="en-US" sz="2500" kern="0">
                <a:solidFill>
                  <a:prstClr val="black"/>
                </a:solidFill>
                <a:latin typeface="Calibri" panose="020F0502020204030204"/>
              </a:endParaRPr>
            </a:p>
          </p:txBody>
        </p:sp>
        <p:grpSp>
          <p:nvGrpSpPr>
            <p:cNvPr id="80" name="组合 79"/>
            <p:cNvGrpSpPr/>
            <p:nvPr/>
          </p:nvGrpSpPr>
          <p:grpSpPr>
            <a:xfrm>
              <a:off x="3460196" y="1519598"/>
              <a:ext cx="470300" cy="470300"/>
              <a:chOff x="5394312" y="2141343"/>
              <a:chExt cx="359165" cy="359165"/>
            </a:xfrm>
            <a:grpFill/>
          </p:grpSpPr>
          <p:sp>
            <p:nvSpPr>
              <p:cNvPr id="81"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rgbClr val="0DA181"/>
              </a:solidFill>
              <a:ln>
                <a:noFill/>
              </a:ln>
              <a:effectLst/>
            </p:spPr>
            <p:txBody>
              <a:bodyPr lIns="19050" tIns="19050" rIns="19050" bIns="19050" anchor="ctr"/>
              <a:lstStyle/>
              <a:p>
                <a:pPr algn="ctr" defTabSz="317500">
                  <a:defRPr/>
                </a:pPr>
                <a:endParaRPr lang="en-US" sz="21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82"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rgbClr val="0DA181"/>
              </a:solidFill>
              <a:ln>
                <a:noFill/>
              </a:ln>
              <a:effectLst/>
            </p:spPr>
            <p:txBody>
              <a:bodyPr lIns="19050" tIns="19050" rIns="19050" bIns="19050" anchor="ctr"/>
              <a:lstStyle/>
              <a:p>
                <a:pPr algn="ctr" defTabSz="317500">
                  <a:defRPr/>
                </a:pPr>
                <a:endParaRPr lang="en-US" sz="21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83"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rgbClr val="0DA181"/>
              </a:solidFill>
              <a:ln>
                <a:noFill/>
              </a:ln>
              <a:effectLst/>
            </p:spPr>
            <p:txBody>
              <a:bodyPr lIns="19050" tIns="19050" rIns="19050" bIns="19050" anchor="ctr"/>
              <a:lstStyle/>
              <a:p>
                <a:pPr algn="ctr" defTabSz="317500">
                  <a:defRPr/>
                </a:pPr>
                <a:endParaRPr lang="en-US" sz="21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nvGrpSpPr>
          <p:cNvPr id="84" name="组合 83"/>
          <p:cNvGrpSpPr/>
          <p:nvPr/>
        </p:nvGrpSpPr>
        <p:grpSpPr>
          <a:xfrm>
            <a:off x="4378590" y="5178823"/>
            <a:ext cx="1350169" cy="1348555"/>
            <a:chOff x="3300583" y="3617034"/>
            <a:chExt cx="972000" cy="970097"/>
          </a:xfrm>
          <a:solidFill>
            <a:srgbClr val="FF7862"/>
          </a:solidFill>
        </p:grpSpPr>
        <p:sp>
          <p:nvSpPr>
            <p:cNvPr id="85" name="Freeform 5"/>
            <p:cNvSpPr/>
            <p:nvPr/>
          </p:nvSpPr>
          <p:spPr bwMode="auto">
            <a:xfrm>
              <a:off x="3300583" y="3617034"/>
              <a:ext cx="972000" cy="970097"/>
            </a:xfrm>
            <a:prstGeom prst="ellipse">
              <a:avLst/>
            </a:prstGeom>
            <a:noFill/>
            <a:ln>
              <a:solidFill>
                <a:srgbClr val="0DA181"/>
              </a:solidFill>
            </a:ln>
            <a:effectLst/>
          </p:spPr>
          <p:txBody>
            <a:bodyPr vert="horz" wrap="square" lIns="91440" tIns="45720" rIns="91440" bIns="45720" numCol="1" anchor="t" anchorCtr="0" compatLnSpc="1"/>
            <a:lstStyle/>
            <a:p>
              <a:pPr defTabSz="1270635">
                <a:defRPr/>
              </a:pPr>
              <a:endParaRPr lang="zh-CN" altLang="en-US" sz="2500" kern="0">
                <a:solidFill>
                  <a:prstClr val="black"/>
                </a:solidFill>
                <a:latin typeface="Calibri" panose="020F0502020204030204"/>
              </a:endParaRPr>
            </a:p>
          </p:txBody>
        </p:sp>
        <p:sp>
          <p:nvSpPr>
            <p:cNvPr id="86" name="AutoShape 59"/>
            <p:cNvSpPr/>
            <p:nvPr/>
          </p:nvSpPr>
          <p:spPr bwMode="auto">
            <a:xfrm>
              <a:off x="3550650" y="3867188"/>
              <a:ext cx="471867" cy="46978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0DA181"/>
            </a:solidFill>
            <a:ln>
              <a:noFill/>
            </a:ln>
            <a:effectLst/>
          </p:spPr>
          <p:txBody>
            <a:bodyPr lIns="19050" tIns="19050" rIns="19050" bIns="19050" anchor="ctr"/>
            <a:lstStyle/>
            <a:p>
              <a:pPr algn="ctr" defTabSz="317500">
                <a:defRPr/>
              </a:pPr>
              <a:endParaRPr lang="en-US" sz="21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87" name="Freeform 5"/>
          <p:cNvSpPr>
            <a:spLocks noChangeAspect="1"/>
          </p:cNvSpPr>
          <p:nvPr/>
        </p:nvSpPr>
        <p:spPr bwMode="auto">
          <a:xfrm>
            <a:off x="5255972" y="3049364"/>
            <a:ext cx="2095262" cy="2102552"/>
          </a:xfrm>
          <a:prstGeom prst="ellipse">
            <a:avLst/>
          </a:prstGeom>
          <a: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a:blipFill>
          <a:ln>
            <a:noFill/>
          </a:ln>
          <a:effectLst/>
        </p:spPr>
        <p:txBody>
          <a:bodyPr vert="horz" wrap="square" lIns="127047" tIns="63523" rIns="127047" bIns="63523" numCol="1" anchor="t" anchorCtr="0" compatLnSpc="1"/>
          <a:lstStyle/>
          <a:p>
            <a:pPr defTabSz="1270635">
              <a:defRPr/>
            </a:pPr>
            <a:endParaRPr lang="zh-CN" altLang="en-US" sz="2500" kern="0">
              <a:solidFill>
                <a:schemeClr val="bg1"/>
              </a:solidFill>
              <a:effectLst>
                <a:outerShdw blurRad="38100" dist="38100" dir="2700000" algn="tl">
                  <a:srgbClr val="000000">
                    <a:alpha val="43137"/>
                  </a:srgbClr>
                </a:outerShdw>
              </a:effectLst>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p:cTn id="11" dur="1000" fill="hold"/>
                                        <p:tgtEl>
                                          <p:spTgt spid="87"/>
                                        </p:tgtEl>
                                        <p:attrNameLst>
                                          <p:attrName>ppt_w</p:attrName>
                                        </p:attrNameLst>
                                      </p:cBhvr>
                                      <p:tavLst>
                                        <p:tav tm="0">
                                          <p:val>
                                            <p:fltVal val="0"/>
                                          </p:val>
                                        </p:tav>
                                        <p:tav tm="100000">
                                          <p:val>
                                            <p:strVal val="#ppt_w"/>
                                          </p:val>
                                        </p:tav>
                                      </p:tavLst>
                                    </p:anim>
                                    <p:anim calcmode="lin" valueType="num">
                                      <p:cBhvr>
                                        <p:cTn id="12" dur="1000" fill="hold"/>
                                        <p:tgtEl>
                                          <p:spTgt spid="87"/>
                                        </p:tgtEl>
                                        <p:attrNameLst>
                                          <p:attrName>ppt_h</p:attrName>
                                        </p:attrNameLst>
                                      </p:cBhvr>
                                      <p:tavLst>
                                        <p:tav tm="0">
                                          <p:val>
                                            <p:fltVal val="0"/>
                                          </p:val>
                                        </p:tav>
                                        <p:tav tm="100000">
                                          <p:val>
                                            <p:strVal val="#ppt_h"/>
                                          </p:val>
                                        </p:tav>
                                      </p:tavLst>
                                    </p:anim>
                                    <p:anim calcmode="lin" valueType="num">
                                      <p:cBhvr>
                                        <p:cTn id="13" dur="1000" fill="hold"/>
                                        <p:tgtEl>
                                          <p:spTgt spid="87"/>
                                        </p:tgtEl>
                                        <p:attrNameLst>
                                          <p:attrName>style.rotation</p:attrName>
                                        </p:attrNameLst>
                                      </p:cBhvr>
                                      <p:tavLst>
                                        <p:tav tm="0">
                                          <p:val>
                                            <p:fltVal val="360"/>
                                          </p:val>
                                        </p:tav>
                                        <p:tav tm="100000">
                                          <p:val>
                                            <p:fltVal val="0"/>
                                          </p:val>
                                        </p:tav>
                                      </p:tavLst>
                                    </p:anim>
                                    <p:animEffect transition="in" filter="fade">
                                      <p:cBhvr>
                                        <p:cTn id="14" dur="1000"/>
                                        <p:tgtEl>
                                          <p:spTgt spid="87"/>
                                        </p:tgtEl>
                                      </p:cBhvr>
                                    </p:animEffect>
                                  </p:childTnLst>
                                </p:cTn>
                              </p:par>
                              <p:par>
                                <p:cTn id="15" presetID="53" presetClass="entr" presetSubtype="16"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53" presetClass="entr" presetSubtype="16"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par>
                                <p:cTn id="35" presetID="53" presetClass="entr" presetSubtype="16" fill="hold" grpId="0" nodeType="withEffect">
                                  <p:stCondLst>
                                    <p:cond delay="25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nodeType="withEffect">
                                  <p:stCondLst>
                                    <p:cond delay="250"/>
                                  </p:stCondLst>
                                  <p:childTnLst>
                                    <p:set>
                                      <p:cBhvr>
                                        <p:cTn id="41" dur="1" fill="hold">
                                          <p:stCondLst>
                                            <p:cond delay="0"/>
                                          </p:stCondLst>
                                        </p:cTn>
                                        <p:tgtEl>
                                          <p:spTgt spid="84"/>
                                        </p:tgtEl>
                                        <p:attrNameLst>
                                          <p:attrName>style.visibility</p:attrName>
                                        </p:attrNameLst>
                                      </p:cBhvr>
                                      <p:to>
                                        <p:strVal val="visible"/>
                                      </p:to>
                                    </p:set>
                                    <p:anim calcmode="lin" valueType="num">
                                      <p:cBhvr>
                                        <p:cTn id="42" dur="500" fill="hold"/>
                                        <p:tgtEl>
                                          <p:spTgt spid="84"/>
                                        </p:tgtEl>
                                        <p:attrNameLst>
                                          <p:attrName>ppt_w</p:attrName>
                                        </p:attrNameLst>
                                      </p:cBhvr>
                                      <p:tavLst>
                                        <p:tav tm="0">
                                          <p:val>
                                            <p:fltVal val="0"/>
                                          </p:val>
                                        </p:tav>
                                        <p:tav tm="100000">
                                          <p:val>
                                            <p:strVal val="#ppt_w"/>
                                          </p:val>
                                        </p:tav>
                                      </p:tavLst>
                                    </p:anim>
                                    <p:anim calcmode="lin" valueType="num">
                                      <p:cBhvr>
                                        <p:cTn id="43" dur="500" fill="hold"/>
                                        <p:tgtEl>
                                          <p:spTgt spid="84"/>
                                        </p:tgtEl>
                                        <p:attrNameLst>
                                          <p:attrName>ppt_h</p:attrName>
                                        </p:attrNameLst>
                                      </p:cBhvr>
                                      <p:tavLst>
                                        <p:tav tm="0">
                                          <p:val>
                                            <p:fltVal val="0"/>
                                          </p:val>
                                        </p:tav>
                                        <p:tav tm="100000">
                                          <p:val>
                                            <p:strVal val="#ppt_h"/>
                                          </p:val>
                                        </p:tav>
                                      </p:tavLst>
                                    </p:anim>
                                    <p:animEffect transition="in" filter="fade">
                                      <p:cBhvr>
                                        <p:cTn id="44" dur="500"/>
                                        <p:tgtEl>
                                          <p:spTgt spid="84"/>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1500"/>
                            </p:stCondLst>
                            <p:childTnLst>
                              <p:par>
                                <p:cTn id="56" presetID="14" presetClass="entr" presetSubtype="10"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randombar(horizontal)">
                                      <p:cBhvr>
                                        <p:cTn id="58" dur="500"/>
                                        <p:tgtEl>
                                          <p:spTgt spid="38"/>
                                        </p:tgtEl>
                                      </p:cBhvr>
                                    </p:animEffect>
                                  </p:childTnLst>
                                </p:cTn>
                              </p:par>
                              <p:par>
                                <p:cTn id="59" presetID="14" presetClass="entr" presetSubtype="1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randombar(horizontal)">
                                      <p:cBhvr>
                                        <p:cTn id="61" dur="500"/>
                                        <p:tgtEl>
                                          <p:spTgt spid="44"/>
                                        </p:tgtEl>
                                      </p:cBhvr>
                                    </p:animEffect>
                                  </p:childTnLst>
                                </p:cTn>
                              </p:par>
                              <p:par>
                                <p:cTn id="62" presetID="14" presetClass="entr" presetSubtype="1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randombar(horizontal)">
                                      <p:cBhvr>
                                        <p:cTn id="6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6" grpId="0" animBg="1"/>
      <p:bldP spid="37" grpId="0" animBg="1"/>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990794" y="2638946"/>
            <a:ext cx="720000" cy="720000"/>
            <a:chOff x="3997140" y="4313158"/>
            <a:chExt cx="468000" cy="468000"/>
          </a:xfrm>
        </p:grpSpPr>
        <p:sp>
          <p:nvSpPr>
            <p:cNvPr id="3" name="椭圆 2"/>
            <p:cNvSpPr/>
            <p:nvPr/>
          </p:nvSpPr>
          <p:spPr>
            <a:xfrm>
              <a:off x="3997140" y="4313158"/>
              <a:ext cx="468000" cy="468000"/>
            </a:xfrm>
            <a:prstGeom prst="ellipse">
              <a:avLst/>
            </a:prstGeom>
            <a:solidFill>
              <a:srgbClr val="2C9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 name="组合 3"/>
            <p:cNvGrpSpPr>
              <a:grpSpLocks noChangeAspect="1"/>
            </p:cNvGrpSpPr>
            <p:nvPr/>
          </p:nvGrpSpPr>
          <p:grpSpPr>
            <a:xfrm>
              <a:off x="4063271" y="4403158"/>
              <a:ext cx="335739" cy="288000"/>
              <a:chOff x="5084763" y="971548"/>
              <a:chExt cx="323865" cy="277813"/>
            </a:xfrm>
            <a:solidFill>
              <a:schemeClr val="bg1"/>
            </a:solidFill>
          </p:grpSpPr>
          <p:sp>
            <p:nvSpPr>
              <p:cNvPr id="5"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8" name="文本框 32"/>
          <p:cNvSpPr txBox="1"/>
          <p:nvPr/>
        </p:nvSpPr>
        <p:spPr>
          <a:xfrm>
            <a:off x="4730794" y="3701063"/>
            <a:ext cx="3240000" cy="954107"/>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2800" b="1" dirty="0">
                <a:solidFill>
                  <a:srgbClr val="2C9E7D"/>
                </a:solidFill>
                <a:latin typeface="微软雅黑" panose="020B0503020204020204" pitchFamily="34" charset="-122"/>
                <a:ea typeface="微软雅黑" panose="020B0503020204020204" pitchFamily="34" charset="-122"/>
              </a:rPr>
              <a:t>PART2</a:t>
            </a:r>
          </a:p>
          <a:p>
            <a:pPr algn="ctr"/>
            <a:r>
              <a:rPr lang="zh-CN" altLang="en-US" sz="2800" b="1" dirty="0">
                <a:solidFill>
                  <a:srgbClr val="2C9E7D"/>
                </a:solidFill>
                <a:latin typeface="微软雅黑" panose="020B0503020204020204" pitchFamily="34" charset="-122"/>
                <a:ea typeface="微软雅黑" panose="020B0503020204020204" pitchFamily="34" charset="-122"/>
              </a:rPr>
              <a:t>岗位认知</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1250"/>
                            </p:stCondLst>
                            <p:childTnLst>
                              <p:par>
                                <p:cTn id="12" presetID="14" presetClass="entr" presetSubtype="1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清新时尚个人简历PPT模板"/>
</p:tagLst>
</file>

<file path=ppt/tags/tag2.xml><?xml version="1.0" encoding="utf-8"?>
<p:tagLst xmlns:a="http://schemas.openxmlformats.org/drawingml/2006/main" xmlns:r="http://schemas.openxmlformats.org/officeDocument/2006/relationships" xmlns:p="http://schemas.openxmlformats.org/presentationml/2006/main">
  <p:tag name="MH" val="20160315165528"/>
  <p:tag name="MH_LIBRARY" val="GRAPHIC"/>
  <p:tag name="MH_TYPE" val="Pictur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315165528"/>
  <p:tag name="MH_LIBRARY" val="GRAPHIC"/>
  <p:tag name="MH_TYPE" val="Pictur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315165528"/>
  <p:tag name="MH_LIBRARY" val="GRAPHIC"/>
  <p:tag name="MH_TYPE" val="Picture"/>
  <p:tag name="MH_ORDER" val="3"/>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1500</Words>
  <Application>Microsoft Office PowerPoint</Application>
  <PresentationFormat>自定义</PresentationFormat>
  <Paragraphs>173</Paragraphs>
  <Slides>26</Slides>
  <Notes>26</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26</vt:i4>
      </vt:variant>
    </vt:vector>
  </HeadingPairs>
  <TitlesOfParts>
    <vt:vector size="44" baseType="lpstr">
      <vt:lpstr>Adobe Arabic</vt:lpstr>
      <vt:lpstr>ArialUnicodeMS</vt:lpstr>
      <vt:lpstr>Gill Sans</vt:lpstr>
      <vt:lpstr>Lato Light</vt:lpstr>
      <vt:lpstr>Lato Regular</vt:lpstr>
      <vt:lpstr>Open Sans Light</vt:lpstr>
      <vt:lpstr>方正姚体</vt:lpstr>
      <vt:lpstr>宋体</vt:lpstr>
      <vt:lpstr>微软雅黑</vt:lpstr>
      <vt:lpstr>造字工房悦黑体验版常规体</vt:lpstr>
      <vt:lpstr>造字工房悦黑体验版纤细体</vt:lpstr>
      <vt:lpstr>Agency FB</vt:lpstr>
      <vt:lpstr>Arial</vt:lpstr>
      <vt:lpstr>Calibri</vt:lpstr>
      <vt:lpstr>Century Gothic</vt:lpstr>
      <vt:lpstr>Helvetica</vt:lpstr>
      <vt:lpstr>Segoe UI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2022-03-16T03:20:03Z</dcterms:created>
  <dcterms:modified xsi:type="dcterms:W3CDTF">2023-01-10T10:46:47Z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F602BF4CD49B42DE8F955A9ADDFA7443</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