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8" r:id="rId2"/>
    <p:sldId id="283" r:id="rId3"/>
    <p:sldId id="258" r:id="rId4"/>
    <p:sldId id="267" r:id="rId5"/>
    <p:sldId id="263" r:id="rId6"/>
    <p:sldId id="265" r:id="rId7"/>
    <p:sldId id="313" r:id="rId8"/>
    <p:sldId id="266" r:id="rId9"/>
    <p:sldId id="268" r:id="rId10"/>
    <p:sldId id="264" r:id="rId11"/>
    <p:sldId id="314" r:id="rId12"/>
    <p:sldId id="284" r:id="rId13"/>
    <p:sldId id="269" r:id="rId14"/>
    <p:sldId id="270" r:id="rId15"/>
    <p:sldId id="315" r:id="rId16"/>
    <p:sldId id="271" r:id="rId17"/>
    <p:sldId id="272" r:id="rId18"/>
    <p:sldId id="278" r:id="rId19"/>
    <p:sldId id="316" r:id="rId20"/>
  </p:sldIdLst>
  <p:sldSz cx="9144000" cy="5143500" type="screen16x9"/>
  <p:notesSz cx="6858000" cy="9144000"/>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7">
          <p15:clr>
            <a:srgbClr val="A4A3A4"/>
          </p15:clr>
        </p15:guide>
        <p15:guide id="2" pos="28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9F6"/>
    <a:srgbClr val="DBF1FC"/>
    <a:srgbClr val="0070C0"/>
    <a:srgbClr val="FFFFFF"/>
    <a:srgbClr val="194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94" autoAdjust="0"/>
    <p:restoredTop sz="94660"/>
  </p:normalViewPr>
  <p:slideViewPr>
    <p:cSldViewPr snapToGrid="0">
      <p:cViewPr varScale="1">
        <p:scale>
          <a:sx n="148" d="100"/>
          <a:sy n="148" d="100"/>
        </p:scale>
        <p:origin x="184" y="520"/>
      </p:cViewPr>
      <p:guideLst>
        <p:guide orient="horz" pos="1637"/>
        <p:guide pos="2887"/>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AECE4-D632-437F-9C42-22F9B76FE28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4ECA83-BC4F-44D2-9786-4893DCA926D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4ECA83-BC4F-44D2-9786-4893DCA926DE}"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l="-7000" r="-7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F406A3A-B0F9-4CA7-B9FA-E5DCD0E6FCE6}"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62EB040-DE28-4918-A5AA-DE13ADD2AA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F406A3A-B0F9-4CA7-B9FA-E5DCD0E6FCE6}"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62EB040-DE28-4918-A5AA-DE13ADD2AA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notesSlide" Target="../notesSlides/notesSlide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
          <p:cNvPicPr>
            <a:picLocks noChangeAspect="1"/>
          </p:cNvPicPr>
          <p:nvPr/>
        </p:nvPicPr>
        <p:blipFill>
          <a:blip r:embed="rId2"/>
          <a:srcRect r="24696"/>
          <a:stretch>
            <a:fillRect/>
          </a:stretch>
        </p:blipFill>
        <p:spPr>
          <a:xfrm rot="5400000">
            <a:off x="1996440" y="-1997075"/>
            <a:ext cx="5150485" cy="9144635"/>
          </a:xfrm>
          <a:prstGeom prst="rect">
            <a:avLst/>
          </a:prstGeom>
        </p:spPr>
      </p:pic>
      <p:sp>
        <p:nvSpPr>
          <p:cNvPr id="19" name="矩形 18"/>
          <p:cNvSpPr/>
          <p:nvPr/>
        </p:nvSpPr>
        <p:spPr>
          <a:xfrm>
            <a:off x="170691" y="102511"/>
            <a:ext cx="420298" cy="389882"/>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0" name="矩形 19"/>
          <p:cNvSpPr/>
          <p:nvPr/>
        </p:nvSpPr>
        <p:spPr>
          <a:xfrm>
            <a:off x="566514" y="486620"/>
            <a:ext cx="349116" cy="323851"/>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1" name="矩形 20"/>
          <p:cNvSpPr/>
          <p:nvPr/>
        </p:nvSpPr>
        <p:spPr>
          <a:xfrm>
            <a:off x="213189" y="4335695"/>
            <a:ext cx="5227323" cy="400110"/>
          </a:xfrm>
          <a:prstGeom prst="rect">
            <a:avLst/>
          </a:prstGeom>
        </p:spPr>
        <p:txBody>
          <a:bodyPr wrap="square">
            <a:spAutoFit/>
          </a:bodyPr>
          <a:lstStyle/>
          <a:p>
            <a:r>
              <a:rPr lang="en-US" altLang="zh-CN" sz="2000" b="1" dirty="0">
                <a:solidFill>
                  <a:schemeClr val="bg1"/>
                </a:solidFill>
                <a:cs typeface="+mn-ea"/>
                <a:sym typeface="+mn-lt"/>
              </a:rPr>
              <a:t>COMPANY PUBLICITY</a:t>
            </a:r>
          </a:p>
        </p:txBody>
      </p:sp>
      <p:sp>
        <p:nvSpPr>
          <p:cNvPr id="22" name="文本框 21"/>
          <p:cNvSpPr txBox="1"/>
          <p:nvPr/>
        </p:nvSpPr>
        <p:spPr>
          <a:xfrm>
            <a:off x="1149350" y="1070610"/>
            <a:ext cx="7274560" cy="922020"/>
          </a:xfrm>
          <a:prstGeom prst="rect">
            <a:avLst/>
          </a:prstGeom>
          <a:noFill/>
        </p:spPr>
        <p:txBody>
          <a:bodyPr wrap="square" rtlCol="0">
            <a:spAutoFit/>
          </a:bodyPr>
          <a:lstStyle/>
          <a:p>
            <a:pPr>
              <a:spcAft>
                <a:spcPts val="800"/>
              </a:spcAft>
            </a:pPr>
            <a:r>
              <a:rPr lang="zh-CN" altLang="en-US" sz="54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mn-ea"/>
                <a:sym typeface="+mn-lt"/>
              </a:rPr>
              <a:t>科技简约企业画册模板</a:t>
            </a:r>
          </a:p>
        </p:txBody>
      </p:sp>
      <p:sp>
        <p:nvSpPr>
          <p:cNvPr id="23" name="矩形: 圆角 37"/>
          <p:cNvSpPr/>
          <p:nvPr/>
        </p:nvSpPr>
        <p:spPr>
          <a:xfrm>
            <a:off x="7308056" y="4389303"/>
            <a:ext cx="1622755" cy="29289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smtClean="0">
                <a:solidFill>
                  <a:schemeClr val="tx1">
                    <a:lumMod val="75000"/>
                    <a:lumOff val="25000"/>
                  </a:schemeClr>
                </a:solidFill>
                <a:cs typeface="+mn-ea"/>
                <a:sym typeface="+mn-lt"/>
              </a:rPr>
              <a:t>汇报人：</a:t>
            </a:r>
            <a:r>
              <a:rPr lang="en-US" altLang="zh-CN" sz="1200" smtClean="0">
                <a:solidFill>
                  <a:schemeClr val="tx1">
                    <a:lumMod val="75000"/>
                    <a:lumOff val="25000"/>
                  </a:schemeClr>
                </a:solidFill>
                <a:cs typeface="+mn-ea"/>
                <a:sym typeface="+mn-lt"/>
              </a:rPr>
              <a:t>PPT818</a:t>
            </a:r>
            <a:endParaRPr lang="en-US" altLang="zh-CN" sz="1200" dirty="0">
              <a:solidFill>
                <a:schemeClr val="tx1">
                  <a:lumMod val="75000"/>
                  <a:lumOff val="25000"/>
                </a:schemeClr>
              </a:solidFill>
              <a:cs typeface="+mn-ea"/>
              <a:sym typeface="+mn-lt"/>
            </a:endParaRPr>
          </a:p>
        </p:txBody>
      </p:sp>
      <p:sp>
        <p:nvSpPr>
          <p:cNvPr id="24" name="矩形 23"/>
          <p:cNvSpPr/>
          <p:nvPr/>
        </p:nvSpPr>
        <p:spPr>
          <a:xfrm>
            <a:off x="1722120" y="2082800"/>
            <a:ext cx="5857240" cy="502920"/>
          </a:xfrm>
          <a:prstGeom prst="rect">
            <a:avLst/>
          </a:prstGeom>
        </p:spPr>
        <p:txBody>
          <a:bodyPr wrap="square">
            <a:spAutoFit/>
          </a:bodyPr>
          <a:lstStyle/>
          <a:p>
            <a:pPr>
              <a:lnSpc>
                <a:spcPct val="130000"/>
              </a:lnSpc>
            </a:pP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点击此处添加文本信息。标题数字等都可以通过点击和重新输入进行更改，顶部“开始”面板中可以对字体、字号、颜色、行距等进行修改。建议正文</a:t>
            </a:r>
            <a:r>
              <a:rPr lang="en-US" altLang="zh-CN"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14</a:t>
            </a: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号字，</a:t>
            </a:r>
            <a:r>
              <a:rPr lang="en-US" altLang="zh-CN"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1.3</a:t>
            </a: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倍字间距</a:t>
            </a:r>
            <a:endParaRPr kumimoji="1"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25" name="直接连接符 2"/>
          <p:cNvCxnSpPr/>
          <p:nvPr/>
        </p:nvCxnSpPr>
        <p:spPr>
          <a:xfrm>
            <a:off x="239510" y="4824721"/>
            <a:ext cx="8691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p:nvCxnSpPr>
        <p:spPr>
          <a:xfrm>
            <a:off x="4391624" y="227936"/>
            <a:ext cx="44598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2.</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4" name="组合 3"/>
          <p:cNvGrpSpPr/>
          <p:nvPr/>
        </p:nvGrpSpPr>
        <p:grpSpPr>
          <a:xfrm>
            <a:off x="267861" y="1454069"/>
            <a:ext cx="8607641" cy="2954650"/>
            <a:chOff x="-965" y="1422"/>
            <a:chExt cx="17470" cy="5997"/>
          </a:xfrm>
        </p:grpSpPr>
        <p:sp>
          <p:nvSpPr>
            <p:cNvPr id="3" name="MH_Other_1"/>
            <p:cNvSpPr/>
            <p:nvPr>
              <p:custDataLst>
                <p:tags r:id="rId1"/>
              </p:custDataLst>
            </p:nvPr>
          </p:nvSpPr>
          <p:spPr bwMode="auto">
            <a:xfrm>
              <a:off x="-965" y="5297"/>
              <a:ext cx="17470" cy="2122"/>
            </a:xfrm>
            <a:custGeom>
              <a:avLst/>
              <a:gdLst>
                <a:gd name="T0" fmla="*/ 0 w 5760"/>
                <a:gd name="T1" fmla="*/ 0 h 700"/>
                <a:gd name="T2" fmla="*/ 72 w 5760"/>
                <a:gd name="T3" fmla="*/ 38 h 700"/>
                <a:gd name="T4" fmla="*/ 197 w 5760"/>
                <a:gd name="T5" fmla="*/ 96 h 700"/>
                <a:gd name="T6" fmla="*/ 378 w 5760"/>
                <a:gd name="T7" fmla="*/ 175 h 700"/>
                <a:gd name="T8" fmla="*/ 613 w 5760"/>
                <a:gd name="T9" fmla="*/ 266 h 700"/>
                <a:gd name="T10" fmla="*/ 748 w 5760"/>
                <a:gd name="T11" fmla="*/ 314 h 700"/>
                <a:gd name="T12" fmla="*/ 895 w 5760"/>
                <a:gd name="T13" fmla="*/ 363 h 700"/>
                <a:gd name="T14" fmla="*/ 1053 w 5760"/>
                <a:gd name="T15" fmla="*/ 412 h 700"/>
                <a:gd name="T16" fmla="*/ 1221 w 5760"/>
                <a:gd name="T17" fmla="*/ 458 h 700"/>
                <a:gd name="T18" fmla="*/ 1400 w 5760"/>
                <a:gd name="T19" fmla="*/ 504 h 700"/>
                <a:gd name="T20" fmla="*/ 1588 w 5760"/>
                <a:gd name="T21" fmla="*/ 547 h 700"/>
                <a:gd name="T22" fmla="*/ 1786 w 5760"/>
                <a:gd name="T23" fmla="*/ 586 h 700"/>
                <a:gd name="T24" fmla="*/ 1991 w 5760"/>
                <a:gd name="T25" fmla="*/ 621 h 700"/>
                <a:gd name="T26" fmla="*/ 2206 w 5760"/>
                <a:gd name="T27" fmla="*/ 651 h 700"/>
                <a:gd name="T28" fmla="*/ 2427 w 5760"/>
                <a:gd name="T29" fmla="*/ 674 h 700"/>
                <a:gd name="T30" fmla="*/ 2656 w 5760"/>
                <a:gd name="T31" fmla="*/ 691 h 700"/>
                <a:gd name="T32" fmla="*/ 2890 w 5760"/>
                <a:gd name="T33" fmla="*/ 699 h 700"/>
                <a:gd name="T34" fmla="*/ 3132 w 5760"/>
                <a:gd name="T35" fmla="*/ 699 h 700"/>
                <a:gd name="T36" fmla="*/ 3378 w 5760"/>
                <a:gd name="T37" fmla="*/ 690 h 700"/>
                <a:gd name="T38" fmla="*/ 3630 w 5760"/>
                <a:gd name="T39" fmla="*/ 670 h 700"/>
                <a:gd name="T40" fmla="*/ 3821 w 5760"/>
                <a:gd name="T41" fmla="*/ 648 h 700"/>
                <a:gd name="T42" fmla="*/ 3950 w 5760"/>
                <a:gd name="T43" fmla="*/ 629 h 700"/>
                <a:gd name="T44" fmla="*/ 4080 w 5760"/>
                <a:gd name="T45" fmla="*/ 608 h 700"/>
                <a:gd name="T46" fmla="*/ 4211 w 5760"/>
                <a:gd name="T47" fmla="*/ 583 h 700"/>
                <a:gd name="T48" fmla="*/ 4343 w 5760"/>
                <a:gd name="T49" fmla="*/ 555 h 700"/>
                <a:gd name="T50" fmla="*/ 4475 w 5760"/>
                <a:gd name="T51" fmla="*/ 523 h 700"/>
                <a:gd name="T52" fmla="*/ 4608 w 5760"/>
                <a:gd name="T53" fmla="*/ 489 h 700"/>
                <a:gd name="T54" fmla="*/ 4742 w 5760"/>
                <a:gd name="T55" fmla="*/ 450 h 700"/>
                <a:gd name="T56" fmla="*/ 4876 w 5760"/>
                <a:gd name="T57" fmla="*/ 408 h 700"/>
                <a:gd name="T58" fmla="*/ 5012 w 5760"/>
                <a:gd name="T59" fmla="*/ 363 h 700"/>
                <a:gd name="T60" fmla="*/ 5146 w 5760"/>
                <a:gd name="T61" fmla="*/ 313 h 700"/>
                <a:gd name="T62" fmla="*/ 5283 w 5760"/>
                <a:gd name="T63" fmla="*/ 259 h 700"/>
                <a:gd name="T64" fmla="*/ 5418 w 5760"/>
                <a:gd name="T65" fmla="*/ 201 h 700"/>
                <a:gd name="T66" fmla="*/ 5555 w 5760"/>
                <a:gd name="T67" fmla="*/ 138 h 700"/>
                <a:gd name="T68" fmla="*/ 5692 w 5760"/>
                <a:gd name="T69" fmla="*/ 72 h 700"/>
                <a:gd name="T70" fmla="*/ 5760 w 5760"/>
                <a:gd name="T71" fmla="*/ 37 h 700"/>
                <a:gd name="T72" fmla="*/ 5623 w 5760"/>
                <a:gd name="T73" fmla="*/ 63 h 700"/>
                <a:gd name="T74" fmla="*/ 5460 w 5760"/>
                <a:gd name="T75" fmla="*/ 92 h 700"/>
                <a:gd name="T76" fmla="*/ 5242 w 5760"/>
                <a:gd name="T77" fmla="*/ 127 h 700"/>
                <a:gd name="T78" fmla="*/ 4971 w 5760"/>
                <a:gd name="T79" fmla="*/ 164 h 700"/>
                <a:gd name="T80" fmla="*/ 4653 w 5760"/>
                <a:gd name="T81" fmla="*/ 203 h 700"/>
                <a:gd name="T82" fmla="*/ 4294 w 5760"/>
                <a:gd name="T83" fmla="*/ 241 h 700"/>
                <a:gd name="T84" fmla="*/ 3898 w 5760"/>
                <a:gd name="T85" fmla="*/ 272 h 700"/>
                <a:gd name="T86" fmla="*/ 3579 w 5760"/>
                <a:gd name="T87" fmla="*/ 291 h 700"/>
                <a:gd name="T88" fmla="*/ 3358 w 5760"/>
                <a:gd name="T89" fmla="*/ 300 h 700"/>
                <a:gd name="T90" fmla="*/ 3132 w 5760"/>
                <a:gd name="T91" fmla="*/ 307 h 700"/>
                <a:gd name="T92" fmla="*/ 2898 w 5760"/>
                <a:gd name="T93" fmla="*/ 310 h 700"/>
                <a:gd name="T94" fmla="*/ 2660 w 5760"/>
                <a:gd name="T95" fmla="*/ 309 h 700"/>
                <a:gd name="T96" fmla="*/ 2417 w 5760"/>
                <a:gd name="T97" fmla="*/ 306 h 700"/>
                <a:gd name="T98" fmla="*/ 2170 w 5760"/>
                <a:gd name="T99" fmla="*/ 297 h 700"/>
                <a:gd name="T100" fmla="*/ 1920 w 5760"/>
                <a:gd name="T101" fmla="*/ 284 h 700"/>
                <a:gd name="T102" fmla="*/ 1667 w 5760"/>
                <a:gd name="T103" fmla="*/ 266 h 700"/>
                <a:gd name="T104" fmla="*/ 1412 w 5760"/>
                <a:gd name="T105" fmla="*/ 242 h 700"/>
                <a:gd name="T106" fmla="*/ 1155 w 5760"/>
                <a:gd name="T107" fmla="*/ 212 h 700"/>
                <a:gd name="T108" fmla="*/ 898 w 5760"/>
                <a:gd name="T109" fmla="*/ 177 h 700"/>
                <a:gd name="T110" fmla="*/ 640 w 5760"/>
                <a:gd name="T111" fmla="*/ 136 h 700"/>
                <a:gd name="T112" fmla="*/ 383 w 5760"/>
                <a:gd name="T113" fmla="*/ 87 h 700"/>
                <a:gd name="T114" fmla="*/ 128 w 5760"/>
                <a:gd name="T115" fmla="*/ 31 h 700"/>
                <a:gd name="T116" fmla="*/ 0 w 5760"/>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lnTo>
                    <a:pt x="0" y="0"/>
                  </a:lnTo>
                  <a:close/>
                </a:path>
              </a:pathLst>
            </a:custGeom>
            <a:solidFill>
              <a:srgbClr val="0070C0"/>
            </a:solidFill>
            <a:ln>
              <a:noFill/>
            </a:ln>
          </p:spPr>
          <p:txBody>
            <a:bodyPr/>
            <a:lstStyle/>
            <a:p>
              <a:pPr>
                <a:defRPr/>
              </a:pPr>
              <a:endParaRPr lang="zh-CN" altLang="en-US" sz="1000">
                <a:latin typeface="微软雅黑" panose="020B0503020204020204" pitchFamily="34" charset="-122"/>
                <a:ea typeface="微软雅黑" panose="020B0503020204020204" pitchFamily="34" charset="-122"/>
              </a:endParaRPr>
            </a:p>
          </p:txBody>
        </p:sp>
        <p:sp>
          <p:nvSpPr>
            <p:cNvPr id="8" name="MH_SubTitle_1"/>
            <p:cNvSpPr/>
            <p:nvPr>
              <p:custDataLst>
                <p:tags r:id="rId2"/>
              </p:custDataLst>
            </p:nvPr>
          </p:nvSpPr>
          <p:spPr bwMode="auto">
            <a:xfrm>
              <a:off x="1617" y="4076"/>
              <a:ext cx="2190" cy="2193"/>
            </a:xfrm>
            <a:custGeom>
              <a:avLst/>
              <a:gdLst>
                <a:gd name="T0" fmla="*/ 642 w 642"/>
                <a:gd name="T1" fmla="*/ 338 h 643"/>
                <a:gd name="T2" fmla="*/ 635 w 642"/>
                <a:gd name="T3" fmla="*/ 386 h 643"/>
                <a:gd name="T4" fmla="*/ 623 w 642"/>
                <a:gd name="T5" fmla="*/ 432 h 643"/>
                <a:gd name="T6" fmla="*/ 603 w 642"/>
                <a:gd name="T7" fmla="*/ 474 h 643"/>
                <a:gd name="T8" fmla="*/ 578 w 642"/>
                <a:gd name="T9" fmla="*/ 514 h 643"/>
                <a:gd name="T10" fmla="*/ 548 w 642"/>
                <a:gd name="T11" fmla="*/ 548 h 643"/>
                <a:gd name="T12" fmla="*/ 513 w 642"/>
                <a:gd name="T13" fmla="*/ 579 h 643"/>
                <a:gd name="T14" fmla="*/ 474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7 w 642"/>
                <a:gd name="T29" fmla="*/ 604 h 643"/>
                <a:gd name="T30" fmla="*/ 128 w 642"/>
                <a:gd name="T31" fmla="*/ 579 h 643"/>
                <a:gd name="T32" fmla="*/ 93 w 642"/>
                <a:gd name="T33" fmla="*/ 548 h 643"/>
                <a:gd name="T34" fmla="*/ 63 w 642"/>
                <a:gd name="T35" fmla="*/ 514 h 643"/>
                <a:gd name="T36" fmla="*/ 38 w 642"/>
                <a:gd name="T37" fmla="*/ 474 h 643"/>
                <a:gd name="T38" fmla="*/ 19 w 642"/>
                <a:gd name="T39" fmla="*/ 432 h 643"/>
                <a:gd name="T40" fmla="*/ 7 w 642"/>
                <a:gd name="T41" fmla="*/ 386 h 643"/>
                <a:gd name="T42" fmla="*/ 0 w 642"/>
                <a:gd name="T43" fmla="*/ 338 h 643"/>
                <a:gd name="T44" fmla="*/ 0 w 642"/>
                <a:gd name="T45" fmla="*/ 304 h 643"/>
                <a:gd name="T46" fmla="*/ 7 w 642"/>
                <a:gd name="T47" fmla="*/ 256 h 643"/>
                <a:gd name="T48" fmla="*/ 19 w 642"/>
                <a:gd name="T49" fmla="*/ 211 h 643"/>
                <a:gd name="T50" fmla="*/ 38 w 642"/>
                <a:gd name="T51" fmla="*/ 169 h 643"/>
                <a:gd name="T52" fmla="*/ 63 w 642"/>
                <a:gd name="T53" fmla="*/ 129 h 643"/>
                <a:gd name="T54" fmla="*/ 93 w 642"/>
                <a:gd name="T55" fmla="*/ 95 h 643"/>
                <a:gd name="T56" fmla="*/ 128 w 642"/>
                <a:gd name="T57" fmla="*/ 64 h 643"/>
                <a:gd name="T58" fmla="*/ 167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4 w 642"/>
                <a:gd name="T73" fmla="*/ 39 h 643"/>
                <a:gd name="T74" fmla="*/ 513 w 642"/>
                <a:gd name="T75" fmla="*/ 64 h 643"/>
                <a:gd name="T76" fmla="*/ 548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lnTo>
                    <a:pt x="642" y="321"/>
                  </a:lnTo>
                  <a:close/>
                </a:path>
              </a:pathLst>
            </a:custGeom>
            <a:solidFill>
              <a:srgbClr val="DBF1FC"/>
            </a:solidFill>
            <a:ln>
              <a:noFill/>
            </a:ln>
          </p:spPr>
          <p:txBody>
            <a:bodyPr anchor="ctr" anchorCtr="1">
              <a:normAutofit/>
            </a:bodyPr>
            <a:lstStyle/>
            <a:p>
              <a:pPr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8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12" name="MH_SubTitle_2"/>
            <p:cNvSpPr/>
            <p:nvPr>
              <p:custDataLst>
                <p:tags r:id="rId3"/>
              </p:custDataLst>
            </p:nvPr>
          </p:nvSpPr>
          <p:spPr bwMode="auto">
            <a:xfrm>
              <a:off x="4990" y="4448"/>
              <a:ext cx="2190" cy="2193"/>
            </a:xfrm>
            <a:custGeom>
              <a:avLst/>
              <a:gdLst>
                <a:gd name="T0" fmla="*/ 642 w 642"/>
                <a:gd name="T1" fmla="*/ 339 h 643"/>
                <a:gd name="T2" fmla="*/ 635 w 642"/>
                <a:gd name="T3" fmla="*/ 386 h 643"/>
                <a:gd name="T4" fmla="*/ 623 w 642"/>
                <a:gd name="T5" fmla="*/ 432 h 643"/>
                <a:gd name="T6" fmla="*/ 603 w 642"/>
                <a:gd name="T7" fmla="*/ 474 h 643"/>
                <a:gd name="T8" fmla="*/ 578 w 642"/>
                <a:gd name="T9" fmla="*/ 514 h 643"/>
                <a:gd name="T10" fmla="*/ 547 w 642"/>
                <a:gd name="T11" fmla="*/ 548 h 643"/>
                <a:gd name="T12" fmla="*/ 513 w 642"/>
                <a:gd name="T13" fmla="*/ 579 h 643"/>
                <a:gd name="T14" fmla="*/ 473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8 w 642"/>
                <a:gd name="T29" fmla="*/ 604 h 643"/>
                <a:gd name="T30" fmla="*/ 128 w 642"/>
                <a:gd name="T31" fmla="*/ 579 h 643"/>
                <a:gd name="T32" fmla="*/ 94 w 642"/>
                <a:gd name="T33" fmla="*/ 548 h 643"/>
                <a:gd name="T34" fmla="*/ 63 w 642"/>
                <a:gd name="T35" fmla="*/ 514 h 643"/>
                <a:gd name="T36" fmla="*/ 38 w 642"/>
                <a:gd name="T37" fmla="*/ 474 h 643"/>
                <a:gd name="T38" fmla="*/ 19 w 642"/>
                <a:gd name="T39" fmla="*/ 432 h 643"/>
                <a:gd name="T40" fmla="*/ 6 w 642"/>
                <a:gd name="T41" fmla="*/ 386 h 643"/>
                <a:gd name="T42" fmla="*/ 0 w 642"/>
                <a:gd name="T43" fmla="*/ 339 h 643"/>
                <a:gd name="T44" fmla="*/ 0 w 642"/>
                <a:gd name="T45" fmla="*/ 305 h 643"/>
                <a:gd name="T46" fmla="*/ 6 w 642"/>
                <a:gd name="T47" fmla="*/ 256 h 643"/>
                <a:gd name="T48" fmla="*/ 19 w 642"/>
                <a:gd name="T49" fmla="*/ 211 h 643"/>
                <a:gd name="T50" fmla="*/ 38 w 642"/>
                <a:gd name="T51" fmla="*/ 169 h 643"/>
                <a:gd name="T52" fmla="*/ 63 w 642"/>
                <a:gd name="T53" fmla="*/ 129 h 643"/>
                <a:gd name="T54" fmla="*/ 94 w 642"/>
                <a:gd name="T55" fmla="*/ 95 h 643"/>
                <a:gd name="T56" fmla="*/ 128 w 642"/>
                <a:gd name="T57" fmla="*/ 64 h 643"/>
                <a:gd name="T58" fmla="*/ 168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3 w 642"/>
                <a:gd name="T73" fmla="*/ 39 h 643"/>
                <a:gd name="T74" fmla="*/ 513 w 642"/>
                <a:gd name="T75" fmla="*/ 64 h 643"/>
                <a:gd name="T76" fmla="*/ 547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lnTo>
                    <a:pt x="642" y="321"/>
                  </a:lnTo>
                  <a:close/>
                </a:path>
              </a:pathLst>
            </a:custGeom>
            <a:solidFill>
              <a:srgbClr val="DBF1FC"/>
            </a:solidFill>
            <a:ln>
              <a:noFill/>
            </a:ln>
          </p:spPr>
          <p:txBody>
            <a:bodyPr anchor="ctr" anchorCtr="1">
              <a:normAutofit/>
            </a:bodyPr>
            <a:lstStyle/>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8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20" name="MH_SubTitle_4"/>
            <p:cNvSpPr/>
            <p:nvPr>
              <p:custDataLst>
                <p:tags r:id="rId4"/>
              </p:custDataLst>
            </p:nvPr>
          </p:nvSpPr>
          <p:spPr bwMode="auto">
            <a:xfrm>
              <a:off x="11730" y="4076"/>
              <a:ext cx="2193" cy="2193"/>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DBF1FC"/>
            </a:solidFill>
            <a:ln>
              <a:noFill/>
            </a:ln>
          </p:spPr>
          <p:txBody>
            <a:bodyPr anchor="ctr" anchorCtr="1">
              <a:normAutofit/>
            </a:bodyPr>
            <a:lstStyle/>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8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16" name="MH_SubTitle_3"/>
            <p:cNvSpPr/>
            <p:nvPr>
              <p:custDataLst>
                <p:tags r:id="rId5"/>
              </p:custDataLst>
            </p:nvPr>
          </p:nvSpPr>
          <p:spPr bwMode="auto">
            <a:xfrm>
              <a:off x="8353" y="4427"/>
              <a:ext cx="2193" cy="2193"/>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8 w 643"/>
                <a:gd name="T11" fmla="*/ 549 h 643"/>
                <a:gd name="T12" fmla="*/ 514 w 643"/>
                <a:gd name="T13" fmla="*/ 579 h 643"/>
                <a:gd name="T14" fmla="*/ 474 w 643"/>
                <a:gd name="T15" fmla="*/ 604 h 643"/>
                <a:gd name="T16" fmla="*/ 432 w 643"/>
                <a:gd name="T17" fmla="*/ 624 h 643"/>
                <a:gd name="T18" fmla="*/ 387 w 643"/>
                <a:gd name="T19" fmla="*/ 636 h 643"/>
                <a:gd name="T20" fmla="*/ 339 w 643"/>
                <a:gd name="T21" fmla="*/ 643 h 643"/>
                <a:gd name="T22" fmla="*/ 306 w 643"/>
                <a:gd name="T23" fmla="*/ 643 h 643"/>
                <a:gd name="T24" fmla="*/ 257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20 w 643"/>
                <a:gd name="T39" fmla="*/ 432 h 643"/>
                <a:gd name="T40" fmla="*/ 7 w 643"/>
                <a:gd name="T41" fmla="*/ 387 h 643"/>
                <a:gd name="T42" fmla="*/ 0 w 643"/>
                <a:gd name="T43" fmla="*/ 339 h 643"/>
                <a:gd name="T44" fmla="*/ 0 w 643"/>
                <a:gd name="T45" fmla="*/ 306 h 643"/>
                <a:gd name="T46" fmla="*/ 7 w 643"/>
                <a:gd name="T47" fmla="*/ 257 h 643"/>
                <a:gd name="T48" fmla="*/ 20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7 w 643"/>
                <a:gd name="T63" fmla="*/ 7 h 643"/>
                <a:gd name="T64" fmla="*/ 306 w 643"/>
                <a:gd name="T65" fmla="*/ 0 h 643"/>
                <a:gd name="T66" fmla="*/ 339 w 643"/>
                <a:gd name="T67" fmla="*/ 0 h 643"/>
                <a:gd name="T68" fmla="*/ 387 w 643"/>
                <a:gd name="T69" fmla="*/ 7 h 643"/>
                <a:gd name="T70" fmla="*/ 432 w 643"/>
                <a:gd name="T71" fmla="*/ 20 h 643"/>
                <a:gd name="T72" fmla="*/ 474 w 643"/>
                <a:gd name="T73" fmla="*/ 39 h 643"/>
                <a:gd name="T74" fmla="*/ 514 w 643"/>
                <a:gd name="T75" fmla="*/ 64 h 643"/>
                <a:gd name="T76" fmla="*/ 548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lnTo>
                    <a:pt x="643" y="322"/>
                  </a:lnTo>
                  <a:close/>
                </a:path>
              </a:pathLst>
            </a:custGeom>
            <a:solidFill>
              <a:srgbClr val="DBF1FC"/>
            </a:solidFill>
            <a:ln>
              <a:noFill/>
            </a:ln>
          </p:spPr>
          <p:txBody>
            <a:bodyPr anchor="ctr" anchorCtr="1">
              <a:normAutofit/>
            </a:bodyPr>
            <a:lstStyle/>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添加</a:t>
              </a:r>
              <a:endParaRPr lang="en-US" altLang="zh-CN" sz="18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lgn="ctr">
                <a:defRPr/>
              </a:pPr>
              <a:r>
                <a:rPr lang="zh-CN" altLang="en-US" sz="1800" kern="0" dirty="0">
                  <a:solidFill>
                    <a:schemeClr val="tx1">
                      <a:lumMod val="65000"/>
                      <a:lumOff val="35000"/>
                    </a:schemeClr>
                  </a:solidFill>
                  <a:latin typeface="微软雅黑" panose="020B0503020204020204" pitchFamily="34" charset="-122"/>
                  <a:ea typeface="微软雅黑" panose="020B0503020204020204" pitchFamily="34" charset="-122"/>
                </a:rPr>
                <a:t>标题</a:t>
              </a:r>
            </a:p>
          </p:txBody>
        </p:sp>
        <p:sp>
          <p:nvSpPr>
            <p:cNvPr id="23" name="MH_SubTitle_1"/>
            <p:cNvSpPr txBox="1">
              <a:spLocks noChangeArrowheads="1"/>
            </p:cNvSpPr>
            <p:nvPr/>
          </p:nvSpPr>
          <p:spPr bwMode="auto">
            <a:xfrm>
              <a:off x="1485" y="1422"/>
              <a:ext cx="2766" cy="1641"/>
            </a:xfrm>
            <a:prstGeom prst="rect">
              <a:avLst/>
            </a:prstGeom>
            <a:noFill/>
            <a:ln>
              <a:noFill/>
            </a:ln>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jus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MH_SubTitle_1"/>
            <p:cNvSpPr txBox="1">
              <a:spLocks noChangeArrowheads="1"/>
            </p:cNvSpPr>
            <p:nvPr/>
          </p:nvSpPr>
          <p:spPr bwMode="auto">
            <a:xfrm>
              <a:off x="4841" y="1702"/>
              <a:ext cx="2766" cy="1641"/>
            </a:xfrm>
            <a:prstGeom prst="rect">
              <a:avLst/>
            </a:prstGeom>
            <a:noFill/>
            <a:ln>
              <a:noFill/>
            </a:ln>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jus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MH_SubTitle_1"/>
            <p:cNvSpPr txBox="1">
              <a:spLocks noChangeArrowheads="1"/>
            </p:cNvSpPr>
            <p:nvPr/>
          </p:nvSpPr>
          <p:spPr bwMode="auto">
            <a:xfrm>
              <a:off x="8170" y="1724"/>
              <a:ext cx="2766" cy="1641"/>
            </a:xfrm>
            <a:prstGeom prst="rect">
              <a:avLst/>
            </a:prstGeom>
            <a:noFill/>
            <a:ln>
              <a:noFill/>
            </a:ln>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jus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MH_SubTitle_1"/>
            <p:cNvSpPr txBox="1">
              <a:spLocks noChangeArrowheads="1"/>
            </p:cNvSpPr>
            <p:nvPr/>
          </p:nvSpPr>
          <p:spPr bwMode="auto">
            <a:xfrm>
              <a:off x="11360" y="1535"/>
              <a:ext cx="2766" cy="1641"/>
            </a:xfrm>
            <a:prstGeom prst="rect">
              <a:avLst/>
            </a:prstGeom>
            <a:noFill/>
            <a:ln>
              <a:noFill/>
            </a:ln>
          </p:spPr>
          <p:txBody>
            <a:bodyPr>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just">
                <a:defRPr/>
              </a:pP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endParaRPr lang="zh-CN" altLang="en-US" sz="1200"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p:cNvPicPr>
          <p:nvPr/>
        </p:nvPicPr>
        <p:blipFill>
          <a:blip r:embed="rId3"/>
          <a:srcRect r="31235"/>
          <a:stretch>
            <a:fillRect/>
          </a:stretch>
        </p:blipFill>
        <p:spPr>
          <a:xfrm rot="5400000">
            <a:off x="2219960" y="-1780540"/>
            <a:ext cx="4702810" cy="9144635"/>
          </a:xfrm>
          <a:prstGeom prst="rect">
            <a:avLst/>
          </a:prstGeom>
        </p:spPr>
      </p:pic>
      <p:pic>
        <p:nvPicPr>
          <p:cNvPr id="4" name="图片 3" descr="12"/>
          <p:cNvPicPr>
            <a:picLocks noChangeAspect="1"/>
          </p:cNvPicPr>
          <p:nvPr/>
        </p:nvPicPr>
        <p:blipFill>
          <a:blip r:embed="rId4"/>
          <a:srcRect r="52911" b="23622"/>
          <a:stretch>
            <a:fillRect/>
          </a:stretch>
        </p:blipFill>
        <p:spPr>
          <a:xfrm rot="5400000">
            <a:off x="1996440" y="-1997075"/>
            <a:ext cx="5150485" cy="9144635"/>
          </a:xfrm>
          <a:prstGeom prst="rect">
            <a:avLst/>
          </a:prstGeom>
        </p:spPr>
      </p:pic>
      <p:grpSp>
        <p:nvGrpSpPr>
          <p:cNvPr id="14" name="组合 13"/>
          <p:cNvGrpSpPr/>
          <p:nvPr/>
        </p:nvGrpSpPr>
        <p:grpSpPr>
          <a:xfrm>
            <a:off x="1413510" y="1774323"/>
            <a:ext cx="6616065" cy="1730596"/>
            <a:chOff x="2948" y="3276"/>
            <a:chExt cx="13892" cy="3634"/>
          </a:xfrm>
        </p:grpSpPr>
        <p:sp>
          <p:nvSpPr>
            <p:cNvPr id="5" name="矩形 4"/>
            <p:cNvSpPr/>
            <p:nvPr/>
          </p:nvSpPr>
          <p:spPr>
            <a:xfrm>
              <a:off x="2948" y="3276"/>
              <a:ext cx="4393" cy="3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600"/>
            </a:p>
          </p:txBody>
        </p:sp>
        <p:sp>
          <p:nvSpPr>
            <p:cNvPr id="6" name="文本框 5"/>
            <p:cNvSpPr txBox="1"/>
            <p:nvPr/>
          </p:nvSpPr>
          <p:spPr>
            <a:xfrm>
              <a:off x="2948" y="5482"/>
              <a:ext cx="4401" cy="967"/>
            </a:xfrm>
            <a:prstGeom prst="rect">
              <a:avLst/>
            </a:prstGeom>
            <a:noFill/>
          </p:spPr>
          <p:txBody>
            <a:bodyPr wrap="square" rtlCol="0">
              <a:spAutoFit/>
            </a:bodyPr>
            <a:lstStyle/>
            <a:p>
              <a:pPr algn="ctr"/>
              <a:r>
                <a:rPr lang="en-US" altLang="zh-CN" sz="2400" dirty="0">
                  <a:solidFill>
                    <a:schemeClr val="bg1"/>
                  </a:solidFill>
                  <a:ea typeface="字魂54号-贤黑" panose="00000500000000000000" pitchFamily="2" charset="-122"/>
                </a:rPr>
                <a:t>Part THREE</a:t>
              </a:r>
            </a:p>
          </p:txBody>
        </p:sp>
        <p:sp>
          <p:nvSpPr>
            <p:cNvPr id="7" name="文本框 6"/>
            <p:cNvSpPr txBox="1"/>
            <p:nvPr/>
          </p:nvSpPr>
          <p:spPr>
            <a:xfrm>
              <a:off x="3287" y="3276"/>
              <a:ext cx="3714" cy="2517"/>
            </a:xfrm>
            <a:prstGeom prst="rect">
              <a:avLst/>
            </a:prstGeom>
            <a:noFill/>
          </p:spPr>
          <p:txBody>
            <a:bodyPr wrap="square" rtlCol="0">
              <a:spAutoFit/>
            </a:bodyPr>
            <a:lstStyle/>
            <a:p>
              <a:pPr algn="ctr"/>
              <a:r>
                <a:rPr lang="en-US" altLang="zh-CN" sz="7200" dirty="0">
                  <a:solidFill>
                    <a:schemeClr val="bg1"/>
                  </a:solidFill>
                  <a:ea typeface="字魂54号-贤黑" panose="00000500000000000000" pitchFamily="2" charset="-122"/>
                </a:rPr>
                <a:t>03</a:t>
              </a:r>
            </a:p>
          </p:txBody>
        </p:sp>
        <p:sp>
          <p:nvSpPr>
            <p:cNvPr id="8" name="文本框 7"/>
            <p:cNvSpPr txBox="1"/>
            <p:nvPr/>
          </p:nvSpPr>
          <p:spPr>
            <a:xfrm>
              <a:off x="7999" y="4685"/>
              <a:ext cx="8841" cy="1484"/>
            </a:xfrm>
            <a:prstGeom prst="rect">
              <a:avLst/>
            </a:prstGeom>
            <a:noFill/>
          </p:spPr>
          <p:txBody>
            <a:bodyPr wrap="square" rtlCol="0">
              <a:spAutoFit/>
            </a:bodyPr>
            <a:lstStyle/>
            <a:p>
              <a:r>
                <a:rPr lang="zh-CN" altLang="zh-CN" sz="4000" spc="600" dirty="0">
                  <a:solidFill>
                    <a:schemeClr val="tx2"/>
                  </a:solidFill>
                  <a:ea typeface="字魂54号-贤黑" panose="00000500000000000000" pitchFamily="2" charset="-122"/>
                </a:rPr>
                <a:t>输入标题内容</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3.</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2" name="组合 1"/>
          <p:cNvGrpSpPr/>
          <p:nvPr/>
        </p:nvGrpSpPr>
        <p:grpSpPr>
          <a:xfrm>
            <a:off x="699770" y="1691640"/>
            <a:ext cx="7851140" cy="2796229"/>
            <a:chOff x="1893" y="3352"/>
            <a:chExt cx="15522" cy="5528"/>
          </a:xfrm>
        </p:grpSpPr>
        <p:sp>
          <p:nvSpPr>
            <p:cNvPr id="36" name="Rectangle 97"/>
            <p:cNvSpPr>
              <a:spLocks noChangeArrowheads="1"/>
            </p:cNvSpPr>
            <p:nvPr/>
          </p:nvSpPr>
          <p:spPr bwMode="auto">
            <a:xfrm>
              <a:off x="4731" y="4965"/>
              <a:ext cx="723" cy="384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37" name="Rectangle 101"/>
            <p:cNvSpPr>
              <a:spLocks noChangeArrowheads="1"/>
            </p:cNvSpPr>
            <p:nvPr/>
          </p:nvSpPr>
          <p:spPr bwMode="auto">
            <a:xfrm>
              <a:off x="1998" y="4334"/>
              <a:ext cx="723" cy="4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38" name="Rectangle 105"/>
            <p:cNvSpPr>
              <a:spLocks noChangeArrowheads="1"/>
            </p:cNvSpPr>
            <p:nvPr/>
          </p:nvSpPr>
          <p:spPr bwMode="auto">
            <a:xfrm>
              <a:off x="3395" y="3904"/>
              <a:ext cx="723" cy="4906"/>
            </a:xfrm>
            <a:prstGeom prst="rect">
              <a:avLst/>
            </a:prstGeom>
            <a:solidFill>
              <a:srgbClr val="A8D9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39" name="Rectangle 97"/>
            <p:cNvSpPr>
              <a:spLocks noChangeArrowheads="1"/>
            </p:cNvSpPr>
            <p:nvPr/>
          </p:nvSpPr>
          <p:spPr bwMode="auto">
            <a:xfrm>
              <a:off x="6113" y="5502"/>
              <a:ext cx="723" cy="330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40" name="矩形 39"/>
            <p:cNvSpPr/>
            <p:nvPr/>
          </p:nvSpPr>
          <p:spPr>
            <a:xfrm>
              <a:off x="7608" y="5873"/>
              <a:ext cx="3985" cy="1275"/>
            </a:xfrm>
            <a:prstGeom prst="rect">
              <a:avLst/>
            </a:prstGeom>
          </p:spPr>
          <p:txBody>
            <a:bodyPr wrap="square">
              <a:spAutoFit/>
            </a:bodyPr>
            <a:lstStyle/>
            <a:p>
              <a:pPr>
                <a:lnSpc>
                  <a:spcPct val="120000"/>
                </a:lnSpc>
              </a:pPr>
              <a:r>
                <a:rPr lang="zh-CN" altLang="en-US" sz="1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您的内容打在这里，或者通过复制您的文本后，在此框中选择粘贴，并选择只保留文字。</a:t>
              </a:r>
            </a:p>
          </p:txBody>
        </p:sp>
        <p:sp>
          <p:nvSpPr>
            <p:cNvPr id="41" name="矩形 40"/>
            <p:cNvSpPr/>
            <p:nvPr/>
          </p:nvSpPr>
          <p:spPr>
            <a:xfrm>
              <a:off x="7608" y="5195"/>
              <a:ext cx="3716" cy="763"/>
            </a:xfrm>
            <a:prstGeom prst="rect">
              <a:avLst/>
            </a:prstGeom>
          </p:spPr>
          <p:txBody>
            <a:bodyPr wrap="square">
              <a:spAutoFit/>
            </a:bodyPr>
            <a:lstStyle/>
            <a:p>
              <a:pPr>
                <a:lnSpc>
                  <a:spcPct val="120000"/>
                </a:lnSpc>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sp>
          <p:nvSpPr>
            <p:cNvPr id="42" name="矩形 41"/>
            <p:cNvSpPr/>
            <p:nvPr/>
          </p:nvSpPr>
          <p:spPr>
            <a:xfrm>
              <a:off x="7608" y="7605"/>
              <a:ext cx="3985" cy="1275"/>
            </a:xfrm>
            <a:prstGeom prst="rect">
              <a:avLst/>
            </a:prstGeom>
          </p:spPr>
          <p:txBody>
            <a:bodyPr wrap="square">
              <a:spAutoFit/>
            </a:bodyPr>
            <a:lstStyle/>
            <a:p>
              <a:pPr>
                <a:lnSpc>
                  <a:spcPct val="120000"/>
                </a:lnSpc>
              </a:pPr>
              <a:r>
                <a:rPr lang="zh-CN" altLang="en-US" sz="10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您的内容打在这里，或者通过复制您的文本后，在此框中选择粘贴，并选择只保留文字。</a:t>
              </a:r>
            </a:p>
          </p:txBody>
        </p:sp>
        <p:sp>
          <p:nvSpPr>
            <p:cNvPr id="43" name="矩形 42"/>
            <p:cNvSpPr/>
            <p:nvPr/>
          </p:nvSpPr>
          <p:spPr>
            <a:xfrm>
              <a:off x="1893" y="3752"/>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90%</a:t>
              </a:r>
            </a:p>
          </p:txBody>
        </p:sp>
        <p:sp>
          <p:nvSpPr>
            <p:cNvPr id="44" name="矩形 43"/>
            <p:cNvSpPr/>
            <p:nvPr/>
          </p:nvSpPr>
          <p:spPr>
            <a:xfrm>
              <a:off x="3289" y="3352"/>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98%</a:t>
              </a:r>
            </a:p>
          </p:txBody>
        </p:sp>
        <p:sp>
          <p:nvSpPr>
            <p:cNvPr id="45" name="矩形 44"/>
            <p:cNvSpPr/>
            <p:nvPr/>
          </p:nvSpPr>
          <p:spPr>
            <a:xfrm>
              <a:off x="4625" y="4408"/>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80%</a:t>
              </a:r>
            </a:p>
          </p:txBody>
        </p:sp>
        <p:sp>
          <p:nvSpPr>
            <p:cNvPr id="46" name="矩形 45"/>
            <p:cNvSpPr/>
            <p:nvPr/>
          </p:nvSpPr>
          <p:spPr>
            <a:xfrm>
              <a:off x="6007" y="4950"/>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70%</a:t>
              </a:r>
            </a:p>
          </p:txBody>
        </p:sp>
        <p:sp>
          <p:nvSpPr>
            <p:cNvPr id="47" name="Rectangle 97"/>
            <p:cNvSpPr>
              <a:spLocks noChangeArrowheads="1"/>
            </p:cNvSpPr>
            <p:nvPr/>
          </p:nvSpPr>
          <p:spPr bwMode="auto">
            <a:xfrm>
              <a:off x="15205" y="5873"/>
              <a:ext cx="723" cy="293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48" name="Rectangle 101"/>
            <p:cNvSpPr>
              <a:spLocks noChangeArrowheads="1"/>
            </p:cNvSpPr>
            <p:nvPr/>
          </p:nvSpPr>
          <p:spPr bwMode="auto">
            <a:xfrm>
              <a:off x="12472" y="4334"/>
              <a:ext cx="723" cy="44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49" name="Rectangle 105"/>
            <p:cNvSpPr>
              <a:spLocks noChangeArrowheads="1"/>
            </p:cNvSpPr>
            <p:nvPr/>
          </p:nvSpPr>
          <p:spPr bwMode="auto">
            <a:xfrm>
              <a:off x="13869" y="3904"/>
              <a:ext cx="723" cy="4906"/>
            </a:xfrm>
            <a:prstGeom prst="rect">
              <a:avLst/>
            </a:prstGeom>
            <a:solidFill>
              <a:srgbClr val="A8D9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50" name="Rectangle 97"/>
            <p:cNvSpPr>
              <a:spLocks noChangeArrowheads="1"/>
            </p:cNvSpPr>
            <p:nvPr/>
          </p:nvSpPr>
          <p:spPr bwMode="auto">
            <a:xfrm>
              <a:off x="16587" y="4613"/>
              <a:ext cx="723" cy="419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000">
                <a:latin typeface="微软雅黑" panose="020B0503020204020204" pitchFamily="34" charset="-122"/>
                <a:ea typeface="微软雅黑" panose="020B0503020204020204" pitchFamily="34" charset="-122"/>
              </a:endParaRPr>
            </a:p>
          </p:txBody>
        </p:sp>
        <p:sp>
          <p:nvSpPr>
            <p:cNvPr id="51" name="矩形 50"/>
            <p:cNvSpPr/>
            <p:nvPr/>
          </p:nvSpPr>
          <p:spPr>
            <a:xfrm>
              <a:off x="12367" y="3752"/>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90%</a:t>
              </a:r>
            </a:p>
          </p:txBody>
        </p:sp>
        <p:sp>
          <p:nvSpPr>
            <p:cNvPr id="52" name="矩形 51"/>
            <p:cNvSpPr/>
            <p:nvPr/>
          </p:nvSpPr>
          <p:spPr>
            <a:xfrm>
              <a:off x="13763" y="3352"/>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98%</a:t>
              </a:r>
            </a:p>
          </p:txBody>
        </p:sp>
        <p:sp>
          <p:nvSpPr>
            <p:cNvPr id="53" name="矩形 52"/>
            <p:cNvSpPr/>
            <p:nvPr/>
          </p:nvSpPr>
          <p:spPr>
            <a:xfrm>
              <a:off x="15099" y="5355"/>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60%</a:t>
              </a:r>
            </a:p>
          </p:txBody>
        </p:sp>
        <p:sp>
          <p:nvSpPr>
            <p:cNvPr id="54" name="矩形 53"/>
            <p:cNvSpPr/>
            <p:nvPr/>
          </p:nvSpPr>
          <p:spPr>
            <a:xfrm>
              <a:off x="16481" y="4060"/>
              <a:ext cx="934" cy="545"/>
            </a:xfrm>
            <a:prstGeom prst="rect">
              <a:avLst/>
            </a:prstGeom>
          </p:spPr>
          <p:txBody>
            <a:bodyPr wrap="square">
              <a:spAutoFit/>
            </a:bodyPr>
            <a:lstStyle/>
            <a:p>
              <a:pPr>
                <a:lnSpc>
                  <a:spcPct val="120000"/>
                </a:lnSpc>
              </a:pPr>
              <a:r>
                <a:rPr lang="en-US" altLang="zh-CN" sz="10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85%</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352800" y="1447800"/>
            <a:ext cx="2438400" cy="1495425"/>
            <a:chOff x="4470400" y="1930400"/>
            <a:chExt cx="3251200" cy="1993900"/>
          </a:xfrm>
        </p:grpSpPr>
        <p:sp>
          <p:nvSpPr>
            <p:cNvPr id="26" name="矩形 25"/>
            <p:cNvSpPr/>
            <p:nvPr/>
          </p:nvSpPr>
          <p:spPr>
            <a:xfrm>
              <a:off x="4470400" y="1930400"/>
              <a:ext cx="3251200" cy="1993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8" name="组合 47"/>
            <p:cNvGrpSpPr/>
            <p:nvPr/>
          </p:nvGrpSpPr>
          <p:grpSpPr>
            <a:xfrm>
              <a:off x="4644880" y="2134455"/>
              <a:ext cx="2902239" cy="1484962"/>
              <a:chOff x="874713" y="3325188"/>
              <a:chExt cx="2902239" cy="1484962"/>
            </a:xfrm>
          </p:grpSpPr>
          <p:sp>
            <p:nvSpPr>
              <p:cNvPr id="49" name="矩形 48"/>
              <p:cNvSpPr/>
              <p:nvPr/>
            </p:nvSpPr>
            <p:spPr>
              <a:xfrm>
                <a:off x="874714" y="3800644"/>
                <a:ext cx="2902238" cy="100950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用户可以在投影仪或者计算机上进行演示也可以将演示文稿打印出来制作成胶片</a:t>
                </a:r>
              </a:p>
            </p:txBody>
          </p:sp>
          <p:sp>
            <p:nvSpPr>
              <p:cNvPr id="50" name="矩形 49"/>
              <p:cNvSpPr/>
              <p:nvPr/>
            </p:nvSpPr>
            <p:spPr>
              <a:xfrm>
                <a:off x="874713" y="3325188"/>
                <a:ext cx="2241974" cy="5663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标题文字添加</a:t>
                </a:r>
              </a:p>
            </p:txBody>
          </p:sp>
        </p:grpSp>
      </p:grpSp>
      <p:grpSp>
        <p:nvGrpSpPr>
          <p:cNvPr id="51" name="组合 50"/>
          <p:cNvGrpSpPr/>
          <p:nvPr/>
        </p:nvGrpSpPr>
        <p:grpSpPr>
          <a:xfrm>
            <a:off x="3352800" y="3019425"/>
            <a:ext cx="2438400" cy="1495425"/>
            <a:chOff x="4470400" y="4025900"/>
            <a:chExt cx="3251200" cy="1993900"/>
          </a:xfrm>
        </p:grpSpPr>
        <p:sp>
          <p:nvSpPr>
            <p:cNvPr id="52" name="矩形 51"/>
            <p:cNvSpPr/>
            <p:nvPr/>
          </p:nvSpPr>
          <p:spPr>
            <a:xfrm>
              <a:off x="4470400" y="4025900"/>
              <a:ext cx="3251200" cy="1993900"/>
            </a:xfrm>
            <a:prstGeom prst="rect">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3" name="组合 52"/>
            <p:cNvGrpSpPr/>
            <p:nvPr/>
          </p:nvGrpSpPr>
          <p:grpSpPr>
            <a:xfrm>
              <a:off x="4644880" y="4295757"/>
              <a:ext cx="2902239" cy="1484962"/>
              <a:chOff x="874713" y="3325188"/>
              <a:chExt cx="2902239" cy="1484962"/>
            </a:xfrm>
          </p:grpSpPr>
          <p:sp>
            <p:nvSpPr>
              <p:cNvPr id="54" name="矩形 53"/>
              <p:cNvSpPr/>
              <p:nvPr/>
            </p:nvSpPr>
            <p:spPr>
              <a:xfrm>
                <a:off x="874714" y="3800644"/>
                <a:ext cx="2902238" cy="100950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用户可以在投影仪或者计算机上进行演示也可以将演示文稿打印出来制作成胶片</a:t>
                </a:r>
              </a:p>
            </p:txBody>
          </p:sp>
          <p:sp>
            <p:nvSpPr>
              <p:cNvPr id="56" name="矩形 55"/>
              <p:cNvSpPr/>
              <p:nvPr/>
            </p:nvSpPr>
            <p:spPr>
              <a:xfrm>
                <a:off x="874713" y="3325188"/>
                <a:ext cx="2241974" cy="56630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标题文字添加</a:t>
                </a:r>
              </a:p>
            </p:txBody>
          </p:sp>
        </p:grpSp>
      </p:grpSp>
      <p:pic>
        <p:nvPicPr>
          <p:cNvPr id="57" name="图片占位符 20"/>
          <p:cNvPicPr>
            <a:picLocks noChangeAspect="1"/>
          </p:cNvPicPr>
          <p:nvPr/>
        </p:nvPicPr>
        <p:blipFill>
          <a:blip r:embed="rId3" cstate="print"/>
          <a:srcRect/>
          <a:stretch>
            <a:fillRect/>
          </a:stretch>
        </p:blipFill>
        <p:spPr>
          <a:xfrm>
            <a:off x="748004" y="1447800"/>
            <a:ext cx="2438400" cy="3067050"/>
          </a:xfrm>
          <a:custGeom>
            <a:avLst/>
            <a:gdLst>
              <a:gd name="connsiteX0" fmla="*/ 0 w 3251200"/>
              <a:gd name="connsiteY0" fmla="*/ 0 h 4089400"/>
              <a:gd name="connsiteX1" fmla="*/ 3251200 w 3251200"/>
              <a:gd name="connsiteY1" fmla="*/ 0 h 4089400"/>
              <a:gd name="connsiteX2" fmla="*/ 3251200 w 3251200"/>
              <a:gd name="connsiteY2" fmla="*/ 4089400 h 4089400"/>
              <a:gd name="connsiteX3" fmla="*/ 0 w 3251200"/>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251200" h="4089400">
                <a:moveTo>
                  <a:pt x="0" y="0"/>
                </a:moveTo>
                <a:lnTo>
                  <a:pt x="3251200" y="0"/>
                </a:lnTo>
                <a:lnTo>
                  <a:pt x="3251200" y="4089400"/>
                </a:lnTo>
                <a:lnTo>
                  <a:pt x="0" y="4089400"/>
                </a:lnTo>
                <a:close/>
              </a:path>
            </a:pathLst>
          </a:custGeom>
        </p:spPr>
      </p:pic>
      <p:pic>
        <p:nvPicPr>
          <p:cNvPr id="58" name="图片占位符 21"/>
          <p:cNvPicPr>
            <a:picLocks noChangeAspect="1"/>
          </p:cNvPicPr>
          <p:nvPr/>
        </p:nvPicPr>
        <p:blipFill>
          <a:blip r:embed="rId4" cstate="print"/>
          <a:srcRect/>
          <a:stretch>
            <a:fillRect/>
          </a:stretch>
        </p:blipFill>
        <p:spPr>
          <a:xfrm>
            <a:off x="5957596" y="1447800"/>
            <a:ext cx="2438400" cy="3067050"/>
          </a:xfrm>
          <a:custGeom>
            <a:avLst/>
            <a:gdLst>
              <a:gd name="connsiteX0" fmla="*/ 0 w 3251200"/>
              <a:gd name="connsiteY0" fmla="*/ 0 h 4089400"/>
              <a:gd name="connsiteX1" fmla="*/ 3251200 w 3251200"/>
              <a:gd name="connsiteY1" fmla="*/ 0 h 4089400"/>
              <a:gd name="connsiteX2" fmla="*/ 3251200 w 3251200"/>
              <a:gd name="connsiteY2" fmla="*/ 4089400 h 4089400"/>
              <a:gd name="connsiteX3" fmla="*/ 0 w 3251200"/>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251200" h="4089400">
                <a:moveTo>
                  <a:pt x="0" y="0"/>
                </a:moveTo>
                <a:lnTo>
                  <a:pt x="3251200" y="0"/>
                </a:lnTo>
                <a:lnTo>
                  <a:pt x="3251200" y="4089400"/>
                </a:lnTo>
                <a:lnTo>
                  <a:pt x="0" y="4089400"/>
                </a:lnTo>
                <a:close/>
              </a:path>
            </a:pathLst>
          </a:custGeom>
        </p:spPr>
      </p:pic>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3.</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randombar(horizontal)">
                                      <p:cBhvr>
                                        <p:cTn id="7" dur="500"/>
                                        <p:tgtEl>
                                          <p:spTgt spid="5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anim calcmode="lin" valueType="num">
                                      <p:cBhvr>
                                        <p:cTn id="17" dur="1000" fill="hold"/>
                                        <p:tgtEl>
                                          <p:spTgt spid="51"/>
                                        </p:tgtEl>
                                        <p:attrNameLst>
                                          <p:attrName>ppt_x</p:attrName>
                                        </p:attrNameLst>
                                      </p:cBhvr>
                                      <p:tavLst>
                                        <p:tav tm="0">
                                          <p:val>
                                            <p:strVal val="#ppt_x"/>
                                          </p:val>
                                        </p:tav>
                                        <p:tav tm="100000">
                                          <p:val>
                                            <p:strVal val="#ppt_x"/>
                                          </p:val>
                                        </p:tav>
                                      </p:tavLst>
                                    </p:anim>
                                    <p:anim calcmode="lin" valueType="num">
                                      <p:cBhvr>
                                        <p:cTn id="18" dur="1000" fill="hold"/>
                                        <p:tgtEl>
                                          <p:spTgt spid="5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randombar(horizontal)">
                                      <p:cBhvr>
                                        <p:cTn id="2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1"/>
          <p:cNvSpPr>
            <a:spLocks noEditPoints="1"/>
          </p:cNvSpPr>
          <p:nvPr/>
        </p:nvSpPr>
        <p:spPr bwMode="auto">
          <a:xfrm>
            <a:off x="795962" y="3286643"/>
            <a:ext cx="1249769" cy="1248110"/>
          </a:xfrm>
          <a:custGeom>
            <a:avLst/>
            <a:gdLst>
              <a:gd name="T0" fmla="*/ 638 w 638"/>
              <a:gd name="T1" fmla="*/ 346 h 637"/>
              <a:gd name="T2" fmla="*/ 603 w 638"/>
              <a:gd name="T3" fmla="*/ 284 h 637"/>
              <a:gd name="T4" fmla="*/ 556 w 638"/>
              <a:gd name="T5" fmla="*/ 221 h 637"/>
              <a:gd name="T6" fmla="*/ 609 w 638"/>
              <a:gd name="T7" fmla="*/ 184 h 637"/>
              <a:gd name="T8" fmla="*/ 547 w 638"/>
              <a:gd name="T9" fmla="*/ 146 h 637"/>
              <a:gd name="T10" fmla="*/ 476 w 638"/>
              <a:gd name="T11" fmla="*/ 116 h 637"/>
              <a:gd name="T12" fmla="*/ 503 w 638"/>
              <a:gd name="T13" fmla="*/ 57 h 637"/>
              <a:gd name="T14" fmla="*/ 432 w 638"/>
              <a:gd name="T15" fmla="*/ 56 h 637"/>
              <a:gd name="T16" fmla="*/ 353 w 638"/>
              <a:gd name="T17" fmla="*/ 65 h 637"/>
              <a:gd name="T18" fmla="*/ 347 w 638"/>
              <a:gd name="T19" fmla="*/ 0 h 637"/>
              <a:gd name="T20" fmla="*/ 285 w 638"/>
              <a:gd name="T21" fmla="*/ 34 h 637"/>
              <a:gd name="T22" fmla="*/ 221 w 638"/>
              <a:gd name="T23" fmla="*/ 81 h 637"/>
              <a:gd name="T24" fmla="*/ 185 w 638"/>
              <a:gd name="T25" fmla="*/ 28 h 637"/>
              <a:gd name="T26" fmla="*/ 149 w 638"/>
              <a:gd name="T27" fmla="*/ 90 h 637"/>
              <a:gd name="T28" fmla="*/ 117 w 638"/>
              <a:gd name="T29" fmla="*/ 162 h 637"/>
              <a:gd name="T30" fmla="*/ 58 w 638"/>
              <a:gd name="T31" fmla="*/ 134 h 637"/>
              <a:gd name="T32" fmla="*/ 56 w 638"/>
              <a:gd name="T33" fmla="*/ 205 h 637"/>
              <a:gd name="T34" fmla="*/ 66 w 638"/>
              <a:gd name="T35" fmla="*/ 284 h 637"/>
              <a:gd name="T36" fmla="*/ 0 w 638"/>
              <a:gd name="T37" fmla="*/ 290 h 637"/>
              <a:gd name="T38" fmla="*/ 37 w 638"/>
              <a:gd name="T39" fmla="*/ 352 h 637"/>
              <a:gd name="T40" fmla="*/ 82 w 638"/>
              <a:gd name="T41" fmla="*/ 414 h 637"/>
              <a:gd name="T42" fmla="*/ 29 w 638"/>
              <a:gd name="T43" fmla="*/ 452 h 637"/>
              <a:gd name="T44" fmla="*/ 91 w 638"/>
              <a:gd name="T45" fmla="*/ 488 h 637"/>
              <a:gd name="T46" fmla="*/ 162 w 638"/>
              <a:gd name="T47" fmla="*/ 520 h 637"/>
              <a:gd name="T48" fmla="*/ 135 w 638"/>
              <a:gd name="T49" fmla="*/ 579 h 637"/>
              <a:gd name="T50" fmla="*/ 208 w 638"/>
              <a:gd name="T51" fmla="*/ 581 h 637"/>
              <a:gd name="T52" fmla="*/ 285 w 638"/>
              <a:gd name="T53" fmla="*/ 572 h 637"/>
              <a:gd name="T54" fmla="*/ 291 w 638"/>
              <a:gd name="T55" fmla="*/ 637 h 637"/>
              <a:gd name="T56" fmla="*/ 353 w 638"/>
              <a:gd name="T57" fmla="*/ 600 h 637"/>
              <a:gd name="T58" fmla="*/ 417 w 638"/>
              <a:gd name="T59" fmla="*/ 555 h 637"/>
              <a:gd name="T60" fmla="*/ 453 w 638"/>
              <a:gd name="T61" fmla="*/ 608 h 637"/>
              <a:gd name="T62" fmla="*/ 491 w 638"/>
              <a:gd name="T63" fmla="*/ 546 h 637"/>
              <a:gd name="T64" fmla="*/ 521 w 638"/>
              <a:gd name="T65" fmla="*/ 475 h 637"/>
              <a:gd name="T66" fmla="*/ 580 w 638"/>
              <a:gd name="T67" fmla="*/ 502 h 637"/>
              <a:gd name="T68" fmla="*/ 582 w 638"/>
              <a:gd name="T69" fmla="*/ 429 h 637"/>
              <a:gd name="T70" fmla="*/ 573 w 638"/>
              <a:gd name="T71" fmla="*/ 352 h 637"/>
              <a:gd name="T72" fmla="*/ 319 w 638"/>
              <a:gd name="T73" fmla="*/ 493 h 637"/>
              <a:gd name="T74" fmla="*/ 319 w 638"/>
              <a:gd name="T75" fmla="*/ 144 h 637"/>
              <a:gd name="T76" fmla="*/ 319 w 638"/>
              <a:gd name="T77" fmla="*/ 49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7">
                <a:moveTo>
                  <a:pt x="603" y="352"/>
                </a:moveTo>
                <a:cubicBezTo>
                  <a:pt x="638" y="346"/>
                  <a:pt x="638" y="346"/>
                  <a:pt x="638" y="346"/>
                </a:cubicBezTo>
                <a:cubicBezTo>
                  <a:pt x="638" y="290"/>
                  <a:pt x="638" y="290"/>
                  <a:pt x="638" y="290"/>
                </a:cubicBezTo>
                <a:cubicBezTo>
                  <a:pt x="603" y="284"/>
                  <a:pt x="603" y="284"/>
                  <a:pt x="603" y="284"/>
                </a:cubicBezTo>
                <a:cubicBezTo>
                  <a:pt x="573" y="284"/>
                  <a:pt x="573" y="284"/>
                  <a:pt x="573" y="284"/>
                </a:cubicBezTo>
                <a:cubicBezTo>
                  <a:pt x="570" y="261"/>
                  <a:pt x="564" y="240"/>
                  <a:pt x="556" y="221"/>
                </a:cubicBezTo>
                <a:cubicBezTo>
                  <a:pt x="582" y="205"/>
                  <a:pt x="582" y="205"/>
                  <a:pt x="582" y="205"/>
                </a:cubicBezTo>
                <a:cubicBezTo>
                  <a:pt x="609" y="184"/>
                  <a:pt x="609" y="184"/>
                  <a:pt x="609" y="184"/>
                </a:cubicBezTo>
                <a:cubicBezTo>
                  <a:pt x="580" y="134"/>
                  <a:pt x="580" y="134"/>
                  <a:pt x="580" y="134"/>
                </a:cubicBezTo>
                <a:cubicBezTo>
                  <a:pt x="547" y="146"/>
                  <a:pt x="547" y="146"/>
                  <a:pt x="547" y="146"/>
                </a:cubicBezTo>
                <a:cubicBezTo>
                  <a:pt x="521" y="162"/>
                  <a:pt x="521" y="162"/>
                  <a:pt x="521" y="162"/>
                </a:cubicBezTo>
                <a:cubicBezTo>
                  <a:pt x="509" y="145"/>
                  <a:pt x="493" y="128"/>
                  <a:pt x="476" y="116"/>
                </a:cubicBezTo>
                <a:cubicBezTo>
                  <a:pt x="491" y="90"/>
                  <a:pt x="491" y="90"/>
                  <a:pt x="491" y="90"/>
                </a:cubicBezTo>
                <a:cubicBezTo>
                  <a:pt x="503" y="57"/>
                  <a:pt x="503" y="57"/>
                  <a:pt x="503" y="57"/>
                </a:cubicBezTo>
                <a:cubicBezTo>
                  <a:pt x="453" y="28"/>
                  <a:pt x="453" y="28"/>
                  <a:pt x="453" y="28"/>
                </a:cubicBezTo>
                <a:cubicBezTo>
                  <a:pt x="432" y="56"/>
                  <a:pt x="432" y="56"/>
                  <a:pt x="432" y="56"/>
                </a:cubicBezTo>
                <a:cubicBezTo>
                  <a:pt x="417" y="81"/>
                  <a:pt x="417" y="81"/>
                  <a:pt x="417" y="81"/>
                </a:cubicBezTo>
                <a:cubicBezTo>
                  <a:pt x="397" y="74"/>
                  <a:pt x="376" y="68"/>
                  <a:pt x="353" y="65"/>
                </a:cubicBezTo>
                <a:cubicBezTo>
                  <a:pt x="353" y="34"/>
                  <a:pt x="353" y="34"/>
                  <a:pt x="353" y="34"/>
                </a:cubicBezTo>
                <a:cubicBezTo>
                  <a:pt x="347" y="0"/>
                  <a:pt x="347" y="0"/>
                  <a:pt x="347" y="0"/>
                </a:cubicBezTo>
                <a:cubicBezTo>
                  <a:pt x="291" y="0"/>
                  <a:pt x="291" y="0"/>
                  <a:pt x="291" y="0"/>
                </a:cubicBezTo>
                <a:cubicBezTo>
                  <a:pt x="285" y="34"/>
                  <a:pt x="285" y="34"/>
                  <a:pt x="285" y="34"/>
                </a:cubicBezTo>
                <a:cubicBezTo>
                  <a:pt x="285" y="65"/>
                  <a:pt x="285" y="65"/>
                  <a:pt x="285" y="65"/>
                </a:cubicBezTo>
                <a:cubicBezTo>
                  <a:pt x="262" y="68"/>
                  <a:pt x="243" y="74"/>
                  <a:pt x="221" y="81"/>
                </a:cubicBezTo>
                <a:cubicBezTo>
                  <a:pt x="208" y="56"/>
                  <a:pt x="208" y="56"/>
                  <a:pt x="208" y="56"/>
                </a:cubicBezTo>
                <a:cubicBezTo>
                  <a:pt x="185" y="28"/>
                  <a:pt x="185" y="28"/>
                  <a:pt x="185" y="28"/>
                </a:cubicBezTo>
                <a:cubicBezTo>
                  <a:pt x="135" y="57"/>
                  <a:pt x="135" y="57"/>
                  <a:pt x="135" y="57"/>
                </a:cubicBezTo>
                <a:cubicBezTo>
                  <a:pt x="149" y="90"/>
                  <a:pt x="149" y="90"/>
                  <a:pt x="149" y="90"/>
                </a:cubicBezTo>
                <a:cubicBezTo>
                  <a:pt x="162" y="116"/>
                  <a:pt x="162" y="116"/>
                  <a:pt x="162" y="116"/>
                </a:cubicBezTo>
                <a:cubicBezTo>
                  <a:pt x="146" y="128"/>
                  <a:pt x="131" y="145"/>
                  <a:pt x="117" y="162"/>
                </a:cubicBezTo>
                <a:cubicBezTo>
                  <a:pt x="91" y="146"/>
                  <a:pt x="91" y="146"/>
                  <a:pt x="91" y="146"/>
                </a:cubicBezTo>
                <a:cubicBezTo>
                  <a:pt x="58" y="134"/>
                  <a:pt x="58" y="134"/>
                  <a:pt x="58" y="134"/>
                </a:cubicBezTo>
                <a:cubicBezTo>
                  <a:pt x="29" y="184"/>
                  <a:pt x="29" y="184"/>
                  <a:pt x="29" y="184"/>
                </a:cubicBezTo>
                <a:cubicBezTo>
                  <a:pt x="56" y="205"/>
                  <a:pt x="56" y="205"/>
                  <a:pt x="56" y="205"/>
                </a:cubicBezTo>
                <a:cubicBezTo>
                  <a:pt x="82" y="221"/>
                  <a:pt x="82" y="221"/>
                  <a:pt x="82" y="221"/>
                </a:cubicBezTo>
                <a:cubicBezTo>
                  <a:pt x="75" y="240"/>
                  <a:pt x="69" y="261"/>
                  <a:pt x="66" y="284"/>
                </a:cubicBezTo>
                <a:cubicBezTo>
                  <a:pt x="37" y="284"/>
                  <a:pt x="37" y="284"/>
                  <a:pt x="37" y="284"/>
                </a:cubicBezTo>
                <a:cubicBezTo>
                  <a:pt x="0" y="290"/>
                  <a:pt x="0" y="290"/>
                  <a:pt x="0" y="290"/>
                </a:cubicBezTo>
                <a:cubicBezTo>
                  <a:pt x="0" y="346"/>
                  <a:pt x="0" y="346"/>
                  <a:pt x="0" y="346"/>
                </a:cubicBezTo>
                <a:cubicBezTo>
                  <a:pt x="37" y="352"/>
                  <a:pt x="37" y="352"/>
                  <a:pt x="37" y="352"/>
                </a:cubicBezTo>
                <a:cubicBezTo>
                  <a:pt x="66" y="352"/>
                  <a:pt x="66" y="352"/>
                  <a:pt x="66" y="352"/>
                </a:cubicBezTo>
                <a:cubicBezTo>
                  <a:pt x="69" y="373"/>
                  <a:pt x="75" y="395"/>
                  <a:pt x="82" y="414"/>
                </a:cubicBezTo>
                <a:cubicBezTo>
                  <a:pt x="56" y="429"/>
                  <a:pt x="56" y="429"/>
                  <a:pt x="56" y="429"/>
                </a:cubicBezTo>
                <a:cubicBezTo>
                  <a:pt x="29" y="452"/>
                  <a:pt x="29" y="452"/>
                  <a:pt x="29" y="452"/>
                </a:cubicBezTo>
                <a:cubicBezTo>
                  <a:pt x="58" y="502"/>
                  <a:pt x="58" y="502"/>
                  <a:pt x="58" y="502"/>
                </a:cubicBezTo>
                <a:cubicBezTo>
                  <a:pt x="91" y="488"/>
                  <a:pt x="91" y="488"/>
                  <a:pt x="91" y="488"/>
                </a:cubicBezTo>
                <a:cubicBezTo>
                  <a:pt x="117" y="475"/>
                  <a:pt x="117" y="475"/>
                  <a:pt x="117" y="475"/>
                </a:cubicBezTo>
                <a:cubicBezTo>
                  <a:pt x="131" y="491"/>
                  <a:pt x="146" y="507"/>
                  <a:pt x="162" y="520"/>
                </a:cubicBezTo>
                <a:cubicBezTo>
                  <a:pt x="149" y="546"/>
                  <a:pt x="149" y="546"/>
                  <a:pt x="149" y="546"/>
                </a:cubicBezTo>
                <a:cubicBezTo>
                  <a:pt x="135" y="579"/>
                  <a:pt x="135" y="579"/>
                  <a:pt x="135" y="579"/>
                </a:cubicBezTo>
                <a:cubicBezTo>
                  <a:pt x="185" y="608"/>
                  <a:pt x="185" y="608"/>
                  <a:pt x="185" y="608"/>
                </a:cubicBezTo>
                <a:cubicBezTo>
                  <a:pt x="208" y="581"/>
                  <a:pt x="208" y="581"/>
                  <a:pt x="208" y="581"/>
                </a:cubicBezTo>
                <a:cubicBezTo>
                  <a:pt x="221" y="555"/>
                  <a:pt x="221" y="555"/>
                  <a:pt x="221" y="555"/>
                </a:cubicBezTo>
                <a:cubicBezTo>
                  <a:pt x="243" y="563"/>
                  <a:pt x="262" y="569"/>
                  <a:pt x="285" y="572"/>
                </a:cubicBezTo>
                <a:cubicBezTo>
                  <a:pt x="285" y="600"/>
                  <a:pt x="285" y="600"/>
                  <a:pt x="285" y="600"/>
                </a:cubicBezTo>
                <a:cubicBezTo>
                  <a:pt x="291" y="637"/>
                  <a:pt x="291" y="637"/>
                  <a:pt x="291" y="637"/>
                </a:cubicBezTo>
                <a:cubicBezTo>
                  <a:pt x="347" y="637"/>
                  <a:pt x="347" y="637"/>
                  <a:pt x="347" y="637"/>
                </a:cubicBezTo>
                <a:cubicBezTo>
                  <a:pt x="353" y="600"/>
                  <a:pt x="353" y="600"/>
                  <a:pt x="353" y="600"/>
                </a:cubicBezTo>
                <a:cubicBezTo>
                  <a:pt x="353" y="572"/>
                  <a:pt x="353" y="572"/>
                  <a:pt x="353" y="572"/>
                </a:cubicBezTo>
                <a:cubicBezTo>
                  <a:pt x="376" y="569"/>
                  <a:pt x="397" y="563"/>
                  <a:pt x="417" y="555"/>
                </a:cubicBezTo>
                <a:cubicBezTo>
                  <a:pt x="432" y="581"/>
                  <a:pt x="432" y="581"/>
                  <a:pt x="432" y="581"/>
                </a:cubicBezTo>
                <a:cubicBezTo>
                  <a:pt x="453" y="608"/>
                  <a:pt x="453" y="608"/>
                  <a:pt x="453" y="608"/>
                </a:cubicBezTo>
                <a:cubicBezTo>
                  <a:pt x="503" y="579"/>
                  <a:pt x="503" y="579"/>
                  <a:pt x="503" y="579"/>
                </a:cubicBezTo>
                <a:cubicBezTo>
                  <a:pt x="491" y="546"/>
                  <a:pt x="491" y="546"/>
                  <a:pt x="491" y="546"/>
                </a:cubicBezTo>
                <a:cubicBezTo>
                  <a:pt x="476" y="520"/>
                  <a:pt x="476" y="520"/>
                  <a:pt x="476" y="520"/>
                </a:cubicBezTo>
                <a:cubicBezTo>
                  <a:pt x="493" y="507"/>
                  <a:pt x="509" y="491"/>
                  <a:pt x="521" y="475"/>
                </a:cubicBezTo>
                <a:cubicBezTo>
                  <a:pt x="547" y="488"/>
                  <a:pt x="547" y="488"/>
                  <a:pt x="547" y="488"/>
                </a:cubicBezTo>
                <a:cubicBezTo>
                  <a:pt x="580" y="502"/>
                  <a:pt x="580" y="502"/>
                  <a:pt x="580" y="502"/>
                </a:cubicBezTo>
                <a:cubicBezTo>
                  <a:pt x="609" y="452"/>
                  <a:pt x="609" y="452"/>
                  <a:pt x="609" y="452"/>
                </a:cubicBezTo>
                <a:cubicBezTo>
                  <a:pt x="582" y="429"/>
                  <a:pt x="582" y="429"/>
                  <a:pt x="582" y="429"/>
                </a:cubicBezTo>
                <a:cubicBezTo>
                  <a:pt x="556" y="414"/>
                  <a:pt x="556" y="414"/>
                  <a:pt x="556" y="414"/>
                </a:cubicBezTo>
                <a:cubicBezTo>
                  <a:pt x="564" y="395"/>
                  <a:pt x="570" y="373"/>
                  <a:pt x="573" y="352"/>
                </a:cubicBezTo>
                <a:lnTo>
                  <a:pt x="603" y="352"/>
                </a:lnTo>
                <a:close/>
                <a:moveTo>
                  <a:pt x="319" y="493"/>
                </a:moveTo>
                <a:cubicBezTo>
                  <a:pt x="223" y="493"/>
                  <a:pt x="145" y="414"/>
                  <a:pt x="145" y="318"/>
                </a:cubicBezTo>
                <a:cubicBezTo>
                  <a:pt x="145" y="222"/>
                  <a:pt x="223" y="144"/>
                  <a:pt x="319" y="144"/>
                </a:cubicBezTo>
                <a:cubicBezTo>
                  <a:pt x="415" y="144"/>
                  <a:pt x="493" y="222"/>
                  <a:pt x="493" y="318"/>
                </a:cubicBezTo>
                <a:cubicBezTo>
                  <a:pt x="493" y="414"/>
                  <a:pt x="415" y="493"/>
                  <a:pt x="319" y="493"/>
                </a:cubicBezTo>
                <a:close/>
              </a:path>
            </a:pathLst>
          </a:custGeom>
          <a:solidFill>
            <a:srgbClr val="A8D9F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defRPr/>
            </a:pPr>
            <a:endParaRPr lang="zh-CN" altLang="en-US">
              <a:solidFill>
                <a:srgbClr val="3F7EE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
          <p:cNvSpPr>
            <a:spLocks noEditPoints="1"/>
          </p:cNvSpPr>
          <p:nvPr/>
        </p:nvSpPr>
        <p:spPr bwMode="auto">
          <a:xfrm>
            <a:off x="1892218" y="2690245"/>
            <a:ext cx="1567394" cy="1564907"/>
          </a:xfrm>
          <a:custGeom>
            <a:avLst/>
            <a:gdLst>
              <a:gd name="T0" fmla="*/ 800 w 800"/>
              <a:gd name="T1" fmla="*/ 428 h 799"/>
              <a:gd name="T2" fmla="*/ 766 w 800"/>
              <a:gd name="T3" fmla="*/ 365 h 799"/>
              <a:gd name="T4" fmla="*/ 725 w 800"/>
              <a:gd name="T5" fmla="*/ 303 h 799"/>
              <a:gd name="T6" fmla="*/ 781 w 800"/>
              <a:gd name="T7" fmla="*/ 273 h 799"/>
              <a:gd name="T8" fmla="*/ 725 w 800"/>
              <a:gd name="T9" fmla="*/ 229 h 799"/>
              <a:gd name="T10" fmla="*/ 663 w 800"/>
              <a:gd name="T11" fmla="*/ 186 h 799"/>
              <a:gd name="T12" fmla="*/ 704 w 800"/>
              <a:gd name="T13" fmla="*/ 136 h 799"/>
              <a:gd name="T14" fmla="*/ 636 w 800"/>
              <a:gd name="T15" fmla="*/ 117 h 799"/>
              <a:gd name="T16" fmla="*/ 561 w 800"/>
              <a:gd name="T17" fmla="*/ 102 h 799"/>
              <a:gd name="T18" fmla="*/ 580 w 800"/>
              <a:gd name="T19" fmla="*/ 41 h 799"/>
              <a:gd name="T20" fmla="*/ 509 w 800"/>
              <a:gd name="T21" fmla="*/ 49 h 799"/>
              <a:gd name="T22" fmla="*/ 436 w 800"/>
              <a:gd name="T23" fmla="*/ 64 h 799"/>
              <a:gd name="T24" fmla="*/ 430 w 800"/>
              <a:gd name="T25" fmla="*/ 0 h 799"/>
              <a:gd name="T26" fmla="*/ 366 w 800"/>
              <a:gd name="T27" fmla="*/ 35 h 799"/>
              <a:gd name="T28" fmla="*/ 304 w 800"/>
              <a:gd name="T29" fmla="*/ 76 h 799"/>
              <a:gd name="T30" fmla="*/ 274 w 800"/>
              <a:gd name="T31" fmla="*/ 20 h 799"/>
              <a:gd name="T32" fmla="*/ 230 w 800"/>
              <a:gd name="T33" fmla="*/ 76 h 799"/>
              <a:gd name="T34" fmla="*/ 188 w 800"/>
              <a:gd name="T35" fmla="*/ 138 h 799"/>
              <a:gd name="T36" fmla="*/ 138 w 800"/>
              <a:gd name="T37" fmla="*/ 97 h 799"/>
              <a:gd name="T38" fmla="*/ 118 w 800"/>
              <a:gd name="T39" fmla="*/ 165 h 799"/>
              <a:gd name="T40" fmla="*/ 103 w 800"/>
              <a:gd name="T41" fmla="*/ 239 h 799"/>
              <a:gd name="T42" fmla="*/ 43 w 800"/>
              <a:gd name="T43" fmla="*/ 220 h 799"/>
              <a:gd name="T44" fmla="*/ 50 w 800"/>
              <a:gd name="T45" fmla="*/ 292 h 799"/>
              <a:gd name="T46" fmla="*/ 64 w 800"/>
              <a:gd name="T47" fmla="*/ 365 h 799"/>
              <a:gd name="T48" fmla="*/ 0 w 800"/>
              <a:gd name="T49" fmla="*/ 371 h 799"/>
              <a:gd name="T50" fmla="*/ 37 w 800"/>
              <a:gd name="T51" fmla="*/ 435 h 799"/>
              <a:gd name="T52" fmla="*/ 77 w 800"/>
              <a:gd name="T53" fmla="*/ 497 h 799"/>
              <a:gd name="T54" fmla="*/ 20 w 800"/>
              <a:gd name="T55" fmla="*/ 527 h 799"/>
              <a:gd name="T56" fmla="*/ 77 w 800"/>
              <a:gd name="T57" fmla="*/ 571 h 799"/>
              <a:gd name="T58" fmla="*/ 139 w 800"/>
              <a:gd name="T59" fmla="*/ 613 h 799"/>
              <a:gd name="T60" fmla="*/ 99 w 800"/>
              <a:gd name="T61" fmla="*/ 663 h 799"/>
              <a:gd name="T62" fmla="*/ 167 w 800"/>
              <a:gd name="T63" fmla="*/ 683 h 799"/>
              <a:gd name="T64" fmla="*/ 241 w 800"/>
              <a:gd name="T65" fmla="*/ 698 h 799"/>
              <a:gd name="T66" fmla="*/ 221 w 800"/>
              <a:gd name="T67" fmla="*/ 758 h 799"/>
              <a:gd name="T68" fmla="*/ 292 w 800"/>
              <a:gd name="T69" fmla="*/ 751 h 799"/>
              <a:gd name="T70" fmla="*/ 366 w 800"/>
              <a:gd name="T71" fmla="*/ 736 h 799"/>
              <a:gd name="T72" fmla="*/ 372 w 800"/>
              <a:gd name="T73" fmla="*/ 799 h 799"/>
              <a:gd name="T74" fmla="*/ 436 w 800"/>
              <a:gd name="T75" fmla="*/ 764 h 799"/>
              <a:gd name="T76" fmla="*/ 498 w 800"/>
              <a:gd name="T77" fmla="*/ 724 h 799"/>
              <a:gd name="T78" fmla="*/ 528 w 800"/>
              <a:gd name="T79" fmla="*/ 781 h 799"/>
              <a:gd name="T80" fmla="*/ 572 w 800"/>
              <a:gd name="T81" fmla="*/ 724 h 799"/>
              <a:gd name="T82" fmla="*/ 614 w 800"/>
              <a:gd name="T83" fmla="*/ 662 h 799"/>
              <a:gd name="T84" fmla="*/ 664 w 800"/>
              <a:gd name="T85" fmla="*/ 702 h 799"/>
              <a:gd name="T86" fmla="*/ 684 w 800"/>
              <a:gd name="T87" fmla="*/ 634 h 799"/>
              <a:gd name="T88" fmla="*/ 699 w 800"/>
              <a:gd name="T89" fmla="*/ 560 h 799"/>
              <a:gd name="T90" fmla="*/ 760 w 800"/>
              <a:gd name="T91" fmla="*/ 580 h 799"/>
              <a:gd name="T92" fmla="*/ 751 w 800"/>
              <a:gd name="T93" fmla="*/ 507 h 799"/>
              <a:gd name="T94" fmla="*/ 737 w 800"/>
              <a:gd name="T95" fmla="*/ 435 h 799"/>
              <a:gd name="T96" fmla="*/ 400 w 800"/>
              <a:gd name="T97" fmla="*/ 650 h 799"/>
              <a:gd name="T98" fmla="*/ 400 w 800"/>
              <a:gd name="T99" fmla="*/ 149 h 799"/>
              <a:gd name="T100" fmla="*/ 400 w 800"/>
              <a:gd name="T101" fmla="*/ 65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0" h="799">
                <a:moveTo>
                  <a:pt x="766" y="435"/>
                </a:moveTo>
                <a:cubicBezTo>
                  <a:pt x="800" y="428"/>
                  <a:pt x="800" y="428"/>
                  <a:pt x="800" y="428"/>
                </a:cubicBezTo>
                <a:cubicBezTo>
                  <a:pt x="800" y="371"/>
                  <a:pt x="800" y="371"/>
                  <a:pt x="800" y="371"/>
                </a:cubicBezTo>
                <a:cubicBezTo>
                  <a:pt x="766" y="365"/>
                  <a:pt x="766" y="365"/>
                  <a:pt x="766" y="365"/>
                </a:cubicBezTo>
                <a:cubicBezTo>
                  <a:pt x="737" y="365"/>
                  <a:pt x="737" y="365"/>
                  <a:pt x="737" y="365"/>
                </a:cubicBezTo>
                <a:cubicBezTo>
                  <a:pt x="735" y="344"/>
                  <a:pt x="731" y="322"/>
                  <a:pt x="725" y="303"/>
                </a:cubicBezTo>
                <a:cubicBezTo>
                  <a:pt x="751" y="292"/>
                  <a:pt x="751" y="292"/>
                  <a:pt x="751" y="292"/>
                </a:cubicBezTo>
                <a:cubicBezTo>
                  <a:pt x="781" y="273"/>
                  <a:pt x="781" y="273"/>
                  <a:pt x="781" y="273"/>
                </a:cubicBezTo>
                <a:cubicBezTo>
                  <a:pt x="760" y="220"/>
                  <a:pt x="760" y="220"/>
                  <a:pt x="760" y="220"/>
                </a:cubicBezTo>
                <a:cubicBezTo>
                  <a:pt x="725" y="229"/>
                  <a:pt x="725" y="229"/>
                  <a:pt x="725" y="229"/>
                </a:cubicBezTo>
                <a:cubicBezTo>
                  <a:pt x="699" y="239"/>
                  <a:pt x="699" y="239"/>
                  <a:pt x="699" y="239"/>
                </a:cubicBezTo>
                <a:cubicBezTo>
                  <a:pt x="689" y="220"/>
                  <a:pt x="676" y="203"/>
                  <a:pt x="663" y="186"/>
                </a:cubicBezTo>
                <a:cubicBezTo>
                  <a:pt x="684" y="165"/>
                  <a:pt x="684" y="165"/>
                  <a:pt x="684" y="165"/>
                </a:cubicBezTo>
                <a:cubicBezTo>
                  <a:pt x="704" y="136"/>
                  <a:pt x="704" y="136"/>
                  <a:pt x="704" y="136"/>
                </a:cubicBezTo>
                <a:cubicBezTo>
                  <a:pt x="664" y="97"/>
                  <a:pt x="664" y="97"/>
                  <a:pt x="664" y="97"/>
                </a:cubicBezTo>
                <a:cubicBezTo>
                  <a:pt x="636" y="117"/>
                  <a:pt x="636" y="117"/>
                  <a:pt x="636" y="117"/>
                </a:cubicBezTo>
                <a:cubicBezTo>
                  <a:pt x="614" y="138"/>
                  <a:pt x="614" y="138"/>
                  <a:pt x="614" y="138"/>
                </a:cubicBezTo>
                <a:cubicBezTo>
                  <a:pt x="598" y="124"/>
                  <a:pt x="580" y="112"/>
                  <a:pt x="561" y="102"/>
                </a:cubicBezTo>
                <a:cubicBezTo>
                  <a:pt x="572" y="76"/>
                  <a:pt x="572" y="76"/>
                  <a:pt x="572" y="76"/>
                </a:cubicBezTo>
                <a:cubicBezTo>
                  <a:pt x="580" y="41"/>
                  <a:pt x="580" y="41"/>
                  <a:pt x="580" y="41"/>
                </a:cubicBezTo>
                <a:cubicBezTo>
                  <a:pt x="528" y="20"/>
                  <a:pt x="528" y="20"/>
                  <a:pt x="528" y="20"/>
                </a:cubicBezTo>
                <a:cubicBezTo>
                  <a:pt x="509" y="49"/>
                  <a:pt x="509" y="49"/>
                  <a:pt x="509" y="49"/>
                </a:cubicBezTo>
                <a:cubicBezTo>
                  <a:pt x="498" y="76"/>
                  <a:pt x="498" y="76"/>
                  <a:pt x="498" y="76"/>
                </a:cubicBezTo>
                <a:cubicBezTo>
                  <a:pt x="478" y="70"/>
                  <a:pt x="457" y="65"/>
                  <a:pt x="436" y="64"/>
                </a:cubicBezTo>
                <a:cubicBezTo>
                  <a:pt x="436" y="35"/>
                  <a:pt x="436" y="35"/>
                  <a:pt x="436" y="35"/>
                </a:cubicBezTo>
                <a:cubicBezTo>
                  <a:pt x="430" y="0"/>
                  <a:pt x="430" y="0"/>
                  <a:pt x="430" y="0"/>
                </a:cubicBezTo>
                <a:cubicBezTo>
                  <a:pt x="372" y="0"/>
                  <a:pt x="372" y="0"/>
                  <a:pt x="372" y="0"/>
                </a:cubicBezTo>
                <a:cubicBezTo>
                  <a:pt x="366" y="35"/>
                  <a:pt x="366" y="35"/>
                  <a:pt x="366" y="35"/>
                </a:cubicBezTo>
                <a:cubicBezTo>
                  <a:pt x="366" y="64"/>
                  <a:pt x="366" y="64"/>
                  <a:pt x="366" y="64"/>
                </a:cubicBezTo>
                <a:cubicBezTo>
                  <a:pt x="345" y="65"/>
                  <a:pt x="324" y="70"/>
                  <a:pt x="304" y="76"/>
                </a:cubicBezTo>
                <a:cubicBezTo>
                  <a:pt x="292" y="49"/>
                  <a:pt x="292" y="49"/>
                  <a:pt x="292" y="49"/>
                </a:cubicBezTo>
                <a:cubicBezTo>
                  <a:pt x="274" y="20"/>
                  <a:pt x="274" y="20"/>
                  <a:pt x="274" y="20"/>
                </a:cubicBezTo>
                <a:cubicBezTo>
                  <a:pt x="221" y="41"/>
                  <a:pt x="221" y="41"/>
                  <a:pt x="221" y="41"/>
                </a:cubicBezTo>
                <a:cubicBezTo>
                  <a:pt x="230" y="76"/>
                  <a:pt x="230" y="76"/>
                  <a:pt x="230" y="76"/>
                </a:cubicBezTo>
                <a:cubicBezTo>
                  <a:pt x="241" y="102"/>
                  <a:pt x="241" y="102"/>
                  <a:pt x="241" y="102"/>
                </a:cubicBezTo>
                <a:cubicBezTo>
                  <a:pt x="221" y="112"/>
                  <a:pt x="204" y="124"/>
                  <a:pt x="188" y="138"/>
                </a:cubicBezTo>
                <a:cubicBezTo>
                  <a:pt x="167" y="117"/>
                  <a:pt x="167" y="117"/>
                  <a:pt x="167" y="117"/>
                </a:cubicBezTo>
                <a:cubicBezTo>
                  <a:pt x="138" y="97"/>
                  <a:pt x="138" y="97"/>
                  <a:pt x="138" y="97"/>
                </a:cubicBezTo>
                <a:cubicBezTo>
                  <a:pt x="99" y="136"/>
                  <a:pt x="99" y="136"/>
                  <a:pt x="99" y="136"/>
                </a:cubicBezTo>
                <a:cubicBezTo>
                  <a:pt x="118" y="165"/>
                  <a:pt x="118" y="165"/>
                  <a:pt x="118" y="165"/>
                </a:cubicBezTo>
                <a:cubicBezTo>
                  <a:pt x="139" y="186"/>
                  <a:pt x="139" y="186"/>
                  <a:pt x="139" y="186"/>
                </a:cubicBezTo>
                <a:cubicBezTo>
                  <a:pt x="126" y="203"/>
                  <a:pt x="114" y="220"/>
                  <a:pt x="103" y="239"/>
                </a:cubicBezTo>
                <a:cubicBezTo>
                  <a:pt x="77" y="229"/>
                  <a:pt x="77" y="229"/>
                  <a:pt x="77" y="229"/>
                </a:cubicBezTo>
                <a:cubicBezTo>
                  <a:pt x="43" y="220"/>
                  <a:pt x="43" y="220"/>
                  <a:pt x="43" y="220"/>
                </a:cubicBezTo>
                <a:cubicBezTo>
                  <a:pt x="20" y="273"/>
                  <a:pt x="20" y="273"/>
                  <a:pt x="20" y="273"/>
                </a:cubicBezTo>
                <a:cubicBezTo>
                  <a:pt x="50" y="292"/>
                  <a:pt x="50" y="292"/>
                  <a:pt x="50" y="292"/>
                </a:cubicBezTo>
                <a:cubicBezTo>
                  <a:pt x="77" y="303"/>
                  <a:pt x="77" y="303"/>
                  <a:pt x="77" y="303"/>
                </a:cubicBezTo>
                <a:cubicBezTo>
                  <a:pt x="71" y="322"/>
                  <a:pt x="67" y="344"/>
                  <a:pt x="64" y="365"/>
                </a:cubicBezTo>
                <a:cubicBezTo>
                  <a:pt x="37" y="365"/>
                  <a:pt x="37" y="365"/>
                  <a:pt x="37" y="365"/>
                </a:cubicBezTo>
                <a:cubicBezTo>
                  <a:pt x="0" y="371"/>
                  <a:pt x="0" y="371"/>
                  <a:pt x="0" y="371"/>
                </a:cubicBezTo>
                <a:cubicBezTo>
                  <a:pt x="0" y="428"/>
                  <a:pt x="0" y="428"/>
                  <a:pt x="0" y="428"/>
                </a:cubicBezTo>
                <a:cubicBezTo>
                  <a:pt x="37" y="435"/>
                  <a:pt x="37" y="435"/>
                  <a:pt x="37" y="435"/>
                </a:cubicBezTo>
                <a:cubicBezTo>
                  <a:pt x="64" y="435"/>
                  <a:pt x="64" y="435"/>
                  <a:pt x="64" y="435"/>
                </a:cubicBezTo>
                <a:cubicBezTo>
                  <a:pt x="67" y="456"/>
                  <a:pt x="71" y="477"/>
                  <a:pt x="77" y="497"/>
                </a:cubicBezTo>
                <a:cubicBezTo>
                  <a:pt x="50" y="507"/>
                  <a:pt x="50" y="507"/>
                  <a:pt x="50" y="507"/>
                </a:cubicBezTo>
                <a:cubicBezTo>
                  <a:pt x="20" y="527"/>
                  <a:pt x="20" y="527"/>
                  <a:pt x="20" y="527"/>
                </a:cubicBezTo>
                <a:cubicBezTo>
                  <a:pt x="43" y="580"/>
                  <a:pt x="43" y="580"/>
                  <a:pt x="43" y="580"/>
                </a:cubicBezTo>
                <a:cubicBezTo>
                  <a:pt x="77" y="571"/>
                  <a:pt x="77" y="571"/>
                  <a:pt x="77" y="571"/>
                </a:cubicBezTo>
                <a:cubicBezTo>
                  <a:pt x="103" y="560"/>
                  <a:pt x="103" y="560"/>
                  <a:pt x="103" y="560"/>
                </a:cubicBezTo>
                <a:cubicBezTo>
                  <a:pt x="114" y="580"/>
                  <a:pt x="126" y="596"/>
                  <a:pt x="139" y="613"/>
                </a:cubicBezTo>
                <a:cubicBezTo>
                  <a:pt x="118" y="634"/>
                  <a:pt x="118" y="634"/>
                  <a:pt x="118" y="634"/>
                </a:cubicBezTo>
                <a:cubicBezTo>
                  <a:pt x="99" y="663"/>
                  <a:pt x="99" y="663"/>
                  <a:pt x="99" y="663"/>
                </a:cubicBezTo>
                <a:cubicBezTo>
                  <a:pt x="138" y="702"/>
                  <a:pt x="138" y="702"/>
                  <a:pt x="138" y="702"/>
                </a:cubicBezTo>
                <a:cubicBezTo>
                  <a:pt x="167" y="683"/>
                  <a:pt x="167" y="683"/>
                  <a:pt x="167" y="683"/>
                </a:cubicBezTo>
                <a:cubicBezTo>
                  <a:pt x="188" y="662"/>
                  <a:pt x="188" y="662"/>
                  <a:pt x="188" y="662"/>
                </a:cubicBezTo>
                <a:cubicBezTo>
                  <a:pt x="204" y="675"/>
                  <a:pt x="221" y="687"/>
                  <a:pt x="241" y="698"/>
                </a:cubicBezTo>
                <a:cubicBezTo>
                  <a:pt x="230" y="724"/>
                  <a:pt x="230" y="724"/>
                  <a:pt x="230" y="724"/>
                </a:cubicBezTo>
                <a:cubicBezTo>
                  <a:pt x="221" y="758"/>
                  <a:pt x="221" y="758"/>
                  <a:pt x="221" y="758"/>
                </a:cubicBezTo>
                <a:cubicBezTo>
                  <a:pt x="274" y="781"/>
                  <a:pt x="274" y="781"/>
                  <a:pt x="274" y="781"/>
                </a:cubicBezTo>
                <a:cubicBezTo>
                  <a:pt x="292" y="751"/>
                  <a:pt x="292" y="751"/>
                  <a:pt x="292" y="751"/>
                </a:cubicBezTo>
                <a:cubicBezTo>
                  <a:pt x="304" y="724"/>
                  <a:pt x="304" y="724"/>
                  <a:pt x="304" y="724"/>
                </a:cubicBezTo>
                <a:cubicBezTo>
                  <a:pt x="324" y="730"/>
                  <a:pt x="345" y="734"/>
                  <a:pt x="366" y="736"/>
                </a:cubicBezTo>
                <a:cubicBezTo>
                  <a:pt x="366" y="764"/>
                  <a:pt x="366" y="764"/>
                  <a:pt x="366" y="764"/>
                </a:cubicBezTo>
                <a:cubicBezTo>
                  <a:pt x="372" y="799"/>
                  <a:pt x="372" y="799"/>
                  <a:pt x="372" y="799"/>
                </a:cubicBezTo>
                <a:cubicBezTo>
                  <a:pt x="430" y="799"/>
                  <a:pt x="430" y="799"/>
                  <a:pt x="430" y="799"/>
                </a:cubicBezTo>
                <a:cubicBezTo>
                  <a:pt x="436" y="764"/>
                  <a:pt x="436" y="764"/>
                  <a:pt x="436" y="764"/>
                </a:cubicBezTo>
                <a:cubicBezTo>
                  <a:pt x="436" y="736"/>
                  <a:pt x="436" y="736"/>
                  <a:pt x="436" y="736"/>
                </a:cubicBezTo>
                <a:cubicBezTo>
                  <a:pt x="457" y="734"/>
                  <a:pt x="478" y="730"/>
                  <a:pt x="498" y="724"/>
                </a:cubicBezTo>
                <a:cubicBezTo>
                  <a:pt x="509" y="751"/>
                  <a:pt x="509" y="751"/>
                  <a:pt x="509" y="751"/>
                </a:cubicBezTo>
                <a:cubicBezTo>
                  <a:pt x="528" y="781"/>
                  <a:pt x="528" y="781"/>
                  <a:pt x="528" y="781"/>
                </a:cubicBezTo>
                <a:cubicBezTo>
                  <a:pt x="580" y="758"/>
                  <a:pt x="580" y="758"/>
                  <a:pt x="580" y="758"/>
                </a:cubicBezTo>
                <a:cubicBezTo>
                  <a:pt x="572" y="724"/>
                  <a:pt x="572" y="724"/>
                  <a:pt x="572" y="724"/>
                </a:cubicBezTo>
                <a:cubicBezTo>
                  <a:pt x="561" y="698"/>
                  <a:pt x="561" y="698"/>
                  <a:pt x="561" y="698"/>
                </a:cubicBezTo>
                <a:cubicBezTo>
                  <a:pt x="580" y="687"/>
                  <a:pt x="598" y="675"/>
                  <a:pt x="614" y="662"/>
                </a:cubicBezTo>
                <a:cubicBezTo>
                  <a:pt x="636" y="683"/>
                  <a:pt x="636" y="683"/>
                  <a:pt x="636" y="683"/>
                </a:cubicBezTo>
                <a:cubicBezTo>
                  <a:pt x="664" y="702"/>
                  <a:pt x="664" y="702"/>
                  <a:pt x="664" y="702"/>
                </a:cubicBezTo>
                <a:cubicBezTo>
                  <a:pt x="704" y="663"/>
                  <a:pt x="704" y="663"/>
                  <a:pt x="704" y="663"/>
                </a:cubicBezTo>
                <a:cubicBezTo>
                  <a:pt x="684" y="634"/>
                  <a:pt x="684" y="634"/>
                  <a:pt x="684" y="634"/>
                </a:cubicBezTo>
                <a:cubicBezTo>
                  <a:pt x="663" y="613"/>
                  <a:pt x="663" y="613"/>
                  <a:pt x="663" y="613"/>
                </a:cubicBezTo>
                <a:cubicBezTo>
                  <a:pt x="676" y="596"/>
                  <a:pt x="689" y="580"/>
                  <a:pt x="699" y="560"/>
                </a:cubicBezTo>
                <a:cubicBezTo>
                  <a:pt x="725" y="571"/>
                  <a:pt x="725" y="571"/>
                  <a:pt x="725" y="571"/>
                </a:cubicBezTo>
                <a:cubicBezTo>
                  <a:pt x="760" y="580"/>
                  <a:pt x="760" y="580"/>
                  <a:pt x="760" y="580"/>
                </a:cubicBezTo>
                <a:cubicBezTo>
                  <a:pt x="781" y="527"/>
                  <a:pt x="781" y="527"/>
                  <a:pt x="781" y="527"/>
                </a:cubicBezTo>
                <a:cubicBezTo>
                  <a:pt x="751" y="507"/>
                  <a:pt x="751" y="507"/>
                  <a:pt x="751" y="507"/>
                </a:cubicBezTo>
                <a:cubicBezTo>
                  <a:pt x="725" y="497"/>
                  <a:pt x="725" y="497"/>
                  <a:pt x="725" y="497"/>
                </a:cubicBezTo>
                <a:cubicBezTo>
                  <a:pt x="731" y="477"/>
                  <a:pt x="735" y="456"/>
                  <a:pt x="737" y="435"/>
                </a:cubicBezTo>
                <a:lnTo>
                  <a:pt x="766" y="435"/>
                </a:lnTo>
                <a:close/>
                <a:moveTo>
                  <a:pt x="400" y="650"/>
                </a:moveTo>
                <a:cubicBezTo>
                  <a:pt x="262" y="650"/>
                  <a:pt x="150" y="538"/>
                  <a:pt x="150" y="400"/>
                </a:cubicBezTo>
                <a:cubicBezTo>
                  <a:pt x="150" y="261"/>
                  <a:pt x="262" y="149"/>
                  <a:pt x="400" y="149"/>
                </a:cubicBezTo>
                <a:cubicBezTo>
                  <a:pt x="539" y="149"/>
                  <a:pt x="651" y="261"/>
                  <a:pt x="651" y="400"/>
                </a:cubicBezTo>
                <a:cubicBezTo>
                  <a:pt x="651" y="538"/>
                  <a:pt x="539" y="650"/>
                  <a:pt x="400" y="650"/>
                </a:cubicBezTo>
                <a:close/>
              </a:path>
            </a:pathLst>
          </a:cu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13"/>
          <p:cNvSpPr>
            <a:spLocks noEditPoints="1"/>
          </p:cNvSpPr>
          <p:nvPr/>
        </p:nvSpPr>
        <p:spPr bwMode="auto">
          <a:xfrm>
            <a:off x="3229893" y="2398329"/>
            <a:ext cx="1026684" cy="1044101"/>
          </a:xfrm>
          <a:custGeom>
            <a:avLst/>
            <a:gdLst>
              <a:gd name="T0" fmla="*/ 467 w 524"/>
              <a:gd name="T1" fmla="*/ 267 h 533"/>
              <a:gd name="T2" fmla="*/ 493 w 524"/>
              <a:gd name="T3" fmla="*/ 227 h 533"/>
              <a:gd name="T4" fmla="*/ 506 w 524"/>
              <a:gd name="T5" fmla="*/ 156 h 533"/>
              <a:gd name="T6" fmla="*/ 444 w 524"/>
              <a:gd name="T7" fmla="*/ 171 h 533"/>
              <a:gd name="T8" fmla="*/ 426 w 524"/>
              <a:gd name="T9" fmla="*/ 99 h 533"/>
              <a:gd name="T10" fmla="*/ 396 w 524"/>
              <a:gd name="T11" fmla="*/ 33 h 533"/>
              <a:gd name="T12" fmla="*/ 354 w 524"/>
              <a:gd name="T13" fmla="*/ 82 h 533"/>
              <a:gd name="T14" fmla="*/ 296 w 524"/>
              <a:gd name="T15" fmla="*/ 35 h 533"/>
              <a:gd name="T16" fmla="*/ 234 w 524"/>
              <a:gd name="T17" fmla="*/ 0 h 533"/>
              <a:gd name="T18" fmla="*/ 228 w 524"/>
              <a:gd name="T19" fmla="*/ 64 h 533"/>
              <a:gd name="T20" fmla="*/ 154 w 524"/>
              <a:gd name="T21" fmla="*/ 59 h 533"/>
              <a:gd name="T22" fmla="*/ 83 w 524"/>
              <a:gd name="T23" fmla="*/ 67 h 533"/>
              <a:gd name="T24" fmla="*/ 116 w 524"/>
              <a:gd name="T25" fmla="*/ 123 h 533"/>
              <a:gd name="T26" fmla="*/ 53 w 524"/>
              <a:gd name="T27" fmla="*/ 162 h 533"/>
              <a:gd name="T28" fmla="*/ 0 w 524"/>
              <a:gd name="T29" fmla="*/ 211 h 533"/>
              <a:gd name="T30" fmla="*/ 59 w 524"/>
              <a:gd name="T31" fmla="*/ 236 h 533"/>
              <a:gd name="T32" fmla="*/ 59 w 524"/>
              <a:gd name="T33" fmla="*/ 295 h 533"/>
              <a:gd name="T34" fmla="*/ 0 w 524"/>
              <a:gd name="T35" fmla="*/ 321 h 533"/>
              <a:gd name="T36" fmla="*/ 53 w 524"/>
              <a:gd name="T37" fmla="*/ 369 h 533"/>
              <a:gd name="T38" fmla="*/ 116 w 524"/>
              <a:gd name="T39" fmla="*/ 410 h 533"/>
              <a:gd name="T40" fmla="*/ 83 w 524"/>
              <a:gd name="T41" fmla="*/ 465 h 533"/>
              <a:gd name="T42" fmla="*/ 154 w 524"/>
              <a:gd name="T43" fmla="*/ 474 h 533"/>
              <a:gd name="T44" fmla="*/ 228 w 524"/>
              <a:gd name="T45" fmla="*/ 468 h 533"/>
              <a:gd name="T46" fmla="*/ 234 w 524"/>
              <a:gd name="T47" fmla="*/ 533 h 533"/>
              <a:gd name="T48" fmla="*/ 296 w 524"/>
              <a:gd name="T49" fmla="*/ 498 h 533"/>
              <a:gd name="T50" fmla="*/ 354 w 524"/>
              <a:gd name="T51" fmla="*/ 450 h 533"/>
              <a:gd name="T52" fmla="*/ 396 w 524"/>
              <a:gd name="T53" fmla="*/ 498 h 533"/>
              <a:gd name="T54" fmla="*/ 426 w 524"/>
              <a:gd name="T55" fmla="*/ 433 h 533"/>
              <a:gd name="T56" fmla="*/ 444 w 524"/>
              <a:gd name="T57" fmla="*/ 362 h 533"/>
              <a:gd name="T58" fmla="*/ 506 w 524"/>
              <a:gd name="T59" fmla="*/ 376 h 533"/>
              <a:gd name="T60" fmla="*/ 493 w 524"/>
              <a:gd name="T61" fmla="*/ 304 h 533"/>
              <a:gd name="T62" fmla="*/ 262 w 524"/>
              <a:gd name="T63" fmla="*/ 417 h 533"/>
              <a:gd name="T64" fmla="*/ 262 w 524"/>
              <a:gd name="T65" fmla="*/ 116 h 533"/>
              <a:gd name="T66" fmla="*/ 262 w 524"/>
              <a:gd name="T67" fmla="*/ 41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4" h="533">
                <a:moveTo>
                  <a:pt x="466" y="295"/>
                </a:moveTo>
                <a:cubicBezTo>
                  <a:pt x="467" y="286"/>
                  <a:pt x="467" y="276"/>
                  <a:pt x="467" y="267"/>
                </a:cubicBezTo>
                <a:cubicBezTo>
                  <a:pt x="467" y="256"/>
                  <a:pt x="467" y="245"/>
                  <a:pt x="466" y="236"/>
                </a:cubicBezTo>
                <a:cubicBezTo>
                  <a:pt x="493" y="227"/>
                  <a:pt x="493" y="227"/>
                  <a:pt x="493" y="227"/>
                </a:cubicBezTo>
                <a:cubicBezTo>
                  <a:pt x="524" y="211"/>
                  <a:pt x="524" y="211"/>
                  <a:pt x="524" y="211"/>
                </a:cubicBezTo>
                <a:cubicBezTo>
                  <a:pt x="506" y="156"/>
                  <a:pt x="506" y="156"/>
                  <a:pt x="506" y="156"/>
                </a:cubicBezTo>
                <a:cubicBezTo>
                  <a:pt x="472" y="162"/>
                  <a:pt x="472" y="162"/>
                  <a:pt x="472" y="162"/>
                </a:cubicBezTo>
                <a:cubicBezTo>
                  <a:pt x="444" y="171"/>
                  <a:pt x="444" y="171"/>
                  <a:pt x="444" y="171"/>
                </a:cubicBezTo>
                <a:cubicBezTo>
                  <a:pt x="435" y="153"/>
                  <a:pt x="423" y="136"/>
                  <a:pt x="410" y="123"/>
                </a:cubicBezTo>
                <a:cubicBezTo>
                  <a:pt x="426" y="99"/>
                  <a:pt x="426" y="99"/>
                  <a:pt x="426" y="99"/>
                </a:cubicBezTo>
                <a:cubicBezTo>
                  <a:pt x="441" y="67"/>
                  <a:pt x="441" y="67"/>
                  <a:pt x="441" y="67"/>
                </a:cubicBezTo>
                <a:cubicBezTo>
                  <a:pt x="396" y="33"/>
                  <a:pt x="396" y="33"/>
                  <a:pt x="396" y="33"/>
                </a:cubicBezTo>
                <a:cubicBezTo>
                  <a:pt x="370" y="59"/>
                  <a:pt x="370" y="59"/>
                  <a:pt x="370" y="59"/>
                </a:cubicBezTo>
                <a:cubicBezTo>
                  <a:pt x="354" y="82"/>
                  <a:pt x="354" y="82"/>
                  <a:pt x="354" y="82"/>
                </a:cubicBezTo>
                <a:cubicBezTo>
                  <a:pt x="335" y="73"/>
                  <a:pt x="317" y="67"/>
                  <a:pt x="296" y="64"/>
                </a:cubicBezTo>
                <a:cubicBezTo>
                  <a:pt x="296" y="35"/>
                  <a:pt x="296" y="35"/>
                  <a:pt x="296" y="35"/>
                </a:cubicBezTo>
                <a:cubicBezTo>
                  <a:pt x="290" y="0"/>
                  <a:pt x="290" y="0"/>
                  <a:pt x="290" y="0"/>
                </a:cubicBezTo>
                <a:cubicBezTo>
                  <a:pt x="234" y="0"/>
                  <a:pt x="234" y="0"/>
                  <a:pt x="234" y="0"/>
                </a:cubicBezTo>
                <a:cubicBezTo>
                  <a:pt x="228" y="35"/>
                  <a:pt x="228" y="35"/>
                  <a:pt x="228" y="35"/>
                </a:cubicBezTo>
                <a:cubicBezTo>
                  <a:pt x="228" y="64"/>
                  <a:pt x="228" y="64"/>
                  <a:pt x="228" y="64"/>
                </a:cubicBezTo>
                <a:cubicBezTo>
                  <a:pt x="208" y="67"/>
                  <a:pt x="189" y="73"/>
                  <a:pt x="171" y="82"/>
                </a:cubicBezTo>
                <a:cubicBezTo>
                  <a:pt x="154" y="59"/>
                  <a:pt x="154" y="59"/>
                  <a:pt x="154" y="59"/>
                </a:cubicBezTo>
                <a:cubicBezTo>
                  <a:pt x="128" y="33"/>
                  <a:pt x="128" y="33"/>
                  <a:pt x="128" y="33"/>
                </a:cubicBezTo>
                <a:cubicBezTo>
                  <a:pt x="83" y="67"/>
                  <a:pt x="83" y="67"/>
                  <a:pt x="83" y="67"/>
                </a:cubicBezTo>
                <a:cubicBezTo>
                  <a:pt x="98" y="99"/>
                  <a:pt x="98" y="99"/>
                  <a:pt x="98" y="99"/>
                </a:cubicBezTo>
                <a:cubicBezTo>
                  <a:pt x="116" y="123"/>
                  <a:pt x="116" y="123"/>
                  <a:pt x="116" y="123"/>
                </a:cubicBezTo>
                <a:cubicBezTo>
                  <a:pt x="101" y="136"/>
                  <a:pt x="91" y="153"/>
                  <a:pt x="80" y="171"/>
                </a:cubicBezTo>
                <a:cubicBezTo>
                  <a:pt x="53" y="162"/>
                  <a:pt x="53" y="162"/>
                  <a:pt x="53" y="162"/>
                </a:cubicBezTo>
                <a:cubicBezTo>
                  <a:pt x="18" y="156"/>
                  <a:pt x="18" y="156"/>
                  <a:pt x="18" y="156"/>
                </a:cubicBezTo>
                <a:cubicBezTo>
                  <a:pt x="0" y="211"/>
                  <a:pt x="0" y="211"/>
                  <a:pt x="0" y="211"/>
                </a:cubicBezTo>
                <a:cubicBezTo>
                  <a:pt x="32" y="227"/>
                  <a:pt x="32" y="227"/>
                  <a:pt x="32" y="227"/>
                </a:cubicBezTo>
                <a:cubicBezTo>
                  <a:pt x="59" y="236"/>
                  <a:pt x="59" y="236"/>
                  <a:pt x="59" y="236"/>
                </a:cubicBezTo>
                <a:cubicBezTo>
                  <a:pt x="57" y="245"/>
                  <a:pt x="57" y="256"/>
                  <a:pt x="57" y="267"/>
                </a:cubicBezTo>
                <a:cubicBezTo>
                  <a:pt x="57" y="276"/>
                  <a:pt x="57" y="286"/>
                  <a:pt x="59" y="295"/>
                </a:cubicBezTo>
                <a:cubicBezTo>
                  <a:pt x="32" y="304"/>
                  <a:pt x="32" y="304"/>
                  <a:pt x="32" y="304"/>
                </a:cubicBezTo>
                <a:cubicBezTo>
                  <a:pt x="0" y="321"/>
                  <a:pt x="0" y="321"/>
                  <a:pt x="0" y="321"/>
                </a:cubicBezTo>
                <a:cubicBezTo>
                  <a:pt x="18" y="376"/>
                  <a:pt x="18" y="376"/>
                  <a:pt x="18" y="376"/>
                </a:cubicBezTo>
                <a:cubicBezTo>
                  <a:pt x="53" y="369"/>
                  <a:pt x="53" y="369"/>
                  <a:pt x="53" y="369"/>
                </a:cubicBezTo>
                <a:cubicBezTo>
                  <a:pt x="80" y="362"/>
                  <a:pt x="80" y="362"/>
                  <a:pt x="80" y="362"/>
                </a:cubicBezTo>
                <a:cubicBezTo>
                  <a:pt x="91" y="379"/>
                  <a:pt x="101" y="395"/>
                  <a:pt x="116" y="410"/>
                </a:cubicBezTo>
                <a:cubicBezTo>
                  <a:pt x="98" y="433"/>
                  <a:pt x="98" y="433"/>
                  <a:pt x="98" y="433"/>
                </a:cubicBezTo>
                <a:cubicBezTo>
                  <a:pt x="83" y="465"/>
                  <a:pt x="83" y="465"/>
                  <a:pt x="83" y="465"/>
                </a:cubicBezTo>
                <a:cubicBezTo>
                  <a:pt x="128" y="498"/>
                  <a:pt x="128" y="498"/>
                  <a:pt x="128" y="498"/>
                </a:cubicBezTo>
                <a:cubicBezTo>
                  <a:pt x="154" y="474"/>
                  <a:pt x="154" y="474"/>
                  <a:pt x="154" y="474"/>
                </a:cubicBezTo>
                <a:cubicBezTo>
                  <a:pt x="171" y="450"/>
                  <a:pt x="171" y="450"/>
                  <a:pt x="171" y="450"/>
                </a:cubicBezTo>
                <a:cubicBezTo>
                  <a:pt x="189" y="459"/>
                  <a:pt x="208" y="465"/>
                  <a:pt x="228" y="468"/>
                </a:cubicBezTo>
                <a:cubicBezTo>
                  <a:pt x="228" y="498"/>
                  <a:pt x="228" y="498"/>
                  <a:pt x="228" y="498"/>
                </a:cubicBezTo>
                <a:cubicBezTo>
                  <a:pt x="234" y="533"/>
                  <a:pt x="234" y="533"/>
                  <a:pt x="234" y="533"/>
                </a:cubicBezTo>
                <a:cubicBezTo>
                  <a:pt x="290" y="533"/>
                  <a:pt x="290" y="533"/>
                  <a:pt x="290" y="533"/>
                </a:cubicBezTo>
                <a:cubicBezTo>
                  <a:pt x="296" y="498"/>
                  <a:pt x="296" y="498"/>
                  <a:pt x="296" y="498"/>
                </a:cubicBezTo>
                <a:cubicBezTo>
                  <a:pt x="296" y="468"/>
                  <a:pt x="296" y="468"/>
                  <a:pt x="296" y="468"/>
                </a:cubicBezTo>
                <a:cubicBezTo>
                  <a:pt x="317" y="465"/>
                  <a:pt x="335" y="459"/>
                  <a:pt x="354" y="450"/>
                </a:cubicBezTo>
                <a:cubicBezTo>
                  <a:pt x="370" y="474"/>
                  <a:pt x="370" y="474"/>
                  <a:pt x="370" y="474"/>
                </a:cubicBezTo>
                <a:cubicBezTo>
                  <a:pt x="396" y="498"/>
                  <a:pt x="396" y="498"/>
                  <a:pt x="396" y="498"/>
                </a:cubicBezTo>
                <a:cubicBezTo>
                  <a:pt x="441" y="465"/>
                  <a:pt x="441" y="465"/>
                  <a:pt x="441" y="465"/>
                </a:cubicBezTo>
                <a:cubicBezTo>
                  <a:pt x="426" y="433"/>
                  <a:pt x="426" y="433"/>
                  <a:pt x="426" y="433"/>
                </a:cubicBezTo>
                <a:cubicBezTo>
                  <a:pt x="410" y="410"/>
                  <a:pt x="410" y="410"/>
                  <a:pt x="410" y="410"/>
                </a:cubicBezTo>
                <a:cubicBezTo>
                  <a:pt x="423" y="395"/>
                  <a:pt x="435" y="379"/>
                  <a:pt x="444" y="362"/>
                </a:cubicBezTo>
                <a:cubicBezTo>
                  <a:pt x="472" y="369"/>
                  <a:pt x="472" y="369"/>
                  <a:pt x="472" y="369"/>
                </a:cubicBezTo>
                <a:cubicBezTo>
                  <a:pt x="506" y="376"/>
                  <a:pt x="506" y="376"/>
                  <a:pt x="506" y="376"/>
                </a:cubicBezTo>
                <a:cubicBezTo>
                  <a:pt x="524" y="321"/>
                  <a:pt x="524" y="321"/>
                  <a:pt x="524" y="321"/>
                </a:cubicBezTo>
                <a:cubicBezTo>
                  <a:pt x="493" y="304"/>
                  <a:pt x="493" y="304"/>
                  <a:pt x="493" y="304"/>
                </a:cubicBezTo>
                <a:lnTo>
                  <a:pt x="466" y="295"/>
                </a:lnTo>
                <a:close/>
                <a:moveTo>
                  <a:pt x="262" y="417"/>
                </a:moveTo>
                <a:cubicBezTo>
                  <a:pt x="179" y="417"/>
                  <a:pt x="112" y="350"/>
                  <a:pt x="112" y="267"/>
                </a:cubicBezTo>
                <a:cubicBezTo>
                  <a:pt x="112" y="183"/>
                  <a:pt x="179" y="116"/>
                  <a:pt x="262" y="116"/>
                </a:cubicBezTo>
                <a:cubicBezTo>
                  <a:pt x="345" y="116"/>
                  <a:pt x="412" y="183"/>
                  <a:pt x="412" y="267"/>
                </a:cubicBezTo>
                <a:cubicBezTo>
                  <a:pt x="412" y="350"/>
                  <a:pt x="345" y="417"/>
                  <a:pt x="262" y="417"/>
                </a:cubicBezTo>
                <a:close/>
              </a:path>
            </a:pathLst>
          </a:custGeom>
          <a:solidFill>
            <a:schemeClr val="accent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14"/>
          <p:cNvSpPr>
            <a:spLocks noEditPoints="1"/>
          </p:cNvSpPr>
          <p:nvPr/>
        </p:nvSpPr>
        <p:spPr bwMode="auto">
          <a:xfrm>
            <a:off x="3790507" y="1516774"/>
            <a:ext cx="1249769" cy="1249769"/>
          </a:xfrm>
          <a:custGeom>
            <a:avLst/>
            <a:gdLst>
              <a:gd name="T0" fmla="*/ 638 w 638"/>
              <a:gd name="T1" fmla="*/ 347 h 638"/>
              <a:gd name="T2" fmla="*/ 603 w 638"/>
              <a:gd name="T3" fmla="*/ 285 h 638"/>
              <a:gd name="T4" fmla="*/ 556 w 638"/>
              <a:gd name="T5" fmla="*/ 221 h 638"/>
              <a:gd name="T6" fmla="*/ 609 w 638"/>
              <a:gd name="T7" fmla="*/ 185 h 638"/>
              <a:gd name="T8" fmla="*/ 547 w 638"/>
              <a:gd name="T9" fmla="*/ 147 h 638"/>
              <a:gd name="T10" fmla="*/ 476 w 638"/>
              <a:gd name="T11" fmla="*/ 117 h 638"/>
              <a:gd name="T12" fmla="*/ 503 w 638"/>
              <a:gd name="T13" fmla="*/ 58 h 638"/>
              <a:gd name="T14" fmla="*/ 432 w 638"/>
              <a:gd name="T15" fmla="*/ 56 h 638"/>
              <a:gd name="T16" fmla="*/ 353 w 638"/>
              <a:gd name="T17" fmla="*/ 65 h 638"/>
              <a:gd name="T18" fmla="*/ 347 w 638"/>
              <a:gd name="T19" fmla="*/ 0 h 638"/>
              <a:gd name="T20" fmla="*/ 285 w 638"/>
              <a:gd name="T21" fmla="*/ 35 h 638"/>
              <a:gd name="T22" fmla="*/ 221 w 638"/>
              <a:gd name="T23" fmla="*/ 82 h 638"/>
              <a:gd name="T24" fmla="*/ 185 w 638"/>
              <a:gd name="T25" fmla="*/ 29 h 638"/>
              <a:gd name="T26" fmla="*/ 148 w 638"/>
              <a:gd name="T27" fmla="*/ 91 h 638"/>
              <a:gd name="T28" fmla="*/ 117 w 638"/>
              <a:gd name="T29" fmla="*/ 162 h 638"/>
              <a:gd name="T30" fmla="*/ 58 w 638"/>
              <a:gd name="T31" fmla="*/ 135 h 638"/>
              <a:gd name="T32" fmla="*/ 56 w 638"/>
              <a:gd name="T33" fmla="*/ 206 h 638"/>
              <a:gd name="T34" fmla="*/ 65 w 638"/>
              <a:gd name="T35" fmla="*/ 285 h 638"/>
              <a:gd name="T36" fmla="*/ 0 w 638"/>
              <a:gd name="T37" fmla="*/ 291 h 638"/>
              <a:gd name="T38" fmla="*/ 36 w 638"/>
              <a:gd name="T39" fmla="*/ 353 h 638"/>
              <a:gd name="T40" fmla="*/ 82 w 638"/>
              <a:gd name="T41" fmla="*/ 415 h 638"/>
              <a:gd name="T42" fmla="*/ 29 w 638"/>
              <a:gd name="T43" fmla="*/ 453 h 638"/>
              <a:gd name="T44" fmla="*/ 91 w 638"/>
              <a:gd name="T45" fmla="*/ 489 h 638"/>
              <a:gd name="T46" fmla="*/ 162 w 638"/>
              <a:gd name="T47" fmla="*/ 521 h 638"/>
              <a:gd name="T48" fmla="*/ 135 w 638"/>
              <a:gd name="T49" fmla="*/ 580 h 638"/>
              <a:gd name="T50" fmla="*/ 208 w 638"/>
              <a:gd name="T51" fmla="*/ 582 h 638"/>
              <a:gd name="T52" fmla="*/ 285 w 638"/>
              <a:gd name="T53" fmla="*/ 573 h 638"/>
              <a:gd name="T54" fmla="*/ 291 w 638"/>
              <a:gd name="T55" fmla="*/ 638 h 638"/>
              <a:gd name="T56" fmla="*/ 353 w 638"/>
              <a:gd name="T57" fmla="*/ 601 h 638"/>
              <a:gd name="T58" fmla="*/ 416 w 638"/>
              <a:gd name="T59" fmla="*/ 556 h 638"/>
              <a:gd name="T60" fmla="*/ 453 w 638"/>
              <a:gd name="T61" fmla="*/ 609 h 638"/>
              <a:gd name="T62" fmla="*/ 491 w 638"/>
              <a:gd name="T63" fmla="*/ 547 h 638"/>
              <a:gd name="T64" fmla="*/ 521 w 638"/>
              <a:gd name="T65" fmla="*/ 476 h 638"/>
              <a:gd name="T66" fmla="*/ 580 w 638"/>
              <a:gd name="T67" fmla="*/ 503 h 638"/>
              <a:gd name="T68" fmla="*/ 582 w 638"/>
              <a:gd name="T69" fmla="*/ 430 h 638"/>
              <a:gd name="T70" fmla="*/ 572 w 638"/>
              <a:gd name="T71" fmla="*/ 353 h 638"/>
              <a:gd name="T72" fmla="*/ 319 w 638"/>
              <a:gd name="T73" fmla="*/ 503 h 638"/>
              <a:gd name="T74" fmla="*/ 319 w 638"/>
              <a:gd name="T75" fmla="*/ 135 h 638"/>
              <a:gd name="T76" fmla="*/ 319 w 638"/>
              <a:gd name="T77" fmla="*/ 50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8" h="638">
                <a:moveTo>
                  <a:pt x="603" y="353"/>
                </a:moveTo>
                <a:cubicBezTo>
                  <a:pt x="638" y="347"/>
                  <a:pt x="638" y="347"/>
                  <a:pt x="638" y="347"/>
                </a:cubicBezTo>
                <a:cubicBezTo>
                  <a:pt x="638" y="291"/>
                  <a:pt x="638" y="291"/>
                  <a:pt x="638" y="291"/>
                </a:cubicBezTo>
                <a:cubicBezTo>
                  <a:pt x="603" y="285"/>
                  <a:pt x="603" y="285"/>
                  <a:pt x="603" y="285"/>
                </a:cubicBezTo>
                <a:cubicBezTo>
                  <a:pt x="572" y="285"/>
                  <a:pt x="572" y="285"/>
                  <a:pt x="572" y="285"/>
                </a:cubicBezTo>
                <a:cubicBezTo>
                  <a:pt x="569" y="262"/>
                  <a:pt x="563" y="241"/>
                  <a:pt x="556" y="221"/>
                </a:cubicBezTo>
                <a:cubicBezTo>
                  <a:pt x="582" y="206"/>
                  <a:pt x="582" y="206"/>
                  <a:pt x="582" y="206"/>
                </a:cubicBezTo>
                <a:cubicBezTo>
                  <a:pt x="609" y="185"/>
                  <a:pt x="609" y="185"/>
                  <a:pt x="609" y="185"/>
                </a:cubicBezTo>
                <a:cubicBezTo>
                  <a:pt x="580" y="135"/>
                  <a:pt x="580" y="135"/>
                  <a:pt x="580" y="135"/>
                </a:cubicBezTo>
                <a:cubicBezTo>
                  <a:pt x="547" y="147"/>
                  <a:pt x="547" y="147"/>
                  <a:pt x="547" y="147"/>
                </a:cubicBezTo>
                <a:cubicBezTo>
                  <a:pt x="521" y="162"/>
                  <a:pt x="521" y="162"/>
                  <a:pt x="521" y="162"/>
                </a:cubicBezTo>
                <a:cubicBezTo>
                  <a:pt x="509" y="146"/>
                  <a:pt x="492" y="129"/>
                  <a:pt x="476" y="117"/>
                </a:cubicBezTo>
                <a:cubicBezTo>
                  <a:pt x="491" y="91"/>
                  <a:pt x="491" y="91"/>
                  <a:pt x="491" y="91"/>
                </a:cubicBezTo>
                <a:cubicBezTo>
                  <a:pt x="503" y="58"/>
                  <a:pt x="503" y="58"/>
                  <a:pt x="503" y="58"/>
                </a:cubicBezTo>
                <a:cubicBezTo>
                  <a:pt x="453" y="29"/>
                  <a:pt x="453" y="29"/>
                  <a:pt x="453" y="29"/>
                </a:cubicBezTo>
                <a:cubicBezTo>
                  <a:pt x="432" y="56"/>
                  <a:pt x="432" y="56"/>
                  <a:pt x="432" y="56"/>
                </a:cubicBezTo>
                <a:cubicBezTo>
                  <a:pt x="416" y="82"/>
                  <a:pt x="416" y="82"/>
                  <a:pt x="416" y="82"/>
                </a:cubicBezTo>
                <a:cubicBezTo>
                  <a:pt x="397" y="74"/>
                  <a:pt x="376" y="68"/>
                  <a:pt x="353" y="65"/>
                </a:cubicBezTo>
                <a:cubicBezTo>
                  <a:pt x="353" y="35"/>
                  <a:pt x="353" y="35"/>
                  <a:pt x="353" y="35"/>
                </a:cubicBezTo>
                <a:cubicBezTo>
                  <a:pt x="347" y="0"/>
                  <a:pt x="347" y="0"/>
                  <a:pt x="347" y="0"/>
                </a:cubicBezTo>
                <a:cubicBezTo>
                  <a:pt x="291" y="0"/>
                  <a:pt x="291" y="0"/>
                  <a:pt x="291" y="0"/>
                </a:cubicBezTo>
                <a:cubicBezTo>
                  <a:pt x="285" y="35"/>
                  <a:pt x="285" y="35"/>
                  <a:pt x="285" y="35"/>
                </a:cubicBezTo>
                <a:cubicBezTo>
                  <a:pt x="285" y="65"/>
                  <a:pt x="285" y="65"/>
                  <a:pt x="285" y="65"/>
                </a:cubicBezTo>
                <a:cubicBezTo>
                  <a:pt x="262" y="68"/>
                  <a:pt x="242" y="74"/>
                  <a:pt x="221" y="82"/>
                </a:cubicBezTo>
                <a:cubicBezTo>
                  <a:pt x="208" y="56"/>
                  <a:pt x="208" y="56"/>
                  <a:pt x="208" y="56"/>
                </a:cubicBezTo>
                <a:cubicBezTo>
                  <a:pt x="185" y="29"/>
                  <a:pt x="185" y="29"/>
                  <a:pt x="185" y="29"/>
                </a:cubicBezTo>
                <a:cubicBezTo>
                  <a:pt x="135" y="58"/>
                  <a:pt x="135" y="58"/>
                  <a:pt x="135" y="58"/>
                </a:cubicBezTo>
                <a:cubicBezTo>
                  <a:pt x="148" y="91"/>
                  <a:pt x="148" y="91"/>
                  <a:pt x="148" y="91"/>
                </a:cubicBezTo>
                <a:cubicBezTo>
                  <a:pt x="162" y="117"/>
                  <a:pt x="162" y="117"/>
                  <a:pt x="162" y="117"/>
                </a:cubicBezTo>
                <a:cubicBezTo>
                  <a:pt x="145" y="129"/>
                  <a:pt x="130" y="146"/>
                  <a:pt x="117" y="162"/>
                </a:cubicBezTo>
                <a:cubicBezTo>
                  <a:pt x="91" y="147"/>
                  <a:pt x="91" y="147"/>
                  <a:pt x="91" y="147"/>
                </a:cubicBezTo>
                <a:cubicBezTo>
                  <a:pt x="58" y="135"/>
                  <a:pt x="58" y="135"/>
                  <a:pt x="58" y="135"/>
                </a:cubicBezTo>
                <a:cubicBezTo>
                  <a:pt x="29" y="185"/>
                  <a:pt x="29" y="185"/>
                  <a:pt x="29" y="185"/>
                </a:cubicBezTo>
                <a:cubicBezTo>
                  <a:pt x="56" y="206"/>
                  <a:pt x="56" y="206"/>
                  <a:pt x="56" y="206"/>
                </a:cubicBezTo>
                <a:cubicBezTo>
                  <a:pt x="82" y="221"/>
                  <a:pt x="82" y="221"/>
                  <a:pt x="82" y="221"/>
                </a:cubicBezTo>
                <a:cubicBezTo>
                  <a:pt x="74" y="241"/>
                  <a:pt x="68" y="262"/>
                  <a:pt x="65" y="285"/>
                </a:cubicBezTo>
                <a:cubicBezTo>
                  <a:pt x="36" y="285"/>
                  <a:pt x="36" y="285"/>
                  <a:pt x="36" y="285"/>
                </a:cubicBezTo>
                <a:cubicBezTo>
                  <a:pt x="0" y="291"/>
                  <a:pt x="0" y="291"/>
                  <a:pt x="0" y="291"/>
                </a:cubicBezTo>
                <a:cubicBezTo>
                  <a:pt x="0" y="347"/>
                  <a:pt x="0" y="347"/>
                  <a:pt x="0" y="347"/>
                </a:cubicBezTo>
                <a:cubicBezTo>
                  <a:pt x="36" y="353"/>
                  <a:pt x="36" y="353"/>
                  <a:pt x="36" y="353"/>
                </a:cubicBezTo>
                <a:cubicBezTo>
                  <a:pt x="65" y="353"/>
                  <a:pt x="65" y="353"/>
                  <a:pt x="65" y="353"/>
                </a:cubicBezTo>
                <a:cubicBezTo>
                  <a:pt x="68" y="374"/>
                  <a:pt x="74" y="395"/>
                  <a:pt x="82" y="415"/>
                </a:cubicBezTo>
                <a:cubicBezTo>
                  <a:pt x="56" y="430"/>
                  <a:pt x="56" y="430"/>
                  <a:pt x="56" y="430"/>
                </a:cubicBezTo>
                <a:cubicBezTo>
                  <a:pt x="29" y="453"/>
                  <a:pt x="29" y="453"/>
                  <a:pt x="29" y="453"/>
                </a:cubicBezTo>
                <a:cubicBezTo>
                  <a:pt x="58" y="503"/>
                  <a:pt x="58" y="503"/>
                  <a:pt x="58" y="503"/>
                </a:cubicBezTo>
                <a:cubicBezTo>
                  <a:pt x="91" y="489"/>
                  <a:pt x="91" y="489"/>
                  <a:pt x="91" y="489"/>
                </a:cubicBezTo>
                <a:cubicBezTo>
                  <a:pt x="117" y="476"/>
                  <a:pt x="117" y="476"/>
                  <a:pt x="117" y="476"/>
                </a:cubicBezTo>
                <a:cubicBezTo>
                  <a:pt x="130" y="492"/>
                  <a:pt x="145" y="507"/>
                  <a:pt x="162" y="521"/>
                </a:cubicBezTo>
                <a:cubicBezTo>
                  <a:pt x="148" y="547"/>
                  <a:pt x="148" y="547"/>
                  <a:pt x="148" y="547"/>
                </a:cubicBezTo>
                <a:cubicBezTo>
                  <a:pt x="135" y="580"/>
                  <a:pt x="135" y="580"/>
                  <a:pt x="135" y="580"/>
                </a:cubicBezTo>
                <a:cubicBezTo>
                  <a:pt x="185" y="609"/>
                  <a:pt x="185" y="609"/>
                  <a:pt x="185" y="609"/>
                </a:cubicBezTo>
                <a:cubicBezTo>
                  <a:pt x="208" y="582"/>
                  <a:pt x="208" y="582"/>
                  <a:pt x="208" y="582"/>
                </a:cubicBezTo>
                <a:cubicBezTo>
                  <a:pt x="221" y="556"/>
                  <a:pt x="221" y="556"/>
                  <a:pt x="221" y="556"/>
                </a:cubicBezTo>
                <a:cubicBezTo>
                  <a:pt x="242" y="563"/>
                  <a:pt x="262" y="570"/>
                  <a:pt x="285" y="573"/>
                </a:cubicBezTo>
                <a:cubicBezTo>
                  <a:pt x="285" y="601"/>
                  <a:pt x="285" y="601"/>
                  <a:pt x="285" y="601"/>
                </a:cubicBezTo>
                <a:cubicBezTo>
                  <a:pt x="291" y="638"/>
                  <a:pt x="291" y="638"/>
                  <a:pt x="291" y="638"/>
                </a:cubicBezTo>
                <a:cubicBezTo>
                  <a:pt x="347" y="638"/>
                  <a:pt x="347" y="638"/>
                  <a:pt x="347" y="638"/>
                </a:cubicBezTo>
                <a:cubicBezTo>
                  <a:pt x="353" y="601"/>
                  <a:pt x="353" y="601"/>
                  <a:pt x="353" y="601"/>
                </a:cubicBezTo>
                <a:cubicBezTo>
                  <a:pt x="353" y="573"/>
                  <a:pt x="353" y="573"/>
                  <a:pt x="353" y="573"/>
                </a:cubicBezTo>
                <a:cubicBezTo>
                  <a:pt x="376" y="570"/>
                  <a:pt x="397" y="563"/>
                  <a:pt x="416" y="556"/>
                </a:cubicBezTo>
                <a:cubicBezTo>
                  <a:pt x="432" y="582"/>
                  <a:pt x="432" y="582"/>
                  <a:pt x="432" y="582"/>
                </a:cubicBezTo>
                <a:cubicBezTo>
                  <a:pt x="453" y="609"/>
                  <a:pt x="453" y="609"/>
                  <a:pt x="453" y="609"/>
                </a:cubicBezTo>
                <a:cubicBezTo>
                  <a:pt x="503" y="580"/>
                  <a:pt x="503" y="580"/>
                  <a:pt x="503" y="580"/>
                </a:cubicBezTo>
                <a:cubicBezTo>
                  <a:pt x="491" y="547"/>
                  <a:pt x="491" y="547"/>
                  <a:pt x="491" y="547"/>
                </a:cubicBezTo>
                <a:cubicBezTo>
                  <a:pt x="476" y="521"/>
                  <a:pt x="476" y="521"/>
                  <a:pt x="476" y="521"/>
                </a:cubicBezTo>
                <a:cubicBezTo>
                  <a:pt x="492" y="507"/>
                  <a:pt x="509" y="492"/>
                  <a:pt x="521" y="476"/>
                </a:cubicBezTo>
                <a:cubicBezTo>
                  <a:pt x="547" y="489"/>
                  <a:pt x="547" y="489"/>
                  <a:pt x="547" y="489"/>
                </a:cubicBezTo>
                <a:cubicBezTo>
                  <a:pt x="580" y="503"/>
                  <a:pt x="580" y="503"/>
                  <a:pt x="580" y="503"/>
                </a:cubicBezTo>
                <a:cubicBezTo>
                  <a:pt x="609" y="453"/>
                  <a:pt x="609" y="453"/>
                  <a:pt x="609" y="453"/>
                </a:cubicBezTo>
                <a:cubicBezTo>
                  <a:pt x="582" y="430"/>
                  <a:pt x="582" y="430"/>
                  <a:pt x="582" y="430"/>
                </a:cubicBezTo>
                <a:cubicBezTo>
                  <a:pt x="556" y="415"/>
                  <a:pt x="556" y="415"/>
                  <a:pt x="556" y="415"/>
                </a:cubicBezTo>
                <a:cubicBezTo>
                  <a:pt x="563" y="395"/>
                  <a:pt x="569" y="374"/>
                  <a:pt x="572" y="353"/>
                </a:cubicBezTo>
                <a:lnTo>
                  <a:pt x="603" y="353"/>
                </a:lnTo>
                <a:close/>
                <a:moveTo>
                  <a:pt x="319" y="503"/>
                </a:moveTo>
                <a:cubicBezTo>
                  <a:pt x="217" y="503"/>
                  <a:pt x="135" y="420"/>
                  <a:pt x="135" y="319"/>
                </a:cubicBezTo>
                <a:cubicBezTo>
                  <a:pt x="135" y="217"/>
                  <a:pt x="217" y="135"/>
                  <a:pt x="319" y="135"/>
                </a:cubicBezTo>
                <a:cubicBezTo>
                  <a:pt x="420" y="135"/>
                  <a:pt x="503" y="217"/>
                  <a:pt x="503" y="319"/>
                </a:cubicBezTo>
                <a:cubicBezTo>
                  <a:pt x="503" y="420"/>
                  <a:pt x="420" y="503"/>
                  <a:pt x="319" y="503"/>
                </a:cubicBezTo>
                <a:close/>
              </a:path>
            </a:pathLst>
          </a:custGeom>
          <a:solidFill>
            <a:srgbClr val="A8D9F6"/>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defRPr/>
            </a:pPr>
            <a:endParaRPr lang="zh-CN" altLang="en-US">
              <a:solidFill>
                <a:srgbClr val="3F7EE5"/>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27"/>
          <p:cNvSpPr txBox="1"/>
          <p:nvPr/>
        </p:nvSpPr>
        <p:spPr>
          <a:xfrm>
            <a:off x="2433546" y="3230328"/>
            <a:ext cx="484734" cy="484740"/>
          </a:xfrm>
          <a:prstGeom prst="rect">
            <a:avLst/>
          </a:prstGeom>
          <a:noFill/>
        </p:spPr>
        <p:txBody>
          <a:bodyPr wrap="none" lIns="68573" tIns="34286" rIns="68573" bIns="34286" rtlCol="0" anchor="ctr">
            <a:spAutoFit/>
          </a:bodyPr>
          <a:lstStyle/>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创新</a:t>
            </a:r>
            <a:endParaRPr lang="en-US" altLang="zh-CN"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意识</a:t>
            </a:r>
          </a:p>
        </p:txBody>
      </p:sp>
      <p:sp>
        <p:nvSpPr>
          <p:cNvPr id="28" name="TextBox 28"/>
          <p:cNvSpPr txBox="1"/>
          <p:nvPr/>
        </p:nvSpPr>
        <p:spPr>
          <a:xfrm>
            <a:off x="1195805" y="3673181"/>
            <a:ext cx="484734" cy="484740"/>
          </a:xfrm>
          <a:prstGeom prst="rect">
            <a:avLst/>
          </a:prstGeom>
          <a:noFill/>
        </p:spPr>
        <p:txBody>
          <a:bodyPr wrap="none" lIns="68573" tIns="34286" rIns="68573" bIns="34286" rtlCol="0" anchor="ctr">
            <a:spAutoFit/>
          </a:bodyPr>
          <a:lstStyle/>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全局</a:t>
            </a:r>
            <a:endParaRPr lang="en-US" altLang="zh-CN"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思想</a:t>
            </a:r>
          </a:p>
        </p:txBody>
      </p:sp>
      <p:sp>
        <p:nvSpPr>
          <p:cNvPr id="29" name="TextBox 29"/>
          <p:cNvSpPr txBox="1"/>
          <p:nvPr/>
        </p:nvSpPr>
        <p:spPr>
          <a:xfrm>
            <a:off x="3520105" y="2701093"/>
            <a:ext cx="446263" cy="438574"/>
          </a:xfrm>
          <a:prstGeom prst="rect">
            <a:avLst/>
          </a:prstGeom>
          <a:noFill/>
        </p:spPr>
        <p:txBody>
          <a:bodyPr wrap="none" lIns="68573" tIns="34286" rIns="68573" bIns="34286" rtlCol="0" anchor="ctr">
            <a:spAutoFit/>
          </a:bodyPr>
          <a:lstStyle/>
          <a:p>
            <a:pPr algn="ctr">
              <a:defRPr/>
            </a:pPr>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突破</a:t>
            </a:r>
            <a:endParaRPr lang="en-US" altLang="zh-CN" sz="1200"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sz="1200"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自身</a:t>
            </a:r>
          </a:p>
        </p:txBody>
      </p:sp>
      <p:sp>
        <p:nvSpPr>
          <p:cNvPr id="30" name="TextBox 30"/>
          <p:cNvSpPr txBox="1"/>
          <p:nvPr/>
        </p:nvSpPr>
        <p:spPr>
          <a:xfrm>
            <a:off x="4173334" y="1899290"/>
            <a:ext cx="484734" cy="484740"/>
          </a:xfrm>
          <a:prstGeom prst="rect">
            <a:avLst/>
          </a:prstGeom>
          <a:noFill/>
        </p:spPr>
        <p:txBody>
          <a:bodyPr wrap="none" lIns="68573" tIns="34286" rIns="68573" bIns="34286" rtlCol="0" anchor="ctr">
            <a:spAutoFit/>
          </a:bodyPr>
          <a:lstStyle/>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时间</a:t>
            </a:r>
            <a:endParaRPr lang="en-US" altLang="zh-CN"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ctr">
              <a:defRPr/>
            </a:pPr>
            <a:r>
              <a:rPr lang="zh-CN" altLang="en-US" b="1"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规划</a:t>
            </a:r>
          </a:p>
        </p:txBody>
      </p:sp>
      <p:cxnSp>
        <p:nvCxnSpPr>
          <p:cNvPr id="31" name="肘形连接符 31"/>
          <p:cNvCxnSpPr/>
          <p:nvPr/>
        </p:nvCxnSpPr>
        <p:spPr>
          <a:xfrm flipV="1">
            <a:off x="5051746" y="1623279"/>
            <a:ext cx="1284674" cy="648072"/>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2" name="肘形连接符 32"/>
          <p:cNvCxnSpPr/>
          <p:nvPr/>
        </p:nvCxnSpPr>
        <p:spPr>
          <a:xfrm flipV="1">
            <a:off x="4265014" y="2487376"/>
            <a:ext cx="2071406" cy="577010"/>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3" name="肘形连接符 33"/>
          <p:cNvCxnSpPr/>
          <p:nvPr/>
        </p:nvCxnSpPr>
        <p:spPr>
          <a:xfrm flipV="1">
            <a:off x="3384531" y="3297466"/>
            <a:ext cx="2951888" cy="580856"/>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34" name="肘形连接符 34"/>
          <p:cNvCxnSpPr/>
          <p:nvPr/>
        </p:nvCxnSpPr>
        <p:spPr>
          <a:xfrm flipV="1">
            <a:off x="1420847" y="4157924"/>
            <a:ext cx="4915572" cy="431099"/>
          </a:xfrm>
          <a:prstGeom prst="bentConnector3">
            <a:avLst>
              <a:gd name="adj1" fmla="val 50000"/>
            </a:avLst>
          </a:prstGeom>
          <a:ln>
            <a:solidFill>
              <a:schemeClr val="tx1">
                <a:lumMod val="50000"/>
                <a:lumOff val="50000"/>
              </a:schemeClr>
            </a:solidFill>
            <a:prstDash val="dash"/>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35" name="TextBox 35"/>
          <p:cNvSpPr txBox="1"/>
          <p:nvPr/>
        </p:nvSpPr>
        <p:spPr>
          <a:xfrm>
            <a:off x="6444431" y="1334897"/>
            <a:ext cx="1836204" cy="564377"/>
          </a:xfrm>
          <a:prstGeom prst="rect">
            <a:avLst/>
          </a:prstGeom>
          <a:noFill/>
        </p:spPr>
        <p:txBody>
          <a:bodyPr wrap="square" lIns="68573" tIns="34286" rIns="68573" bIns="34286" rtlCol="0">
            <a:spAutoFit/>
          </a:bodyPr>
          <a:lstStyle/>
          <a:p>
            <a:pPr algn="just">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6" name="TextBox 36"/>
          <p:cNvSpPr txBox="1"/>
          <p:nvPr/>
        </p:nvSpPr>
        <p:spPr>
          <a:xfrm>
            <a:off x="6444431" y="2211495"/>
            <a:ext cx="1836204" cy="564377"/>
          </a:xfrm>
          <a:prstGeom prst="rect">
            <a:avLst/>
          </a:prstGeom>
          <a:noFill/>
        </p:spPr>
        <p:txBody>
          <a:bodyPr wrap="square" lIns="68573" tIns="34286" rIns="68573" bIns="34286" rtlCol="0">
            <a:spAutoFit/>
          </a:bodyPr>
          <a:lstStyle/>
          <a:p>
            <a:pPr algn="just">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7" name="TextBox 37"/>
          <p:cNvSpPr txBox="1"/>
          <p:nvPr/>
        </p:nvSpPr>
        <p:spPr>
          <a:xfrm>
            <a:off x="6444431" y="3015273"/>
            <a:ext cx="1836204" cy="564377"/>
          </a:xfrm>
          <a:prstGeom prst="rect">
            <a:avLst/>
          </a:prstGeom>
          <a:noFill/>
        </p:spPr>
        <p:txBody>
          <a:bodyPr wrap="square" lIns="68573" tIns="34286" rIns="68573" bIns="34286" rtlCol="0">
            <a:spAutoFit/>
          </a:bodyPr>
          <a:lstStyle/>
          <a:p>
            <a:pPr algn="just">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8" name="TextBox 38"/>
          <p:cNvSpPr txBox="1"/>
          <p:nvPr/>
        </p:nvSpPr>
        <p:spPr>
          <a:xfrm>
            <a:off x="6444431" y="3875730"/>
            <a:ext cx="1836204" cy="564377"/>
          </a:xfrm>
          <a:prstGeom prst="rect">
            <a:avLst/>
          </a:prstGeom>
          <a:noFill/>
        </p:spPr>
        <p:txBody>
          <a:bodyPr wrap="square" lIns="68573" tIns="34286" rIns="68573" bIns="34286" rtlCol="0">
            <a:spAutoFit/>
          </a:bodyPr>
          <a:lstStyle/>
          <a:p>
            <a:pPr algn="just">
              <a:lnSpc>
                <a:spcPct val="130000"/>
              </a:lnSpc>
              <a:defRPr/>
            </a:pPr>
            <a:r>
              <a:rPr lang="zh-CN" altLang="en-US" sz="825"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3.</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8" presetClass="emph" presetSubtype="0" repeatCount="indefinite" fill="hold" grpId="0" nodeType="withEffect">
                                  <p:stCondLst>
                                    <p:cond delay="0"/>
                                  </p:stCondLst>
                                  <p:childTnLst>
                                    <p:animRot by="-86400000">
                                      <p:cBhvr>
                                        <p:cTn id="30" dur="7000" fill="hold"/>
                                        <p:tgtEl>
                                          <p:spTgt spid="17"/>
                                        </p:tgtEl>
                                        <p:attrNameLst>
                                          <p:attrName>r</p:attrName>
                                        </p:attrNameLst>
                                      </p:cBhvr>
                                    </p:animRot>
                                  </p:childTnLst>
                                </p:cTn>
                              </p:par>
                              <p:par>
                                <p:cTn id="31" presetID="8" presetClass="emph" presetSubtype="0" repeatCount="indefinite" fill="hold" grpId="0" nodeType="withEffect">
                                  <p:stCondLst>
                                    <p:cond delay="0"/>
                                  </p:stCondLst>
                                  <p:childTnLst>
                                    <p:animRot by="70800000">
                                      <p:cBhvr>
                                        <p:cTn id="32" dur="7000" fill="hold"/>
                                        <p:tgtEl>
                                          <p:spTgt spid="20"/>
                                        </p:tgtEl>
                                        <p:attrNameLst>
                                          <p:attrName>r</p:attrName>
                                        </p:attrNameLst>
                                      </p:cBhvr>
                                    </p:animRot>
                                  </p:childTnLst>
                                </p:cTn>
                              </p:par>
                              <p:par>
                                <p:cTn id="33" presetID="8" presetClass="emph" presetSubtype="0" repeatCount="indefinite" fill="hold" grpId="0" nodeType="withEffect">
                                  <p:stCondLst>
                                    <p:cond delay="0"/>
                                  </p:stCondLst>
                                  <p:childTnLst>
                                    <p:animRot by="-112800000">
                                      <p:cBhvr>
                                        <p:cTn id="34" dur="7000" fill="hold"/>
                                        <p:tgtEl>
                                          <p:spTgt spid="25"/>
                                        </p:tgtEl>
                                        <p:attrNameLst>
                                          <p:attrName>r</p:attrName>
                                        </p:attrNameLst>
                                      </p:cBhvr>
                                    </p:animRot>
                                  </p:childTnLst>
                                </p:cTn>
                              </p:par>
                              <p:par>
                                <p:cTn id="35" presetID="8" presetClass="emph" presetSubtype="0" repeatCount="indefinite" fill="hold" grpId="0" nodeType="withEffect">
                                  <p:stCondLst>
                                    <p:cond delay="0"/>
                                  </p:stCondLst>
                                  <p:childTnLst>
                                    <p:animRot by="83400000">
                                      <p:cBhvr>
                                        <p:cTn id="36" dur="7000" fill="hold"/>
                                        <p:tgtEl>
                                          <p:spTgt spid="26"/>
                                        </p:tgtEl>
                                        <p:attrNameLst>
                                          <p:attrName>r</p:attrName>
                                        </p:attrNameLst>
                                      </p:cBhvr>
                                    </p:animRot>
                                  </p:childTnLst>
                                </p:cTn>
                              </p:par>
                              <p:par>
                                <p:cTn id="37" presetID="22" presetClass="entr" presetSubtype="8" fill="hold" nodeType="withEffect">
                                  <p:stCondLst>
                                    <p:cond delay="100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22" presetClass="entr" presetSubtype="8" fill="hold"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500"/>
                                        <p:tgtEl>
                                          <p:spTgt spid="32"/>
                                        </p:tgtEl>
                                      </p:cBhvr>
                                    </p:animEffect>
                                  </p:childTnLst>
                                </p:cTn>
                              </p:par>
                              <p:par>
                                <p:cTn id="43" presetID="22" presetClass="entr" presetSubtype="8" fill="hold" nodeType="withEffect">
                                  <p:stCondLst>
                                    <p:cond delay="100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nodeType="withEffect">
                                  <p:stCondLst>
                                    <p:cond delay="100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 presetClass="entr" presetSubtype="8" accel="100000" fill="hold" grpId="0" nodeType="withEffect">
                                  <p:stCondLst>
                                    <p:cond delay="150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0-#ppt_w/2"/>
                                          </p:val>
                                        </p:tav>
                                        <p:tav tm="100000">
                                          <p:val>
                                            <p:strVal val="#ppt_x"/>
                                          </p:val>
                                        </p:tav>
                                      </p:tavLst>
                                    </p:anim>
                                    <p:anim calcmode="lin" valueType="num">
                                      <p:cBhvr additive="base">
                                        <p:cTn id="52" dur="500" fill="hold"/>
                                        <p:tgtEl>
                                          <p:spTgt spid="35"/>
                                        </p:tgtEl>
                                        <p:attrNameLst>
                                          <p:attrName>ppt_y</p:attrName>
                                        </p:attrNameLst>
                                      </p:cBhvr>
                                      <p:tavLst>
                                        <p:tav tm="0">
                                          <p:val>
                                            <p:strVal val="#ppt_y"/>
                                          </p:val>
                                        </p:tav>
                                        <p:tav tm="100000">
                                          <p:val>
                                            <p:strVal val="#ppt_y"/>
                                          </p:val>
                                        </p:tav>
                                      </p:tavLst>
                                    </p:anim>
                                  </p:childTnLst>
                                </p:cTn>
                              </p:par>
                              <p:par>
                                <p:cTn id="53" presetID="2" presetClass="entr" presetSubtype="8" accel="100000" fill="hold" grpId="0" nodeType="withEffect">
                                  <p:stCondLst>
                                    <p:cond delay="200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0-#ppt_w/2"/>
                                          </p:val>
                                        </p:tav>
                                        <p:tav tm="100000">
                                          <p:val>
                                            <p:strVal val="#ppt_x"/>
                                          </p:val>
                                        </p:tav>
                                      </p:tavLst>
                                    </p:anim>
                                    <p:anim calcmode="lin" valueType="num">
                                      <p:cBhvr additive="base">
                                        <p:cTn id="56" dur="500" fill="hold"/>
                                        <p:tgtEl>
                                          <p:spTgt spid="36"/>
                                        </p:tgtEl>
                                        <p:attrNameLst>
                                          <p:attrName>ppt_y</p:attrName>
                                        </p:attrNameLst>
                                      </p:cBhvr>
                                      <p:tavLst>
                                        <p:tav tm="0">
                                          <p:val>
                                            <p:strVal val="#ppt_y"/>
                                          </p:val>
                                        </p:tav>
                                        <p:tav tm="100000">
                                          <p:val>
                                            <p:strVal val="#ppt_y"/>
                                          </p:val>
                                        </p:tav>
                                      </p:tavLst>
                                    </p:anim>
                                  </p:childTnLst>
                                </p:cTn>
                              </p:par>
                              <p:par>
                                <p:cTn id="57" presetID="2" presetClass="entr" presetSubtype="8" accel="100000" fill="hold" grpId="0" nodeType="withEffect">
                                  <p:stCondLst>
                                    <p:cond delay="250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0-#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par>
                                <p:cTn id="61" presetID="2" presetClass="entr" presetSubtype="8" accel="100000" fill="hold" grpId="0" nodeType="withEffect">
                                  <p:stCondLst>
                                    <p:cond delay="300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fill="hold"/>
                                        <p:tgtEl>
                                          <p:spTgt spid="38"/>
                                        </p:tgtEl>
                                        <p:attrNameLst>
                                          <p:attrName>ppt_x</p:attrName>
                                        </p:attrNameLst>
                                      </p:cBhvr>
                                      <p:tavLst>
                                        <p:tav tm="0">
                                          <p:val>
                                            <p:strVal val="0-#ppt_w/2"/>
                                          </p:val>
                                        </p:tav>
                                        <p:tav tm="100000">
                                          <p:val>
                                            <p:strVal val="#ppt_x"/>
                                          </p:val>
                                        </p:tav>
                                      </p:tavLst>
                                    </p:anim>
                                    <p:anim calcmode="lin" valueType="num">
                                      <p:cBhvr additive="base">
                                        <p:cTn id="6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bldLvl="0" animBg="1"/>
      <p:bldP spid="20" grpId="0" bldLvl="0" animBg="1"/>
      <p:bldP spid="20" grpId="1" bldLvl="0" animBg="1"/>
      <p:bldP spid="25" grpId="0" bldLvl="0" animBg="1"/>
      <p:bldP spid="25" grpId="1" bldLvl="0" animBg="1"/>
      <p:bldP spid="26" grpId="0" bldLvl="0" animBg="1"/>
      <p:bldP spid="26" grpId="1" bldLvl="0" animBg="1"/>
      <p:bldP spid="27" grpId="0"/>
      <p:bldP spid="28" grpId="0"/>
      <p:bldP spid="29" grpId="0"/>
      <p:bldP spid="30" grpId="0"/>
      <p:bldP spid="35" grpId="0"/>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p:cNvPicPr>
          <p:nvPr/>
        </p:nvPicPr>
        <p:blipFill>
          <a:blip r:embed="rId3"/>
          <a:srcRect r="31235"/>
          <a:stretch>
            <a:fillRect/>
          </a:stretch>
        </p:blipFill>
        <p:spPr>
          <a:xfrm rot="5400000">
            <a:off x="2219960" y="-1780540"/>
            <a:ext cx="4702810" cy="9144635"/>
          </a:xfrm>
          <a:prstGeom prst="rect">
            <a:avLst/>
          </a:prstGeom>
        </p:spPr>
      </p:pic>
      <p:pic>
        <p:nvPicPr>
          <p:cNvPr id="4" name="图片 3" descr="12"/>
          <p:cNvPicPr>
            <a:picLocks noChangeAspect="1"/>
          </p:cNvPicPr>
          <p:nvPr/>
        </p:nvPicPr>
        <p:blipFill>
          <a:blip r:embed="rId4"/>
          <a:srcRect r="52911" b="23622"/>
          <a:stretch>
            <a:fillRect/>
          </a:stretch>
        </p:blipFill>
        <p:spPr>
          <a:xfrm rot="5400000">
            <a:off x="1996440" y="-1997075"/>
            <a:ext cx="5150485" cy="9144635"/>
          </a:xfrm>
          <a:prstGeom prst="rect">
            <a:avLst/>
          </a:prstGeom>
        </p:spPr>
      </p:pic>
      <p:grpSp>
        <p:nvGrpSpPr>
          <p:cNvPr id="14" name="组合 13"/>
          <p:cNvGrpSpPr/>
          <p:nvPr/>
        </p:nvGrpSpPr>
        <p:grpSpPr>
          <a:xfrm>
            <a:off x="1413510" y="1774323"/>
            <a:ext cx="6616065" cy="1730596"/>
            <a:chOff x="2948" y="3276"/>
            <a:chExt cx="13892" cy="3634"/>
          </a:xfrm>
        </p:grpSpPr>
        <p:sp>
          <p:nvSpPr>
            <p:cNvPr id="5" name="矩形 4"/>
            <p:cNvSpPr/>
            <p:nvPr/>
          </p:nvSpPr>
          <p:spPr>
            <a:xfrm>
              <a:off x="2948" y="3276"/>
              <a:ext cx="4393" cy="3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600"/>
            </a:p>
          </p:txBody>
        </p:sp>
        <p:sp>
          <p:nvSpPr>
            <p:cNvPr id="6" name="文本框 5"/>
            <p:cNvSpPr txBox="1"/>
            <p:nvPr/>
          </p:nvSpPr>
          <p:spPr>
            <a:xfrm>
              <a:off x="2948" y="5482"/>
              <a:ext cx="4401" cy="1096"/>
            </a:xfrm>
            <a:prstGeom prst="rect">
              <a:avLst/>
            </a:prstGeom>
            <a:noFill/>
          </p:spPr>
          <p:txBody>
            <a:bodyPr wrap="square" rtlCol="0">
              <a:spAutoFit/>
            </a:bodyPr>
            <a:lstStyle/>
            <a:p>
              <a:pPr algn="ctr"/>
              <a:r>
                <a:rPr lang="en-US" altLang="zh-CN" sz="2800" dirty="0">
                  <a:solidFill>
                    <a:schemeClr val="bg1"/>
                  </a:solidFill>
                  <a:ea typeface="字魂54号-贤黑" panose="00000500000000000000" pitchFamily="2" charset="-122"/>
                </a:rPr>
                <a:t>Part FOUR</a:t>
              </a:r>
            </a:p>
          </p:txBody>
        </p:sp>
        <p:sp>
          <p:nvSpPr>
            <p:cNvPr id="7" name="文本框 6"/>
            <p:cNvSpPr txBox="1"/>
            <p:nvPr/>
          </p:nvSpPr>
          <p:spPr>
            <a:xfrm>
              <a:off x="3287" y="3276"/>
              <a:ext cx="3714" cy="2517"/>
            </a:xfrm>
            <a:prstGeom prst="rect">
              <a:avLst/>
            </a:prstGeom>
            <a:noFill/>
          </p:spPr>
          <p:txBody>
            <a:bodyPr wrap="square" rtlCol="0">
              <a:spAutoFit/>
            </a:bodyPr>
            <a:lstStyle/>
            <a:p>
              <a:pPr algn="ctr"/>
              <a:r>
                <a:rPr lang="en-US" altLang="zh-CN" sz="7200" dirty="0">
                  <a:solidFill>
                    <a:schemeClr val="bg1"/>
                  </a:solidFill>
                  <a:ea typeface="字魂54号-贤黑" panose="00000500000000000000" pitchFamily="2" charset="-122"/>
                </a:rPr>
                <a:t>04</a:t>
              </a:r>
            </a:p>
          </p:txBody>
        </p:sp>
        <p:sp>
          <p:nvSpPr>
            <p:cNvPr id="8" name="文本框 7"/>
            <p:cNvSpPr txBox="1"/>
            <p:nvPr/>
          </p:nvSpPr>
          <p:spPr>
            <a:xfrm>
              <a:off x="7999" y="4685"/>
              <a:ext cx="8841" cy="1484"/>
            </a:xfrm>
            <a:prstGeom prst="rect">
              <a:avLst/>
            </a:prstGeom>
            <a:noFill/>
          </p:spPr>
          <p:txBody>
            <a:bodyPr wrap="square" rtlCol="0">
              <a:spAutoFit/>
            </a:bodyPr>
            <a:lstStyle/>
            <a:p>
              <a:r>
                <a:rPr lang="zh-CN" altLang="zh-CN" sz="4000" spc="600" dirty="0">
                  <a:solidFill>
                    <a:schemeClr val="tx2"/>
                  </a:solidFill>
                  <a:ea typeface="字魂54号-贤黑" panose="00000500000000000000" pitchFamily="2" charset="-122"/>
                </a:rPr>
                <a:t>输入标题内容</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4.</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54" name="0ccaa7ef-1ee3-4299-aab6-59a4ccab61c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583565" y="1091565"/>
            <a:ext cx="7937500" cy="3498850"/>
            <a:chOff x="233082" y="1005261"/>
            <a:chExt cx="11725835" cy="5168608"/>
          </a:xfrm>
        </p:grpSpPr>
        <p:sp>
          <p:nvSpPr>
            <p:cNvPr id="55" name="îṥľïḋê"/>
            <p:cNvSpPr txBox="1"/>
            <p:nvPr/>
          </p:nvSpPr>
          <p:spPr>
            <a:xfrm>
              <a:off x="7112864" y="5520054"/>
              <a:ext cx="3600300" cy="653815"/>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en-US" sz="1000" dirty="0" smtClean="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56" name="islíďè"/>
            <p:cNvSpPr/>
            <p:nvPr/>
          </p:nvSpPr>
          <p:spPr>
            <a:xfrm>
              <a:off x="7113157" y="5167106"/>
              <a:ext cx="2220214" cy="352619"/>
            </a:xfrm>
            <a:prstGeom prst="rect">
              <a:avLst/>
            </a:prstGeom>
          </p:spPr>
          <p:txBody>
            <a:bodyPr wrap="none" lIns="90000" tIns="46800" rIns="90000" bIns="4680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0" b="1" dirty="0" smtClean="0">
                  <a:latin typeface="微软雅黑" panose="020B0503020204020204" pitchFamily="34" charset="-122"/>
                  <a:ea typeface="微软雅黑" panose="020B0503020204020204" pitchFamily="34" charset="-122"/>
                  <a:cs typeface="+mn-ea"/>
                  <a:sym typeface="+mn-lt"/>
                </a:rPr>
                <a:t>添加标题内容</a:t>
              </a:r>
            </a:p>
          </p:txBody>
        </p:sp>
        <p:grpSp>
          <p:nvGrpSpPr>
            <p:cNvPr id="57" name="î$ľidé"/>
            <p:cNvGrpSpPr/>
            <p:nvPr/>
          </p:nvGrpSpPr>
          <p:grpSpPr>
            <a:xfrm>
              <a:off x="7133481" y="2838869"/>
              <a:ext cx="1942363" cy="2035313"/>
              <a:chOff x="5350111" y="2144684"/>
              <a:chExt cx="1456772" cy="1526485"/>
            </a:xfrm>
          </p:grpSpPr>
          <p:sp>
            <p:nvSpPr>
              <p:cNvPr id="2" name="îṡlíďè"/>
              <p:cNvSpPr/>
              <p:nvPr/>
            </p:nvSpPr>
            <p:spPr>
              <a:xfrm>
                <a:off x="5355187" y="2219473"/>
                <a:ext cx="1451696" cy="145169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4" name="îś1iḍe"/>
              <p:cNvSpPr/>
              <p:nvPr/>
            </p:nvSpPr>
            <p:spPr>
              <a:xfrm>
                <a:off x="5350111" y="2144684"/>
                <a:ext cx="1451696" cy="1451696"/>
              </a:xfrm>
              <a:prstGeom prst="ellipse">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grpSp>
        <p:grpSp>
          <p:nvGrpSpPr>
            <p:cNvPr id="58" name="ïṣľîḑè"/>
            <p:cNvGrpSpPr/>
            <p:nvPr/>
          </p:nvGrpSpPr>
          <p:grpSpPr>
            <a:xfrm>
              <a:off x="2988581" y="2838869"/>
              <a:ext cx="1935595" cy="2021767"/>
              <a:chOff x="2241436" y="2144684"/>
              <a:chExt cx="1451696" cy="1516325"/>
            </a:xfrm>
          </p:grpSpPr>
          <p:sp>
            <p:nvSpPr>
              <p:cNvPr id="8" name="îşḷîḓè"/>
              <p:cNvSpPr/>
              <p:nvPr/>
            </p:nvSpPr>
            <p:spPr>
              <a:xfrm>
                <a:off x="2241436" y="2209313"/>
                <a:ext cx="1451696" cy="145169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9" name="îṩlïḓè"/>
              <p:cNvSpPr/>
              <p:nvPr/>
            </p:nvSpPr>
            <p:spPr>
              <a:xfrm>
                <a:off x="2241436" y="2144684"/>
                <a:ext cx="1451696" cy="1451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grpSp>
        <p:grpSp>
          <p:nvGrpSpPr>
            <p:cNvPr id="59" name="îşľíḑê"/>
            <p:cNvGrpSpPr/>
            <p:nvPr/>
          </p:nvGrpSpPr>
          <p:grpSpPr>
            <a:xfrm>
              <a:off x="4786895" y="1679049"/>
              <a:ext cx="1935595" cy="2009743"/>
              <a:chOff x="3590171" y="1274819"/>
              <a:chExt cx="1451696" cy="1507307"/>
            </a:xfrm>
          </p:grpSpPr>
          <p:sp>
            <p:nvSpPr>
              <p:cNvPr id="10" name="íṥļídé"/>
              <p:cNvSpPr/>
              <p:nvPr/>
            </p:nvSpPr>
            <p:spPr>
              <a:xfrm>
                <a:off x="3590171" y="1330430"/>
                <a:ext cx="1451696" cy="145169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1" name="ïṡḷíďè"/>
              <p:cNvSpPr/>
              <p:nvPr/>
            </p:nvSpPr>
            <p:spPr>
              <a:xfrm>
                <a:off x="3590171" y="1274819"/>
                <a:ext cx="1451696" cy="1451696"/>
              </a:xfrm>
              <a:prstGeom prst="ellipse">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grpSp>
        <p:grpSp>
          <p:nvGrpSpPr>
            <p:cNvPr id="60" name="iS1íḑé"/>
            <p:cNvGrpSpPr/>
            <p:nvPr/>
          </p:nvGrpSpPr>
          <p:grpSpPr>
            <a:xfrm>
              <a:off x="5252073" y="3676091"/>
              <a:ext cx="1935595" cy="2013676"/>
              <a:chOff x="3939055" y="2772601"/>
              <a:chExt cx="1451696" cy="1510257"/>
            </a:xfrm>
          </p:grpSpPr>
          <p:sp>
            <p:nvSpPr>
              <p:cNvPr id="12" name="iṧlïḑe"/>
              <p:cNvSpPr/>
              <p:nvPr/>
            </p:nvSpPr>
            <p:spPr>
              <a:xfrm>
                <a:off x="3939055" y="2831162"/>
                <a:ext cx="1451696" cy="145169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3" name="ïṥ1iḋè"/>
              <p:cNvSpPr/>
              <p:nvPr/>
            </p:nvSpPr>
            <p:spPr>
              <a:xfrm>
                <a:off x="3939055" y="2772601"/>
                <a:ext cx="1451696" cy="1451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grpSp>
        <p:sp>
          <p:nvSpPr>
            <p:cNvPr id="14" name="iṡľïḓé"/>
            <p:cNvSpPr txBox="1"/>
            <p:nvPr/>
          </p:nvSpPr>
          <p:spPr>
            <a:xfrm>
              <a:off x="1205818" y="1176838"/>
              <a:ext cx="2719050" cy="674234"/>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000"/>
                </a:lnSpc>
              </a:pPr>
              <a:r>
                <a:rPr lang="zh-CN" altLang="en-US" sz="1000" dirty="0" smtClean="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62" name="iŝḷïďè"/>
            <p:cNvSpPr/>
            <p:nvPr/>
          </p:nvSpPr>
          <p:spPr>
            <a:xfrm>
              <a:off x="2116465" y="1005261"/>
              <a:ext cx="2220214" cy="352619"/>
            </a:xfrm>
            <a:prstGeom prst="rect">
              <a:avLst/>
            </a:prstGeom>
          </p:spPr>
          <p:txBody>
            <a:bodyPr wrap="none" lIns="90000" tIns="46800" rIns="90000" bIns="4680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970" b="1" dirty="0" smtClean="0">
                  <a:latin typeface="微软雅黑" panose="020B0503020204020204" pitchFamily="34" charset="-122"/>
                  <a:ea typeface="微软雅黑" panose="020B0503020204020204" pitchFamily="34" charset="-122"/>
                  <a:cs typeface="+mn-ea"/>
                  <a:sym typeface="+mn-lt"/>
                </a:rPr>
                <a:t>添加标题内容</a:t>
              </a:r>
            </a:p>
          </p:txBody>
        </p:sp>
        <p:sp>
          <p:nvSpPr>
            <p:cNvPr id="15" name="ïślîde"/>
            <p:cNvSpPr txBox="1"/>
            <p:nvPr/>
          </p:nvSpPr>
          <p:spPr>
            <a:xfrm>
              <a:off x="9168374" y="3549133"/>
              <a:ext cx="2790543" cy="674229"/>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000"/>
                </a:lnSpc>
              </a:pPr>
              <a:r>
                <a:rPr lang="zh-CN" altLang="en-US" sz="1000" dirty="0" smtClean="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64" name="í$ḻîḑê"/>
            <p:cNvSpPr/>
            <p:nvPr/>
          </p:nvSpPr>
          <p:spPr>
            <a:xfrm>
              <a:off x="9168375" y="3196514"/>
              <a:ext cx="2220214" cy="352619"/>
            </a:xfrm>
            <a:prstGeom prst="rect">
              <a:avLst/>
            </a:prstGeom>
          </p:spPr>
          <p:txBody>
            <a:bodyPr wrap="none" lIns="90000" tIns="46800" rIns="90000" bIns="4680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70" b="1" dirty="0" smtClean="0">
                  <a:latin typeface="微软雅黑" panose="020B0503020204020204" pitchFamily="34" charset="-122"/>
                  <a:ea typeface="微软雅黑" panose="020B0503020204020204" pitchFamily="34" charset="-122"/>
                  <a:cs typeface="+mn-ea"/>
                  <a:sym typeface="+mn-lt"/>
                </a:rPr>
                <a:t>添加标题内容</a:t>
              </a:r>
            </a:p>
          </p:txBody>
        </p:sp>
        <p:sp>
          <p:nvSpPr>
            <p:cNvPr id="65" name="iŝḻíďe"/>
            <p:cNvSpPr txBox="1"/>
            <p:nvPr/>
          </p:nvSpPr>
          <p:spPr>
            <a:xfrm>
              <a:off x="233082" y="3549128"/>
              <a:ext cx="2706798" cy="674234"/>
            </a:xfrm>
            <a:prstGeom prst="rect">
              <a:avLst/>
            </a:prstGeom>
            <a:noFill/>
          </p:spPr>
          <p:txBody>
            <a:bodyPr wrap="square" lIns="90000" tIns="46800" rIns="90000" bIns="4680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000"/>
                </a:lnSpc>
              </a:pPr>
              <a:r>
                <a:rPr lang="zh-CN" altLang="en-US" sz="1000" dirty="0" smtClean="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66" name="i$lídé"/>
            <p:cNvSpPr/>
            <p:nvPr/>
          </p:nvSpPr>
          <p:spPr>
            <a:xfrm>
              <a:off x="719666" y="3196509"/>
              <a:ext cx="2220214" cy="352619"/>
            </a:xfrm>
            <a:prstGeom prst="rect">
              <a:avLst/>
            </a:prstGeom>
          </p:spPr>
          <p:txBody>
            <a:bodyPr wrap="none" lIns="90000" tIns="46800" rIns="90000" bIns="4680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970" b="1" dirty="0" smtClean="0">
                  <a:latin typeface="微软雅黑" panose="020B0503020204020204" pitchFamily="34" charset="-122"/>
                  <a:ea typeface="微软雅黑" panose="020B0503020204020204" pitchFamily="34" charset="-122"/>
                  <a:cs typeface="+mn-ea"/>
                  <a:sym typeface="+mn-lt"/>
                </a:rPr>
                <a:t>添加标题内容</a:t>
              </a:r>
            </a:p>
          </p:txBody>
        </p:sp>
        <p:sp>
          <p:nvSpPr>
            <p:cNvPr id="67" name="isḷiḋè"/>
            <p:cNvSpPr/>
            <p:nvPr/>
          </p:nvSpPr>
          <p:spPr>
            <a:xfrm rot="18536433">
              <a:off x="2827171" y="254280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68" name="î$ḻïḋe"/>
            <p:cNvSpPr/>
            <p:nvPr/>
          </p:nvSpPr>
          <p:spPr>
            <a:xfrm rot="2537090">
              <a:off x="4855745" y="1594200"/>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69" name="ïṩľiḓe"/>
            <p:cNvSpPr/>
            <p:nvPr/>
          </p:nvSpPr>
          <p:spPr>
            <a:xfrm rot="16951463" flipH="1">
              <a:off x="4980351" y="372004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6" name="íṣḷîḓe"/>
            <p:cNvSpPr/>
            <p:nvPr/>
          </p:nvSpPr>
          <p:spPr>
            <a:xfrm rot="12440065" flipH="1">
              <a:off x="7036613" y="2987236"/>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7" name="îšḷîḓé"/>
            <p:cNvSpPr/>
            <p:nvPr/>
          </p:nvSpPr>
          <p:spPr bwMode="auto">
            <a:xfrm>
              <a:off x="3576129" y="3464799"/>
              <a:ext cx="760499" cy="759266"/>
            </a:xfrm>
            <a:custGeom>
              <a:avLst/>
              <a:gdLst>
                <a:gd name="connsiteX0" fmla="*/ 33871 w 609544"/>
                <a:gd name="connsiteY0" fmla="*/ 443362 h 608556"/>
                <a:gd name="connsiteX1" fmla="*/ 287624 w 609544"/>
                <a:gd name="connsiteY1" fmla="*/ 443362 h 608556"/>
                <a:gd name="connsiteX2" fmla="*/ 159123 w 609544"/>
                <a:gd name="connsiteY2" fmla="*/ 571650 h 608556"/>
                <a:gd name="connsiteX3" fmla="*/ 33871 w 609544"/>
                <a:gd name="connsiteY3" fmla="*/ 443362 h 608556"/>
                <a:gd name="connsiteX4" fmla="*/ 388180 w 609544"/>
                <a:gd name="connsiteY4" fmla="*/ 416689 h 608556"/>
                <a:gd name="connsiteX5" fmla="*/ 388180 w 609544"/>
                <a:gd name="connsiteY5" fmla="*/ 596692 h 608556"/>
                <a:gd name="connsiteX6" fmla="*/ 304796 w 609544"/>
                <a:gd name="connsiteY6" fmla="*/ 608556 h 608556"/>
                <a:gd name="connsiteX7" fmla="*/ 210920 w 609544"/>
                <a:gd name="connsiteY7" fmla="*/ 593726 h 608556"/>
                <a:gd name="connsiteX8" fmla="*/ 440399 w 609544"/>
                <a:gd name="connsiteY8" fmla="*/ 325730 h 608556"/>
                <a:gd name="connsiteX9" fmla="*/ 569534 w 609544"/>
                <a:gd name="connsiteY9" fmla="*/ 454694 h 608556"/>
                <a:gd name="connsiteX10" fmla="*/ 440399 w 609544"/>
                <a:gd name="connsiteY10" fmla="*/ 576519 h 608556"/>
                <a:gd name="connsiteX11" fmla="*/ 414007 w 609544"/>
                <a:gd name="connsiteY11" fmla="*/ 225739 h 608556"/>
                <a:gd name="connsiteX12" fmla="*/ 598867 w 609544"/>
                <a:gd name="connsiteY12" fmla="*/ 225739 h 608556"/>
                <a:gd name="connsiteX13" fmla="*/ 609544 w 609544"/>
                <a:gd name="connsiteY13" fmla="*/ 304260 h 608556"/>
                <a:gd name="connsiteX14" fmla="*/ 592553 w 609544"/>
                <a:gd name="connsiteY14" fmla="*/ 403917 h 608556"/>
                <a:gd name="connsiteX15" fmla="*/ 15132 w 609544"/>
                <a:gd name="connsiteY15" fmla="*/ 209791 h 608556"/>
                <a:gd name="connsiteX16" fmla="*/ 196807 w 609544"/>
                <a:gd name="connsiteY16" fmla="*/ 391215 h 608556"/>
                <a:gd name="connsiteX17" fmla="*/ 12811 w 609544"/>
                <a:gd name="connsiteY17" fmla="*/ 391215 h 608556"/>
                <a:gd name="connsiteX18" fmla="*/ 0 w 609544"/>
                <a:gd name="connsiteY18" fmla="*/ 304258 h 608556"/>
                <a:gd name="connsiteX19" fmla="*/ 15132 w 609544"/>
                <a:gd name="connsiteY19" fmla="*/ 209791 h 608556"/>
                <a:gd name="connsiteX20" fmla="*/ 456222 w 609544"/>
                <a:gd name="connsiteY20" fmla="*/ 40505 h 608556"/>
                <a:gd name="connsiteX21" fmla="*/ 579624 w 609544"/>
                <a:gd name="connsiteY21" fmla="*/ 173521 h 608556"/>
                <a:gd name="connsiteX22" fmla="*/ 322978 w 609544"/>
                <a:gd name="connsiteY22" fmla="*/ 173521 h 608556"/>
                <a:gd name="connsiteX23" fmla="*/ 170204 w 609544"/>
                <a:gd name="connsiteY23" fmla="*/ 31613 h 608556"/>
                <a:gd name="connsiteX24" fmla="*/ 170204 w 609544"/>
                <a:gd name="connsiteY24" fmla="*/ 290800 h 608556"/>
                <a:gd name="connsiteX25" fmla="*/ 37400 w 609544"/>
                <a:gd name="connsiteY25" fmla="*/ 158240 h 608556"/>
                <a:gd name="connsiteX26" fmla="*/ 170204 w 609544"/>
                <a:gd name="connsiteY26" fmla="*/ 31613 h 608556"/>
                <a:gd name="connsiteX27" fmla="*/ 304801 w 609544"/>
                <a:gd name="connsiteY27" fmla="*/ 0 h 608556"/>
                <a:gd name="connsiteX28" fmla="*/ 405540 w 609544"/>
                <a:gd name="connsiteY28" fmla="*/ 17430 h 608556"/>
                <a:gd name="connsiteX29" fmla="*/ 222445 w 609544"/>
                <a:gd name="connsiteY29" fmla="*/ 200265 h 608556"/>
                <a:gd name="connsiteX30" fmla="*/ 222352 w 609544"/>
                <a:gd name="connsiteY30" fmla="*/ 11589 h 608556"/>
                <a:gd name="connsiteX31" fmla="*/ 304801 w 609544"/>
                <a:gd name="connsiteY31"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544" h="608556">
                  <a:moveTo>
                    <a:pt x="33871" y="443362"/>
                  </a:moveTo>
                  <a:lnTo>
                    <a:pt x="287624" y="443362"/>
                  </a:lnTo>
                  <a:lnTo>
                    <a:pt x="159123" y="571650"/>
                  </a:lnTo>
                  <a:cubicBezTo>
                    <a:pt x="105549" y="542451"/>
                    <a:pt x="61911" y="497588"/>
                    <a:pt x="33871" y="443362"/>
                  </a:cubicBezTo>
                  <a:close/>
                  <a:moveTo>
                    <a:pt x="388180" y="416689"/>
                  </a:moveTo>
                  <a:lnTo>
                    <a:pt x="388180" y="596692"/>
                  </a:lnTo>
                  <a:cubicBezTo>
                    <a:pt x="361624" y="604292"/>
                    <a:pt x="333767" y="608556"/>
                    <a:pt x="304796" y="608556"/>
                  </a:cubicBezTo>
                  <a:cubicBezTo>
                    <a:pt x="272019" y="608556"/>
                    <a:pt x="240448" y="603273"/>
                    <a:pt x="210920" y="593726"/>
                  </a:cubicBezTo>
                  <a:close/>
                  <a:moveTo>
                    <a:pt x="440399" y="325730"/>
                  </a:moveTo>
                  <a:lnTo>
                    <a:pt x="569534" y="454694"/>
                  </a:lnTo>
                  <a:cubicBezTo>
                    <a:pt x="539641" y="506984"/>
                    <a:pt x="494615" y="549539"/>
                    <a:pt x="440399" y="576519"/>
                  </a:cubicBezTo>
                  <a:close/>
                  <a:moveTo>
                    <a:pt x="414007" y="225739"/>
                  </a:moveTo>
                  <a:lnTo>
                    <a:pt x="598867" y="225739"/>
                  </a:lnTo>
                  <a:cubicBezTo>
                    <a:pt x="605644" y="250769"/>
                    <a:pt x="609544" y="277097"/>
                    <a:pt x="609544" y="304260"/>
                  </a:cubicBezTo>
                  <a:cubicBezTo>
                    <a:pt x="609544" y="339209"/>
                    <a:pt x="603323" y="372676"/>
                    <a:pt x="592553" y="403917"/>
                  </a:cubicBezTo>
                  <a:close/>
                  <a:moveTo>
                    <a:pt x="15132" y="209791"/>
                  </a:moveTo>
                  <a:lnTo>
                    <a:pt x="196807" y="391215"/>
                  </a:lnTo>
                  <a:lnTo>
                    <a:pt x="12811" y="391215"/>
                  </a:lnTo>
                  <a:cubicBezTo>
                    <a:pt x="4549" y="363682"/>
                    <a:pt x="0" y="334479"/>
                    <a:pt x="0" y="304258"/>
                  </a:cubicBezTo>
                  <a:cubicBezTo>
                    <a:pt x="0" y="271255"/>
                    <a:pt x="5384" y="239549"/>
                    <a:pt x="15132" y="209791"/>
                  </a:cubicBezTo>
                  <a:close/>
                  <a:moveTo>
                    <a:pt x="456222" y="40505"/>
                  </a:moveTo>
                  <a:cubicBezTo>
                    <a:pt x="509798" y="71187"/>
                    <a:pt x="552882" y="117626"/>
                    <a:pt x="579624" y="173521"/>
                  </a:cubicBezTo>
                  <a:lnTo>
                    <a:pt x="322978" y="173521"/>
                  </a:lnTo>
                  <a:close/>
                  <a:moveTo>
                    <a:pt x="170204" y="31613"/>
                  </a:moveTo>
                  <a:lnTo>
                    <a:pt x="170204" y="290800"/>
                  </a:lnTo>
                  <a:lnTo>
                    <a:pt x="37400" y="158240"/>
                  </a:lnTo>
                  <a:cubicBezTo>
                    <a:pt x="67397" y="103548"/>
                    <a:pt x="114018" y="59330"/>
                    <a:pt x="170204" y="31613"/>
                  </a:cubicBezTo>
                  <a:close/>
                  <a:moveTo>
                    <a:pt x="304801" y="0"/>
                  </a:moveTo>
                  <a:cubicBezTo>
                    <a:pt x="340175" y="0"/>
                    <a:pt x="373972" y="6305"/>
                    <a:pt x="405540" y="17430"/>
                  </a:cubicBezTo>
                  <a:lnTo>
                    <a:pt x="222445" y="200265"/>
                  </a:lnTo>
                  <a:lnTo>
                    <a:pt x="222352" y="11589"/>
                  </a:lnTo>
                  <a:cubicBezTo>
                    <a:pt x="248628" y="4265"/>
                    <a:pt x="276204" y="0"/>
                    <a:pt x="304801"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8" name="iṡlîḍê"/>
            <p:cNvSpPr/>
            <p:nvPr/>
          </p:nvSpPr>
          <p:spPr bwMode="auto">
            <a:xfrm>
              <a:off x="5427080" y="2309356"/>
              <a:ext cx="655224" cy="603237"/>
            </a:xfrm>
            <a:custGeom>
              <a:avLst/>
              <a:gdLst>
                <a:gd name="connsiteX0" fmla="*/ 171287 w 602903"/>
                <a:gd name="connsiteY0" fmla="*/ 447704 h 555068"/>
                <a:gd name="connsiteX1" fmla="*/ 170224 w 602903"/>
                <a:gd name="connsiteY1" fmla="*/ 447856 h 555068"/>
                <a:gd name="connsiteX2" fmla="*/ 167188 w 602903"/>
                <a:gd name="connsiteY2" fmla="*/ 452404 h 555068"/>
                <a:gd name="connsiteX3" fmla="*/ 141071 w 602903"/>
                <a:gd name="connsiteY3" fmla="*/ 495762 h 555068"/>
                <a:gd name="connsiteX4" fmla="*/ 171287 w 602903"/>
                <a:gd name="connsiteY4" fmla="*/ 495762 h 555068"/>
                <a:gd name="connsiteX5" fmla="*/ 171287 w 602903"/>
                <a:gd name="connsiteY5" fmla="*/ 402223 h 555068"/>
                <a:gd name="connsiteX6" fmla="*/ 171287 w 602903"/>
                <a:gd name="connsiteY6" fmla="*/ 402829 h 555068"/>
                <a:gd name="connsiteX7" fmla="*/ 205755 w 602903"/>
                <a:gd name="connsiteY7" fmla="*/ 402829 h 555068"/>
                <a:gd name="connsiteX8" fmla="*/ 205755 w 602903"/>
                <a:gd name="connsiteY8" fmla="*/ 495762 h 555068"/>
                <a:gd name="connsiteX9" fmla="*/ 221850 w 602903"/>
                <a:gd name="connsiteY9" fmla="*/ 495762 h 555068"/>
                <a:gd name="connsiteX10" fmla="*/ 221850 w 602903"/>
                <a:gd name="connsiteY10" fmla="*/ 522141 h 555068"/>
                <a:gd name="connsiteX11" fmla="*/ 205755 w 602903"/>
                <a:gd name="connsiteY11" fmla="*/ 522141 h 555068"/>
                <a:gd name="connsiteX12" fmla="*/ 205755 w 602903"/>
                <a:gd name="connsiteY12" fmla="*/ 554433 h 555068"/>
                <a:gd name="connsiteX13" fmla="*/ 171287 w 602903"/>
                <a:gd name="connsiteY13" fmla="*/ 554433 h 555068"/>
                <a:gd name="connsiteX14" fmla="*/ 171287 w 602903"/>
                <a:gd name="connsiteY14" fmla="*/ 522141 h 555068"/>
                <a:gd name="connsiteX15" fmla="*/ 111462 w 602903"/>
                <a:gd name="connsiteY15" fmla="*/ 522141 h 555068"/>
                <a:gd name="connsiteX16" fmla="*/ 109792 w 602903"/>
                <a:gd name="connsiteY16" fmla="*/ 500462 h 555068"/>
                <a:gd name="connsiteX17" fmla="*/ 236104 w 602903"/>
                <a:gd name="connsiteY17" fmla="*/ 400882 h 555068"/>
                <a:gd name="connsiteX18" fmla="*/ 272540 w 602903"/>
                <a:gd name="connsiteY18" fmla="*/ 400882 h 555068"/>
                <a:gd name="connsiteX19" fmla="*/ 272540 w 602903"/>
                <a:gd name="connsiteY19" fmla="*/ 454996 h 555068"/>
                <a:gd name="connsiteX20" fmla="*/ 284533 w 602903"/>
                <a:gd name="connsiteY20" fmla="*/ 443173 h 555068"/>
                <a:gd name="connsiteX21" fmla="*/ 300322 w 602903"/>
                <a:gd name="connsiteY21" fmla="*/ 438928 h 555068"/>
                <a:gd name="connsiteX22" fmla="*/ 327801 w 602903"/>
                <a:gd name="connsiteY22" fmla="*/ 451055 h 555068"/>
                <a:gd name="connsiteX23" fmla="*/ 336758 w 602903"/>
                <a:gd name="connsiteY23" fmla="*/ 475611 h 555068"/>
                <a:gd name="connsiteX24" fmla="*/ 337213 w 602903"/>
                <a:gd name="connsiteY24" fmla="*/ 488950 h 555068"/>
                <a:gd name="connsiteX25" fmla="*/ 337213 w 602903"/>
                <a:gd name="connsiteY25" fmla="*/ 554432 h 555068"/>
                <a:gd name="connsiteX26" fmla="*/ 315200 w 602903"/>
                <a:gd name="connsiteY26" fmla="*/ 554432 h 555068"/>
                <a:gd name="connsiteX27" fmla="*/ 302903 w 602903"/>
                <a:gd name="connsiteY27" fmla="*/ 554432 h 555068"/>
                <a:gd name="connsiteX28" fmla="*/ 302903 w 602903"/>
                <a:gd name="connsiteY28" fmla="*/ 488798 h 555068"/>
                <a:gd name="connsiteX29" fmla="*/ 298956 w 602903"/>
                <a:gd name="connsiteY29" fmla="*/ 470912 h 555068"/>
                <a:gd name="connsiteX30" fmla="*/ 287114 w 602903"/>
                <a:gd name="connsiteY30" fmla="*/ 466061 h 555068"/>
                <a:gd name="connsiteX31" fmla="*/ 278309 w 602903"/>
                <a:gd name="connsiteY31" fmla="*/ 467577 h 555068"/>
                <a:gd name="connsiteX32" fmla="*/ 272540 w 602903"/>
                <a:gd name="connsiteY32" fmla="*/ 471821 h 555068"/>
                <a:gd name="connsiteX33" fmla="*/ 272540 w 602903"/>
                <a:gd name="connsiteY33" fmla="*/ 554432 h 555068"/>
                <a:gd name="connsiteX34" fmla="*/ 236104 w 602903"/>
                <a:gd name="connsiteY34" fmla="*/ 554432 h 555068"/>
                <a:gd name="connsiteX35" fmla="*/ 51764 w 602903"/>
                <a:gd name="connsiteY35" fmla="*/ 399683 h 555068"/>
                <a:gd name="connsiteX36" fmla="*/ 90918 w 602903"/>
                <a:gd name="connsiteY36" fmla="*/ 412112 h 555068"/>
                <a:gd name="connsiteX37" fmla="*/ 105032 w 602903"/>
                <a:gd name="connsiteY37" fmla="*/ 445759 h 555068"/>
                <a:gd name="connsiteX38" fmla="*/ 97444 w 602903"/>
                <a:gd name="connsiteY38" fmla="*/ 471223 h 555068"/>
                <a:gd name="connsiteX39" fmla="*/ 69975 w 602903"/>
                <a:gd name="connsiteY39" fmla="*/ 503961 h 555068"/>
                <a:gd name="connsiteX40" fmla="*/ 49336 w 602903"/>
                <a:gd name="connsiteY40" fmla="*/ 525787 h 555068"/>
                <a:gd name="connsiteX41" fmla="*/ 49639 w 602903"/>
                <a:gd name="connsiteY41" fmla="*/ 526090 h 555068"/>
                <a:gd name="connsiteX42" fmla="*/ 108522 w 602903"/>
                <a:gd name="connsiteY42" fmla="*/ 526090 h 555068"/>
                <a:gd name="connsiteX43" fmla="*/ 108522 w 602903"/>
                <a:gd name="connsiteY43" fmla="*/ 554433 h 555068"/>
                <a:gd name="connsiteX44" fmla="*/ 3200 w 602903"/>
                <a:gd name="connsiteY44" fmla="*/ 554433 h 555068"/>
                <a:gd name="connsiteX45" fmla="*/ 3200 w 602903"/>
                <a:gd name="connsiteY45" fmla="*/ 530940 h 555068"/>
                <a:gd name="connsiteX46" fmla="*/ 51764 w 602903"/>
                <a:gd name="connsiteY46" fmla="*/ 479559 h 555068"/>
                <a:gd name="connsiteX47" fmla="*/ 65119 w 602903"/>
                <a:gd name="connsiteY47" fmla="*/ 460613 h 555068"/>
                <a:gd name="connsiteX48" fmla="*/ 69520 w 602903"/>
                <a:gd name="connsiteY48" fmla="*/ 446214 h 555068"/>
                <a:gd name="connsiteX49" fmla="*/ 65119 w 602903"/>
                <a:gd name="connsiteY49" fmla="*/ 432118 h 555068"/>
                <a:gd name="connsiteX50" fmla="*/ 51764 w 602903"/>
                <a:gd name="connsiteY50" fmla="*/ 426965 h 555068"/>
                <a:gd name="connsiteX51" fmla="*/ 39319 w 602903"/>
                <a:gd name="connsiteY51" fmla="*/ 433937 h 555068"/>
                <a:gd name="connsiteX52" fmla="*/ 34767 w 602903"/>
                <a:gd name="connsiteY52" fmla="*/ 451367 h 555068"/>
                <a:gd name="connsiteX53" fmla="*/ 317 w 602903"/>
                <a:gd name="connsiteY53" fmla="*/ 451367 h 555068"/>
                <a:gd name="connsiteX54" fmla="*/ 14 w 602903"/>
                <a:gd name="connsiteY54" fmla="*/ 450458 h 555068"/>
                <a:gd name="connsiteX55" fmla="*/ 13824 w 602903"/>
                <a:gd name="connsiteY55" fmla="*/ 414385 h 555068"/>
                <a:gd name="connsiteX56" fmla="*/ 51764 w 602903"/>
                <a:gd name="connsiteY56" fmla="*/ 399683 h 555068"/>
                <a:gd name="connsiteX57" fmla="*/ 286629 w 602903"/>
                <a:gd name="connsiteY57" fmla="*/ 131887 h 555068"/>
                <a:gd name="connsiteX58" fmla="*/ 318984 w 602903"/>
                <a:gd name="connsiteY58" fmla="*/ 131887 h 555068"/>
                <a:gd name="connsiteX59" fmla="*/ 318984 w 602903"/>
                <a:gd name="connsiteY59" fmla="*/ 283539 h 555068"/>
                <a:gd name="connsiteX60" fmla="*/ 404050 w 602903"/>
                <a:gd name="connsiteY60" fmla="*/ 283539 h 555068"/>
                <a:gd name="connsiteX61" fmla="*/ 404050 w 602903"/>
                <a:gd name="connsiteY61" fmla="*/ 315992 h 555068"/>
                <a:gd name="connsiteX62" fmla="*/ 286629 w 602903"/>
                <a:gd name="connsiteY62" fmla="*/ 315992 h 555068"/>
                <a:gd name="connsiteX63" fmla="*/ 322786 w 602903"/>
                <a:gd name="connsiteY63" fmla="*/ 0 h 555068"/>
                <a:gd name="connsiteX64" fmla="*/ 602903 w 602903"/>
                <a:gd name="connsiteY64" fmla="*/ 279429 h 555068"/>
                <a:gd name="connsiteX65" fmla="*/ 369699 w 602903"/>
                <a:gd name="connsiteY65" fmla="*/ 555068 h 555068"/>
                <a:gd name="connsiteX66" fmla="*/ 369699 w 602903"/>
                <a:gd name="connsiteY66" fmla="*/ 489115 h 555068"/>
                <a:gd name="connsiteX67" fmla="*/ 538074 w 602903"/>
                <a:gd name="connsiteY67" fmla="*/ 279429 h 555068"/>
                <a:gd name="connsiteX68" fmla="*/ 322937 w 602903"/>
                <a:gd name="connsiteY68" fmla="*/ 64589 h 555068"/>
                <a:gd name="connsiteX69" fmla="*/ 112659 w 602903"/>
                <a:gd name="connsiteY69" fmla="*/ 233035 h 555068"/>
                <a:gd name="connsiteX70" fmla="*/ 159118 w 602903"/>
                <a:gd name="connsiteY70" fmla="*/ 233035 h 555068"/>
                <a:gd name="connsiteX71" fmla="*/ 79410 w 602903"/>
                <a:gd name="connsiteY71" fmla="*/ 366457 h 555068"/>
                <a:gd name="connsiteX72" fmla="*/ 1827 w 602903"/>
                <a:gd name="connsiteY72" fmla="*/ 233035 h 555068"/>
                <a:gd name="connsiteX73" fmla="*/ 46767 w 602903"/>
                <a:gd name="connsiteY73" fmla="*/ 233035 h 555068"/>
                <a:gd name="connsiteX74" fmla="*/ 322786 w 602903"/>
                <a:gd name="connsiteY74" fmla="*/ 0 h 5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2903" h="555068">
                  <a:moveTo>
                    <a:pt x="171287" y="447704"/>
                  </a:moveTo>
                  <a:lnTo>
                    <a:pt x="170224" y="447856"/>
                  </a:lnTo>
                  <a:lnTo>
                    <a:pt x="167188" y="452404"/>
                  </a:lnTo>
                  <a:lnTo>
                    <a:pt x="141071" y="495762"/>
                  </a:lnTo>
                  <a:lnTo>
                    <a:pt x="171287" y="495762"/>
                  </a:lnTo>
                  <a:close/>
                  <a:moveTo>
                    <a:pt x="171287" y="402223"/>
                  </a:moveTo>
                  <a:lnTo>
                    <a:pt x="171287" y="402829"/>
                  </a:lnTo>
                  <a:lnTo>
                    <a:pt x="205755" y="402829"/>
                  </a:lnTo>
                  <a:lnTo>
                    <a:pt x="205755" y="495762"/>
                  </a:lnTo>
                  <a:lnTo>
                    <a:pt x="221850" y="495762"/>
                  </a:lnTo>
                  <a:lnTo>
                    <a:pt x="221850" y="522141"/>
                  </a:lnTo>
                  <a:lnTo>
                    <a:pt x="205755" y="522141"/>
                  </a:lnTo>
                  <a:lnTo>
                    <a:pt x="205755" y="554433"/>
                  </a:lnTo>
                  <a:lnTo>
                    <a:pt x="171287" y="554433"/>
                  </a:lnTo>
                  <a:lnTo>
                    <a:pt x="171287" y="522141"/>
                  </a:lnTo>
                  <a:lnTo>
                    <a:pt x="111462" y="522141"/>
                  </a:lnTo>
                  <a:lnTo>
                    <a:pt x="109792" y="500462"/>
                  </a:lnTo>
                  <a:close/>
                  <a:moveTo>
                    <a:pt x="236104" y="400882"/>
                  </a:moveTo>
                  <a:lnTo>
                    <a:pt x="272540" y="400882"/>
                  </a:lnTo>
                  <a:lnTo>
                    <a:pt x="272540" y="454996"/>
                  </a:lnTo>
                  <a:cubicBezTo>
                    <a:pt x="274513" y="449842"/>
                    <a:pt x="279675" y="445901"/>
                    <a:pt x="284533" y="443173"/>
                  </a:cubicBezTo>
                  <a:cubicBezTo>
                    <a:pt x="289391" y="440293"/>
                    <a:pt x="294401" y="438928"/>
                    <a:pt x="300322" y="438928"/>
                  </a:cubicBezTo>
                  <a:cubicBezTo>
                    <a:pt x="312012" y="438928"/>
                    <a:pt x="321121" y="443021"/>
                    <a:pt x="327801" y="451055"/>
                  </a:cubicBezTo>
                  <a:cubicBezTo>
                    <a:pt x="332659" y="456966"/>
                    <a:pt x="335391" y="465152"/>
                    <a:pt x="336758" y="475611"/>
                  </a:cubicBezTo>
                  <a:cubicBezTo>
                    <a:pt x="337365" y="479703"/>
                    <a:pt x="337213" y="484099"/>
                    <a:pt x="337213" y="488950"/>
                  </a:cubicBezTo>
                  <a:lnTo>
                    <a:pt x="337213" y="554432"/>
                  </a:lnTo>
                  <a:lnTo>
                    <a:pt x="315200" y="554432"/>
                  </a:lnTo>
                  <a:lnTo>
                    <a:pt x="302903" y="554432"/>
                  </a:lnTo>
                  <a:lnTo>
                    <a:pt x="302903" y="488798"/>
                  </a:lnTo>
                  <a:cubicBezTo>
                    <a:pt x="302903" y="480158"/>
                    <a:pt x="301537" y="474246"/>
                    <a:pt x="298956" y="470912"/>
                  </a:cubicBezTo>
                  <a:cubicBezTo>
                    <a:pt x="296375" y="467729"/>
                    <a:pt x="292428" y="466061"/>
                    <a:pt x="287114" y="466061"/>
                  </a:cubicBezTo>
                  <a:cubicBezTo>
                    <a:pt x="283622" y="466061"/>
                    <a:pt x="280890" y="466516"/>
                    <a:pt x="278309" y="467577"/>
                  </a:cubicBezTo>
                  <a:cubicBezTo>
                    <a:pt x="275880" y="468486"/>
                    <a:pt x="272540" y="470002"/>
                    <a:pt x="272540" y="471821"/>
                  </a:cubicBezTo>
                  <a:lnTo>
                    <a:pt x="272540" y="554432"/>
                  </a:lnTo>
                  <a:lnTo>
                    <a:pt x="236104" y="554432"/>
                  </a:lnTo>
                  <a:close/>
                  <a:moveTo>
                    <a:pt x="51764" y="399683"/>
                  </a:moveTo>
                  <a:cubicBezTo>
                    <a:pt x="68457" y="399683"/>
                    <a:pt x="81509" y="403775"/>
                    <a:pt x="90918" y="412112"/>
                  </a:cubicBezTo>
                  <a:cubicBezTo>
                    <a:pt x="100327" y="420296"/>
                    <a:pt x="105032" y="431512"/>
                    <a:pt x="105032" y="445759"/>
                  </a:cubicBezTo>
                  <a:cubicBezTo>
                    <a:pt x="105032" y="455308"/>
                    <a:pt x="102452" y="463796"/>
                    <a:pt x="97444" y="471223"/>
                  </a:cubicBezTo>
                  <a:cubicBezTo>
                    <a:pt x="92435" y="478498"/>
                    <a:pt x="83330" y="489411"/>
                    <a:pt x="69975" y="503961"/>
                  </a:cubicBezTo>
                  <a:lnTo>
                    <a:pt x="49336" y="525787"/>
                  </a:lnTo>
                  <a:lnTo>
                    <a:pt x="49639" y="526090"/>
                  </a:lnTo>
                  <a:lnTo>
                    <a:pt x="108522" y="526090"/>
                  </a:lnTo>
                  <a:lnTo>
                    <a:pt x="108522" y="554433"/>
                  </a:lnTo>
                  <a:lnTo>
                    <a:pt x="3200" y="554433"/>
                  </a:lnTo>
                  <a:lnTo>
                    <a:pt x="3200" y="530940"/>
                  </a:lnTo>
                  <a:lnTo>
                    <a:pt x="51764" y="479559"/>
                  </a:lnTo>
                  <a:cubicBezTo>
                    <a:pt x="57986" y="472587"/>
                    <a:pt x="62235" y="466221"/>
                    <a:pt x="65119" y="460613"/>
                  </a:cubicBezTo>
                  <a:cubicBezTo>
                    <a:pt x="68002" y="455005"/>
                    <a:pt x="69520" y="450306"/>
                    <a:pt x="69520" y="446214"/>
                  </a:cubicBezTo>
                  <a:cubicBezTo>
                    <a:pt x="69520" y="440303"/>
                    <a:pt x="68002" y="435604"/>
                    <a:pt x="65119" y="432118"/>
                  </a:cubicBezTo>
                  <a:cubicBezTo>
                    <a:pt x="62083" y="428632"/>
                    <a:pt x="57682" y="426965"/>
                    <a:pt x="51764" y="426965"/>
                  </a:cubicBezTo>
                  <a:cubicBezTo>
                    <a:pt x="46452" y="426965"/>
                    <a:pt x="42355" y="429390"/>
                    <a:pt x="39319" y="433937"/>
                  </a:cubicBezTo>
                  <a:cubicBezTo>
                    <a:pt x="36284" y="438333"/>
                    <a:pt x="34767" y="443334"/>
                    <a:pt x="34767" y="451367"/>
                  </a:cubicBezTo>
                  <a:lnTo>
                    <a:pt x="317" y="451367"/>
                  </a:lnTo>
                  <a:lnTo>
                    <a:pt x="14" y="450458"/>
                  </a:lnTo>
                  <a:cubicBezTo>
                    <a:pt x="-290" y="436362"/>
                    <a:pt x="4263" y="424237"/>
                    <a:pt x="13824" y="414385"/>
                  </a:cubicBezTo>
                  <a:cubicBezTo>
                    <a:pt x="23385" y="404685"/>
                    <a:pt x="35981" y="399683"/>
                    <a:pt x="51764" y="399683"/>
                  </a:cubicBezTo>
                  <a:close/>
                  <a:moveTo>
                    <a:pt x="286629" y="131887"/>
                  </a:moveTo>
                  <a:lnTo>
                    <a:pt x="318984" y="131887"/>
                  </a:lnTo>
                  <a:lnTo>
                    <a:pt x="318984" y="283539"/>
                  </a:lnTo>
                  <a:lnTo>
                    <a:pt x="404050" y="283539"/>
                  </a:lnTo>
                  <a:lnTo>
                    <a:pt x="404050" y="315992"/>
                  </a:lnTo>
                  <a:lnTo>
                    <a:pt x="286629" y="315992"/>
                  </a:lnTo>
                  <a:close/>
                  <a:moveTo>
                    <a:pt x="322786" y="0"/>
                  </a:moveTo>
                  <a:cubicBezTo>
                    <a:pt x="477192" y="0"/>
                    <a:pt x="602903" y="125387"/>
                    <a:pt x="602903" y="279429"/>
                  </a:cubicBezTo>
                  <a:cubicBezTo>
                    <a:pt x="602903" y="417703"/>
                    <a:pt x="501180" y="532780"/>
                    <a:pt x="369699" y="555068"/>
                  </a:cubicBezTo>
                  <a:lnTo>
                    <a:pt x="369699" y="489115"/>
                  </a:lnTo>
                  <a:cubicBezTo>
                    <a:pt x="464742" y="467737"/>
                    <a:pt x="538074" y="381922"/>
                    <a:pt x="538074" y="279429"/>
                  </a:cubicBezTo>
                  <a:cubicBezTo>
                    <a:pt x="538074" y="161017"/>
                    <a:pt x="441513" y="64589"/>
                    <a:pt x="322937" y="64589"/>
                  </a:cubicBezTo>
                  <a:cubicBezTo>
                    <a:pt x="220152" y="64589"/>
                    <a:pt x="133915" y="136000"/>
                    <a:pt x="112659" y="233035"/>
                  </a:cubicBezTo>
                  <a:lnTo>
                    <a:pt x="159118" y="233035"/>
                  </a:lnTo>
                  <a:lnTo>
                    <a:pt x="79410" y="366457"/>
                  </a:lnTo>
                  <a:lnTo>
                    <a:pt x="1827" y="233035"/>
                  </a:lnTo>
                  <a:lnTo>
                    <a:pt x="46767" y="233035"/>
                  </a:lnTo>
                  <a:cubicBezTo>
                    <a:pt x="69086" y="101583"/>
                    <a:pt x="184321" y="0"/>
                    <a:pt x="322786"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19" name="í$1îďè"/>
            <p:cNvSpPr/>
            <p:nvPr/>
          </p:nvSpPr>
          <p:spPr bwMode="auto">
            <a:xfrm>
              <a:off x="5933828" y="4421449"/>
              <a:ext cx="572085" cy="522958"/>
            </a:xfrm>
            <a:custGeom>
              <a:avLst/>
              <a:gdLst>
                <a:gd name="connsiteX0" fmla="*/ 304348 w 608697"/>
                <a:gd name="connsiteY0" fmla="*/ 180877 h 556426"/>
                <a:gd name="connsiteX1" fmla="*/ 366093 w 608697"/>
                <a:gd name="connsiteY1" fmla="*/ 242550 h 556426"/>
                <a:gd name="connsiteX2" fmla="*/ 327540 w 608697"/>
                <a:gd name="connsiteY2" fmla="*/ 299754 h 556426"/>
                <a:gd name="connsiteX3" fmla="*/ 327540 w 608697"/>
                <a:gd name="connsiteY3" fmla="*/ 556426 h 556426"/>
                <a:gd name="connsiteX4" fmla="*/ 281157 w 608697"/>
                <a:gd name="connsiteY4" fmla="*/ 556426 h 556426"/>
                <a:gd name="connsiteX5" fmla="*/ 281157 w 608697"/>
                <a:gd name="connsiteY5" fmla="*/ 299754 h 556426"/>
                <a:gd name="connsiteX6" fmla="*/ 242604 w 608697"/>
                <a:gd name="connsiteY6" fmla="*/ 242550 h 556426"/>
                <a:gd name="connsiteX7" fmla="*/ 304348 w 608697"/>
                <a:gd name="connsiteY7" fmla="*/ 180877 h 556426"/>
                <a:gd name="connsiteX8" fmla="*/ 369923 w 608697"/>
                <a:gd name="connsiteY8" fmla="*/ 79057 h 556426"/>
                <a:gd name="connsiteX9" fmla="*/ 393558 w 608697"/>
                <a:gd name="connsiteY9" fmla="*/ 80137 h 556426"/>
                <a:gd name="connsiteX10" fmla="*/ 495934 w 608697"/>
                <a:gd name="connsiteY10" fmla="*/ 240793 h 556426"/>
                <a:gd name="connsiteX11" fmla="*/ 393558 w 608697"/>
                <a:gd name="connsiteY11" fmla="*/ 401449 h 556426"/>
                <a:gd name="connsiteX12" fmla="*/ 380426 w 608697"/>
                <a:gd name="connsiteY12" fmla="*/ 404428 h 556426"/>
                <a:gd name="connsiteX13" fmla="*/ 352444 w 608697"/>
                <a:gd name="connsiteY13" fmla="*/ 386627 h 556426"/>
                <a:gd name="connsiteX14" fmla="*/ 367293 w 608697"/>
                <a:gd name="connsiteY14" fmla="*/ 345588 h 556426"/>
                <a:gd name="connsiteX15" fmla="*/ 434150 w 608697"/>
                <a:gd name="connsiteY15" fmla="*/ 240793 h 556426"/>
                <a:gd name="connsiteX16" fmla="*/ 367293 w 608697"/>
                <a:gd name="connsiteY16" fmla="*/ 135998 h 556426"/>
                <a:gd name="connsiteX17" fmla="*/ 352444 w 608697"/>
                <a:gd name="connsiteY17" fmla="*/ 94958 h 556426"/>
                <a:gd name="connsiteX18" fmla="*/ 369923 w 608697"/>
                <a:gd name="connsiteY18" fmla="*/ 79057 h 556426"/>
                <a:gd name="connsiteX19" fmla="*/ 239303 w 608697"/>
                <a:gd name="connsiteY19" fmla="*/ 78821 h 556426"/>
                <a:gd name="connsiteX20" fmla="*/ 256752 w 608697"/>
                <a:gd name="connsiteY20" fmla="*/ 94828 h 556426"/>
                <a:gd name="connsiteX21" fmla="*/ 241682 w 608697"/>
                <a:gd name="connsiteY21" fmla="*/ 135799 h 556426"/>
                <a:gd name="connsiteX22" fmla="*/ 174536 w 608697"/>
                <a:gd name="connsiteY22" fmla="*/ 240759 h 556426"/>
                <a:gd name="connsiteX23" fmla="*/ 241682 w 608697"/>
                <a:gd name="connsiteY23" fmla="*/ 345720 h 556426"/>
                <a:gd name="connsiteX24" fmla="*/ 256752 w 608697"/>
                <a:gd name="connsiteY24" fmla="*/ 386765 h 556426"/>
                <a:gd name="connsiteX25" fmla="*/ 228700 w 608697"/>
                <a:gd name="connsiteY25" fmla="*/ 404569 h 556426"/>
                <a:gd name="connsiteX26" fmla="*/ 215644 w 608697"/>
                <a:gd name="connsiteY26" fmla="*/ 401738 h 556426"/>
                <a:gd name="connsiteX27" fmla="*/ 112763 w 608697"/>
                <a:gd name="connsiteY27" fmla="*/ 240759 h 556426"/>
                <a:gd name="connsiteX28" fmla="*/ 215644 w 608697"/>
                <a:gd name="connsiteY28" fmla="*/ 79855 h 556426"/>
                <a:gd name="connsiteX29" fmla="*/ 239303 w 608697"/>
                <a:gd name="connsiteY29" fmla="*/ 78821 h 556426"/>
                <a:gd name="connsiteX30" fmla="*/ 433751 w 608697"/>
                <a:gd name="connsiteY30" fmla="*/ 2149 h 556426"/>
                <a:gd name="connsiteX31" fmla="*/ 457409 w 608697"/>
                <a:gd name="connsiteY31" fmla="*/ 3220 h 556426"/>
                <a:gd name="connsiteX32" fmla="*/ 566548 w 608697"/>
                <a:gd name="connsiteY32" fmla="*/ 98265 h 556426"/>
                <a:gd name="connsiteX33" fmla="*/ 608697 w 608697"/>
                <a:gd name="connsiteY33" fmla="*/ 240757 h 556426"/>
                <a:gd name="connsiteX34" fmla="*/ 566548 w 608697"/>
                <a:gd name="connsiteY34" fmla="*/ 383324 h 556426"/>
                <a:gd name="connsiteX35" fmla="*/ 457409 w 608697"/>
                <a:gd name="connsiteY35" fmla="*/ 478295 h 556426"/>
                <a:gd name="connsiteX36" fmla="*/ 444279 w 608697"/>
                <a:gd name="connsiteY36" fmla="*/ 481274 h 556426"/>
                <a:gd name="connsiteX37" fmla="*/ 416304 w 608697"/>
                <a:gd name="connsiteY37" fmla="*/ 463472 h 556426"/>
                <a:gd name="connsiteX38" fmla="*/ 431150 w 608697"/>
                <a:gd name="connsiteY38" fmla="*/ 422430 h 556426"/>
                <a:gd name="connsiteX39" fmla="*/ 546928 w 608697"/>
                <a:gd name="connsiteY39" fmla="*/ 240757 h 556426"/>
                <a:gd name="connsiteX40" fmla="*/ 431150 w 608697"/>
                <a:gd name="connsiteY40" fmla="*/ 59085 h 556426"/>
                <a:gd name="connsiteX41" fmla="*/ 416304 w 608697"/>
                <a:gd name="connsiteY41" fmla="*/ 18117 h 556426"/>
                <a:gd name="connsiteX42" fmla="*/ 433751 w 608697"/>
                <a:gd name="connsiteY42" fmla="*/ 2149 h 556426"/>
                <a:gd name="connsiteX43" fmla="*/ 175731 w 608697"/>
                <a:gd name="connsiteY43" fmla="*/ 1886 h 556426"/>
                <a:gd name="connsiteX44" fmla="*/ 193175 w 608697"/>
                <a:gd name="connsiteY44" fmla="*/ 17837 h 556426"/>
                <a:gd name="connsiteX45" fmla="*/ 178109 w 608697"/>
                <a:gd name="connsiteY45" fmla="*/ 58883 h 556426"/>
                <a:gd name="connsiteX46" fmla="*/ 61756 w 608697"/>
                <a:gd name="connsiteY46" fmla="*/ 240793 h 556426"/>
                <a:gd name="connsiteX47" fmla="*/ 178109 w 608697"/>
                <a:gd name="connsiteY47" fmla="*/ 422778 h 556426"/>
                <a:gd name="connsiteX48" fmla="*/ 193175 w 608697"/>
                <a:gd name="connsiteY48" fmla="*/ 463749 h 556426"/>
                <a:gd name="connsiteX49" fmla="*/ 165131 w 608697"/>
                <a:gd name="connsiteY49" fmla="*/ 481627 h 556426"/>
                <a:gd name="connsiteX50" fmla="*/ 152079 w 608697"/>
                <a:gd name="connsiteY50" fmla="*/ 478722 h 556426"/>
                <a:gd name="connsiteX51" fmla="*/ 42439 w 608697"/>
                <a:gd name="connsiteY51" fmla="*/ 383744 h 556426"/>
                <a:gd name="connsiteX52" fmla="*/ 0 w 608697"/>
                <a:gd name="connsiteY52" fmla="*/ 240793 h 556426"/>
                <a:gd name="connsiteX53" fmla="*/ 42439 w 608697"/>
                <a:gd name="connsiteY53" fmla="*/ 97917 h 556426"/>
                <a:gd name="connsiteX54" fmla="*/ 152079 w 608697"/>
                <a:gd name="connsiteY54" fmla="*/ 2864 h 556426"/>
                <a:gd name="connsiteX55" fmla="*/ 175731 w 608697"/>
                <a:gd name="connsiteY55" fmla="*/ 1886 h 55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08697" h="556426">
                  <a:moveTo>
                    <a:pt x="304348" y="180877"/>
                  </a:moveTo>
                  <a:cubicBezTo>
                    <a:pt x="338502" y="180877"/>
                    <a:pt x="366093" y="208436"/>
                    <a:pt x="366093" y="242550"/>
                  </a:cubicBezTo>
                  <a:cubicBezTo>
                    <a:pt x="366093" y="268470"/>
                    <a:pt x="350135" y="290592"/>
                    <a:pt x="327540" y="299754"/>
                  </a:cubicBezTo>
                  <a:lnTo>
                    <a:pt x="327540" y="556426"/>
                  </a:lnTo>
                  <a:lnTo>
                    <a:pt x="281157" y="556426"/>
                  </a:lnTo>
                  <a:lnTo>
                    <a:pt x="281157" y="299754"/>
                  </a:lnTo>
                  <a:cubicBezTo>
                    <a:pt x="258562" y="290592"/>
                    <a:pt x="242604" y="268470"/>
                    <a:pt x="242604" y="242550"/>
                  </a:cubicBezTo>
                  <a:cubicBezTo>
                    <a:pt x="242604" y="208436"/>
                    <a:pt x="270195" y="180877"/>
                    <a:pt x="304348" y="180877"/>
                  </a:cubicBezTo>
                  <a:close/>
                  <a:moveTo>
                    <a:pt x="369923" y="79057"/>
                  </a:moveTo>
                  <a:cubicBezTo>
                    <a:pt x="377366" y="76376"/>
                    <a:pt x="385835" y="76525"/>
                    <a:pt x="393558" y="80137"/>
                  </a:cubicBezTo>
                  <a:cubicBezTo>
                    <a:pt x="455790" y="109259"/>
                    <a:pt x="495934" y="172344"/>
                    <a:pt x="495934" y="240793"/>
                  </a:cubicBezTo>
                  <a:cubicBezTo>
                    <a:pt x="495934" y="309315"/>
                    <a:pt x="455790" y="372401"/>
                    <a:pt x="393558" y="401449"/>
                  </a:cubicBezTo>
                  <a:cubicBezTo>
                    <a:pt x="389305" y="403460"/>
                    <a:pt x="384828" y="404428"/>
                    <a:pt x="380426" y="404428"/>
                  </a:cubicBezTo>
                  <a:cubicBezTo>
                    <a:pt x="368860" y="404428"/>
                    <a:pt x="357742" y="397799"/>
                    <a:pt x="352444" y="386627"/>
                  </a:cubicBezTo>
                  <a:cubicBezTo>
                    <a:pt x="345206" y="371209"/>
                    <a:pt x="351847" y="352813"/>
                    <a:pt x="367293" y="345588"/>
                  </a:cubicBezTo>
                  <a:cubicBezTo>
                    <a:pt x="407885" y="326595"/>
                    <a:pt x="434150" y="285481"/>
                    <a:pt x="434150" y="240793"/>
                  </a:cubicBezTo>
                  <a:cubicBezTo>
                    <a:pt x="434150" y="196104"/>
                    <a:pt x="407885" y="154990"/>
                    <a:pt x="367293" y="135998"/>
                  </a:cubicBezTo>
                  <a:cubicBezTo>
                    <a:pt x="351847" y="128773"/>
                    <a:pt x="345206" y="110376"/>
                    <a:pt x="352444" y="94958"/>
                  </a:cubicBezTo>
                  <a:cubicBezTo>
                    <a:pt x="356063" y="87250"/>
                    <a:pt x="362480" y="81738"/>
                    <a:pt x="369923" y="79057"/>
                  </a:cubicBezTo>
                  <a:close/>
                  <a:moveTo>
                    <a:pt x="239303" y="78821"/>
                  </a:moveTo>
                  <a:cubicBezTo>
                    <a:pt x="246736" y="81531"/>
                    <a:pt x="253134" y="87081"/>
                    <a:pt x="256752" y="94828"/>
                  </a:cubicBezTo>
                  <a:cubicBezTo>
                    <a:pt x="263914" y="110248"/>
                    <a:pt x="257200" y="128648"/>
                    <a:pt x="241682" y="135799"/>
                  </a:cubicBezTo>
                  <a:cubicBezTo>
                    <a:pt x="200947" y="154720"/>
                    <a:pt x="174536" y="195915"/>
                    <a:pt x="174536" y="240759"/>
                  </a:cubicBezTo>
                  <a:cubicBezTo>
                    <a:pt x="174536" y="285604"/>
                    <a:pt x="200947" y="326873"/>
                    <a:pt x="241682" y="345720"/>
                  </a:cubicBezTo>
                  <a:cubicBezTo>
                    <a:pt x="257200" y="352945"/>
                    <a:pt x="263914" y="371271"/>
                    <a:pt x="256752" y="386765"/>
                  </a:cubicBezTo>
                  <a:cubicBezTo>
                    <a:pt x="251455" y="398014"/>
                    <a:pt x="240339" y="404569"/>
                    <a:pt x="228700" y="404569"/>
                  </a:cubicBezTo>
                  <a:cubicBezTo>
                    <a:pt x="224298" y="404569"/>
                    <a:pt x="219897" y="403675"/>
                    <a:pt x="215644" y="401738"/>
                  </a:cubicBezTo>
                  <a:cubicBezTo>
                    <a:pt x="153125" y="372761"/>
                    <a:pt x="112763" y="309516"/>
                    <a:pt x="112763" y="240759"/>
                  </a:cubicBezTo>
                  <a:cubicBezTo>
                    <a:pt x="112763" y="172002"/>
                    <a:pt x="153125" y="108833"/>
                    <a:pt x="215644" y="79855"/>
                  </a:cubicBezTo>
                  <a:cubicBezTo>
                    <a:pt x="223403" y="76242"/>
                    <a:pt x="231871" y="76112"/>
                    <a:pt x="239303" y="78821"/>
                  </a:cubicBezTo>
                  <a:close/>
                  <a:moveTo>
                    <a:pt x="433751" y="2149"/>
                  </a:moveTo>
                  <a:cubicBezTo>
                    <a:pt x="441183" y="-541"/>
                    <a:pt x="449650" y="-392"/>
                    <a:pt x="457409" y="3220"/>
                  </a:cubicBezTo>
                  <a:cubicBezTo>
                    <a:pt x="501945" y="24076"/>
                    <a:pt x="539692" y="56925"/>
                    <a:pt x="566548" y="98265"/>
                  </a:cubicBezTo>
                  <a:cubicBezTo>
                    <a:pt x="594150" y="140722"/>
                    <a:pt x="608697" y="189958"/>
                    <a:pt x="608697" y="240757"/>
                  </a:cubicBezTo>
                  <a:cubicBezTo>
                    <a:pt x="608697" y="291557"/>
                    <a:pt x="594150" y="340867"/>
                    <a:pt x="566548" y="383324"/>
                  </a:cubicBezTo>
                  <a:cubicBezTo>
                    <a:pt x="539692" y="424590"/>
                    <a:pt x="501945" y="457438"/>
                    <a:pt x="457409" y="478295"/>
                  </a:cubicBezTo>
                  <a:cubicBezTo>
                    <a:pt x="453156" y="480306"/>
                    <a:pt x="448680" y="481274"/>
                    <a:pt x="444279" y="481274"/>
                  </a:cubicBezTo>
                  <a:cubicBezTo>
                    <a:pt x="432642" y="481274"/>
                    <a:pt x="421526" y="474645"/>
                    <a:pt x="416304" y="463472"/>
                  </a:cubicBezTo>
                  <a:cubicBezTo>
                    <a:pt x="409068" y="448053"/>
                    <a:pt x="415707" y="429655"/>
                    <a:pt x="431150" y="422430"/>
                  </a:cubicBezTo>
                  <a:cubicBezTo>
                    <a:pt x="501497" y="389507"/>
                    <a:pt x="546928" y="318223"/>
                    <a:pt x="546928" y="240757"/>
                  </a:cubicBezTo>
                  <a:cubicBezTo>
                    <a:pt x="546928" y="163291"/>
                    <a:pt x="501497" y="92008"/>
                    <a:pt x="431150" y="59085"/>
                  </a:cubicBezTo>
                  <a:cubicBezTo>
                    <a:pt x="415707" y="51860"/>
                    <a:pt x="409068" y="33536"/>
                    <a:pt x="416304" y="18117"/>
                  </a:cubicBezTo>
                  <a:cubicBezTo>
                    <a:pt x="419922" y="10371"/>
                    <a:pt x="426319" y="4840"/>
                    <a:pt x="433751" y="2149"/>
                  </a:cubicBezTo>
                  <a:close/>
                  <a:moveTo>
                    <a:pt x="175731" y="1886"/>
                  </a:moveTo>
                  <a:cubicBezTo>
                    <a:pt x="183162" y="4596"/>
                    <a:pt x="189558" y="10127"/>
                    <a:pt x="193175" y="17837"/>
                  </a:cubicBezTo>
                  <a:cubicBezTo>
                    <a:pt x="200335" y="33332"/>
                    <a:pt x="193622" y="51657"/>
                    <a:pt x="178109" y="58883"/>
                  </a:cubicBezTo>
                  <a:cubicBezTo>
                    <a:pt x="107477" y="91659"/>
                    <a:pt x="61756" y="163097"/>
                    <a:pt x="61756" y="240793"/>
                  </a:cubicBezTo>
                  <a:cubicBezTo>
                    <a:pt x="61756" y="318563"/>
                    <a:pt x="107477" y="390001"/>
                    <a:pt x="178109" y="422778"/>
                  </a:cubicBezTo>
                  <a:cubicBezTo>
                    <a:pt x="193622" y="429929"/>
                    <a:pt x="200335" y="448329"/>
                    <a:pt x="193175" y="463749"/>
                  </a:cubicBezTo>
                  <a:cubicBezTo>
                    <a:pt x="187879" y="474997"/>
                    <a:pt x="176766" y="481627"/>
                    <a:pt x="165131" y="481627"/>
                  </a:cubicBezTo>
                  <a:cubicBezTo>
                    <a:pt x="160730" y="481627"/>
                    <a:pt x="156330" y="480659"/>
                    <a:pt x="152079" y="478722"/>
                  </a:cubicBezTo>
                  <a:cubicBezTo>
                    <a:pt x="107328" y="457938"/>
                    <a:pt x="69364" y="425087"/>
                    <a:pt x="42439" y="383744"/>
                  </a:cubicBezTo>
                  <a:cubicBezTo>
                    <a:pt x="14693" y="341209"/>
                    <a:pt x="0" y="291746"/>
                    <a:pt x="0" y="240793"/>
                  </a:cubicBezTo>
                  <a:cubicBezTo>
                    <a:pt x="0" y="189840"/>
                    <a:pt x="14693" y="140452"/>
                    <a:pt x="42439" y="97917"/>
                  </a:cubicBezTo>
                  <a:cubicBezTo>
                    <a:pt x="69364" y="56499"/>
                    <a:pt x="107328" y="23648"/>
                    <a:pt x="152079" y="2864"/>
                  </a:cubicBezTo>
                  <a:cubicBezTo>
                    <a:pt x="159835" y="-711"/>
                    <a:pt x="168301" y="-823"/>
                    <a:pt x="175731" y="1886"/>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sp>
          <p:nvSpPr>
            <p:cNvPr id="20" name="ïśľîḑè"/>
            <p:cNvSpPr/>
            <p:nvPr/>
          </p:nvSpPr>
          <p:spPr bwMode="auto">
            <a:xfrm>
              <a:off x="7799291" y="3569778"/>
              <a:ext cx="610744" cy="432843"/>
            </a:xfrm>
            <a:custGeom>
              <a:avLst/>
              <a:gdLst>
                <a:gd name="connsiteX0" fmla="*/ 304032 w 608062"/>
                <a:gd name="connsiteY0" fmla="*/ 356779 h 430943"/>
                <a:gd name="connsiteX1" fmla="*/ 351777 w 608062"/>
                <a:gd name="connsiteY1" fmla="*/ 376570 h 430943"/>
                <a:gd name="connsiteX2" fmla="*/ 351777 w 608062"/>
                <a:gd name="connsiteY2" fmla="*/ 385965 h 430943"/>
                <a:gd name="connsiteX3" fmla="*/ 308736 w 608062"/>
                <a:gd name="connsiteY3" fmla="*/ 428944 h 430943"/>
                <a:gd name="connsiteX4" fmla="*/ 304032 w 608062"/>
                <a:gd name="connsiteY4" fmla="*/ 430943 h 430943"/>
                <a:gd name="connsiteX5" fmla="*/ 299327 w 608062"/>
                <a:gd name="connsiteY5" fmla="*/ 428944 h 430943"/>
                <a:gd name="connsiteX6" fmla="*/ 256286 w 608062"/>
                <a:gd name="connsiteY6" fmla="*/ 385965 h 430943"/>
                <a:gd name="connsiteX7" fmla="*/ 256286 w 608062"/>
                <a:gd name="connsiteY7" fmla="*/ 376570 h 430943"/>
                <a:gd name="connsiteX8" fmla="*/ 304032 w 608062"/>
                <a:gd name="connsiteY8" fmla="*/ 356779 h 430943"/>
                <a:gd name="connsiteX9" fmla="*/ 304013 w 608062"/>
                <a:gd name="connsiteY9" fmla="*/ 233219 h 430943"/>
                <a:gd name="connsiteX10" fmla="*/ 440761 w 608062"/>
                <a:gd name="connsiteY10" fmla="*/ 289982 h 430943"/>
                <a:gd name="connsiteX11" fmla="*/ 440761 w 608062"/>
                <a:gd name="connsiteY11" fmla="*/ 299376 h 430943"/>
                <a:gd name="connsiteX12" fmla="*/ 396746 w 608062"/>
                <a:gd name="connsiteY12" fmla="*/ 343348 h 430943"/>
                <a:gd name="connsiteX13" fmla="*/ 392044 w 608062"/>
                <a:gd name="connsiteY13" fmla="*/ 345347 h 430943"/>
                <a:gd name="connsiteX14" fmla="*/ 387342 w 608062"/>
                <a:gd name="connsiteY14" fmla="*/ 343348 h 430943"/>
                <a:gd name="connsiteX15" fmla="*/ 304013 w 608062"/>
                <a:gd name="connsiteY15" fmla="*/ 308770 h 430943"/>
                <a:gd name="connsiteX16" fmla="*/ 220684 w 608062"/>
                <a:gd name="connsiteY16" fmla="*/ 343348 h 430943"/>
                <a:gd name="connsiteX17" fmla="*/ 215982 w 608062"/>
                <a:gd name="connsiteY17" fmla="*/ 345347 h 430943"/>
                <a:gd name="connsiteX18" fmla="*/ 211280 w 608062"/>
                <a:gd name="connsiteY18" fmla="*/ 343348 h 430943"/>
                <a:gd name="connsiteX19" fmla="*/ 167165 w 608062"/>
                <a:gd name="connsiteY19" fmla="*/ 299376 h 430943"/>
                <a:gd name="connsiteX20" fmla="*/ 165264 w 608062"/>
                <a:gd name="connsiteY20" fmla="*/ 294679 h 430943"/>
                <a:gd name="connsiteX21" fmla="*/ 167165 w 608062"/>
                <a:gd name="connsiteY21" fmla="*/ 289982 h 430943"/>
                <a:gd name="connsiteX22" fmla="*/ 304013 w 608062"/>
                <a:gd name="connsiteY22" fmla="*/ 233219 h 430943"/>
                <a:gd name="connsiteX23" fmla="*/ 304064 w 608062"/>
                <a:gd name="connsiteY23" fmla="*/ 116645 h 430943"/>
                <a:gd name="connsiteX24" fmla="*/ 523459 w 608062"/>
                <a:gd name="connsiteY24" fmla="*/ 207446 h 430943"/>
                <a:gd name="connsiteX25" fmla="*/ 525360 w 608062"/>
                <a:gd name="connsiteY25" fmla="*/ 212141 h 430943"/>
                <a:gd name="connsiteX26" fmla="*/ 523459 w 608062"/>
                <a:gd name="connsiteY26" fmla="*/ 216936 h 430943"/>
                <a:gd name="connsiteX27" fmla="*/ 479440 w 608062"/>
                <a:gd name="connsiteY27" fmla="*/ 260888 h 430943"/>
                <a:gd name="connsiteX28" fmla="*/ 474638 w 608062"/>
                <a:gd name="connsiteY28" fmla="*/ 262786 h 430943"/>
                <a:gd name="connsiteX29" fmla="*/ 469936 w 608062"/>
                <a:gd name="connsiteY29" fmla="*/ 260888 h 430943"/>
                <a:gd name="connsiteX30" fmla="*/ 304064 w 608062"/>
                <a:gd name="connsiteY30" fmla="*/ 192163 h 430943"/>
                <a:gd name="connsiteX31" fmla="*/ 138192 w 608062"/>
                <a:gd name="connsiteY31" fmla="*/ 260888 h 430943"/>
                <a:gd name="connsiteX32" fmla="*/ 133390 w 608062"/>
                <a:gd name="connsiteY32" fmla="*/ 262786 h 430943"/>
                <a:gd name="connsiteX33" fmla="*/ 128688 w 608062"/>
                <a:gd name="connsiteY33" fmla="*/ 260888 h 430943"/>
                <a:gd name="connsiteX34" fmla="*/ 84669 w 608062"/>
                <a:gd name="connsiteY34" fmla="*/ 216936 h 430943"/>
                <a:gd name="connsiteX35" fmla="*/ 84669 w 608062"/>
                <a:gd name="connsiteY35" fmla="*/ 207446 h 430943"/>
                <a:gd name="connsiteX36" fmla="*/ 304064 w 608062"/>
                <a:gd name="connsiteY36" fmla="*/ 116645 h 430943"/>
                <a:gd name="connsiteX37" fmla="*/ 304031 w 608062"/>
                <a:gd name="connsiteY37" fmla="*/ 0 h 430943"/>
                <a:gd name="connsiteX38" fmla="*/ 606061 w 608062"/>
                <a:gd name="connsiteY38" fmla="*/ 124937 h 430943"/>
                <a:gd name="connsiteX39" fmla="*/ 606862 w 608062"/>
                <a:gd name="connsiteY39" fmla="*/ 125836 h 430943"/>
                <a:gd name="connsiteX40" fmla="*/ 608062 w 608062"/>
                <a:gd name="connsiteY40" fmla="*/ 129631 h 430943"/>
                <a:gd name="connsiteX41" fmla="*/ 606061 w 608062"/>
                <a:gd name="connsiteY41" fmla="*/ 134325 h 430943"/>
                <a:gd name="connsiteX42" fmla="*/ 561942 w 608062"/>
                <a:gd name="connsiteY42" fmla="*/ 178367 h 430943"/>
                <a:gd name="connsiteX43" fmla="*/ 557240 w 608062"/>
                <a:gd name="connsiteY43" fmla="*/ 180365 h 430943"/>
                <a:gd name="connsiteX44" fmla="*/ 552538 w 608062"/>
                <a:gd name="connsiteY44" fmla="*/ 178367 h 430943"/>
                <a:gd name="connsiteX45" fmla="*/ 304031 w 608062"/>
                <a:gd name="connsiteY45" fmla="*/ 75501 h 430943"/>
                <a:gd name="connsiteX46" fmla="*/ 55524 w 608062"/>
                <a:gd name="connsiteY46" fmla="*/ 178367 h 430943"/>
                <a:gd name="connsiteX47" fmla="*/ 50822 w 608062"/>
                <a:gd name="connsiteY47" fmla="*/ 180365 h 430943"/>
                <a:gd name="connsiteX48" fmla="*/ 46120 w 608062"/>
                <a:gd name="connsiteY48" fmla="*/ 178367 h 430943"/>
                <a:gd name="connsiteX49" fmla="*/ 2001 w 608062"/>
                <a:gd name="connsiteY49" fmla="*/ 134325 h 430943"/>
                <a:gd name="connsiteX50" fmla="*/ 0 w 608062"/>
                <a:gd name="connsiteY50" fmla="*/ 129631 h 430943"/>
                <a:gd name="connsiteX51" fmla="*/ 2001 w 608062"/>
                <a:gd name="connsiteY51" fmla="*/ 124837 h 430943"/>
                <a:gd name="connsiteX52" fmla="*/ 304031 w 608062"/>
                <a:gd name="connsiteY52" fmla="*/ 0 h 4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08062" h="430943">
                  <a:moveTo>
                    <a:pt x="304032" y="356779"/>
                  </a:moveTo>
                  <a:cubicBezTo>
                    <a:pt x="322049" y="356779"/>
                    <a:pt x="339065" y="363876"/>
                    <a:pt x="351777" y="376570"/>
                  </a:cubicBezTo>
                  <a:cubicBezTo>
                    <a:pt x="354380" y="379168"/>
                    <a:pt x="354380" y="383366"/>
                    <a:pt x="351777" y="385965"/>
                  </a:cubicBezTo>
                  <a:lnTo>
                    <a:pt x="308736" y="428944"/>
                  </a:lnTo>
                  <a:cubicBezTo>
                    <a:pt x="307535" y="430244"/>
                    <a:pt x="305833" y="430943"/>
                    <a:pt x="304032" y="430943"/>
                  </a:cubicBezTo>
                  <a:cubicBezTo>
                    <a:pt x="302230" y="430943"/>
                    <a:pt x="300528" y="430244"/>
                    <a:pt x="299327" y="428944"/>
                  </a:cubicBezTo>
                  <a:lnTo>
                    <a:pt x="256286" y="385965"/>
                  </a:lnTo>
                  <a:cubicBezTo>
                    <a:pt x="253683" y="383366"/>
                    <a:pt x="253683" y="379168"/>
                    <a:pt x="256286" y="376570"/>
                  </a:cubicBezTo>
                  <a:cubicBezTo>
                    <a:pt x="268998" y="363876"/>
                    <a:pt x="286014" y="356779"/>
                    <a:pt x="304032" y="356779"/>
                  </a:cubicBezTo>
                  <a:close/>
                  <a:moveTo>
                    <a:pt x="304013" y="233219"/>
                  </a:moveTo>
                  <a:cubicBezTo>
                    <a:pt x="355631" y="233219"/>
                    <a:pt x="404248" y="253406"/>
                    <a:pt x="440761" y="289982"/>
                  </a:cubicBezTo>
                  <a:cubicBezTo>
                    <a:pt x="443362" y="292581"/>
                    <a:pt x="443362" y="296778"/>
                    <a:pt x="440761" y="299376"/>
                  </a:cubicBezTo>
                  <a:lnTo>
                    <a:pt x="396746" y="343348"/>
                  </a:lnTo>
                  <a:cubicBezTo>
                    <a:pt x="395545" y="344547"/>
                    <a:pt x="393845" y="345347"/>
                    <a:pt x="392044" y="345347"/>
                  </a:cubicBezTo>
                  <a:cubicBezTo>
                    <a:pt x="390343" y="345347"/>
                    <a:pt x="388643" y="344547"/>
                    <a:pt x="387342" y="343348"/>
                  </a:cubicBezTo>
                  <a:cubicBezTo>
                    <a:pt x="365034" y="321062"/>
                    <a:pt x="335424" y="308770"/>
                    <a:pt x="304013" y="308770"/>
                  </a:cubicBezTo>
                  <a:cubicBezTo>
                    <a:pt x="272602" y="308770"/>
                    <a:pt x="242991" y="321062"/>
                    <a:pt x="220684" y="343348"/>
                  </a:cubicBezTo>
                  <a:cubicBezTo>
                    <a:pt x="219383" y="344547"/>
                    <a:pt x="217682" y="345347"/>
                    <a:pt x="215982" y="345347"/>
                  </a:cubicBezTo>
                  <a:cubicBezTo>
                    <a:pt x="214181" y="345347"/>
                    <a:pt x="212481" y="344547"/>
                    <a:pt x="211280" y="343348"/>
                  </a:cubicBezTo>
                  <a:lnTo>
                    <a:pt x="167165" y="299376"/>
                  </a:lnTo>
                  <a:cubicBezTo>
                    <a:pt x="165964" y="298077"/>
                    <a:pt x="165264" y="296378"/>
                    <a:pt x="165264" y="294679"/>
                  </a:cubicBezTo>
                  <a:cubicBezTo>
                    <a:pt x="165264" y="292880"/>
                    <a:pt x="165964" y="291182"/>
                    <a:pt x="167165" y="289982"/>
                  </a:cubicBezTo>
                  <a:cubicBezTo>
                    <a:pt x="203778" y="253406"/>
                    <a:pt x="252395" y="233219"/>
                    <a:pt x="304013" y="233219"/>
                  </a:cubicBezTo>
                  <a:close/>
                  <a:moveTo>
                    <a:pt x="304064" y="116645"/>
                  </a:moveTo>
                  <a:cubicBezTo>
                    <a:pt x="386800" y="116645"/>
                    <a:pt x="464734" y="148910"/>
                    <a:pt x="523459" y="207446"/>
                  </a:cubicBezTo>
                  <a:cubicBezTo>
                    <a:pt x="524660" y="208745"/>
                    <a:pt x="525360" y="210443"/>
                    <a:pt x="525360" y="212141"/>
                  </a:cubicBezTo>
                  <a:cubicBezTo>
                    <a:pt x="525360" y="213939"/>
                    <a:pt x="524660" y="215637"/>
                    <a:pt x="523459" y="216936"/>
                  </a:cubicBezTo>
                  <a:lnTo>
                    <a:pt x="479440" y="260888"/>
                  </a:lnTo>
                  <a:cubicBezTo>
                    <a:pt x="478140" y="262087"/>
                    <a:pt x="476439" y="262786"/>
                    <a:pt x="474638" y="262786"/>
                  </a:cubicBezTo>
                  <a:cubicBezTo>
                    <a:pt x="472937" y="262786"/>
                    <a:pt x="471237" y="262087"/>
                    <a:pt x="469936" y="260888"/>
                  </a:cubicBezTo>
                  <a:cubicBezTo>
                    <a:pt x="425617" y="216536"/>
                    <a:pt x="366691" y="192163"/>
                    <a:pt x="304064" y="192163"/>
                  </a:cubicBezTo>
                  <a:cubicBezTo>
                    <a:pt x="241437" y="192163"/>
                    <a:pt x="182512" y="216536"/>
                    <a:pt x="138192" y="260888"/>
                  </a:cubicBezTo>
                  <a:cubicBezTo>
                    <a:pt x="136892" y="262087"/>
                    <a:pt x="135191" y="262786"/>
                    <a:pt x="133390" y="262786"/>
                  </a:cubicBezTo>
                  <a:cubicBezTo>
                    <a:pt x="131689" y="262786"/>
                    <a:pt x="129989" y="262087"/>
                    <a:pt x="128688" y="260888"/>
                  </a:cubicBezTo>
                  <a:lnTo>
                    <a:pt x="84669" y="216936"/>
                  </a:lnTo>
                  <a:cubicBezTo>
                    <a:pt x="82068" y="214338"/>
                    <a:pt x="82068" y="210043"/>
                    <a:pt x="84669" y="207446"/>
                  </a:cubicBezTo>
                  <a:cubicBezTo>
                    <a:pt x="143395" y="148910"/>
                    <a:pt x="221328" y="116645"/>
                    <a:pt x="304064" y="116645"/>
                  </a:cubicBezTo>
                  <a:close/>
                  <a:moveTo>
                    <a:pt x="304031" y="0"/>
                  </a:moveTo>
                  <a:cubicBezTo>
                    <a:pt x="418080" y="0"/>
                    <a:pt x="525426" y="44342"/>
                    <a:pt x="606061" y="124937"/>
                  </a:cubicBezTo>
                  <a:cubicBezTo>
                    <a:pt x="606361" y="125237"/>
                    <a:pt x="606661" y="125536"/>
                    <a:pt x="606862" y="125836"/>
                  </a:cubicBezTo>
                  <a:cubicBezTo>
                    <a:pt x="607662" y="126934"/>
                    <a:pt x="608062" y="128233"/>
                    <a:pt x="608062" y="129631"/>
                  </a:cubicBezTo>
                  <a:cubicBezTo>
                    <a:pt x="608062" y="131429"/>
                    <a:pt x="607362" y="133026"/>
                    <a:pt x="606061" y="134325"/>
                  </a:cubicBezTo>
                  <a:lnTo>
                    <a:pt x="561942" y="178367"/>
                  </a:lnTo>
                  <a:cubicBezTo>
                    <a:pt x="560642" y="179666"/>
                    <a:pt x="558941" y="180365"/>
                    <a:pt x="557240" y="180365"/>
                  </a:cubicBezTo>
                  <a:cubicBezTo>
                    <a:pt x="555439" y="180365"/>
                    <a:pt x="553739" y="179666"/>
                    <a:pt x="552538" y="178367"/>
                  </a:cubicBezTo>
                  <a:cubicBezTo>
                    <a:pt x="486009" y="112054"/>
                    <a:pt x="397771" y="75501"/>
                    <a:pt x="304031" y="75501"/>
                  </a:cubicBezTo>
                  <a:cubicBezTo>
                    <a:pt x="210291" y="75501"/>
                    <a:pt x="122053" y="112054"/>
                    <a:pt x="55524" y="178367"/>
                  </a:cubicBezTo>
                  <a:cubicBezTo>
                    <a:pt x="54323" y="179666"/>
                    <a:pt x="52623" y="180365"/>
                    <a:pt x="50822" y="180365"/>
                  </a:cubicBezTo>
                  <a:cubicBezTo>
                    <a:pt x="49021" y="180365"/>
                    <a:pt x="47420" y="179666"/>
                    <a:pt x="46120" y="178367"/>
                  </a:cubicBezTo>
                  <a:lnTo>
                    <a:pt x="2001" y="134325"/>
                  </a:lnTo>
                  <a:cubicBezTo>
                    <a:pt x="700" y="133026"/>
                    <a:pt x="0" y="131429"/>
                    <a:pt x="0" y="129631"/>
                  </a:cubicBezTo>
                  <a:cubicBezTo>
                    <a:pt x="0" y="127833"/>
                    <a:pt x="700" y="126135"/>
                    <a:pt x="2001" y="124837"/>
                  </a:cubicBezTo>
                  <a:cubicBezTo>
                    <a:pt x="82636" y="44342"/>
                    <a:pt x="189882" y="0"/>
                    <a:pt x="304031" y="0"/>
                  </a:cubicBezTo>
                  <a:close/>
                </a:path>
              </a:pathLst>
            </a:custGeom>
            <a:solidFill>
              <a:schemeClr val="bg1"/>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60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1"/>
          <p:cNvSpPr txBox="1"/>
          <p:nvPr/>
        </p:nvSpPr>
        <p:spPr>
          <a:xfrm>
            <a:off x="532938" y="316457"/>
            <a:ext cx="1795363" cy="597599"/>
          </a:xfrm>
          <a:prstGeom prst="rect">
            <a:avLst/>
          </a:prstGeom>
          <a:noFill/>
        </p:spPr>
        <p:txBody>
          <a:bodyPr wrap="none" lIns="0" tIns="0" rIns="0" rtlCol="0">
            <a:spAutoFit/>
          </a:bodyPr>
          <a:lstStyle/>
          <a:p>
            <a:pPr>
              <a:lnSpc>
                <a:spcPts val="2860"/>
              </a:lnSpc>
            </a:pPr>
            <a:r>
              <a:rPr lang="en-US" altLang="zh-CN" sz="2220" b="1" dirty="0">
                <a:cs typeface="+mn-ea"/>
                <a:sym typeface="+mn-lt"/>
              </a:rPr>
              <a:t>2.4</a:t>
            </a:r>
            <a:r>
              <a:rPr lang="en-US" altLang="zh-CN" sz="2220" dirty="0">
                <a:cs typeface="+mn-ea"/>
                <a:sym typeface="+mn-lt"/>
              </a:rPr>
              <a:t> </a:t>
            </a:r>
            <a:r>
              <a:rPr lang="en-US" altLang="zh-CN" sz="2220" b="1" dirty="0">
                <a:cs typeface="+mn-ea"/>
                <a:sym typeface="+mn-lt"/>
              </a:rPr>
              <a:t>解决方案</a:t>
            </a:r>
          </a:p>
          <a:p>
            <a:pPr>
              <a:lnSpc>
                <a:spcPts val="1430"/>
              </a:lnSpc>
            </a:pPr>
            <a:r>
              <a:rPr lang="en-US" altLang="zh-CN" sz="1430" b="1" dirty="0">
                <a:cs typeface="+mn-ea"/>
                <a:sym typeface="+mn-lt"/>
              </a:rPr>
              <a:t>SOLUTION</a:t>
            </a:r>
            <a:r>
              <a:rPr lang="en-US" altLang="zh-CN" sz="1430" dirty="0">
                <a:cs typeface="+mn-ea"/>
                <a:sym typeface="+mn-lt"/>
              </a:rPr>
              <a:t> </a:t>
            </a:r>
            <a:r>
              <a:rPr lang="en-US" altLang="zh-CN" sz="1430" b="1" dirty="0">
                <a:cs typeface="+mn-ea"/>
                <a:sym typeface="+mn-lt"/>
              </a:rPr>
              <a:t>METHOD</a:t>
            </a:r>
          </a:p>
        </p:txBody>
      </p:sp>
      <p:grpSp>
        <p:nvGrpSpPr>
          <p:cNvPr id="2" name="组合 1"/>
          <p:cNvGrpSpPr/>
          <p:nvPr/>
        </p:nvGrpSpPr>
        <p:grpSpPr>
          <a:xfrm>
            <a:off x="296139" y="1872914"/>
            <a:ext cx="8552116" cy="2294792"/>
            <a:chOff x="1517" y="3315"/>
            <a:chExt cx="11152" cy="2992"/>
          </a:xfrm>
        </p:grpSpPr>
        <p:grpSp>
          <p:nvGrpSpPr>
            <p:cNvPr id="32" name="îšḻíďe"/>
            <p:cNvGrpSpPr/>
            <p:nvPr/>
          </p:nvGrpSpPr>
          <p:grpSpPr>
            <a:xfrm>
              <a:off x="3805" y="3369"/>
              <a:ext cx="6790" cy="2729"/>
              <a:chOff x="3084923" y="3140968"/>
              <a:chExt cx="4667814" cy="1875636"/>
            </a:xfrm>
          </p:grpSpPr>
          <p:sp>
            <p:nvSpPr>
              <p:cNvPr id="33" name="íŝḻíḍè"/>
              <p:cNvSpPr/>
              <p:nvPr/>
            </p:nvSpPr>
            <p:spPr bwMode="auto">
              <a:xfrm rot="5400000">
                <a:off x="4481012" y="2019652"/>
                <a:ext cx="1875636" cy="4118268"/>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rgbClr val="0070C0"/>
                </a:solidFill>
                <a:prstDash val="solid"/>
                <a:rou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4" name="ïšľîdè" title="MJ8JxobmQhO5YsZmEcy6DZVp0AZTfE39zvT5PAyas4bMl"/>
              <p:cNvGrpSpPr/>
              <p:nvPr/>
            </p:nvGrpSpPr>
            <p:grpSpPr>
              <a:xfrm>
                <a:off x="5303912" y="3311506"/>
                <a:ext cx="549546" cy="549542"/>
                <a:chOff x="2406923" y="2845390"/>
                <a:chExt cx="571222" cy="571221"/>
              </a:xfrm>
            </p:grpSpPr>
            <p:sp>
              <p:nvSpPr>
                <p:cNvPr id="42" name="íŝḻíḋè"/>
                <p:cNvSpPr/>
                <p:nvPr/>
              </p:nvSpPr>
              <p:spPr>
                <a:xfrm>
                  <a:off x="2406923" y="2845390"/>
                  <a:ext cx="571222" cy="571221"/>
                </a:xfrm>
                <a:prstGeom prst="ellipse">
                  <a:avLst/>
                </a:prstGeom>
                <a:solidFill>
                  <a:schemeClr val="accent3"/>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ïsḻídè" title="ry6MHxwOH8WsTKLSa514qPVJnvhhWFnRDjZGIbRZNsFBp"/>
                <p:cNvSpPr>
                  <a:spLocks noChangeAspect="1"/>
                </p:cNvSpPr>
                <p:nvPr/>
              </p:nvSpPr>
              <p:spPr bwMode="auto">
                <a:xfrm>
                  <a:off x="2540113" y="3023891"/>
                  <a:ext cx="304842" cy="214214"/>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ís1iďè" title="MJ8JxobmQhO5YsZmEcy6DZVp0AZTfE39zvT5PAyas4bMl"/>
              <p:cNvGrpSpPr/>
              <p:nvPr/>
            </p:nvGrpSpPr>
            <p:grpSpPr>
              <a:xfrm>
                <a:off x="3084923" y="4293096"/>
                <a:ext cx="549546" cy="549542"/>
                <a:chOff x="2406923" y="2845390"/>
                <a:chExt cx="571222" cy="571221"/>
              </a:xfrm>
            </p:grpSpPr>
            <p:sp>
              <p:nvSpPr>
                <p:cNvPr id="39" name="iṧḷiďè"/>
                <p:cNvSpPr/>
                <p:nvPr/>
              </p:nvSpPr>
              <p:spPr>
                <a:xfrm>
                  <a:off x="2406923" y="2845390"/>
                  <a:ext cx="571222" cy="571221"/>
                </a:xfrm>
                <a:prstGeom prst="ellipse">
                  <a:avLst/>
                </a:prstGeom>
                <a:solidFill>
                  <a:schemeClr val="accent3"/>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íšļiḓe" title="ry6MHxwOH8WsTKLSa514qPVJnvhhWFnRDjZGIbRZNsFBp"/>
                <p:cNvSpPr>
                  <a:spLocks noChangeAspect="1"/>
                </p:cNvSpPr>
                <p:nvPr/>
              </p:nvSpPr>
              <p:spPr bwMode="auto">
                <a:xfrm>
                  <a:off x="2540113" y="2978777"/>
                  <a:ext cx="304842" cy="304441"/>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6" name="íṣľîdé" title="MJ8JxobmQhO5YsZmEcy6DZVp0AZTfE39zvT5PAyas4bMl"/>
              <p:cNvGrpSpPr/>
              <p:nvPr/>
            </p:nvGrpSpPr>
            <p:grpSpPr>
              <a:xfrm>
                <a:off x="7203191" y="3851005"/>
                <a:ext cx="549546" cy="549542"/>
                <a:chOff x="2406923" y="2845390"/>
                <a:chExt cx="571222" cy="571221"/>
              </a:xfrm>
            </p:grpSpPr>
            <p:sp>
              <p:nvSpPr>
                <p:cNvPr id="37" name="iŝḷîḋé"/>
                <p:cNvSpPr/>
                <p:nvPr/>
              </p:nvSpPr>
              <p:spPr>
                <a:xfrm>
                  <a:off x="2406923" y="2845390"/>
                  <a:ext cx="571222" cy="571221"/>
                </a:xfrm>
                <a:prstGeom prst="ellipse">
                  <a:avLst/>
                </a:prstGeom>
                <a:solidFill>
                  <a:schemeClr val="accent1"/>
                </a:solidFill>
                <a:ln w="38100">
                  <a:noFill/>
                </a:ln>
              </p:spPr>
              <p:style>
                <a:lnRef idx="2">
                  <a:schemeClr val="dk1"/>
                </a:lnRef>
                <a:fillRef idx="1">
                  <a:schemeClr val="lt1"/>
                </a:fillRef>
                <a:effectRef idx="0">
                  <a:schemeClr val="dk1"/>
                </a:effectRef>
                <a:fontRef idx="minor">
                  <a:schemeClr val="dk1"/>
                </a:fontRef>
              </p:style>
              <p:txBody>
                <a:bodyPr anchor="ctr"/>
                <a:lstStyle>
                  <a:defPPr>
                    <a:defRPr lang="zh-CN"/>
                  </a:defPPr>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sz="16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í$1ïḑè" title="ry6MHxwOH8WsTKLSa514qPVJnvhhWFnRDjZGIbRZNsFBp"/>
                <p:cNvSpPr>
                  <a:spLocks noChangeAspect="1"/>
                </p:cNvSpPr>
                <p:nvPr/>
              </p:nvSpPr>
              <p:spPr bwMode="auto">
                <a:xfrm>
                  <a:off x="2540113" y="3026988"/>
                  <a:ext cx="304842" cy="208018"/>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sz="1600" dirty="0">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44" name="组合 43"/>
            <p:cNvGrpSpPr/>
            <p:nvPr/>
          </p:nvGrpSpPr>
          <p:grpSpPr>
            <a:xfrm>
              <a:off x="1517" y="4892"/>
              <a:ext cx="1888" cy="1414"/>
              <a:chOff x="8820605" y="2972099"/>
              <a:chExt cx="1598366" cy="1197570"/>
            </a:xfrm>
          </p:grpSpPr>
          <p:sp>
            <p:nvSpPr>
              <p:cNvPr id="45" name="文本框 6"/>
              <p:cNvSpPr txBox="1"/>
              <p:nvPr/>
            </p:nvSpPr>
            <p:spPr bwMode="auto">
              <a:xfrm>
                <a:off x="8820605" y="3293366"/>
                <a:ext cx="1598366" cy="87630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zh-CN" altLang="en-US" sz="880" kern="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46" name="文本框 7"/>
              <p:cNvSpPr txBox="1"/>
              <p:nvPr/>
            </p:nvSpPr>
            <p:spPr bwMode="auto">
              <a:xfrm>
                <a:off x="9041382" y="2972099"/>
                <a:ext cx="1156812" cy="372253"/>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600" kern="0"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47" name="组合 46"/>
            <p:cNvGrpSpPr/>
            <p:nvPr/>
          </p:nvGrpSpPr>
          <p:grpSpPr>
            <a:xfrm>
              <a:off x="4807" y="3315"/>
              <a:ext cx="1888" cy="1414"/>
              <a:chOff x="8820605" y="2972099"/>
              <a:chExt cx="1598366" cy="1197570"/>
            </a:xfrm>
          </p:grpSpPr>
          <p:sp>
            <p:nvSpPr>
              <p:cNvPr id="48" name="文本框 6"/>
              <p:cNvSpPr txBox="1"/>
              <p:nvPr/>
            </p:nvSpPr>
            <p:spPr bwMode="auto">
              <a:xfrm>
                <a:off x="8820605" y="3293366"/>
                <a:ext cx="1598366" cy="87630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zh-CN" altLang="en-US" sz="880" kern="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49" name="文本框 7"/>
              <p:cNvSpPr txBox="1"/>
              <p:nvPr/>
            </p:nvSpPr>
            <p:spPr bwMode="auto">
              <a:xfrm>
                <a:off x="9041382" y="2972099"/>
                <a:ext cx="1156812" cy="34687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600" kern="0"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nvGrpSpPr>
            <p:cNvPr id="50" name="组合 49"/>
            <p:cNvGrpSpPr/>
            <p:nvPr/>
          </p:nvGrpSpPr>
          <p:grpSpPr>
            <a:xfrm>
              <a:off x="10782" y="4553"/>
              <a:ext cx="1888" cy="1414"/>
              <a:chOff x="8820605" y="2972099"/>
              <a:chExt cx="1598366" cy="1197570"/>
            </a:xfrm>
          </p:grpSpPr>
          <p:sp>
            <p:nvSpPr>
              <p:cNvPr id="51" name="文本框 6"/>
              <p:cNvSpPr txBox="1"/>
              <p:nvPr/>
            </p:nvSpPr>
            <p:spPr bwMode="auto">
              <a:xfrm>
                <a:off x="8820605" y="3293366"/>
                <a:ext cx="1598366" cy="87630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a:defRPr/>
                </a:pPr>
                <a:r>
                  <a:rPr lang="zh-CN" altLang="en-US" sz="880" kern="12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52" name="文本框 7"/>
              <p:cNvSpPr txBox="1"/>
              <p:nvPr/>
            </p:nvSpPr>
            <p:spPr bwMode="auto">
              <a:xfrm>
                <a:off x="9041382" y="2972099"/>
                <a:ext cx="1156812" cy="34687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85800">
                  <a:defRPr/>
                </a:pPr>
                <a:r>
                  <a:rPr lang="zh-CN" altLang="en-US" sz="1600" kern="0" dirty="0">
                    <a:latin typeface="微软雅黑" panose="020B0503020204020204" pitchFamily="34" charset="-122"/>
                    <a:ea typeface="微软雅黑" panose="020B0503020204020204" pitchFamily="34" charset="-122"/>
                    <a:sym typeface="微软雅黑" panose="020B0503020204020204" pitchFamily="34"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34875" y="1262961"/>
            <a:ext cx="7325713" cy="3528368"/>
            <a:chOff x="2194" y="2357"/>
            <a:chExt cx="10012" cy="4822"/>
          </a:xfrm>
        </p:grpSpPr>
        <p:pic>
          <p:nvPicPr>
            <p:cNvPr id="13" name="图片占位符 37"/>
            <p:cNvPicPr>
              <a:picLocks noChangeAspect="1"/>
            </p:cNvPicPr>
            <p:nvPr/>
          </p:nvPicPr>
          <p:blipFill>
            <a:blip r:embed="rId3" cstate="print"/>
            <a:srcRect/>
            <a:stretch>
              <a:fillRect/>
            </a:stretch>
          </p:blipFill>
          <p:spPr>
            <a:xfrm>
              <a:off x="2922" y="3691"/>
              <a:ext cx="2189" cy="2189"/>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p:spPr>
        </p:pic>
        <p:pic>
          <p:nvPicPr>
            <p:cNvPr id="14" name="图片占位符 38"/>
            <p:cNvPicPr>
              <a:picLocks noChangeAspect="1"/>
            </p:cNvPicPr>
            <p:nvPr/>
          </p:nvPicPr>
          <p:blipFill>
            <a:blip r:embed="rId4" cstate="print"/>
            <a:srcRect/>
            <a:stretch>
              <a:fillRect/>
            </a:stretch>
          </p:blipFill>
          <p:spPr>
            <a:xfrm>
              <a:off x="6122" y="3691"/>
              <a:ext cx="2189" cy="2189"/>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p:spPr>
        </p:pic>
        <p:pic>
          <p:nvPicPr>
            <p:cNvPr id="15" name="图片占位符 39"/>
            <p:cNvPicPr>
              <a:picLocks noChangeAspect="1"/>
            </p:cNvPicPr>
            <p:nvPr/>
          </p:nvPicPr>
          <p:blipFill>
            <a:blip r:embed="rId5" cstate="print"/>
            <a:srcRect/>
            <a:stretch>
              <a:fillRect/>
            </a:stretch>
          </p:blipFill>
          <p:spPr>
            <a:xfrm>
              <a:off x="9329" y="3689"/>
              <a:ext cx="2189" cy="2189"/>
            </a:xfrm>
            <a:custGeom>
              <a:avLst/>
              <a:gdLst>
                <a:gd name="connsiteX0" fmla="*/ 926797 w 1853594"/>
                <a:gd name="connsiteY0" fmla="*/ 0 h 1852976"/>
                <a:gd name="connsiteX1" fmla="*/ 1853594 w 1853594"/>
                <a:gd name="connsiteY1" fmla="*/ 926488 h 1852976"/>
                <a:gd name="connsiteX2" fmla="*/ 926797 w 1853594"/>
                <a:gd name="connsiteY2" fmla="*/ 1852976 h 1852976"/>
                <a:gd name="connsiteX3" fmla="*/ 0 w 1853594"/>
                <a:gd name="connsiteY3" fmla="*/ 926488 h 1852976"/>
                <a:gd name="connsiteX4" fmla="*/ 926797 w 1853594"/>
                <a:gd name="connsiteY4" fmla="*/ 0 h 185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594" h="1852976">
                  <a:moveTo>
                    <a:pt x="926797" y="0"/>
                  </a:moveTo>
                  <a:cubicBezTo>
                    <a:pt x="1438653" y="0"/>
                    <a:pt x="1853594" y="414803"/>
                    <a:pt x="1853594" y="926488"/>
                  </a:cubicBezTo>
                  <a:cubicBezTo>
                    <a:pt x="1853594" y="1438173"/>
                    <a:pt x="1438653" y="1852976"/>
                    <a:pt x="926797" y="1852976"/>
                  </a:cubicBezTo>
                  <a:cubicBezTo>
                    <a:pt x="414941" y="1852976"/>
                    <a:pt x="0" y="1438173"/>
                    <a:pt x="0" y="926488"/>
                  </a:cubicBezTo>
                  <a:cubicBezTo>
                    <a:pt x="0" y="414803"/>
                    <a:pt x="414941" y="0"/>
                    <a:pt x="926797" y="0"/>
                  </a:cubicBezTo>
                  <a:close/>
                </a:path>
              </a:pathLst>
            </a:custGeom>
          </p:spPr>
        </p:pic>
        <p:grpSp>
          <p:nvGrpSpPr>
            <p:cNvPr id="16" name="1098e766-7eb8-4e03-ac90-6863f181a328"/>
            <p:cNvGrpSpPr>
              <a:grpSpLocks noChangeAspect="1"/>
            </p:cNvGrpSpPr>
            <p:nvPr/>
          </p:nvGrpSpPr>
          <p:grpSpPr>
            <a:xfrm>
              <a:off x="2194" y="2933"/>
              <a:ext cx="10012" cy="3634"/>
              <a:chOff x="2211528" y="2165507"/>
              <a:chExt cx="7768945" cy="2819970"/>
            </a:xfrm>
          </p:grpSpPr>
          <p:sp>
            <p:nvSpPr>
              <p:cNvPr id="20" name="Freeform: Shape 1"/>
              <p:cNvSpPr/>
              <p:nvPr/>
            </p:nvSpPr>
            <p:spPr bwMode="auto">
              <a:xfrm>
                <a:off x="4685897" y="3575492"/>
                <a:ext cx="2819969" cy="1409985"/>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rgbClr val="A8D9F6"/>
              </a:solidFill>
              <a:ln w="12700">
                <a:noFill/>
              </a:ln>
            </p:spPr>
            <p:txBody>
              <a:bodyPr anchor="ctr"/>
              <a:lstStyle/>
              <a:p>
                <a:pPr algn="ct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Shape 2"/>
              <p:cNvSpPr/>
              <p:nvPr/>
            </p:nvSpPr>
            <p:spPr bwMode="auto">
              <a:xfrm>
                <a:off x="2211528" y="2165507"/>
                <a:ext cx="2820891" cy="140998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rgbClr val="A8D9F6"/>
              </a:solidFill>
              <a:ln w="12700">
                <a:noFill/>
              </a:ln>
            </p:spPr>
            <p:txBody>
              <a:bodyPr anchor="ctr"/>
              <a:lstStyle/>
              <a:p>
                <a:pPr algn="ct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Freeform: Shape 3"/>
              <p:cNvSpPr/>
              <p:nvPr/>
            </p:nvSpPr>
            <p:spPr bwMode="auto">
              <a:xfrm>
                <a:off x="7159584" y="2165507"/>
                <a:ext cx="2820889" cy="1409985"/>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3"/>
              </a:solidFill>
              <a:ln w="12700">
                <a:noFill/>
              </a:ln>
            </p:spPr>
            <p:txBody>
              <a:bodyPr anchor="ctr"/>
              <a:lstStyle/>
              <a:p>
                <a:pPr algn="ctr"/>
                <a:endParaRPr sz="12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2389" y="6107"/>
              <a:ext cx="3251" cy="1072"/>
              <a:chOff x="1550486" y="3426786"/>
              <a:chExt cx="2752140" cy="908025"/>
            </a:xfrm>
          </p:grpSpPr>
          <p:sp>
            <p:nvSpPr>
              <p:cNvPr id="24" name="矩形 23"/>
              <p:cNvSpPr/>
              <p:nvPr/>
            </p:nvSpPr>
            <p:spPr>
              <a:xfrm>
                <a:off x="1550486" y="3802063"/>
                <a:ext cx="2752140" cy="53274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用户可以在投影仪或者计算机上进行演示也可以将演示</a:t>
                </a:r>
              </a:p>
            </p:txBody>
          </p:sp>
          <p:sp>
            <p:nvSpPr>
              <p:cNvPr id="25" name="矩形 24"/>
              <p:cNvSpPr/>
              <p:nvPr/>
            </p:nvSpPr>
            <p:spPr>
              <a:xfrm>
                <a:off x="1805569" y="3426786"/>
                <a:ext cx="2241975" cy="3615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标题文字添加</a:t>
                </a:r>
              </a:p>
            </p:txBody>
          </p:sp>
        </p:grpSp>
        <p:grpSp>
          <p:nvGrpSpPr>
            <p:cNvPr id="26" name="组合 25"/>
            <p:cNvGrpSpPr/>
            <p:nvPr/>
          </p:nvGrpSpPr>
          <p:grpSpPr>
            <a:xfrm>
              <a:off x="8799" y="6107"/>
              <a:ext cx="3251" cy="1072"/>
              <a:chOff x="1550486" y="3426786"/>
              <a:chExt cx="2752140" cy="908025"/>
            </a:xfrm>
          </p:grpSpPr>
          <p:sp>
            <p:nvSpPr>
              <p:cNvPr id="27" name="矩形 26"/>
              <p:cNvSpPr/>
              <p:nvPr/>
            </p:nvSpPr>
            <p:spPr>
              <a:xfrm>
                <a:off x="1550486" y="3802063"/>
                <a:ext cx="2752140" cy="53274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用户可以在投影仪或者计算机上进行演示也可以将演示</a:t>
                </a:r>
              </a:p>
            </p:txBody>
          </p:sp>
          <p:sp>
            <p:nvSpPr>
              <p:cNvPr id="28" name="矩形 27"/>
              <p:cNvSpPr/>
              <p:nvPr/>
            </p:nvSpPr>
            <p:spPr>
              <a:xfrm>
                <a:off x="1805569" y="3426786"/>
                <a:ext cx="2241975" cy="37933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标题文字添加</a:t>
                </a:r>
              </a:p>
            </p:txBody>
          </p:sp>
        </p:grpSp>
        <p:grpSp>
          <p:nvGrpSpPr>
            <p:cNvPr id="29" name="组合 28"/>
            <p:cNvGrpSpPr/>
            <p:nvPr/>
          </p:nvGrpSpPr>
          <p:grpSpPr>
            <a:xfrm>
              <a:off x="5576" y="2357"/>
              <a:ext cx="3251" cy="1072"/>
              <a:chOff x="1550486" y="3426786"/>
              <a:chExt cx="2752140" cy="908025"/>
            </a:xfrm>
          </p:grpSpPr>
          <p:sp>
            <p:nvSpPr>
              <p:cNvPr id="30" name="矩形 29"/>
              <p:cNvSpPr/>
              <p:nvPr/>
            </p:nvSpPr>
            <p:spPr>
              <a:xfrm>
                <a:off x="1550486" y="3802063"/>
                <a:ext cx="2752140" cy="53274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用户可以在投影仪或者计算机上进行演示也可以将演示</a:t>
                </a:r>
              </a:p>
            </p:txBody>
          </p:sp>
          <p:sp>
            <p:nvSpPr>
              <p:cNvPr id="31" name="矩形 30"/>
              <p:cNvSpPr/>
              <p:nvPr/>
            </p:nvSpPr>
            <p:spPr>
              <a:xfrm>
                <a:off x="1805569" y="3426786"/>
                <a:ext cx="2241975" cy="37933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标题文字添加</a:t>
                </a:r>
              </a:p>
            </p:txBody>
          </p:sp>
        </p:grpSp>
      </p:grpSp>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4.</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2"/>
          <p:cNvPicPr>
            <a:picLocks noChangeAspect="1"/>
          </p:cNvPicPr>
          <p:nvPr/>
        </p:nvPicPr>
        <p:blipFill>
          <a:blip r:embed="rId2"/>
          <a:srcRect r="24696"/>
          <a:stretch>
            <a:fillRect/>
          </a:stretch>
        </p:blipFill>
        <p:spPr>
          <a:xfrm rot="5400000">
            <a:off x="1996440" y="-1997075"/>
            <a:ext cx="5150485" cy="9144635"/>
          </a:xfrm>
          <a:prstGeom prst="rect">
            <a:avLst/>
          </a:prstGeom>
        </p:spPr>
      </p:pic>
      <p:sp>
        <p:nvSpPr>
          <p:cNvPr id="19" name="矩形 18"/>
          <p:cNvSpPr/>
          <p:nvPr/>
        </p:nvSpPr>
        <p:spPr>
          <a:xfrm>
            <a:off x="170691" y="102511"/>
            <a:ext cx="420298" cy="389882"/>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0" name="矩形 19"/>
          <p:cNvSpPr/>
          <p:nvPr/>
        </p:nvSpPr>
        <p:spPr>
          <a:xfrm>
            <a:off x="566514" y="486620"/>
            <a:ext cx="349116" cy="323851"/>
          </a:xfrm>
          <a:prstGeom prst="rect">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cs typeface="+mn-ea"/>
              <a:sym typeface="+mn-lt"/>
            </a:endParaRPr>
          </a:p>
        </p:txBody>
      </p:sp>
      <p:sp>
        <p:nvSpPr>
          <p:cNvPr id="21" name="矩形 20"/>
          <p:cNvSpPr/>
          <p:nvPr/>
        </p:nvSpPr>
        <p:spPr>
          <a:xfrm>
            <a:off x="213189" y="4335695"/>
            <a:ext cx="5227323" cy="400110"/>
          </a:xfrm>
          <a:prstGeom prst="rect">
            <a:avLst/>
          </a:prstGeom>
        </p:spPr>
        <p:txBody>
          <a:bodyPr wrap="square">
            <a:spAutoFit/>
          </a:bodyPr>
          <a:lstStyle/>
          <a:p>
            <a:r>
              <a:rPr lang="en-US" altLang="zh-CN" sz="2000" b="1" dirty="0">
                <a:solidFill>
                  <a:schemeClr val="bg1"/>
                </a:solidFill>
                <a:cs typeface="+mn-ea"/>
                <a:sym typeface="+mn-lt"/>
              </a:rPr>
              <a:t>COMPANY PUBLICITY</a:t>
            </a:r>
          </a:p>
        </p:txBody>
      </p:sp>
      <p:sp>
        <p:nvSpPr>
          <p:cNvPr id="22" name="文本框 21"/>
          <p:cNvSpPr txBox="1"/>
          <p:nvPr/>
        </p:nvSpPr>
        <p:spPr>
          <a:xfrm>
            <a:off x="1149350" y="1070610"/>
            <a:ext cx="7274560" cy="922020"/>
          </a:xfrm>
          <a:prstGeom prst="rect">
            <a:avLst/>
          </a:prstGeom>
          <a:noFill/>
        </p:spPr>
        <p:txBody>
          <a:bodyPr wrap="square" rtlCol="0">
            <a:spAutoFit/>
          </a:bodyPr>
          <a:lstStyle/>
          <a:p>
            <a:pPr algn="ctr">
              <a:spcAft>
                <a:spcPts val="800"/>
              </a:spcAft>
            </a:pPr>
            <a:r>
              <a:rPr lang="zh-CN" altLang="en-US" sz="54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mn-ea"/>
                <a:sym typeface="+mn-lt"/>
              </a:rPr>
              <a:t>感谢您的聆听</a:t>
            </a:r>
          </a:p>
        </p:txBody>
      </p:sp>
      <p:sp>
        <p:nvSpPr>
          <p:cNvPr id="23" name="矩形: 圆角 37"/>
          <p:cNvSpPr/>
          <p:nvPr/>
        </p:nvSpPr>
        <p:spPr>
          <a:xfrm>
            <a:off x="7308056" y="4389303"/>
            <a:ext cx="1622755" cy="29289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200" smtClean="0">
                <a:solidFill>
                  <a:schemeClr val="tx1">
                    <a:lumMod val="75000"/>
                    <a:lumOff val="25000"/>
                  </a:schemeClr>
                </a:solidFill>
                <a:cs typeface="+mn-ea"/>
                <a:sym typeface="+mn-lt"/>
              </a:rPr>
              <a:t>汇报人：</a:t>
            </a:r>
            <a:r>
              <a:rPr lang="en-US" altLang="zh-CN" sz="1200" smtClean="0">
                <a:solidFill>
                  <a:schemeClr val="tx1">
                    <a:lumMod val="75000"/>
                    <a:lumOff val="25000"/>
                  </a:schemeClr>
                </a:solidFill>
                <a:cs typeface="+mn-ea"/>
                <a:sym typeface="+mn-lt"/>
              </a:rPr>
              <a:t>PPT818</a:t>
            </a:r>
            <a:endParaRPr lang="en-US" altLang="zh-CN" sz="1200" dirty="0">
              <a:solidFill>
                <a:schemeClr val="tx1">
                  <a:lumMod val="75000"/>
                  <a:lumOff val="25000"/>
                </a:schemeClr>
              </a:solidFill>
              <a:cs typeface="+mn-ea"/>
              <a:sym typeface="+mn-lt"/>
            </a:endParaRPr>
          </a:p>
        </p:txBody>
      </p:sp>
      <p:sp>
        <p:nvSpPr>
          <p:cNvPr id="24" name="矩形 23"/>
          <p:cNvSpPr/>
          <p:nvPr/>
        </p:nvSpPr>
        <p:spPr>
          <a:xfrm>
            <a:off x="1722120" y="2082800"/>
            <a:ext cx="5857240" cy="502920"/>
          </a:xfrm>
          <a:prstGeom prst="rect">
            <a:avLst/>
          </a:prstGeom>
        </p:spPr>
        <p:txBody>
          <a:bodyPr wrap="square">
            <a:spAutoFit/>
          </a:bodyPr>
          <a:lstStyle/>
          <a:p>
            <a:pPr>
              <a:lnSpc>
                <a:spcPct val="130000"/>
              </a:lnSpc>
            </a:pP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点击此处添加文本信息。标题数字等都可以通过点击和重新输入进行更改，顶部“开始”面板中可以对字体、字号、颜色、行距等进行修改。建议正文</a:t>
            </a:r>
            <a:r>
              <a:rPr lang="en-US" altLang="zh-CN"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14</a:t>
            </a: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号字，</a:t>
            </a:r>
            <a:r>
              <a:rPr lang="en-US" altLang="zh-CN"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1.3</a:t>
            </a:r>
            <a:r>
              <a:rPr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rPr>
              <a:t>倍字间距</a:t>
            </a:r>
            <a:endParaRPr kumimoji="1" lang="zh-CN" altLang="en-US" sz="1030"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cxnSp>
        <p:nvCxnSpPr>
          <p:cNvPr id="25" name="直接连接符 2"/>
          <p:cNvCxnSpPr/>
          <p:nvPr/>
        </p:nvCxnSpPr>
        <p:spPr>
          <a:xfrm>
            <a:off x="239510" y="4824721"/>
            <a:ext cx="8691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线连接符 28"/>
          <p:cNvCxnSpPr/>
          <p:nvPr/>
        </p:nvCxnSpPr>
        <p:spPr>
          <a:xfrm>
            <a:off x="4391624" y="227936"/>
            <a:ext cx="44598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p:cNvPicPr>
          <p:nvPr/>
        </p:nvPicPr>
        <p:blipFill>
          <a:blip r:embed="rId3"/>
          <a:srcRect r="31235"/>
          <a:stretch>
            <a:fillRect/>
          </a:stretch>
        </p:blipFill>
        <p:spPr>
          <a:xfrm rot="5400000">
            <a:off x="2220595" y="-1780540"/>
            <a:ext cx="4702810" cy="9144635"/>
          </a:xfrm>
          <a:prstGeom prst="rect">
            <a:avLst/>
          </a:prstGeom>
        </p:spPr>
      </p:pic>
      <p:grpSp>
        <p:nvGrpSpPr>
          <p:cNvPr id="26" name="组合 25"/>
          <p:cNvGrpSpPr/>
          <p:nvPr/>
        </p:nvGrpSpPr>
        <p:grpSpPr>
          <a:xfrm>
            <a:off x="458584" y="1999118"/>
            <a:ext cx="4247798" cy="591593"/>
            <a:chOff x="3228521" y="1816647"/>
            <a:chExt cx="5663730" cy="788790"/>
          </a:xfrm>
        </p:grpSpPr>
        <p:sp>
          <p:nvSpPr>
            <p:cNvPr id="27" name="文本框 26"/>
            <p:cNvSpPr txBox="1"/>
            <p:nvPr/>
          </p:nvSpPr>
          <p:spPr>
            <a:xfrm>
              <a:off x="3228521" y="2287828"/>
              <a:ext cx="5663730" cy="31760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b="1" dirty="0">
                  <a:solidFill>
                    <a:schemeClr val="bg1">
                      <a:lumMod val="65000"/>
                    </a:schemeClr>
                  </a:solidFill>
                  <a:cs typeface="+mn-ea"/>
                  <a:sym typeface="+mn-lt"/>
                </a:rPr>
                <a:t>The user can demonstrate on a projector or computer</a:t>
              </a:r>
            </a:p>
          </p:txBody>
        </p:sp>
        <p:sp>
          <p:nvSpPr>
            <p:cNvPr id="28" name="文本框 27"/>
            <p:cNvSpPr txBox="1"/>
            <p:nvPr/>
          </p:nvSpPr>
          <p:spPr>
            <a:xfrm>
              <a:off x="3228521" y="1816647"/>
              <a:ext cx="4598307" cy="552026"/>
            </a:xfrm>
            <a:prstGeom prst="rect">
              <a:avLst/>
            </a:prstGeom>
            <a:noFill/>
          </p:spPr>
          <p:txBody>
            <a:bodyPr wrap="square" rtlCol="0">
              <a:spAutoFit/>
              <a:scene3d>
                <a:camera prst="orthographicFront"/>
                <a:lightRig rig="threePt" dir="t"/>
              </a:scene3d>
              <a:sp3d contourW="12700"/>
            </a:bodyPr>
            <a:lstStyle/>
            <a:p>
              <a:r>
                <a:rPr lang="en-US" altLang="zh-CN" sz="2100" b="1" dirty="0">
                  <a:solidFill>
                    <a:schemeClr val="tx1">
                      <a:lumMod val="75000"/>
                      <a:lumOff val="25000"/>
                    </a:schemeClr>
                  </a:solidFill>
                  <a:cs typeface="+mn-ea"/>
                  <a:sym typeface="+mn-lt"/>
                </a:rPr>
                <a:t>1 .</a:t>
              </a:r>
              <a:r>
                <a:rPr lang="zh-CN" altLang="en-US" sz="2100" b="1" dirty="0">
                  <a:solidFill>
                    <a:schemeClr val="tx1">
                      <a:lumMod val="75000"/>
                      <a:lumOff val="25000"/>
                    </a:schemeClr>
                  </a:solidFill>
                  <a:cs typeface="+mn-ea"/>
                  <a:sym typeface="+mn-lt"/>
                </a:rPr>
                <a:t>输入标题内容</a:t>
              </a:r>
            </a:p>
          </p:txBody>
        </p:sp>
      </p:grpSp>
      <p:grpSp>
        <p:nvGrpSpPr>
          <p:cNvPr id="29" name="组合 28"/>
          <p:cNvGrpSpPr/>
          <p:nvPr/>
        </p:nvGrpSpPr>
        <p:grpSpPr>
          <a:xfrm>
            <a:off x="1307957" y="2709991"/>
            <a:ext cx="4247798" cy="591593"/>
            <a:chOff x="3228521" y="1816647"/>
            <a:chExt cx="5663730" cy="788790"/>
          </a:xfrm>
        </p:grpSpPr>
        <p:sp>
          <p:nvSpPr>
            <p:cNvPr id="30" name="文本框 29"/>
            <p:cNvSpPr txBox="1"/>
            <p:nvPr/>
          </p:nvSpPr>
          <p:spPr>
            <a:xfrm>
              <a:off x="3228521" y="2287828"/>
              <a:ext cx="5663730" cy="31760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b="1" dirty="0">
                  <a:solidFill>
                    <a:schemeClr val="bg1">
                      <a:lumMod val="65000"/>
                    </a:schemeClr>
                  </a:solidFill>
                  <a:cs typeface="+mn-ea"/>
                  <a:sym typeface="+mn-lt"/>
                </a:rPr>
                <a:t>The user can demonstrate on a projector or computer</a:t>
              </a:r>
            </a:p>
          </p:txBody>
        </p:sp>
        <p:sp>
          <p:nvSpPr>
            <p:cNvPr id="31" name="文本框 30"/>
            <p:cNvSpPr txBox="1"/>
            <p:nvPr/>
          </p:nvSpPr>
          <p:spPr>
            <a:xfrm>
              <a:off x="3228521" y="1816647"/>
              <a:ext cx="4598307" cy="552026"/>
            </a:xfrm>
            <a:prstGeom prst="rect">
              <a:avLst/>
            </a:prstGeom>
            <a:noFill/>
          </p:spPr>
          <p:txBody>
            <a:bodyPr wrap="square" rtlCol="0">
              <a:spAutoFit/>
              <a:scene3d>
                <a:camera prst="orthographicFront"/>
                <a:lightRig rig="threePt" dir="t"/>
              </a:scene3d>
              <a:sp3d contourW="12700"/>
            </a:bodyPr>
            <a:lstStyle/>
            <a:p>
              <a:r>
                <a:rPr lang="en-US" altLang="zh-CN" sz="2100" b="1" dirty="0">
                  <a:solidFill>
                    <a:schemeClr val="tx1">
                      <a:lumMod val="75000"/>
                      <a:lumOff val="25000"/>
                    </a:schemeClr>
                  </a:solidFill>
                  <a:cs typeface="+mn-ea"/>
                  <a:sym typeface="+mn-lt"/>
                </a:rPr>
                <a:t>2 .</a:t>
              </a:r>
              <a:r>
                <a:rPr lang="zh-CN" altLang="en-US" sz="2100" b="1" dirty="0">
                  <a:solidFill>
                    <a:schemeClr val="tx1">
                      <a:lumMod val="75000"/>
                      <a:lumOff val="25000"/>
                    </a:schemeClr>
                  </a:solidFill>
                  <a:cs typeface="+mn-ea"/>
                  <a:sym typeface="+mn-lt"/>
                </a:rPr>
                <a:t>输入标题内容</a:t>
              </a:r>
            </a:p>
          </p:txBody>
        </p:sp>
      </p:grpSp>
      <p:grpSp>
        <p:nvGrpSpPr>
          <p:cNvPr id="32" name="组合 31"/>
          <p:cNvGrpSpPr/>
          <p:nvPr/>
        </p:nvGrpSpPr>
        <p:grpSpPr>
          <a:xfrm>
            <a:off x="3993751" y="1999099"/>
            <a:ext cx="4247798" cy="591593"/>
            <a:chOff x="3228521" y="1816647"/>
            <a:chExt cx="5663730" cy="788790"/>
          </a:xfrm>
        </p:grpSpPr>
        <p:sp>
          <p:nvSpPr>
            <p:cNvPr id="33" name="文本框 32"/>
            <p:cNvSpPr txBox="1"/>
            <p:nvPr/>
          </p:nvSpPr>
          <p:spPr>
            <a:xfrm>
              <a:off x="3228521" y="2287828"/>
              <a:ext cx="5663730" cy="31760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b="1" dirty="0">
                  <a:solidFill>
                    <a:schemeClr val="bg1">
                      <a:lumMod val="65000"/>
                    </a:schemeClr>
                  </a:solidFill>
                  <a:cs typeface="+mn-ea"/>
                  <a:sym typeface="+mn-lt"/>
                </a:rPr>
                <a:t>The user can demonstrate on a projector or computer</a:t>
              </a:r>
            </a:p>
          </p:txBody>
        </p:sp>
        <p:sp>
          <p:nvSpPr>
            <p:cNvPr id="34" name="文本框 33"/>
            <p:cNvSpPr txBox="1"/>
            <p:nvPr/>
          </p:nvSpPr>
          <p:spPr>
            <a:xfrm>
              <a:off x="3228521" y="1816647"/>
              <a:ext cx="4598307" cy="552026"/>
            </a:xfrm>
            <a:prstGeom prst="rect">
              <a:avLst/>
            </a:prstGeom>
            <a:noFill/>
          </p:spPr>
          <p:txBody>
            <a:bodyPr wrap="square" rtlCol="0">
              <a:spAutoFit/>
              <a:scene3d>
                <a:camera prst="orthographicFront"/>
                <a:lightRig rig="threePt" dir="t"/>
              </a:scene3d>
              <a:sp3d contourW="12700"/>
            </a:bodyPr>
            <a:lstStyle/>
            <a:p>
              <a:r>
                <a:rPr lang="en-US" altLang="zh-CN" sz="2100" b="1" dirty="0">
                  <a:solidFill>
                    <a:schemeClr val="tx1">
                      <a:lumMod val="75000"/>
                      <a:lumOff val="25000"/>
                    </a:schemeClr>
                  </a:solidFill>
                  <a:cs typeface="+mn-ea"/>
                  <a:sym typeface="+mn-lt"/>
                </a:rPr>
                <a:t>3 .</a:t>
              </a:r>
              <a:r>
                <a:rPr lang="zh-CN" altLang="en-US" sz="2100" b="1" dirty="0">
                  <a:solidFill>
                    <a:schemeClr val="tx1">
                      <a:lumMod val="75000"/>
                      <a:lumOff val="25000"/>
                    </a:schemeClr>
                  </a:solidFill>
                  <a:cs typeface="+mn-ea"/>
                  <a:sym typeface="+mn-lt"/>
                </a:rPr>
                <a:t>输入标题内容</a:t>
              </a:r>
            </a:p>
          </p:txBody>
        </p:sp>
      </p:grpSp>
      <p:grpSp>
        <p:nvGrpSpPr>
          <p:cNvPr id="35" name="组合 34"/>
          <p:cNvGrpSpPr/>
          <p:nvPr/>
        </p:nvGrpSpPr>
        <p:grpSpPr>
          <a:xfrm>
            <a:off x="4843124" y="2709973"/>
            <a:ext cx="4247798" cy="591593"/>
            <a:chOff x="3228521" y="1816647"/>
            <a:chExt cx="5663730" cy="788790"/>
          </a:xfrm>
        </p:grpSpPr>
        <p:sp>
          <p:nvSpPr>
            <p:cNvPr id="36" name="文本框 35"/>
            <p:cNvSpPr txBox="1"/>
            <p:nvPr/>
          </p:nvSpPr>
          <p:spPr>
            <a:xfrm>
              <a:off x="3228521" y="2287828"/>
              <a:ext cx="5663730" cy="317609"/>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900" b="1" dirty="0">
                  <a:solidFill>
                    <a:schemeClr val="bg1">
                      <a:lumMod val="65000"/>
                    </a:schemeClr>
                  </a:solidFill>
                  <a:cs typeface="+mn-ea"/>
                  <a:sym typeface="+mn-lt"/>
                </a:rPr>
                <a:t>The user can demonstrate on a projector or computer</a:t>
              </a:r>
            </a:p>
          </p:txBody>
        </p:sp>
        <p:sp>
          <p:nvSpPr>
            <p:cNvPr id="37" name="文本框 36"/>
            <p:cNvSpPr txBox="1"/>
            <p:nvPr/>
          </p:nvSpPr>
          <p:spPr>
            <a:xfrm>
              <a:off x="3228521" y="1816647"/>
              <a:ext cx="4598307" cy="552026"/>
            </a:xfrm>
            <a:prstGeom prst="rect">
              <a:avLst/>
            </a:prstGeom>
            <a:noFill/>
          </p:spPr>
          <p:txBody>
            <a:bodyPr wrap="square" rtlCol="0">
              <a:spAutoFit/>
              <a:scene3d>
                <a:camera prst="orthographicFront"/>
                <a:lightRig rig="threePt" dir="t"/>
              </a:scene3d>
              <a:sp3d contourW="12700"/>
            </a:bodyPr>
            <a:lstStyle/>
            <a:p>
              <a:r>
                <a:rPr lang="en-US" altLang="zh-CN" sz="2100" b="1" dirty="0">
                  <a:solidFill>
                    <a:schemeClr val="tx1">
                      <a:lumMod val="75000"/>
                      <a:lumOff val="25000"/>
                    </a:schemeClr>
                  </a:solidFill>
                  <a:cs typeface="+mn-ea"/>
                  <a:sym typeface="+mn-lt"/>
                </a:rPr>
                <a:t>4 .</a:t>
              </a:r>
              <a:r>
                <a:rPr lang="zh-CN" altLang="en-US" sz="2100" b="1" dirty="0">
                  <a:solidFill>
                    <a:schemeClr val="tx1">
                      <a:lumMod val="75000"/>
                      <a:lumOff val="25000"/>
                    </a:schemeClr>
                  </a:solidFill>
                  <a:cs typeface="+mn-ea"/>
                  <a:sym typeface="+mn-lt"/>
                </a:rPr>
                <a:t>输入标题内容</a:t>
              </a:r>
            </a:p>
          </p:txBody>
        </p:sp>
      </p:grpSp>
      <p:sp>
        <p:nvSpPr>
          <p:cNvPr id="38" name="文本框 37"/>
          <p:cNvSpPr txBox="1"/>
          <p:nvPr/>
        </p:nvSpPr>
        <p:spPr>
          <a:xfrm>
            <a:off x="441179" y="199364"/>
            <a:ext cx="5444375" cy="886397"/>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4800" b="1" i="1" dirty="0">
                <a:solidFill>
                  <a:schemeClr val="accent1"/>
                </a:solidFill>
                <a:latin typeface="Futura XBlkIt BT Extra Black" panose="020B0903020204090204" pitchFamily="34" charset="0"/>
                <a:cs typeface="+mn-ea"/>
                <a:sym typeface="+mn-lt"/>
              </a:rPr>
              <a:t>CONTENT</a:t>
            </a:r>
          </a:p>
        </p:txBody>
      </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500"/>
                                        <p:tgtEl>
                                          <p:spTgt spid="32"/>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p:cNvPicPr>
          <p:nvPr/>
        </p:nvPicPr>
        <p:blipFill>
          <a:blip r:embed="rId3"/>
          <a:srcRect r="31235"/>
          <a:stretch>
            <a:fillRect/>
          </a:stretch>
        </p:blipFill>
        <p:spPr>
          <a:xfrm rot="5400000">
            <a:off x="2219960" y="-1780540"/>
            <a:ext cx="4702810" cy="9144635"/>
          </a:xfrm>
          <a:prstGeom prst="rect">
            <a:avLst/>
          </a:prstGeom>
        </p:spPr>
      </p:pic>
      <p:pic>
        <p:nvPicPr>
          <p:cNvPr id="4" name="图片 3" descr="12"/>
          <p:cNvPicPr>
            <a:picLocks noChangeAspect="1"/>
          </p:cNvPicPr>
          <p:nvPr/>
        </p:nvPicPr>
        <p:blipFill>
          <a:blip r:embed="rId4"/>
          <a:srcRect r="52911" b="23622"/>
          <a:stretch>
            <a:fillRect/>
          </a:stretch>
        </p:blipFill>
        <p:spPr>
          <a:xfrm rot="5400000">
            <a:off x="1996440" y="-1997075"/>
            <a:ext cx="5150485" cy="9144635"/>
          </a:xfrm>
          <a:prstGeom prst="rect">
            <a:avLst/>
          </a:prstGeom>
        </p:spPr>
      </p:pic>
      <p:grpSp>
        <p:nvGrpSpPr>
          <p:cNvPr id="14" name="组合 13"/>
          <p:cNvGrpSpPr/>
          <p:nvPr/>
        </p:nvGrpSpPr>
        <p:grpSpPr>
          <a:xfrm>
            <a:off x="1413510" y="1774323"/>
            <a:ext cx="6616065" cy="1730596"/>
            <a:chOff x="2948" y="3276"/>
            <a:chExt cx="13892" cy="3634"/>
          </a:xfrm>
        </p:grpSpPr>
        <p:sp>
          <p:nvSpPr>
            <p:cNvPr id="5" name="矩形 4"/>
            <p:cNvSpPr/>
            <p:nvPr/>
          </p:nvSpPr>
          <p:spPr>
            <a:xfrm>
              <a:off x="2948" y="3276"/>
              <a:ext cx="4393" cy="3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600"/>
            </a:p>
          </p:txBody>
        </p:sp>
        <p:sp>
          <p:nvSpPr>
            <p:cNvPr id="6" name="文本框 5"/>
            <p:cNvSpPr txBox="1"/>
            <p:nvPr/>
          </p:nvSpPr>
          <p:spPr>
            <a:xfrm>
              <a:off x="2948" y="5482"/>
              <a:ext cx="4401" cy="1096"/>
            </a:xfrm>
            <a:prstGeom prst="rect">
              <a:avLst/>
            </a:prstGeom>
            <a:noFill/>
          </p:spPr>
          <p:txBody>
            <a:bodyPr wrap="square" rtlCol="0">
              <a:spAutoFit/>
            </a:bodyPr>
            <a:lstStyle/>
            <a:p>
              <a:pPr algn="ctr"/>
              <a:r>
                <a:rPr lang="en-US" altLang="zh-CN" sz="2800" dirty="0">
                  <a:solidFill>
                    <a:schemeClr val="bg1"/>
                  </a:solidFill>
                  <a:ea typeface="字魂54号-贤黑" panose="00000500000000000000" pitchFamily="2" charset="-122"/>
                </a:rPr>
                <a:t>Part One</a:t>
              </a:r>
            </a:p>
          </p:txBody>
        </p:sp>
        <p:sp>
          <p:nvSpPr>
            <p:cNvPr id="7" name="文本框 6"/>
            <p:cNvSpPr txBox="1"/>
            <p:nvPr/>
          </p:nvSpPr>
          <p:spPr>
            <a:xfrm>
              <a:off x="3287" y="3276"/>
              <a:ext cx="3714" cy="2517"/>
            </a:xfrm>
            <a:prstGeom prst="rect">
              <a:avLst/>
            </a:prstGeom>
            <a:noFill/>
          </p:spPr>
          <p:txBody>
            <a:bodyPr wrap="square" rtlCol="0">
              <a:spAutoFit/>
            </a:bodyPr>
            <a:lstStyle/>
            <a:p>
              <a:pPr algn="ctr"/>
              <a:r>
                <a:rPr lang="en-US" altLang="zh-CN" sz="7200" dirty="0">
                  <a:solidFill>
                    <a:schemeClr val="bg1"/>
                  </a:solidFill>
                  <a:ea typeface="字魂54号-贤黑" panose="00000500000000000000" pitchFamily="2" charset="-122"/>
                </a:rPr>
                <a:t>01</a:t>
              </a:r>
            </a:p>
          </p:txBody>
        </p:sp>
        <p:sp>
          <p:nvSpPr>
            <p:cNvPr id="8" name="文本框 7"/>
            <p:cNvSpPr txBox="1"/>
            <p:nvPr/>
          </p:nvSpPr>
          <p:spPr>
            <a:xfrm>
              <a:off x="7999" y="4685"/>
              <a:ext cx="8841" cy="1484"/>
            </a:xfrm>
            <a:prstGeom prst="rect">
              <a:avLst/>
            </a:prstGeom>
            <a:noFill/>
          </p:spPr>
          <p:txBody>
            <a:bodyPr wrap="square" rtlCol="0">
              <a:spAutoFit/>
            </a:bodyPr>
            <a:lstStyle/>
            <a:p>
              <a:r>
                <a:rPr lang="zh-CN" altLang="zh-CN" sz="4000" spc="600" dirty="0">
                  <a:solidFill>
                    <a:schemeClr val="tx2"/>
                  </a:solidFill>
                  <a:ea typeface="字魂54号-贤黑" panose="00000500000000000000" pitchFamily="2" charset="-122"/>
                </a:rPr>
                <a:t>输入标题内容</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9078" y="176885"/>
            <a:ext cx="2173673" cy="583608"/>
            <a:chOff x="766853" y="1572536"/>
            <a:chExt cx="2898229" cy="778142"/>
          </a:xfrm>
        </p:grpSpPr>
        <p:sp>
          <p:nvSpPr>
            <p:cNvPr id="4"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1.</a:t>
              </a:r>
              <a:r>
                <a:rPr lang="zh-CN" altLang="en-US" sz="2220" dirty="0">
                  <a:cs typeface="+mn-ea"/>
                  <a:sym typeface="+mn-lt"/>
                </a:rPr>
                <a:t>输入标题内容</a:t>
              </a:r>
              <a:endParaRPr lang="zh-CN" altLang="en-US" sz="2220" b="1" dirty="0">
                <a:cs typeface="+mn-ea"/>
                <a:sym typeface="+mn-lt"/>
              </a:endParaRPr>
            </a:p>
          </p:txBody>
        </p:sp>
        <p:sp>
          <p:nvSpPr>
            <p:cNvPr id="7"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32" name="组合 31"/>
          <p:cNvGrpSpPr/>
          <p:nvPr/>
        </p:nvGrpSpPr>
        <p:grpSpPr>
          <a:xfrm>
            <a:off x="760705" y="1374344"/>
            <a:ext cx="7896250" cy="2999580"/>
            <a:chOff x="980" y="2548"/>
            <a:chExt cx="16794" cy="6379"/>
          </a:xfrm>
        </p:grpSpPr>
        <p:grpSp>
          <p:nvGrpSpPr>
            <p:cNvPr id="8" name="组合 7"/>
            <p:cNvGrpSpPr/>
            <p:nvPr/>
          </p:nvGrpSpPr>
          <p:grpSpPr>
            <a:xfrm>
              <a:off x="6630" y="3373"/>
              <a:ext cx="5688" cy="5554"/>
              <a:chOff x="7032103" y="2107074"/>
              <a:chExt cx="4413961" cy="4310221"/>
            </a:xfrm>
          </p:grpSpPr>
          <p:sp>
            <p:nvSpPr>
              <p:cNvPr id="9" name="Freeform 1"/>
              <p:cNvSpPr>
                <a:spLocks noChangeArrowheads="1"/>
              </p:cNvSpPr>
              <p:nvPr/>
            </p:nvSpPr>
            <p:spPr bwMode="auto">
              <a:xfrm rot="14696352">
                <a:off x="6891094" y="4516335"/>
                <a:ext cx="2041968" cy="1759951"/>
              </a:xfrm>
              <a:custGeom>
                <a:avLst/>
                <a:gdLst>
                  <a:gd name="T0" fmla="*/ 3448 w 6771"/>
                  <a:gd name="T1" fmla="*/ 0 h 5832"/>
                  <a:gd name="T2" fmla="*/ 3448 w 6771"/>
                  <a:gd name="T3" fmla="*/ 0 h 5832"/>
                  <a:gd name="T4" fmla="*/ 313 w 6771"/>
                  <a:gd name="T5" fmla="*/ 5831 h 5832"/>
                  <a:gd name="T6" fmla="*/ 3448 w 6771"/>
                  <a:gd name="T7" fmla="*/ 5141 h 5832"/>
                  <a:gd name="T8" fmla="*/ 6707 w 6771"/>
                  <a:gd name="T9" fmla="*/ 5831 h 5832"/>
                  <a:gd name="T10" fmla="*/ 3448 w 6771"/>
                  <a:gd name="T11" fmla="*/ 0 h 5832"/>
                </a:gdLst>
                <a:ahLst/>
                <a:cxnLst>
                  <a:cxn ang="0">
                    <a:pos x="T0" y="T1"/>
                  </a:cxn>
                  <a:cxn ang="0">
                    <a:pos x="T2" y="T3"/>
                  </a:cxn>
                  <a:cxn ang="0">
                    <a:pos x="T4" y="T5"/>
                  </a:cxn>
                  <a:cxn ang="0">
                    <a:pos x="T6" y="T7"/>
                  </a:cxn>
                  <a:cxn ang="0">
                    <a:pos x="T8" y="T9"/>
                  </a:cxn>
                  <a:cxn ang="0">
                    <a:pos x="T10" y="T11"/>
                  </a:cxn>
                </a:cxnLst>
                <a:rect l="0" t="0" r="r" b="b"/>
                <a:pathLst>
                  <a:path w="6771" h="5832">
                    <a:moveTo>
                      <a:pt x="3448" y="0"/>
                    </a:moveTo>
                    <a:lnTo>
                      <a:pt x="3448" y="0"/>
                    </a:lnTo>
                    <a:cubicBezTo>
                      <a:pt x="3448" y="0"/>
                      <a:pt x="0" y="1677"/>
                      <a:pt x="313" y="5831"/>
                    </a:cubicBezTo>
                    <a:cubicBezTo>
                      <a:pt x="329" y="5721"/>
                      <a:pt x="2257" y="5016"/>
                      <a:pt x="3448" y="5141"/>
                    </a:cubicBezTo>
                    <a:cubicBezTo>
                      <a:pt x="3416" y="5109"/>
                      <a:pt x="4983" y="5047"/>
                      <a:pt x="6707" y="5831"/>
                    </a:cubicBezTo>
                    <a:cubicBezTo>
                      <a:pt x="6723" y="5831"/>
                      <a:pt x="6770" y="1834"/>
                      <a:pt x="3448" y="0"/>
                    </a:cubicBezTo>
                  </a:path>
                </a:pathLst>
              </a:custGeom>
              <a:solidFill>
                <a:srgbClr val="A8D9F6"/>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a:latin typeface="微软雅黑" panose="020B0503020204020204" pitchFamily="34" charset="-122"/>
                  <a:ea typeface="微软雅黑" panose="020B0503020204020204" pitchFamily="34" charset="-122"/>
                  <a:cs typeface="+mn-ea"/>
                  <a:sym typeface="+mn-lt"/>
                </a:endParaRPr>
              </a:p>
            </p:txBody>
          </p:sp>
          <p:sp>
            <p:nvSpPr>
              <p:cNvPr id="10" name="Freeform 1"/>
              <p:cNvSpPr>
                <a:spLocks noChangeArrowheads="1"/>
              </p:cNvSpPr>
              <p:nvPr/>
            </p:nvSpPr>
            <p:spPr bwMode="auto">
              <a:xfrm rot="6903648" flipH="1">
                <a:off x="9545104" y="4516335"/>
                <a:ext cx="2041968" cy="1759951"/>
              </a:xfrm>
              <a:custGeom>
                <a:avLst/>
                <a:gdLst>
                  <a:gd name="T0" fmla="*/ 3448 w 6771"/>
                  <a:gd name="T1" fmla="*/ 0 h 5832"/>
                  <a:gd name="T2" fmla="*/ 3448 w 6771"/>
                  <a:gd name="T3" fmla="*/ 0 h 5832"/>
                  <a:gd name="T4" fmla="*/ 313 w 6771"/>
                  <a:gd name="T5" fmla="*/ 5831 h 5832"/>
                  <a:gd name="T6" fmla="*/ 3448 w 6771"/>
                  <a:gd name="T7" fmla="*/ 5141 h 5832"/>
                  <a:gd name="T8" fmla="*/ 6707 w 6771"/>
                  <a:gd name="T9" fmla="*/ 5831 h 5832"/>
                  <a:gd name="T10" fmla="*/ 3448 w 6771"/>
                  <a:gd name="T11" fmla="*/ 0 h 5832"/>
                </a:gdLst>
                <a:ahLst/>
                <a:cxnLst>
                  <a:cxn ang="0">
                    <a:pos x="T0" y="T1"/>
                  </a:cxn>
                  <a:cxn ang="0">
                    <a:pos x="T2" y="T3"/>
                  </a:cxn>
                  <a:cxn ang="0">
                    <a:pos x="T4" y="T5"/>
                  </a:cxn>
                  <a:cxn ang="0">
                    <a:pos x="T6" y="T7"/>
                  </a:cxn>
                  <a:cxn ang="0">
                    <a:pos x="T8" y="T9"/>
                  </a:cxn>
                  <a:cxn ang="0">
                    <a:pos x="T10" y="T11"/>
                  </a:cxn>
                </a:cxnLst>
                <a:rect l="0" t="0" r="r" b="b"/>
                <a:pathLst>
                  <a:path w="6771" h="5832">
                    <a:moveTo>
                      <a:pt x="3448" y="0"/>
                    </a:moveTo>
                    <a:lnTo>
                      <a:pt x="3448" y="0"/>
                    </a:lnTo>
                    <a:cubicBezTo>
                      <a:pt x="3448" y="0"/>
                      <a:pt x="0" y="1677"/>
                      <a:pt x="313" y="5831"/>
                    </a:cubicBezTo>
                    <a:cubicBezTo>
                      <a:pt x="329" y="5721"/>
                      <a:pt x="2257" y="5016"/>
                      <a:pt x="3448" y="5141"/>
                    </a:cubicBezTo>
                    <a:cubicBezTo>
                      <a:pt x="3416" y="5109"/>
                      <a:pt x="4983" y="5047"/>
                      <a:pt x="6707" y="5831"/>
                    </a:cubicBezTo>
                    <a:cubicBezTo>
                      <a:pt x="6723" y="5831"/>
                      <a:pt x="6770" y="1834"/>
                      <a:pt x="3448" y="0"/>
                    </a:cubicBezTo>
                  </a:path>
                </a:pathLst>
              </a:custGeom>
              <a:solidFill>
                <a:srgbClr val="0070C0"/>
              </a:solidFill>
              <a:ln>
                <a:noFill/>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dirty="0">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7135274" y="2107074"/>
                <a:ext cx="4162190" cy="3850403"/>
                <a:chOff x="7393841" y="1527210"/>
                <a:chExt cx="4162190" cy="3850403"/>
              </a:xfrm>
            </p:grpSpPr>
            <p:sp>
              <p:nvSpPr>
                <p:cNvPr id="12" name="Freeform 1"/>
                <p:cNvSpPr>
                  <a:spLocks noChangeArrowheads="1"/>
                </p:cNvSpPr>
                <p:nvPr/>
              </p:nvSpPr>
              <p:spPr bwMode="auto">
                <a:xfrm>
                  <a:off x="8453992" y="1527210"/>
                  <a:ext cx="2041968" cy="1759950"/>
                </a:xfrm>
                <a:custGeom>
                  <a:avLst/>
                  <a:gdLst>
                    <a:gd name="T0" fmla="*/ 3448 w 6771"/>
                    <a:gd name="T1" fmla="*/ 0 h 5832"/>
                    <a:gd name="T2" fmla="*/ 3448 w 6771"/>
                    <a:gd name="T3" fmla="*/ 0 h 5832"/>
                    <a:gd name="T4" fmla="*/ 313 w 6771"/>
                    <a:gd name="T5" fmla="*/ 5831 h 5832"/>
                    <a:gd name="T6" fmla="*/ 3448 w 6771"/>
                    <a:gd name="T7" fmla="*/ 5141 h 5832"/>
                    <a:gd name="T8" fmla="*/ 6707 w 6771"/>
                    <a:gd name="T9" fmla="*/ 5831 h 5832"/>
                    <a:gd name="T10" fmla="*/ 3448 w 6771"/>
                    <a:gd name="T11" fmla="*/ 0 h 5832"/>
                  </a:gdLst>
                  <a:ahLst/>
                  <a:cxnLst>
                    <a:cxn ang="0">
                      <a:pos x="T0" y="T1"/>
                    </a:cxn>
                    <a:cxn ang="0">
                      <a:pos x="T2" y="T3"/>
                    </a:cxn>
                    <a:cxn ang="0">
                      <a:pos x="T4" y="T5"/>
                    </a:cxn>
                    <a:cxn ang="0">
                      <a:pos x="T6" y="T7"/>
                    </a:cxn>
                    <a:cxn ang="0">
                      <a:pos x="T8" y="T9"/>
                    </a:cxn>
                    <a:cxn ang="0">
                      <a:pos x="T10" y="T11"/>
                    </a:cxn>
                  </a:cxnLst>
                  <a:rect l="0" t="0" r="r" b="b"/>
                  <a:pathLst>
                    <a:path w="6771" h="5832">
                      <a:moveTo>
                        <a:pt x="3448" y="0"/>
                      </a:moveTo>
                      <a:lnTo>
                        <a:pt x="3448" y="0"/>
                      </a:lnTo>
                      <a:cubicBezTo>
                        <a:pt x="3448" y="0"/>
                        <a:pt x="0" y="1677"/>
                        <a:pt x="313" y="5831"/>
                      </a:cubicBezTo>
                      <a:cubicBezTo>
                        <a:pt x="329" y="5721"/>
                        <a:pt x="2257" y="5016"/>
                        <a:pt x="3448" y="5141"/>
                      </a:cubicBezTo>
                      <a:cubicBezTo>
                        <a:pt x="3416" y="5109"/>
                        <a:pt x="4983" y="5047"/>
                        <a:pt x="6707" y="5831"/>
                      </a:cubicBezTo>
                      <a:cubicBezTo>
                        <a:pt x="6723" y="5831"/>
                        <a:pt x="6770" y="1834"/>
                        <a:pt x="3448" y="0"/>
                      </a:cubicBezTo>
                    </a:path>
                  </a:pathLst>
                </a:custGeom>
                <a:solidFill>
                  <a:srgbClr val="A8D9F6"/>
                </a:solidFill>
                <a:ln>
                  <a:noFill/>
                </a:ln>
              </p:spPr>
              <p:style>
                <a:lnRef idx="1">
                  <a:schemeClr val="accent2"/>
                </a:lnRef>
                <a:fillRef idx="0">
                  <a:schemeClr val="accent2"/>
                </a:fillRef>
                <a:effectRef idx="0">
                  <a:schemeClr val="accent2"/>
                </a:effectRef>
                <a:fontRef idx="minor">
                  <a:schemeClr val="tx1"/>
                </a:fontRef>
              </p:style>
              <p:txBody>
                <a:bodyPr wrap="none"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dirty="0">
                    <a:latin typeface="微软雅黑" panose="020B0503020204020204" pitchFamily="34" charset="-122"/>
                    <a:ea typeface="微软雅黑" panose="020B0503020204020204" pitchFamily="34" charset="-122"/>
                    <a:cs typeface="+mn-ea"/>
                    <a:sym typeface="+mn-lt"/>
                  </a:endParaRPr>
                </a:p>
              </p:txBody>
            </p:sp>
            <p:sp>
              <p:nvSpPr>
                <p:cNvPr id="13" name="Freeform 4"/>
                <p:cNvSpPr>
                  <a:spLocks noChangeArrowheads="1"/>
                </p:cNvSpPr>
                <p:nvPr/>
              </p:nvSpPr>
              <p:spPr bwMode="auto">
                <a:xfrm>
                  <a:off x="9361239" y="1882858"/>
                  <a:ext cx="297981" cy="297981"/>
                </a:xfrm>
                <a:custGeom>
                  <a:avLst/>
                  <a:gdLst>
                    <a:gd name="T0" fmla="*/ 486 w 988"/>
                    <a:gd name="T1" fmla="*/ 988 h 989"/>
                    <a:gd name="T2" fmla="*/ 486 w 988"/>
                    <a:gd name="T3" fmla="*/ 0 h 989"/>
                    <a:gd name="T4" fmla="*/ 486 w 988"/>
                    <a:gd name="T5" fmla="*/ 988 h 989"/>
                    <a:gd name="T6" fmla="*/ 486 w 988"/>
                    <a:gd name="T7" fmla="*/ 47 h 989"/>
                    <a:gd name="T8" fmla="*/ 486 w 988"/>
                    <a:gd name="T9" fmla="*/ 941 h 989"/>
                    <a:gd name="T10" fmla="*/ 486 w 988"/>
                    <a:gd name="T11" fmla="*/ 47 h 989"/>
                    <a:gd name="T12" fmla="*/ 673 w 988"/>
                    <a:gd name="T13" fmla="*/ 784 h 989"/>
                    <a:gd name="T14" fmla="*/ 594 w 988"/>
                    <a:gd name="T15" fmla="*/ 612 h 989"/>
                    <a:gd name="T16" fmla="*/ 751 w 988"/>
                    <a:gd name="T17" fmla="*/ 612 h 989"/>
                    <a:gd name="T18" fmla="*/ 751 w 988"/>
                    <a:gd name="T19" fmla="*/ 753 h 989"/>
                    <a:gd name="T20" fmla="*/ 673 w 988"/>
                    <a:gd name="T21" fmla="*/ 627 h 989"/>
                    <a:gd name="T22" fmla="*/ 626 w 988"/>
                    <a:gd name="T23" fmla="*/ 643 h 989"/>
                    <a:gd name="T24" fmla="*/ 720 w 988"/>
                    <a:gd name="T25" fmla="*/ 722 h 989"/>
                    <a:gd name="T26" fmla="*/ 720 w 988"/>
                    <a:gd name="T27" fmla="*/ 643 h 989"/>
                    <a:gd name="T28" fmla="*/ 298 w 988"/>
                    <a:gd name="T29" fmla="*/ 784 h 989"/>
                    <a:gd name="T30" fmla="*/ 235 w 988"/>
                    <a:gd name="T31" fmla="*/ 753 h 989"/>
                    <a:gd name="T32" fmla="*/ 298 w 988"/>
                    <a:gd name="T33" fmla="*/ 581 h 989"/>
                    <a:gd name="T34" fmla="*/ 407 w 988"/>
                    <a:gd name="T35" fmla="*/ 690 h 989"/>
                    <a:gd name="T36" fmla="*/ 298 w 988"/>
                    <a:gd name="T37" fmla="*/ 784 h 989"/>
                    <a:gd name="T38" fmla="*/ 298 w 988"/>
                    <a:gd name="T39" fmla="*/ 627 h 989"/>
                    <a:gd name="T40" fmla="*/ 266 w 988"/>
                    <a:gd name="T41" fmla="*/ 722 h 989"/>
                    <a:gd name="T42" fmla="*/ 361 w 988"/>
                    <a:gd name="T43" fmla="*/ 690 h 989"/>
                    <a:gd name="T44" fmla="*/ 298 w 988"/>
                    <a:gd name="T45" fmla="*/ 627 h 989"/>
                    <a:gd name="T46" fmla="*/ 486 w 988"/>
                    <a:gd name="T47" fmla="*/ 596 h 989"/>
                    <a:gd name="T48" fmla="*/ 423 w 988"/>
                    <a:gd name="T49" fmla="*/ 424 h 989"/>
                    <a:gd name="T50" fmla="*/ 563 w 988"/>
                    <a:gd name="T51" fmla="*/ 424 h 989"/>
                    <a:gd name="T52" fmla="*/ 563 w 988"/>
                    <a:gd name="T53" fmla="*/ 565 h 989"/>
                    <a:gd name="T54" fmla="*/ 486 w 988"/>
                    <a:gd name="T55" fmla="*/ 439 h 989"/>
                    <a:gd name="T56" fmla="*/ 454 w 988"/>
                    <a:gd name="T57" fmla="*/ 455 h 989"/>
                    <a:gd name="T58" fmla="*/ 532 w 988"/>
                    <a:gd name="T59" fmla="*/ 533 h 989"/>
                    <a:gd name="T60" fmla="*/ 532 w 988"/>
                    <a:gd name="T61" fmla="*/ 455 h 989"/>
                    <a:gd name="T62" fmla="*/ 673 w 988"/>
                    <a:gd name="T63" fmla="*/ 424 h 989"/>
                    <a:gd name="T64" fmla="*/ 594 w 988"/>
                    <a:gd name="T65" fmla="*/ 393 h 989"/>
                    <a:gd name="T66" fmla="*/ 673 w 988"/>
                    <a:gd name="T67" fmla="*/ 204 h 989"/>
                    <a:gd name="T68" fmla="*/ 782 w 988"/>
                    <a:gd name="T69" fmla="*/ 314 h 989"/>
                    <a:gd name="T70" fmla="*/ 673 w 988"/>
                    <a:gd name="T71" fmla="*/ 424 h 989"/>
                    <a:gd name="T72" fmla="*/ 673 w 988"/>
                    <a:gd name="T73" fmla="*/ 251 h 989"/>
                    <a:gd name="T74" fmla="*/ 626 w 988"/>
                    <a:gd name="T75" fmla="*/ 361 h 989"/>
                    <a:gd name="T76" fmla="*/ 736 w 988"/>
                    <a:gd name="T77" fmla="*/ 314 h 989"/>
                    <a:gd name="T78" fmla="*/ 673 w 988"/>
                    <a:gd name="T79" fmla="*/ 251 h 989"/>
                    <a:gd name="T80" fmla="*/ 298 w 988"/>
                    <a:gd name="T81" fmla="*/ 424 h 989"/>
                    <a:gd name="T82" fmla="*/ 235 w 988"/>
                    <a:gd name="T83" fmla="*/ 236 h 989"/>
                    <a:gd name="T84" fmla="*/ 376 w 988"/>
                    <a:gd name="T85" fmla="*/ 236 h 989"/>
                    <a:gd name="T86" fmla="*/ 376 w 988"/>
                    <a:gd name="T87" fmla="*/ 393 h 989"/>
                    <a:gd name="T88" fmla="*/ 298 w 988"/>
                    <a:gd name="T89" fmla="*/ 251 h 989"/>
                    <a:gd name="T90" fmla="*/ 266 w 988"/>
                    <a:gd name="T91" fmla="*/ 267 h 989"/>
                    <a:gd name="T92" fmla="*/ 345 w 988"/>
                    <a:gd name="T93" fmla="*/ 361 h 989"/>
                    <a:gd name="T94" fmla="*/ 345 w 988"/>
                    <a:gd name="T95" fmla="*/ 26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8" h="989">
                      <a:moveTo>
                        <a:pt x="486" y="988"/>
                      </a:moveTo>
                      <a:lnTo>
                        <a:pt x="486" y="988"/>
                      </a:lnTo>
                      <a:cubicBezTo>
                        <a:pt x="219" y="988"/>
                        <a:pt x="0" y="769"/>
                        <a:pt x="0" y="502"/>
                      </a:cubicBezTo>
                      <a:cubicBezTo>
                        <a:pt x="0" y="220"/>
                        <a:pt x="219" y="0"/>
                        <a:pt x="486" y="0"/>
                      </a:cubicBezTo>
                      <a:cubicBezTo>
                        <a:pt x="767" y="0"/>
                        <a:pt x="987" y="220"/>
                        <a:pt x="987" y="502"/>
                      </a:cubicBezTo>
                      <a:cubicBezTo>
                        <a:pt x="987" y="769"/>
                        <a:pt x="767" y="988"/>
                        <a:pt x="486" y="988"/>
                      </a:cubicBezTo>
                      <a:close/>
                      <a:moveTo>
                        <a:pt x="486" y="47"/>
                      </a:moveTo>
                      <a:lnTo>
                        <a:pt x="486" y="47"/>
                      </a:lnTo>
                      <a:cubicBezTo>
                        <a:pt x="251" y="47"/>
                        <a:pt x="47" y="251"/>
                        <a:pt x="47" y="502"/>
                      </a:cubicBezTo>
                      <a:cubicBezTo>
                        <a:pt x="47" y="737"/>
                        <a:pt x="251" y="941"/>
                        <a:pt x="486" y="941"/>
                      </a:cubicBezTo>
                      <a:cubicBezTo>
                        <a:pt x="736" y="941"/>
                        <a:pt x="939" y="737"/>
                        <a:pt x="939" y="502"/>
                      </a:cubicBezTo>
                      <a:cubicBezTo>
                        <a:pt x="939" y="251"/>
                        <a:pt x="736" y="47"/>
                        <a:pt x="486" y="47"/>
                      </a:cubicBezTo>
                      <a:close/>
                      <a:moveTo>
                        <a:pt x="673" y="784"/>
                      </a:moveTo>
                      <a:lnTo>
                        <a:pt x="673" y="784"/>
                      </a:lnTo>
                      <a:cubicBezTo>
                        <a:pt x="641" y="784"/>
                        <a:pt x="626" y="784"/>
                        <a:pt x="594" y="753"/>
                      </a:cubicBezTo>
                      <a:cubicBezTo>
                        <a:pt x="563" y="722"/>
                        <a:pt x="563" y="643"/>
                        <a:pt x="594" y="612"/>
                      </a:cubicBezTo>
                      <a:cubicBezTo>
                        <a:pt x="626" y="581"/>
                        <a:pt x="641" y="581"/>
                        <a:pt x="673" y="581"/>
                      </a:cubicBezTo>
                      <a:cubicBezTo>
                        <a:pt x="704" y="581"/>
                        <a:pt x="736" y="581"/>
                        <a:pt x="751" y="612"/>
                      </a:cubicBezTo>
                      <a:cubicBezTo>
                        <a:pt x="767" y="627"/>
                        <a:pt x="782" y="659"/>
                        <a:pt x="782" y="690"/>
                      </a:cubicBezTo>
                      <a:cubicBezTo>
                        <a:pt x="782" y="706"/>
                        <a:pt x="767" y="737"/>
                        <a:pt x="751" y="753"/>
                      </a:cubicBezTo>
                      <a:cubicBezTo>
                        <a:pt x="736" y="784"/>
                        <a:pt x="704" y="784"/>
                        <a:pt x="673" y="784"/>
                      </a:cubicBezTo>
                      <a:close/>
                      <a:moveTo>
                        <a:pt x="673" y="627"/>
                      </a:moveTo>
                      <a:lnTo>
                        <a:pt x="673" y="627"/>
                      </a:lnTo>
                      <a:cubicBezTo>
                        <a:pt x="657" y="627"/>
                        <a:pt x="641" y="627"/>
                        <a:pt x="626" y="643"/>
                      </a:cubicBezTo>
                      <a:cubicBezTo>
                        <a:pt x="610" y="659"/>
                        <a:pt x="610" y="706"/>
                        <a:pt x="626" y="722"/>
                      </a:cubicBezTo>
                      <a:cubicBezTo>
                        <a:pt x="657" y="753"/>
                        <a:pt x="689" y="753"/>
                        <a:pt x="720" y="722"/>
                      </a:cubicBezTo>
                      <a:cubicBezTo>
                        <a:pt x="736" y="722"/>
                        <a:pt x="736" y="706"/>
                        <a:pt x="736" y="690"/>
                      </a:cubicBezTo>
                      <a:cubicBezTo>
                        <a:pt x="736" y="659"/>
                        <a:pt x="736" y="659"/>
                        <a:pt x="720" y="643"/>
                      </a:cubicBezTo>
                      <a:cubicBezTo>
                        <a:pt x="704" y="627"/>
                        <a:pt x="689" y="627"/>
                        <a:pt x="673" y="627"/>
                      </a:cubicBezTo>
                      <a:close/>
                      <a:moveTo>
                        <a:pt x="298" y="784"/>
                      </a:moveTo>
                      <a:lnTo>
                        <a:pt x="298" y="784"/>
                      </a:lnTo>
                      <a:cubicBezTo>
                        <a:pt x="282" y="784"/>
                        <a:pt x="251" y="784"/>
                        <a:pt x="235" y="753"/>
                      </a:cubicBezTo>
                      <a:cubicBezTo>
                        <a:pt x="188" y="722"/>
                        <a:pt x="188" y="643"/>
                        <a:pt x="235" y="612"/>
                      </a:cubicBezTo>
                      <a:cubicBezTo>
                        <a:pt x="251" y="581"/>
                        <a:pt x="282" y="581"/>
                        <a:pt x="298" y="581"/>
                      </a:cubicBezTo>
                      <a:cubicBezTo>
                        <a:pt x="329" y="581"/>
                        <a:pt x="361" y="581"/>
                        <a:pt x="376" y="612"/>
                      </a:cubicBezTo>
                      <a:cubicBezTo>
                        <a:pt x="407" y="627"/>
                        <a:pt x="407" y="659"/>
                        <a:pt x="407" y="690"/>
                      </a:cubicBezTo>
                      <a:cubicBezTo>
                        <a:pt x="407" y="706"/>
                        <a:pt x="407" y="737"/>
                        <a:pt x="376" y="753"/>
                      </a:cubicBezTo>
                      <a:cubicBezTo>
                        <a:pt x="361" y="784"/>
                        <a:pt x="329" y="784"/>
                        <a:pt x="298" y="784"/>
                      </a:cubicBezTo>
                      <a:close/>
                      <a:moveTo>
                        <a:pt x="298" y="627"/>
                      </a:moveTo>
                      <a:lnTo>
                        <a:pt x="298" y="627"/>
                      </a:lnTo>
                      <a:cubicBezTo>
                        <a:pt x="282" y="627"/>
                        <a:pt x="266" y="627"/>
                        <a:pt x="266" y="643"/>
                      </a:cubicBezTo>
                      <a:cubicBezTo>
                        <a:pt x="235" y="659"/>
                        <a:pt x="235" y="706"/>
                        <a:pt x="266" y="722"/>
                      </a:cubicBezTo>
                      <a:cubicBezTo>
                        <a:pt x="282" y="753"/>
                        <a:pt x="329" y="753"/>
                        <a:pt x="345" y="722"/>
                      </a:cubicBezTo>
                      <a:cubicBezTo>
                        <a:pt x="361" y="722"/>
                        <a:pt x="361" y="706"/>
                        <a:pt x="361" y="690"/>
                      </a:cubicBezTo>
                      <a:cubicBezTo>
                        <a:pt x="361" y="659"/>
                        <a:pt x="361" y="659"/>
                        <a:pt x="345" y="643"/>
                      </a:cubicBezTo>
                      <a:cubicBezTo>
                        <a:pt x="329" y="627"/>
                        <a:pt x="313" y="627"/>
                        <a:pt x="298" y="627"/>
                      </a:cubicBezTo>
                      <a:close/>
                      <a:moveTo>
                        <a:pt x="486" y="596"/>
                      </a:moveTo>
                      <a:lnTo>
                        <a:pt x="486" y="596"/>
                      </a:lnTo>
                      <a:cubicBezTo>
                        <a:pt x="470" y="596"/>
                        <a:pt x="439" y="596"/>
                        <a:pt x="423" y="565"/>
                      </a:cubicBezTo>
                      <a:cubicBezTo>
                        <a:pt x="376" y="533"/>
                        <a:pt x="376" y="455"/>
                        <a:pt x="423" y="424"/>
                      </a:cubicBezTo>
                      <a:cubicBezTo>
                        <a:pt x="439" y="393"/>
                        <a:pt x="470" y="393"/>
                        <a:pt x="486" y="393"/>
                      </a:cubicBezTo>
                      <a:cubicBezTo>
                        <a:pt x="516" y="393"/>
                        <a:pt x="548" y="393"/>
                        <a:pt x="563" y="424"/>
                      </a:cubicBezTo>
                      <a:cubicBezTo>
                        <a:pt x="594" y="439"/>
                        <a:pt x="594" y="471"/>
                        <a:pt x="594" y="502"/>
                      </a:cubicBezTo>
                      <a:cubicBezTo>
                        <a:pt x="594" y="518"/>
                        <a:pt x="594" y="549"/>
                        <a:pt x="563" y="565"/>
                      </a:cubicBezTo>
                      <a:cubicBezTo>
                        <a:pt x="548" y="596"/>
                        <a:pt x="516" y="596"/>
                        <a:pt x="486" y="596"/>
                      </a:cubicBezTo>
                      <a:close/>
                      <a:moveTo>
                        <a:pt x="486" y="439"/>
                      </a:moveTo>
                      <a:lnTo>
                        <a:pt x="486" y="439"/>
                      </a:lnTo>
                      <a:cubicBezTo>
                        <a:pt x="470" y="439"/>
                        <a:pt x="454" y="439"/>
                        <a:pt x="454" y="455"/>
                      </a:cubicBezTo>
                      <a:cubicBezTo>
                        <a:pt x="423" y="471"/>
                        <a:pt x="423" y="518"/>
                        <a:pt x="454" y="533"/>
                      </a:cubicBezTo>
                      <a:cubicBezTo>
                        <a:pt x="470" y="565"/>
                        <a:pt x="516" y="565"/>
                        <a:pt x="532" y="533"/>
                      </a:cubicBezTo>
                      <a:cubicBezTo>
                        <a:pt x="548" y="533"/>
                        <a:pt x="548" y="518"/>
                        <a:pt x="548" y="502"/>
                      </a:cubicBezTo>
                      <a:cubicBezTo>
                        <a:pt x="548" y="471"/>
                        <a:pt x="548" y="471"/>
                        <a:pt x="532" y="455"/>
                      </a:cubicBezTo>
                      <a:cubicBezTo>
                        <a:pt x="516" y="439"/>
                        <a:pt x="501" y="439"/>
                        <a:pt x="486" y="439"/>
                      </a:cubicBezTo>
                      <a:close/>
                      <a:moveTo>
                        <a:pt x="673" y="424"/>
                      </a:moveTo>
                      <a:lnTo>
                        <a:pt x="673" y="424"/>
                      </a:lnTo>
                      <a:cubicBezTo>
                        <a:pt x="641" y="424"/>
                        <a:pt x="626" y="408"/>
                        <a:pt x="594" y="393"/>
                      </a:cubicBezTo>
                      <a:cubicBezTo>
                        <a:pt x="563" y="345"/>
                        <a:pt x="563" y="283"/>
                        <a:pt x="594" y="236"/>
                      </a:cubicBezTo>
                      <a:cubicBezTo>
                        <a:pt x="626" y="220"/>
                        <a:pt x="641" y="204"/>
                        <a:pt x="673" y="204"/>
                      </a:cubicBezTo>
                      <a:cubicBezTo>
                        <a:pt x="704" y="204"/>
                        <a:pt x="736" y="220"/>
                        <a:pt x="751" y="236"/>
                      </a:cubicBezTo>
                      <a:cubicBezTo>
                        <a:pt x="767" y="251"/>
                        <a:pt x="782" y="283"/>
                        <a:pt x="782" y="314"/>
                      </a:cubicBezTo>
                      <a:cubicBezTo>
                        <a:pt x="782" y="345"/>
                        <a:pt x="767" y="361"/>
                        <a:pt x="751" y="393"/>
                      </a:cubicBezTo>
                      <a:cubicBezTo>
                        <a:pt x="736" y="408"/>
                        <a:pt x="704" y="424"/>
                        <a:pt x="673" y="424"/>
                      </a:cubicBezTo>
                      <a:close/>
                      <a:moveTo>
                        <a:pt x="673" y="251"/>
                      </a:moveTo>
                      <a:lnTo>
                        <a:pt x="673" y="251"/>
                      </a:lnTo>
                      <a:cubicBezTo>
                        <a:pt x="657" y="251"/>
                        <a:pt x="641" y="251"/>
                        <a:pt x="626" y="267"/>
                      </a:cubicBezTo>
                      <a:cubicBezTo>
                        <a:pt x="610" y="298"/>
                        <a:pt x="610" y="330"/>
                        <a:pt x="626" y="361"/>
                      </a:cubicBezTo>
                      <a:cubicBezTo>
                        <a:pt x="657" y="376"/>
                        <a:pt x="689" y="376"/>
                        <a:pt x="720" y="361"/>
                      </a:cubicBezTo>
                      <a:cubicBezTo>
                        <a:pt x="736" y="345"/>
                        <a:pt x="736" y="330"/>
                        <a:pt x="736" y="314"/>
                      </a:cubicBezTo>
                      <a:cubicBezTo>
                        <a:pt x="736" y="298"/>
                        <a:pt x="736" y="283"/>
                        <a:pt x="720" y="267"/>
                      </a:cubicBezTo>
                      <a:cubicBezTo>
                        <a:pt x="704" y="251"/>
                        <a:pt x="689" y="251"/>
                        <a:pt x="673" y="251"/>
                      </a:cubicBezTo>
                      <a:close/>
                      <a:moveTo>
                        <a:pt x="298" y="424"/>
                      </a:moveTo>
                      <a:lnTo>
                        <a:pt x="298" y="424"/>
                      </a:lnTo>
                      <a:cubicBezTo>
                        <a:pt x="282" y="424"/>
                        <a:pt x="251" y="408"/>
                        <a:pt x="235" y="393"/>
                      </a:cubicBezTo>
                      <a:cubicBezTo>
                        <a:pt x="188" y="345"/>
                        <a:pt x="188" y="283"/>
                        <a:pt x="235" y="236"/>
                      </a:cubicBezTo>
                      <a:cubicBezTo>
                        <a:pt x="251" y="220"/>
                        <a:pt x="282" y="204"/>
                        <a:pt x="298" y="204"/>
                      </a:cubicBezTo>
                      <a:cubicBezTo>
                        <a:pt x="329" y="204"/>
                        <a:pt x="361" y="220"/>
                        <a:pt x="376" y="236"/>
                      </a:cubicBezTo>
                      <a:cubicBezTo>
                        <a:pt x="407" y="251"/>
                        <a:pt x="407" y="283"/>
                        <a:pt x="407" y="314"/>
                      </a:cubicBezTo>
                      <a:cubicBezTo>
                        <a:pt x="407" y="345"/>
                        <a:pt x="407" y="361"/>
                        <a:pt x="376" y="393"/>
                      </a:cubicBezTo>
                      <a:cubicBezTo>
                        <a:pt x="361" y="408"/>
                        <a:pt x="329" y="424"/>
                        <a:pt x="298" y="424"/>
                      </a:cubicBezTo>
                      <a:close/>
                      <a:moveTo>
                        <a:pt x="298" y="251"/>
                      </a:moveTo>
                      <a:lnTo>
                        <a:pt x="298" y="251"/>
                      </a:lnTo>
                      <a:cubicBezTo>
                        <a:pt x="282" y="251"/>
                        <a:pt x="266" y="251"/>
                        <a:pt x="266" y="267"/>
                      </a:cubicBezTo>
                      <a:cubicBezTo>
                        <a:pt x="235" y="298"/>
                        <a:pt x="235" y="330"/>
                        <a:pt x="266" y="361"/>
                      </a:cubicBezTo>
                      <a:cubicBezTo>
                        <a:pt x="282" y="376"/>
                        <a:pt x="329" y="376"/>
                        <a:pt x="345" y="361"/>
                      </a:cubicBezTo>
                      <a:cubicBezTo>
                        <a:pt x="361" y="345"/>
                        <a:pt x="361" y="330"/>
                        <a:pt x="361" y="314"/>
                      </a:cubicBezTo>
                      <a:cubicBezTo>
                        <a:pt x="361" y="298"/>
                        <a:pt x="361" y="283"/>
                        <a:pt x="345" y="267"/>
                      </a:cubicBezTo>
                      <a:cubicBezTo>
                        <a:pt x="329" y="251"/>
                        <a:pt x="313" y="251"/>
                        <a:pt x="298" y="251"/>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a:latin typeface="微软雅黑" panose="020B0503020204020204" pitchFamily="34" charset="-122"/>
                    <a:ea typeface="微软雅黑" panose="020B0503020204020204" pitchFamily="34" charset="-122"/>
                    <a:cs typeface="+mn-ea"/>
                    <a:sym typeface="+mn-lt"/>
                  </a:endParaRPr>
                </a:p>
              </p:txBody>
            </p:sp>
            <p:sp>
              <p:nvSpPr>
                <p:cNvPr id="14" name="TextBox 10"/>
                <p:cNvSpPr txBox="1"/>
                <p:nvPr/>
              </p:nvSpPr>
              <p:spPr>
                <a:xfrm>
                  <a:off x="8692183" y="2427818"/>
                  <a:ext cx="1636092" cy="4548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输入小标题</a:t>
                  </a:r>
                </a:p>
              </p:txBody>
            </p:sp>
            <p:sp>
              <p:nvSpPr>
                <p:cNvPr id="15" name="Freeform 4"/>
                <p:cNvSpPr>
                  <a:spLocks noChangeArrowheads="1"/>
                </p:cNvSpPr>
                <p:nvPr/>
              </p:nvSpPr>
              <p:spPr bwMode="auto">
                <a:xfrm>
                  <a:off x="8062898" y="4152282"/>
                  <a:ext cx="297981" cy="297981"/>
                </a:xfrm>
                <a:custGeom>
                  <a:avLst/>
                  <a:gdLst>
                    <a:gd name="T0" fmla="*/ 486 w 988"/>
                    <a:gd name="T1" fmla="*/ 988 h 989"/>
                    <a:gd name="T2" fmla="*/ 486 w 988"/>
                    <a:gd name="T3" fmla="*/ 0 h 989"/>
                    <a:gd name="T4" fmla="*/ 486 w 988"/>
                    <a:gd name="T5" fmla="*/ 988 h 989"/>
                    <a:gd name="T6" fmla="*/ 486 w 988"/>
                    <a:gd name="T7" fmla="*/ 47 h 989"/>
                    <a:gd name="T8" fmla="*/ 486 w 988"/>
                    <a:gd name="T9" fmla="*/ 941 h 989"/>
                    <a:gd name="T10" fmla="*/ 486 w 988"/>
                    <a:gd name="T11" fmla="*/ 47 h 989"/>
                    <a:gd name="T12" fmla="*/ 673 w 988"/>
                    <a:gd name="T13" fmla="*/ 784 h 989"/>
                    <a:gd name="T14" fmla="*/ 594 w 988"/>
                    <a:gd name="T15" fmla="*/ 612 h 989"/>
                    <a:gd name="T16" fmla="*/ 751 w 988"/>
                    <a:gd name="T17" fmla="*/ 612 h 989"/>
                    <a:gd name="T18" fmla="*/ 751 w 988"/>
                    <a:gd name="T19" fmla="*/ 753 h 989"/>
                    <a:gd name="T20" fmla="*/ 673 w 988"/>
                    <a:gd name="T21" fmla="*/ 627 h 989"/>
                    <a:gd name="T22" fmla="*/ 626 w 988"/>
                    <a:gd name="T23" fmla="*/ 643 h 989"/>
                    <a:gd name="T24" fmla="*/ 720 w 988"/>
                    <a:gd name="T25" fmla="*/ 722 h 989"/>
                    <a:gd name="T26" fmla="*/ 720 w 988"/>
                    <a:gd name="T27" fmla="*/ 643 h 989"/>
                    <a:gd name="T28" fmla="*/ 298 w 988"/>
                    <a:gd name="T29" fmla="*/ 784 h 989"/>
                    <a:gd name="T30" fmla="*/ 235 w 988"/>
                    <a:gd name="T31" fmla="*/ 753 h 989"/>
                    <a:gd name="T32" fmla="*/ 298 w 988"/>
                    <a:gd name="T33" fmla="*/ 581 h 989"/>
                    <a:gd name="T34" fmla="*/ 407 w 988"/>
                    <a:gd name="T35" fmla="*/ 690 h 989"/>
                    <a:gd name="T36" fmla="*/ 298 w 988"/>
                    <a:gd name="T37" fmla="*/ 784 h 989"/>
                    <a:gd name="T38" fmla="*/ 298 w 988"/>
                    <a:gd name="T39" fmla="*/ 627 h 989"/>
                    <a:gd name="T40" fmla="*/ 266 w 988"/>
                    <a:gd name="T41" fmla="*/ 722 h 989"/>
                    <a:gd name="T42" fmla="*/ 361 w 988"/>
                    <a:gd name="T43" fmla="*/ 690 h 989"/>
                    <a:gd name="T44" fmla="*/ 298 w 988"/>
                    <a:gd name="T45" fmla="*/ 627 h 989"/>
                    <a:gd name="T46" fmla="*/ 486 w 988"/>
                    <a:gd name="T47" fmla="*/ 596 h 989"/>
                    <a:gd name="T48" fmla="*/ 423 w 988"/>
                    <a:gd name="T49" fmla="*/ 424 h 989"/>
                    <a:gd name="T50" fmla="*/ 563 w 988"/>
                    <a:gd name="T51" fmla="*/ 424 h 989"/>
                    <a:gd name="T52" fmla="*/ 563 w 988"/>
                    <a:gd name="T53" fmla="*/ 565 h 989"/>
                    <a:gd name="T54" fmla="*/ 486 w 988"/>
                    <a:gd name="T55" fmla="*/ 439 h 989"/>
                    <a:gd name="T56" fmla="*/ 454 w 988"/>
                    <a:gd name="T57" fmla="*/ 455 h 989"/>
                    <a:gd name="T58" fmla="*/ 532 w 988"/>
                    <a:gd name="T59" fmla="*/ 533 h 989"/>
                    <a:gd name="T60" fmla="*/ 532 w 988"/>
                    <a:gd name="T61" fmla="*/ 455 h 989"/>
                    <a:gd name="T62" fmla="*/ 673 w 988"/>
                    <a:gd name="T63" fmla="*/ 424 h 989"/>
                    <a:gd name="T64" fmla="*/ 594 w 988"/>
                    <a:gd name="T65" fmla="*/ 393 h 989"/>
                    <a:gd name="T66" fmla="*/ 673 w 988"/>
                    <a:gd name="T67" fmla="*/ 204 h 989"/>
                    <a:gd name="T68" fmla="*/ 782 w 988"/>
                    <a:gd name="T69" fmla="*/ 314 h 989"/>
                    <a:gd name="T70" fmla="*/ 673 w 988"/>
                    <a:gd name="T71" fmla="*/ 424 h 989"/>
                    <a:gd name="T72" fmla="*/ 673 w 988"/>
                    <a:gd name="T73" fmla="*/ 251 h 989"/>
                    <a:gd name="T74" fmla="*/ 626 w 988"/>
                    <a:gd name="T75" fmla="*/ 361 h 989"/>
                    <a:gd name="T76" fmla="*/ 736 w 988"/>
                    <a:gd name="T77" fmla="*/ 314 h 989"/>
                    <a:gd name="T78" fmla="*/ 673 w 988"/>
                    <a:gd name="T79" fmla="*/ 251 h 989"/>
                    <a:gd name="T80" fmla="*/ 298 w 988"/>
                    <a:gd name="T81" fmla="*/ 424 h 989"/>
                    <a:gd name="T82" fmla="*/ 235 w 988"/>
                    <a:gd name="T83" fmla="*/ 236 h 989"/>
                    <a:gd name="T84" fmla="*/ 376 w 988"/>
                    <a:gd name="T85" fmla="*/ 236 h 989"/>
                    <a:gd name="T86" fmla="*/ 376 w 988"/>
                    <a:gd name="T87" fmla="*/ 393 h 989"/>
                    <a:gd name="T88" fmla="*/ 298 w 988"/>
                    <a:gd name="T89" fmla="*/ 251 h 989"/>
                    <a:gd name="T90" fmla="*/ 266 w 988"/>
                    <a:gd name="T91" fmla="*/ 267 h 989"/>
                    <a:gd name="T92" fmla="*/ 345 w 988"/>
                    <a:gd name="T93" fmla="*/ 361 h 989"/>
                    <a:gd name="T94" fmla="*/ 345 w 988"/>
                    <a:gd name="T95" fmla="*/ 26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8" h="989">
                      <a:moveTo>
                        <a:pt x="486" y="988"/>
                      </a:moveTo>
                      <a:lnTo>
                        <a:pt x="486" y="988"/>
                      </a:lnTo>
                      <a:cubicBezTo>
                        <a:pt x="219" y="988"/>
                        <a:pt x="0" y="769"/>
                        <a:pt x="0" y="502"/>
                      </a:cubicBezTo>
                      <a:cubicBezTo>
                        <a:pt x="0" y="220"/>
                        <a:pt x="219" y="0"/>
                        <a:pt x="486" y="0"/>
                      </a:cubicBezTo>
                      <a:cubicBezTo>
                        <a:pt x="767" y="0"/>
                        <a:pt x="987" y="220"/>
                        <a:pt x="987" y="502"/>
                      </a:cubicBezTo>
                      <a:cubicBezTo>
                        <a:pt x="987" y="769"/>
                        <a:pt x="767" y="988"/>
                        <a:pt x="486" y="988"/>
                      </a:cubicBezTo>
                      <a:close/>
                      <a:moveTo>
                        <a:pt x="486" y="47"/>
                      </a:moveTo>
                      <a:lnTo>
                        <a:pt x="486" y="47"/>
                      </a:lnTo>
                      <a:cubicBezTo>
                        <a:pt x="251" y="47"/>
                        <a:pt x="47" y="251"/>
                        <a:pt x="47" y="502"/>
                      </a:cubicBezTo>
                      <a:cubicBezTo>
                        <a:pt x="47" y="737"/>
                        <a:pt x="251" y="941"/>
                        <a:pt x="486" y="941"/>
                      </a:cubicBezTo>
                      <a:cubicBezTo>
                        <a:pt x="736" y="941"/>
                        <a:pt x="939" y="737"/>
                        <a:pt x="939" y="502"/>
                      </a:cubicBezTo>
                      <a:cubicBezTo>
                        <a:pt x="939" y="251"/>
                        <a:pt x="736" y="47"/>
                        <a:pt x="486" y="47"/>
                      </a:cubicBezTo>
                      <a:close/>
                      <a:moveTo>
                        <a:pt x="673" y="784"/>
                      </a:moveTo>
                      <a:lnTo>
                        <a:pt x="673" y="784"/>
                      </a:lnTo>
                      <a:cubicBezTo>
                        <a:pt x="641" y="784"/>
                        <a:pt x="626" y="784"/>
                        <a:pt x="594" y="753"/>
                      </a:cubicBezTo>
                      <a:cubicBezTo>
                        <a:pt x="563" y="722"/>
                        <a:pt x="563" y="643"/>
                        <a:pt x="594" y="612"/>
                      </a:cubicBezTo>
                      <a:cubicBezTo>
                        <a:pt x="626" y="581"/>
                        <a:pt x="641" y="581"/>
                        <a:pt x="673" y="581"/>
                      </a:cubicBezTo>
                      <a:cubicBezTo>
                        <a:pt x="704" y="581"/>
                        <a:pt x="736" y="581"/>
                        <a:pt x="751" y="612"/>
                      </a:cubicBezTo>
                      <a:cubicBezTo>
                        <a:pt x="767" y="627"/>
                        <a:pt x="782" y="659"/>
                        <a:pt x="782" y="690"/>
                      </a:cubicBezTo>
                      <a:cubicBezTo>
                        <a:pt x="782" y="706"/>
                        <a:pt x="767" y="737"/>
                        <a:pt x="751" y="753"/>
                      </a:cubicBezTo>
                      <a:cubicBezTo>
                        <a:pt x="736" y="784"/>
                        <a:pt x="704" y="784"/>
                        <a:pt x="673" y="784"/>
                      </a:cubicBezTo>
                      <a:close/>
                      <a:moveTo>
                        <a:pt x="673" y="627"/>
                      </a:moveTo>
                      <a:lnTo>
                        <a:pt x="673" y="627"/>
                      </a:lnTo>
                      <a:cubicBezTo>
                        <a:pt x="657" y="627"/>
                        <a:pt x="641" y="627"/>
                        <a:pt x="626" y="643"/>
                      </a:cubicBezTo>
                      <a:cubicBezTo>
                        <a:pt x="610" y="659"/>
                        <a:pt x="610" y="706"/>
                        <a:pt x="626" y="722"/>
                      </a:cubicBezTo>
                      <a:cubicBezTo>
                        <a:pt x="657" y="753"/>
                        <a:pt x="689" y="753"/>
                        <a:pt x="720" y="722"/>
                      </a:cubicBezTo>
                      <a:cubicBezTo>
                        <a:pt x="736" y="722"/>
                        <a:pt x="736" y="706"/>
                        <a:pt x="736" y="690"/>
                      </a:cubicBezTo>
                      <a:cubicBezTo>
                        <a:pt x="736" y="659"/>
                        <a:pt x="736" y="659"/>
                        <a:pt x="720" y="643"/>
                      </a:cubicBezTo>
                      <a:cubicBezTo>
                        <a:pt x="704" y="627"/>
                        <a:pt x="689" y="627"/>
                        <a:pt x="673" y="627"/>
                      </a:cubicBezTo>
                      <a:close/>
                      <a:moveTo>
                        <a:pt x="298" y="784"/>
                      </a:moveTo>
                      <a:lnTo>
                        <a:pt x="298" y="784"/>
                      </a:lnTo>
                      <a:cubicBezTo>
                        <a:pt x="282" y="784"/>
                        <a:pt x="251" y="784"/>
                        <a:pt x="235" y="753"/>
                      </a:cubicBezTo>
                      <a:cubicBezTo>
                        <a:pt x="188" y="722"/>
                        <a:pt x="188" y="643"/>
                        <a:pt x="235" y="612"/>
                      </a:cubicBezTo>
                      <a:cubicBezTo>
                        <a:pt x="251" y="581"/>
                        <a:pt x="282" y="581"/>
                        <a:pt x="298" y="581"/>
                      </a:cubicBezTo>
                      <a:cubicBezTo>
                        <a:pt x="329" y="581"/>
                        <a:pt x="361" y="581"/>
                        <a:pt x="376" y="612"/>
                      </a:cubicBezTo>
                      <a:cubicBezTo>
                        <a:pt x="407" y="627"/>
                        <a:pt x="407" y="659"/>
                        <a:pt x="407" y="690"/>
                      </a:cubicBezTo>
                      <a:cubicBezTo>
                        <a:pt x="407" y="706"/>
                        <a:pt x="407" y="737"/>
                        <a:pt x="376" y="753"/>
                      </a:cubicBezTo>
                      <a:cubicBezTo>
                        <a:pt x="361" y="784"/>
                        <a:pt x="329" y="784"/>
                        <a:pt x="298" y="784"/>
                      </a:cubicBezTo>
                      <a:close/>
                      <a:moveTo>
                        <a:pt x="298" y="627"/>
                      </a:moveTo>
                      <a:lnTo>
                        <a:pt x="298" y="627"/>
                      </a:lnTo>
                      <a:cubicBezTo>
                        <a:pt x="282" y="627"/>
                        <a:pt x="266" y="627"/>
                        <a:pt x="266" y="643"/>
                      </a:cubicBezTo>
                      <a:cubicBezTo>
                        <a:pt x="235" y="659"/>
                        <a:pt x="235" y="706"/>
                        <a:pt x="266" y="722"/>
                      </a:cubicBezTo>
                      <a:cubicBezTo>
                        <a:pt x="282" y="753"/>
                        <a:pt x="329" y="753"/>
                        <a:pt x="345" y="722"/>
                      </a:cubicBezTo>
                      <a:cubicBezTo>
                        <a:pt x="361" y="722"/>
                        <a:pt x="361" y="706"/>
                        <a:pt x="361" y="690"/>
                      </a:cubicBezTo>
                      <a:cubicBezTo>
                        <a:pt x="361" y="659"/>
                        <a:pt x="361" y="659"/>
                        <a:pt x="345" y="643"/>
                      </a:cubicBezTo>
                      <a:cubicBezTo>
                        <a:pt x="329" y="627"/>
                        <a:pt x="313" y="627"/>
                        <a:pt x="298" y="627"/>
                      </a:cubicBezTo>
                      <a:close/>
                      <a:moveTo>
                        <a:pt x="486" y="596"/>
                      </a:moveTo>
                      <a:lnTo>
                        <a:pt x="486" y="596"/>
                      </a:lnTo>
                      <a:cubicBezTo>
                        <a:pt x="470" y="596"/>
                        <a:pt x="439" y="596"/>
                        <a:pt x="423" y="565"/>
                      </a:cubicBezTo>
                      <a:cubicBezTo>
                        <a:pt x="376" y="533"/>
                        <a:pt x="376" y="455"/>
                        <a:pt x="423" y="424"/>
                      </a:cubicBezTo>
                      <a:cubicBezTo>
                        <a:pt x="439" y="393"/>
                        <a:pt x="470" y="393"/>
                        <a:pt x="486" y="393"/>
                      </a:cubicBezTo>
                      <a:cubicBezTo>
                        <a:pt x="516" y="393"/>
                        <a:pt x="548" y="393"/>
                        <a:pt x="563" y="424"/>
                      </a:cubicBezTo>
                      <a:cubicBezTo>
                        <a:pt x="594" y="439"/>
                        <a:pt x="594" y="471"/>
                        <a:pt x="594" y="502"/>
                      </a:cubicBezTo>
                      <a:cubicBezTo>
                        <a:pt x="594" y="518"/>
                        <a:pt x="594" y="549"/>
                        <a:pt x="563" y="565"/>
                      </a:cubicBezTo>
                      <a:cubicBezTo>
                        <a:pt x="548" y="596"/>
                        <a:pt x="516" y="596"/>
                        <a:pt x="486" y="596"/>
                      </a:cubicBezTo>
                      <a:close/>
                      <a:moveTo>
                        <a:pt x="486" y="439"/>
                      </a:moveTo>
                      <a:lnTo>
                        <a:pt x="486" y="439"/>
                      </a:lnTo>
                      <a:cubicBezTo>
                        <a:pt x="470" y="439"/>
                        <a:pt x="454" y="439"/>
                        <a:pt x="454" y="455"/>
                      </a:cubicBezTo>
                      <a:cubicBezTo>
                        <a:pt x="423" y="471"/>
                        <a:pt x="423" y="518"/>
                        <a:pt x="454" y="533"/>
                      </a:cubicBezTo>
                      <a:cubicBezTo>
                        <a:pt x="470" y="565"/>
                        <a:pt x="516" y="565"/>
                        <a:pt x="532" y="533"/>
                      </a:cubicBezTo>
                      <a:cubicBezTo>
                        <a:pt x="548" y="533"/>
                        <a:pt x="548" y="518"/>
                        <a:pt x="548" y="502"/>
                      </a:cubicBezTo>
                      <a:cubicBezTo>
                        <a:pt x="548" y="471"/>
                        <a:pt x="548" y="471"/>
                        <a:pt x="532" y="455"/>
                      </a:cubicBezTo>
                      <a:cubicBezTo>
                        <a:pt x="516" y="439"/>
                        <a:pt x="501" y="439"/>
                        <a:pt x="486" y="439"/>
                      </a:cubicBezTo>
                      <a:close/>
                      <a:moveTo>
                        <a:pt x="673" y="424"/>
                      </a:moveTo>
                      <a:lnTo>
                        <a:pt x="673" y="424"/>
                      </a:lnTo>
                      <a:cubicBezTo>
                        <a:pt x="641" y="424"/>
                        <a:pt x="626" y="408"/>
                        <a:pt x="594" y="393"/>
                      </a:cubicBezTo>
                      <a:cubicBezTo>
                        <a:pt x="563" y="345"/>
                        <a:pt x="563" y="283"/>
                        <a:pt x="594" y="236"/>
                      </a:cubicBezTo>
                      <a:cubicBezTo>
                        <a:pt x="626" y="220"/>
                        <a:pt x="641" y="204"/>
                        <a:pt x="673" y="204"/>
                      </a:cubicBezTo>
                      <a:cubicBezTo>
                        <a:pt x="704" y="204"/>
                        <a:pt x="736" y="220"/>
                        <a:pt x="751" y="236"/>
                      </a:cubicBezTo>
                      <a:cubicBezTo>
                        <a:pt x="767" y="251"/>
                        <a:pt x="782" y="283"/>
                        <a:pt x="782" y="314"/>
                      </a:cubicBezTo>
                      <a:cubicBezTo>
                        <a:pt x="782" y="345"/>
                        <a:pt x="767" y="361"/>
                        <a:pt x="751" y="393"/>
                      </a:cubicBezTo>
                      <a:cubicBezTo>
                        <a:pt x="736" y="408"/>
                        <a:pt x="704" y="424"/>
                        <a:pt x="673" y="424"/>
                      </a:cubicBezTo>
                      <a:close/>
                      <a:moveTo>
                        <a:pt x="673" y="251"/>
                      </a:moveTo>
                      <a:lnTo>
                        <a:pt x="673" y="251"/>
                      </a:lnTo>
                      <a:cubicBezTo>
                        <a:pt x="657" y="251"/>
                        <a:pt x="641" y="251"/>
                        <a:pt x="626" y="267"/>
                      </a:cubicBezTo>
                      <a:cubicBezTo>
                        <a:pt x="610" y="298"/>
                        <a:pt x="610" y="330"/>
                        <a:pt x="626" y="361"/>
                      </a:cubicBezTo>
                      <a:cubicBezTo>
                        <a:pt x="657" y="376"/>
                        <a:pt x="689" y="376"/>
                        <a:pt x="720" y="361"/>
                      </a:cubicBezTo>
                      <a:cubicBezTo>
                        <a:pt x="736" y="345"/>
                        <a:pt x="736" y="330"/>
                        <a:pt x="736" y="314"/>
                      </a:cubicBezTo>
                      <a:cubicBezTo>
                        <a:pt x="736" y="298"/>
                        <a:pt x="736" y="283"/>
                        <a:pt x="720" y="267"/>
                      </a:cubicBezTo>
                      <a:cubicBezTo>
                        <a:pt x="704" y="251"/>
                        <a:pt x="689" y="251"/>
                        <a:pt x="673" y="251"/>
                      </a:cubicBezTo>
                      <a:close/>
                      <a:moveTo>
                        <a:pt x="298" y="424"/>
                      </a:moveTo>
                      <a:lnTo>
                        <a:pt x="298" y="424"/>
                      </a:lnTo>
                      <a:cubicBezTo>
                        <a:pt x="282" y="424"/>
                        <a:pt x="251" y="408"/>
                        <a:pt x="235" y="393"/>
                      </a:cubicBezTo>
                      <a:cubicBezTo>
                        <a:pt x="188" y="345"/>
                        <a:pt x="188" y="283"/>
                        <a:pt x="235" y="236"/>
                      </a:cubicBezTo>
                      <a:cubicBezTo>
                        <a:pt x="251" y="220"/>
                        <a:pt x="282" y="204"/>
                        <a:pt x="298" y="204"/>
                      </a:cubicBezTo>
                      <a:cubicBezTo>
                        <a:pt x="329" y="204"/>
                        <a:pt x="361" y="220"/>
                        <a:pt x="376" y="236"/>
                      </a:cubicBezTo>
                      <a:cubicBezTo>
                        <a:pt x="407" y="251"/>
                        <a:pt x="407" y="283"/>
                        <a:pt x="407" y="314"/>
                      </a:cubicBezTo>
                      <a:cubicBezTo>
                        <a:pt x="407" y="345"/>
                        <a:pt x="407" y="361"/>
                        <a:pt x="376" y="393"/>
                      </a:cubicBezTo>
                      <a:cubicBezTo>
                        <a:pt x="361" y="408"/>
                        <a:pt x="329" y="424"/>
                        <a:pt x="298" y="424"/>
                      </a:cubicBezTo>
                      <a:close/>
                      <a:moveTo>
                        <a:pt x="298" y="251"/>
                      </a:moveTo>
                      <a:lnTo>
                        <a:pt x="298" y="251"/>
                      </a:lnTo>
                      <a:cubicBezTo>
                        <a:pt x="282" y="251"/>
                        <a:pt x="266" y="251"/>
                        <a:pt x="266" y="267"/>
                      </a:cubicBezTo>
                      <a:cubicBezTo>
                        <a:pt x="235" y="298"/>
                        <a:pt x="235" y="330"/>
                        <a:pt x="266" y="361"/>
                      </a:cubicBezTo>
                      <a:cubicBezTo>
                        <a:pt x="282" y="376"/>
                        <a:pt x="329" y="376"/>
                        <a:pt x="345" y="361"/>
                      </a:cubicBezTo>
                      <a:cubicBezTo>
                        <a:pt x="361" y="345"/>
                        <a:pt x="361" y="330"/>
                        <a:pt x="361" y="314"/>
                      </a:cubicBezTo>
                      <a:cubicBezTo>
                        <a:pt x="361" y="298"/>
                        <a:pt x="361" y="283"/>
                        <a:pt x="345" y="267"/>
                      </a:cubicBezTo>
                      <a:cubicBezTo>
                        <a:pt x="329" y="251"/>
                        <a:pt x="313" y="251"/>
                        <a:pt x="298" y="251"/>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a:latin typeface="微软雅黑" panose="020B0503020204020204" pitchFamily="34" charset="-122"/>
                    <a:ea typeface="微软雅黑" panose="020B0503020204020204" pitchFamily="34" charset="-122"/>
                    <a:cs typeface="+mn-ea"/>
                    <a:sym typeface="+mn-lt"/>
                  </a:endParaRPr>
                </a:p>
              </p:txBody>
            </p:sp>
            <p:sp>
              <p:nvSpPr>
                <p:cNvPr id="25" name="TextBox 17"/>
                <p:cNvSpPr txBox="1"/>
                <p:nvPr/>
              </p:nvSpPr>
              <p:spPr>
                <a:xfrm>
                  <a:off x="7393841" y="4697243"/>
                  <a:ext cx="1636092" cy="4548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输入小标题</a:t>
                  </a:r>
                </a:p>
              </p:txBody>
            </p:sp>
            <p:sp>
              <p:nvSpPr>
                <p:cNvPr id="26" name="Freeform 4"/>
                <p:cNvSpPr>
                  <a:spLocks noChangeArrowheads="1"/>
                </p:cNvSpPr>
                <p:nvPr/>
              </p:nvSpPr>
              <p:spPr bwMode="auto">
                <a:xfrm>
                  <a:off x="10588994" y="4085975"/>
                  <a:ext cx="297981" cy="297981"/>
                </a:xfrm>
                <a:custGeom>
                  <a:avLst/>
                  <a:gdLst>
                    <a:gd name="T0" fmla="*/ 486 w 988"/>
                    <a:gd name="T1" fmla="*/ 988 h 989"/>
                    <a:gd name="T2" fmla="*/ 486 w 988"/>
                    <a:gd name="T3" fmla="*/ 0 h 989"/>
                    <a:gd name="T4" fmla="*/ 486 w 988"/>
                    <a:gd name="T5" fmla="*/ 988 h 989"/>
                    <a:gd name="T6" fmla="*/ 486 w 988"/>
                    <a:gd name="T7" fmla="*/ 47 h 989"/>
                    <a:gd name="T8" fmla="*/ 486 w 988"/>
                    <a:gd name="T9" fmla="*/ 941 h 989"/>
                    <a:gd name="T10" fmla="*/ 486 w 988"/>
                    <a:gd name="T11" fmla="*/ 47 h 989"/>
                    <a:gd name="T12" fmla="*/ 673 w 988"/>
                    <a:gd name="T13" fmla="*/ 784 h 989"/>
                    <a:gd name="T14" fmla="*/ 594 w 988"/>
                    <a:gd name="T15" fmla="*/ 612 h 989"/>
                    <a:gd name="T16" fmla="*/ 751 w 988"/>
                    <a:gd name="T17" fmla="*/ 612 h 989"/>
                    <a:gd name="T18" fmla="*/ 751 w 988"/>
                    <a:gd name="T19" fmla="*/ 753 h 989"/>
                    <a:gd name="T20" fmla="*/ 673 w 988"/>
                    <a:gd name="T21" fmla="*/ 627 h 989"/>
                    <a:gd name="T22" fmla="*/ 626 w 988"/>
                    <a:gd name="T23" fmla="*/ 643 h 989"/>
                    <a:gd name="T24" fmla="*/ 720 w 988"/>
                    <a:gd name="T25" fmla="*/ 722 h 989"/>
                    <a:gd name="T26" fmla="*/ 720 w 988"/>
                    <a:gd name="T27" fmla="*/ 643 h 989"/>
                    <a:gd name="T28" fmla="*/ 298 w 988"/>
                    <a:gd name="T29" fmla="*/ 784 h 989"/>
                    <a:gd name="T30" fmla="*/ 235 w 988"/>
                    <a:gd name="T31" fmla="*/ 753 h 989"/>
                    <a:gd name="T32" fmla="*/ 298 w 988"/>
                    <a:gd name="T33" fmla="*/ 581 h 989"/>
                    <a:gd name="T34" fmla="*/ 407 w 988"/>
                    <a:gd name="T35" fmla="*/ 690 h 989"/>
                    <a:gd name="T36" fmla="*/ 298 w 988"/>
                    <a:gd name="T37" fmla="*/ 784 h 989"/>
                    <a:gd name="T38" fmla="*/ 298 w 988"/>
                    <a:gd name="T39" fmla="*/ 627 h 989"/>
                    <a:gd name="T40" fmla="*/ 266 w 988"/>
                    <a:gd name="T41" fmla="*/ 722 h 989"/>
                    <a:gd name="T42" fmla="*/ 361 w 988"/>
                    <a:gd name="T43" fmla="*/ 690 h 989"/>
                    <a:gd name="T44" fmla="*/ 298 w 988"/>
                    <a:gd name="T45" fmla="*/ 627 h 989"/>
                    <a:gd name="T46" fmla="*/ 486 w 988"/>
                    <a:gd name="T47" fmla="*/ 596 h 989"/>
                    <a:gd name="T48" fmla="*/ 423 w 988"/>
                    <a:gd name="T49" fmla="*/ 424 h 989"/>
                    <a:gd name="T50" fmla="*/ 563 w 988"/>
                    <a:gd name="T51" fmla="*/ 424 h 989"/>
                    <a:gd name="T52" fmla="*/ 563 w 988"/>
                    <a:gd name="T53" fmla="*/ 565 h 989"/>
                    <a:gd name="T54" fmla="*/ 486 w 988"/>
                    <a:gd name="T55" fmla="*/ 439 h 989"/>
                    <a:gd name="T56" fmla="*/ 454 w 988"/>
                    <a:gd name="T57" fmla="*/ 455 h 989"/>
                    <a:gd name="T58" fmla="*/ 532 w 988"/>
                    <a:gd name="T59" fmla="*/ 533 h 989"/>
                    <a:gd name="T60" fmla="*/ 532 w 988"/>
                    <a:gd name="T61" fmla="*/ 455 h 989"/>
                    <a:gd name="T62" fmla="*/ 673 w 988"/>
                    <a:gd name="T63" fmla="*/ 424 h 989"/>
                    <a:gd name="T64" fmla="*/ 594 w 988"/>
                    <a:gd name="T65" fmla="*/ 393 h 989"/>
                    <a:gd name="T66" fmla="*/ 673 w 988"/>
                    <a:gd name="T67" fmla="*/ 204 h 989"/>
                    <a:gd name="T68" fmla="*/ 782 w 988"/>
                    <a:gd name="T69" fmla="*/ 314 h 989"/>
                    <a:gd name="T70" fmla="*/ 673 w 988"/>
                    <a:gd name="T71" fmla="*/ 424 h 989"/>
                    <a:gd name="T72" fmla="*/ 673 w 988"/>
                    <a:gd name="T73" fmla="*/ 251 h 989"/>
                    <a:gd name="T74" fmla="*/ 626 w 988"/>
                    <a:gd name="T75" fmla="*/ 361 h 989"/>
                    <a:gd name="T76" fmla="*/ 736 w 988"/>
                    <a:gd name="T77" fmla="*/ 314 h 989"/>
                    <a:gd name="T78" fmla="*/ 673 w 988"/>
                    <a:gd name="T79" fmla="*/ 251 h 989"/>
                    <a:gd name="T80" fmla="*/ 298 w 988"/>
                    <a:gd name="T81" fmla="*/ 424 h 989"/>
                    <a:gd name="T82" fmla="*/ 235 w 988"/>
                    <a:gd name="T83" fmla="*/ 236 h 989"/>
                    <a:gd name="T84" fmla="*/ 376 w 988"/>
                    <a:gd name="T85" fmla="*/ 236 h 989"/>
                    <a:gd name="T86" fmla="*/ 376 w 988"/>
                    <a:gd name="T87" fmla="*/ 393 h 989"/>
                    <a:gd name="T88" fmla="*/ 298 w 988"/>
                    <a:gd name="T89" fmla="*/ 251 h 989"/>
                    <a:gd name="T90" fmla="*/ 266 w 988"/>
                    <a:gd name="T91" fmla="*/ 267 h 989"/>
                    <a:gd name="T92" fmla="*/ 345 w 988"/>
                    <a:gd name="T93" fmla="*/ 361 h 989"/>
                    <a:gd name="T94" fmla="*/ 345 w 988"/>
                    <a:gd name="T95" fmla="*/ 26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8" h="989">
                      <a:moveTo>
                        <a:pt x="486" y="988"/>
                      </a:moveTo>
                      <a:lnTo>
                        <a:pt x="486" y="988"/>
                      </a:lnTo>
                      <a:cubicBezTo>
                        <a:pt x="219" y="988"/>
                        <a:pt x="0" y="769"/>
                        <a:pt x="0" y="502"/>
                      </a:cubicBezTo>
                      <a:cubicBezTo>
                        <a:pt x="0" y="220"/>
                        <a:pt x="219" y="0"/>
                        <a:pt x="486" y="0"/>
                      </a:cubicBezTo>
                      <a:cubicBezTo>
                        <a:pt x="767" y="0"/>
                        <a:pt x="987" y="220"/>
                        <a:pt x="987" y="502"/>
                      </a:cubicBezTo>
                      <a:cubicBezTo>
                        <a:pt x="987" y="769"/>
                        <a:pt x="767" y="988"/>
                        <a:pt x="486" y="988"/>
                      </a:cubicBezTo>
                      <a:close/>
                      <a:moveTo>
                        <a:pt x="486" y="47"/>
                      </a:moveTo>
                      <a:lnTo>
                        <a:pt x="486" y="47"/>
                      </a:lnTo>
                      <a:cubicBezTo>
                        <a:pt x="251" y="47"/>
                        <a:pt x="47" y="251"/>
                        <a:pt x="47" y="502"/>
                      </a:cubicBezTo>
                      <a:cubicBezTo>
                        <a:pt x="47" y="737"/>
                        <a:pt x="251" y="941"/>
                        <a:pt x="486" y="941"/>
                      </a:cubicBezTo>
                      <a:cubicBezTo>
                        <a:pt x="736" y="941"/>
                        <a:pt x="939" y="737"/>
                        <a:pt x="939" y="502"/>
                      </a:cubicBezTo>
                      <a:cubicBezTo>
                        <a:pt x="939" y="251"/>
                        <a:pt x="736" y="47"/>
                        <a:pt x="486" y="47"/>
                      </a:cubicBezTo>
                      <a:close/>
                      <a:moveTo>
                        <a:pt x="673" y="784"/>
                      </a:moveTo>
                      <a:lnTo>
                        <a:pt x="673" y="784"/>
                      </a:lnTo>
                      <a:cubicBezTo>
                        <a:pt x="641" y="784"/>
                        <a:pt x="626" y="784"/>
                        <a:pt x="594" y="753"/>
                      </a:cubicBezTo>
                      <a:cubicBezTo>
                        <a:pt x="563" y="722"/>
                        <a:pt x="563" y="643"/>
                        <a:pt x="594" y="612"/>
                      </a:cubicBezTo>
                      <a:cubicBezTo>
                        <a:pt x="626" y="581"/>
                        <a:pt x="641" y="581"/>
                        <a:pt x="673" y="581"/>
                      </a:cubicBezTo>
                      <a:cubicBezTo>
                        <a:pt x="704" y="581"/>
                        <a:pt x="736" y="581"/>
                        <a:pt x="751" y="612"/>
                      </a:cubicBezTo>
                      <a:cubicBezTo>
                        <a:pt x="767" y="627"/>
                        <a:pt x="782" y="659"/>
                        <a:pt x="782" y="690"/>
                      </a:cubicBezTo>
                      <a:cubicBezTo>
                        <a:pt x="782" y="706"/>
                        <a:pt x="767" y="737"/>
                        <a:pt x="751" y="753"/>
                      </a:cubicBezTo>
                      <a:cubicBezTo>
                        <a:pt x="736" y="784"/>
                        <a:pt x="704" y="784"/>
                        <a:pt x="673" y="784"/>
                      </a:cubicBezTo>
                      <a:close/>
                      <a:moveTo>
                        <a:pt x="673" y="627"/>
                      </a:moveTo>
                      <a:lnTo>
                        <a:pt x="673" y="627"/>
                      </a:lnTo>
                      <a:cubicBezTo>
                        <a:pt x="657" y="627"/>
                        <a:pt x="641" y="627"/>
                        <a:pt x="626" y="643"/>
                      </a:cubicBezTo>
                      <a:cubicBezTo>
                        <a:pt x="610" y="659"/>
                        <a:pt x="610" y="706"/>
                        <a:pt x="626" y="722"/>
                      </a:cubicBezTo>
                      <a:cubicBezTo>
                        <a:pt x="657" y="753"/>
                        <a:pt x="689" y="753"/>
                        <a:pt x="720" y="722"/>
                      </a:cubicBezTo>
                      <a:cubicBezTo>
                        <a:pt x="736" y="722"/>
                        <a:pt x="736" y="706"/>
                        <a:pt x="736" y="690"/>
                      </a:cubicBezTo>
                      <a:cubicBezTo>
                        <a:pt x="736" y="659"/>
                        <a:pt x="736" y="659"/>
                        <a:pt x="720" y="643"/>
                      </a:cubicBezTo>
                      <a:cubicBezTo>
                        <a:pt x="704" y="627"/>
                        <a:pt x="689" y="627"/>
                        <a:pt x="673" y="627"/>
                      </a:cubicBezTo>
                      <a:close/>
                      <a:moveTo>
                        <a:pt x="298" y="784"/>
                      </a:moveTo>
                      <a:lnTo>
                        <a:pt x="298" y="784"/>
                      </a:lnTo>
                      <a:cubicBezTo>
                        <a:pt x="282" y="784"/>
                        <a:pt x="251" y="784"/>
                        <a:pt x="235" y="753"/>
                      </a:cubicBezTo>
                      <a:cubicBezTo>
                        <a:pt x="188" y="722"/>
                        <a:pt x="188" y="643"/>
                        <a:pt x="235" y="612"/>
                      </a:cubicBezTo>
                      <a:cubicBezTo>
                        <a:pt x="251" y="581"/>
                        <a:pt x="282" y="581"/>
                        <a:pt x="298" y="581"/>
                      </a:cubicBezTo>
                      <a:cubicBezTo>
                        <a:pt x="329" y="581"/>
                        <a:pt x="361" y="581"/>
                        <a:pt x="376" y="612"/>
                      </a:cubicBezTo>
                      <a:cubicBezTo>
                        <a:pt x="407" y="627"/>
                        <a:pt x="407" y="659"/>
                        <a:pt x="407" y="690"/>
                      </a:cubicBezTo>
                      <a:cubicBezTo>
                        <a:pt x="407" y="706"/>
                        <a:pt x="407" y="737"/>
                        <a:pt x="376" y="753"/>
                      </a:cubicBezTo>
                      <a:cubicBezTo>
                        <a:pt x="361" y="784"/>
                        <a:pt x="329" y="784"/>
                        <a:pt x="298" y="784"/>
                      </a:cubicBezTo>
                      <a:close/>
                      <a:moveTo>
                        <a:pt x="298" y="627"/>
                      </a:moveTo>
                      <a:lnTo>
                        <a:pt x="298" y="627"/>
                      </a:lnTo>
                      <a:cubicBezTo>
                        <a:pt x="282" y="627"/>
                        <a:pt x="266" y="627"/>
                        <a:pt x="266" y="643"/>
                      </a:cubicBezTo>
                      <a:cubicBezTo>
                        <a:pt x="235" y="659"/>
                        <a:pt x="235" y="706"/>
                        <a:pt x="266" y="722"/>
                      </a:cubicBezTo>
                      <a:cubicBezTo>
                        <a:pt x="282" y="753"/>
                        <a:pt x="329" y="753"/>
                        <a:pt x="345" y="722"/>
                      </a:cubicBezTo>
                      <a:cubicBezTo>
                        <a:pt x="361" y="722"/>
                        <a:pt x="361" y="706"/>
                        <a:pt x="361" y="690"/>
                      </a:cubicBezTo>
                      <a:cubicBezTo>
                        <a:pt x="361" y="659"/>
                        <a:pt x="361" y="659"/>
                        <a:pt x="345" y="643"/>
                      </a:cubicBezTo>
                      <a:cubicBezTo>
                        <a:pt x="329" y="627"/>
                        <a:pt x="313" y="627"/>
                        <a:pt x="298" y="627"/>
                      </a:cubicBezTo>
                      <a:close/>
                      <a:moveTo>
                        <a:pt x="486" y="596"/>
                      </a:moveTo>
                      <a:lnTo>
                        <a:pt x="486" y="596"/>
                      </a:lnTo>
                      <a:cubicBezTo>
                        <a:pt x="470" y="596"/>
                        <a:pt x="439" y="596"/>
                        <a:pt x="423" y="565"/>
                      </a:cubicBezTo>
                      <a:cubicBezTo>
                        <a:pt x="376" y="533"/>
                        <a:pt x="376" y="455"/>
                        <a:pt x="423" y="424"/>
                      </a:cubicBezTo>
                      <a:cubicBezTo>
                        <a:pt x="439" y="393"/>
                        <a:pt x="470" y="393"/>
                        <a:pt x="486" y="393"/>
                      </a:cubicBezTo>
                      <a:cubicBezTo>
                        <a:pt x="516" y="393"/>
                        <a:pt x="548" y="393"/>
                        <a:pt x="563" y="424"/>
                      </a:cubicBezTo>
                      <a:cubicBezTo>
                        <a:pt x="594" y="439"/>
                        <a:pt x="594" y="471"/>
                        <a:pt x="594" y="502"/>
                      </a:cubicBezTo>
                      <a:cubicBezTo>
                        <a:pt x="594" y="518"/>
                        <a:pt x="594" y="549"/>
                        <a:pt x="563" y="565"/>
                      </a:cubicBezTo>
                      <a:cubicBezTo>
                        <a:pt x="548" y="596"/>
                        <a:pt x="516" y="596"/>
                        <a:pt x="486" y="596"/>
                      </a:cubicBezTo>
                      <a:close/>
                      <a:moveTo>
                        <a:pt x="486" y="439"/>
                      </a:moveTo>
                      <a:lnTo>
                        <a:pt x="486" y="439"/>
                      </a:lnTo>
                      <a:cubicBezTo>
                        <a:pt x="470" y="439"/>
                        <a:pt x="454" y="439"/>
                        <a:pt x="454" y="455"/>
                      </a:cubicBezTo>
                      <a:cubicBezTo>
                        <a:pt x="423" y="471"/>
                        <a:pt x="423" y="518"/>
                        <a:pt x="454" y="533"/>
                      </a:cubicBezTo>
                      <a:cubicBezTo>
                        <a:pt x="470" y="565"/>
                        <a:pt x="516" y="565"/>
                        <a:pt x="532" y="533"/>
                      </a:cubicBezTo>
                      <a:cubicBezTo>
                        <a:pt x="548" y="533"/>
                        <a:pt x="548" y="518"/>
                        <a:pt x="548" y="502"/>
                      </a:cubicBezTo>
                      <a:cubicBezTo>
                        <a:pt x="548" y="471"/>
                        <a:pt x="548" y="471"/>
                        <a:pt x="532" y="455"/>
                      </a:cubicBezTo>
                      <a:cubicBezTo>
                        <a:pt x="516" y="439"/>
                        <a:pt x="501" y="439"/>
                        <a:pt x="486" y="439"/>
                      </a:cubicBezTo>
                      <a:close/>
                      <a:moveTo>
                        <a:pt x="673" y="424"/>
                      </a:moveTo>
                      <a:lnTo>
                        <a:pt x="673" y="424"/>
                      </a:lnTo>
                      <a:cubicBezTo>
                        <a:pt x="641" y="424"/>
                        <a:pt x="626" y="408"/>
                        <a:pt x="594" y="393"/>
                      </a:cubicBezTo>
                      <a:cubicBezTo>
                        <a:pt x="563" y="345"/>
                        <a:pt x="563" y="283"/>
                        <a:pt x="594" y="236"/>
                      </a:cubicBezTo>
                      <a:cubicBezTo>
                        <a:pt x="626" y="220"/>
                        <a:pt x="641" y="204"/>
                        <a:pt x="673" y="204"/>
                      </a:cubicBezTo>
                      <a:cubicBezTo>
                        <a:pt x="704" y="204"/>
                        <a:pt x="736" y="220"/>
                        <a:pt x="751" y="236"/>
                      </a:cubicBezTo>
                      <a:cubicBezTo>
                        <a:pt x="767" y="251"/>
                        <a:pt x="782" y="283"/>
                        <a:pt x="782" y="314"/>
                      </a:cubicBezTo>
                      <a:cubicBezTo>
                        <a:pt x="782" y="345"/>
                        <a:pt x="767" y="361"/>
                        <a:pt x="751" y="393"/>
                      </a:cubicBezTo>
                      <a:cubicBezTo>
                        <a:pt x="736" y="408"/>
                        <a:pt x="704" y="424"/>
                        <a:pt x="673" y="424"/>
                      </a:cubicBezTo>
                      <a:close/>
                      <a:moveTo>
                        <a:pt x="673" y="251"/>
                      </a:moveTo>
                      <a:lnTo>
                        <a:pt x="673" y="251"/>
                      </a:lnTo>
                      <a:cubicBezTo>
                        <a:pt x="657" y="251"/>
                        <a:pt x="641" y="251"/>
                        <a:pt x="626" y="267"/>
                      </a:cubicBezTo>
                      <a:cubicBezTo>
                        <a:pt x="610" y="298"/>
                        <a:pt x="610" y="330"/>
                        <a:pt x="626" y="361"/>
                      </a:cubicBezTo>
                      <a:cubicBezTo>
                        <a:pt x="657" y="376"/>
                        <a:pt x="689" y="376"/>
                        <a:pt x="720" y="361"/>
                      </a:cubicBezTo>
                      <a:cubicBezTo>
                        <a:pt x="736" y="345"/>
                        <a:pt x="736" y="330"/>
                        <a:pt x="736" y="314"/>
                      </a:cubicBezTo>
                      <a:cubicBezTo>
                        <a:pt x="736" y="298"/>
                        <a:pt x="736" y="283"/>
                        <a:pt x="720" y="267"/>
                      </a:cubicBezTo>
                      <a:cubicBezTo>
                        <a:pt x="704" y="251"/>
                        <a:pt x="689" y="251"/>
                        <a:pt x="673" y="251"/>
                      </a:cubicBezTo>
                      <a:close/>
                      <a:moveTo>
                        <a:pt x="298" y="424"/>
                      </a:moveTo>
                      <a:lnTo>
                        <a:pt x="298" y="424"/>
                      </a:lnTo>
                      <a:cubicBezTo>
                        <a:pt x="282" y="424"/>
                        <a:pt x="251" y="408"/>
                        <a:pt x="235" y="393"/>
                      </a:cubicBezTo>
                      <a:cubicBezTo>
                        <a:pt x="188" y="345"/>
                        <a:pt x="188" y="283"/>
                        <a:pt x="235" y="236"/>
                      </a:cubicBezTo>
                      <a:cubicBezTo>
                        <a:pt x="251" y="220"/>
                        <a:pt x="282" y="204"/>
                        <a:pt x="298" y="204"/>
                      </a:cubicBezTo>
                      <a:cubicBezTo>
                        <a:pt x="329" y="204"/>
                        <a:pt x="361" y="220"/>
                        <a:pt x="376" y="236"/>
                      </a:cubicBezTo>
                      <a:cubicBezTo>
                        <a:pt x="407" y="251"/>
                        <a:pt x="407" y="283"/>
                        <a:pt x="407" y="314"/>
                      </a:cubicBezTo>
                      <a:cubicBezTo>
                        <a:pt x="407" y="345"/>
                        <a:pt x="407" y="361"/>
                        <a:pt x="376" y="393"/>
                      </a:cubicBezTo>
                      <a:cubicBezTo>
                        <a:pt x="361" y="408"/>
                        <a:pt x="329" y="424"/>
                        <a:pt x="298" y="424"/>
                      </a:cubicBezTo>
                      <a:close/>
                      <a:moveTo>
                        <a:pt x="298" y="251"/>
                      </a:moveTo>
                      <a:lnTo>
                        <a:pt x="298" y="251"/>
                      </a:lnTo>
                      <a:cubicBezTo>
                        <a:pt x="282" y="251"/>
                        <a:pt x="266" y="251"/>
                        <a:pt x="266" y="267"/>
                      </a:cubicBezTo>
                      <a:cubicBezTo>
                        <a:pt x="235" y="298"/>
                        <a:pt x="235" y="330"/>
                        <a:pt x="266" y="361"/>
                      </a:cubicBezTo>
                      <a:cubicBezTo>
                        <a:pt x="282" y="376"/>
                        <a:pt x="329" y="376"/>
                        <a:pt x="345" y="361"/>
                      </a:cubicBezTo>
                      <a:cubicBezTo>
                        <a:pt x="361" y="345"/>
                        <a:pt x="361" y="330"/>
                        <a:pt x="361" y="314"/>
                      </a:cubicBezTo>
                      <a:cubicBezTo>
                        <a:pt x="361" y="298"/>
                        <a:pt x="361" y="283"/>
                        <a:pt x="345" y="267"/>
                      </a:cubicBezTo>
                      <a:cubicBezTo>
                        <a:pt x="329" y="251"/>
                        <a:pt x="313" y="251"/>
                        <a:pt x="298" y="251"/>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2000">
                    <a:latin typeface="微软雅黑" panose="020B0503020204020204" pitchFamily="34" charset="-122"/>
                    <a:ea typeface="微软雅黑" panose="020B0503020204020204" pitchFamily="34" charset="-122"/>
                    <a:cs typeface="+mn-ea"/>
                    <a:sym typeface="+mn-lt"/>
                  </a:endParaRPr>
                </a:p>
              </p:txBody>
            </p:sp>
            <p:sp>
              <p:nvSpPr>
                <p:cNvPr id="27" name="TextBox 20"/>
                <p:cNvSpPr txBox="1"/>
                <p:nvPr/>
              </p:nvSpPr>
              <p:spPr>
                <a:xfrm>
                  <a:off x="9919939" y="4922801"/>
                  <a:ext cx="1636092" cy="4548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输入小标题</a:t>
                  </a:r>
                </a:p>
              </p:txBody>
            </p:sp>
            <p:sp>
              <p:nvSpPr>
                <p:cNvPr id="28" name="TextBox 32"/>
                <p:cNvSpPr txBox="1"/>
                <p:nvPr/>
              </p:nvSpPr>
              <p:spPr>
                <a:xfrm>
                  <a:off x="8726619" y="3538248"/>
                  <a:ext cx="1542065" cy="54975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ln w="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小标题</a:t>
                  </a:r>
                </a:p>
              </p:txBody>
            </p:sp>
          </p:grpSp>
        </p:grpSp>
        <p:sp>
          <p:nvSpPr>
            <p:cNvPr id="29" name="文本框 28"/>
            <p:cNvSpPr txBox="1">
              <a:spLocks noChangeArrowheads="1"/>
            </p:cNvSpPr>
            <p:nvPr/>
          </p:nvSpPr>
          <p:spPr bwMode="auto">
            <a:xfrm>
              <a:off x="12540" y="6589"/>
              <a:ext cx="5234" cy="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点击此处输入您的汇报内容，根据您的实际情况调整文字大小。点击此处输入您的汇报内容，根据您的实际情况调整文字大小。</a:t>
              </a:r>
            </a:p>
          </p:txBody>
        </p:sp>
        <p:sp>
          <p:nvSpPr>
            <p:cNvPr id="30" name="文本框 29"/>
            <p:cNvSpPr txBox="1">
              <a:spLocks noChangeArrowheads="1"/>
            </p:cNvSpPr>
            <p:nvPr/>
          </p:nvSpPr>
          <p:spPr bwMode="auto">
            <a:xfrm>
              <a:off x="11092" y="2548"/>
              <a:ext cx="6505" cy="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点击此处输入您的汇报内容，根据您的实际情况调整文字大小。点击此处输入您的汇报内容，根据您的实际情况调整文字大小。</a:t>
              </a:r>
            </a:p>
          </p:txBody>
        </p:sp>
        <p:sp>
          <p:nvSpPr>
            <p:cNvPr id="31" name="文本框 30"/>
            <p:cNvSpPr txBox="1">
              <a:spLocks noChangeArrowheads="1"/>
            </p:cNvSpPr>
            <p:nvPr/>
          </p:nvSpPr>
          <p:spPr bwMode="auto">
            <a:xfrm>
              <a:off x="980" y="3453"/>
              <a:ext cx="5886" cy="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点击此处输入您的汇报内容，根据您的实际情况调整文字大小。点击此处输入您的汇报内容，根据您的实际情况调整文字大小。</a:t>
              </a:r>
            </a:p>
          </p:txBody>
        </p:sp>
      </p:grpSp>
      <p:sp>
        <p:nvSpPr>
          <p:cNvPr id="33" name="文本框 32"/>
          <p:cNvSpPr txBox="1">
            <a:spLocks noChangeArrowheads="1"/>
          </p:cNvSpPr>
          <p:nvPr/>
        </p:nvSpPr>
        <p:spPr bwMode="auto">
          <a:xfrm>
            <a:off x="353695" y="3429279"/>
            <a:ext cx="2767496" cy="7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点击此处输入您的汇报内容，根据您的实际情况调整文字大小。点击此处输入您的汇报内容，根据您的实际情况调整文字大小。</a:t>
            </a:r>
          </a:p>
        </p:txBody>
      </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1.</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pic>
        <p:nvPicPr>
          <p:cNvPr id="43" name="Picture 62"/>
          <p:cNvPicPr>
            <a:picLocks noChangeAspect="1"/>
          </p:cNvPicPr>
          <p:nvPr/>
        </p:nvPicPr>
        <p:blipFill>
          <a:blip r:embed="rId3" cstate="print"/>
          <a:srcRect/>
          <a:stretch>
            <a:fillRect/>
          </a:stretch>
        </p:blipFill>
        <p:spPr bwMode="auto">
          <a:xfrm>
            <a:off x="644723" y="1097539"/>
            <a:ext cx="4312469" cy="4045961"/>
          </a:xfrm>
          <a:prstGeom prst="rect">
            <a:avLst/>
          </a:prstGeom>
          <a:noFill/>
          <a:ln w="9525">
            <a:noFill/>
            <a:miter lim="800000"/>
            <a:headEnd/>
            <a:tailEnd/>
          </a:ln>
        </p:spPr>
      </p:pic>
      <p:grpSp>
        <p:nvGrpSpPr>
          <p:cNvPr id="44" name="组合 43"/>
          <p:cNvGrpSpPr/>
          <p:nvPr/>
        </p:nvGrpSpPr>
        <p:grpSpPr>
          <a:xfrm>
            <a:off x="5178731" y="1603623"/>
            <a:ext cx="3172394" cy="651928"/>
            <a:chOff x="6908041" y="2138166"/>
            <a:chExt cx="4229858" cy="869237"/>
          </a:xfrm>
        </p:grpSpPr>
        <p:grpSp>
          <p:nvGrpSpPr>
            <p:cNvPr id="45" name="组合 44"/>
            <p:cNvGrpSpPr/>
            <p:nvPr/>
          </p:nvGrpSpPr>
          <p:grpSpPr>
            <a:xfrm>
              <a:off x="7448095" y="2138166"/>
              <a:ext cx="3689804" cy="869237"/>
              <a:chOff x="1136195" y="2091953"/>
              <a:chExt cx="3689804" cy="869237"/>
            </a:xfrm>
          </p:grpSpPr>
          <p:sp>
            <p:nvSpPr>
              <p:cNvPr id="47" name="文本框 19"/>
              <p:cNvSpPr txBox="1"/>
              <p:nvPr/>
            </p:nvSpPr>
            <p:spPr>
              <a:xfrm>
                <a:off x="1136195" y="2091953"/>
                <a:ext cx="1785104" cy="430886"/>
              </a:xfrm>
              <a:prstGeom prst="rect">
                <a:avLst/>
              </a:prstGeom>
              <a:noFill/>
            </p:spPr>
            <p:txBody>
              <a:bodyPr wrap="non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标题添加此处</a:t>
                </a:r>
              </a:p>
            </p:txBody>
          </p:sp>
          <p:sp>
            <p:nvSpPr>
              <p:cNvPr id="48" name="文本框 20"/>
              <p:cNvSpPr txBox="1"/>
              <p:nvPr/>
            </p:nvSpPr>
            <p:spPr>
              <a:xfrm>
                <a:off x="1136195" y="2407193"/>
                <a:ext cx="3689804" cy="553997"/>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grpSp>
        <p:sp>
          <p:nvSpPr>
            <p:cNvPr id="46" name="椭圆 5"/>
            <p:cNvSpPr/>
            <p:nvPr/>
          </p:nvSpPr>
          <p:spPr>
            <a:xfrm>
              <a:off x="6908041" y="2374590"/>
              <a:ext cx="353350" cy="36561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9" name="组合 48"/>
          <p:cNvGrpSpPr/>
          <p:nvPr/>
        </p:nvGrpSpPr>
        <p:grpSpPr>
          <a:xfrm>
            <a:off x="5176433" y="2577369"/>
            <a:ext cx="3176992" cy="651928"/>
            <a:chOff x="6901910" y="2138166"/>
            <a:chExt cx="4235989" cy="869237"/>
          </a:xfrm>
        </p:grpSpPr>
        <p:grpSp>
          <p:nvGrpSpPr>
            <p:cNvPr id="50" name="组合 49"/>
            <p:cNvGrpSpPr/>
            <p:nvPr/>
          </p:nvGrpSpPr>
          <p:grpSpPr>
            <a:xfrm>
              <a:off x="7448095" y="2138166"/>
              <a:ext cx="3689804" cy="869237"/>
              <a:chOff x="1136195" y="2091953"/>
              <a:chExt cx="3689804" cy="869237"/>
            </a:xfrm>
          </p:grpSpPr>
          <p:sp>
            <p:nvSpPr>
              <p:cNvPr id="52" name="文本框 26"/>
              <p:cNvSpPr txBox="1"/>
              <p:nvPr/>
            </p:nvSpPr>
            <p:spPr>
              <a:xfrm>
                <a:off x="1136195" y="2091953"/>
                <a:ext cx="1785104" cy="430886"/>
              </a:xfrm>
              <a:prstGeom prst="rect">
                <a:avLst/>
              </a:prstGeom>
              <a:noFill/>
            </p:spPr>
            <p:txBody>
              <a:bodyPr wrap="non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标题添加此处</a:t>
                </a:r>
              </a:p>
            </p:txBody>
          </p:sp>
          <p:sp>
            <p:nvSpPr>
              <p:cNvPr id="53" name="文本框 27"/>
              <p:cNvSpPr txBox="1"/>
              <p:nvPr/>
            </p:nvSpPr>
            <p:spPr>
              <a:xfrm>
                <a:off x="1136195" y="2407193"/>
                <a:ext cx="3689804" cy="553997"/>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grpSp>
        <p:sp>
          <p:nvSpPr>
            <p:cNvPr id="51" name="椭圆 25"/>
            <p:cNvSpPr/>
            <p:nvPr/>
          </p:nvSpPr>
          <p:spPr>
            <a:xfrm>
              <a:off x="6901910" y="2374590"/>
              <a:ext cx="365612" cy="36561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4" name="组合 53"/>
          <p:cNvGrpSpPr/>
          <p:nvPr/>
        </p:nvGrpSpPr>
        <p:grpSpPr>
          <a:xfrm>
            <a:off x="5187584" y="3551115"/>
            <a:ext cx="3154688" cy="651928"/>
            <a:chOff x="6931649" y="2138166"/>
            <a:chExt cx="4206250" cy="869237"/>
          </a:xfrm>
        </p:grpSpPr>
        <p:grpSp>
          <p:nvGrpSpPr>
            <p:cNvPr id="55" name="组合 54"/>
            <p:cNvGrpSpPr/>
            <p:nvPr/>
          </p:nvGrpSpPr>
          <p:grpSpPr>
            <a:xfrm>
              <a:off x="7448095" y="2138166"/>
              <a:ext cx="3689804" cy="869237"/>
              <a:chOff x="1136195" y="2091953"/>
              <a:chExt cx="3689804" cy="869237"/>
            </a:xfrm>
          </p:grpSpPr>
          <p:sp>
            <p:nvSpPr>
              <p:cNvPr id="57" name="文本框 31"/>
              <p:cNvSpPr txBox="1"/>
              <p:nvPr/>
            </p:nvSpPr>
            <p:spPr>
              <a:xfrm>
                <a:off x="1136195" y="2091953"/>
                <a:ext cx="1785104" cy="430886"/>
              </a:xfrm>
              <a:prstGeom prst="rect">
                <a:avLst/>
              </a:prstGeom>
              <a:noFill/>
            </p:spPr>
            <p:txBody>
              <a:bodyPr wrap="non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标题添加此处</a:t>
                </a:r>
              </a:p>
            </p:txBody>
          </p:sp>
          <p:sp>
            <p:nvSpPr>
              <p:cNvPr id="58" name="文本框 32"/>
              <p:cNvSpPr txBox="1"/>
              <p:nvPr/>
            </p:nvSpPr>
            <p:spPr>
              <a:xfrm>
                <a:off x="1136195" y="2407193"/>
                <a:ext cx="3689804" cy="553997"/>
              </a:xfrm>
              <a:prstGeom prst="rect">
                <a:avLst/>
              </a:prstGeom>
              <a:noFill/>
            </p:spPr>
            <p:txBody>
              <a:bodyPr wrap="square" rtlCol="0">
                <a:spAutoFit/>
                <a:scene3d>
                  <a:camera prst="orthographicFront"/>
                  <a:lightRig rig="threePt" dir="t"/>
                </a:scene3d>
                <a:sp3d contourW="12700"/>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defRPr/>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grpSp>
        <p:sp>
          <p:nvSpPr>
            <p:cNvPr id="56" name="椭圆 30"/>
            <p:cNvSpPr/>
            <p:nvPr/>
          </p:nvSpPr>
          <p:spPr>
            <a:xfrm>
              <a:off x="6931649" y="2374590"/>
              <a:ext cx="306134" cy="365612"/>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59" name="图片占位符 9" descr="D:\图图图\商务类图\249a0e7aa4ad94d8765879bb213c9c2451839d18fb4ba-59WR0u_fw658.jpg249a0e7aa4ad94d8765879bb213c9c2451839d18fb4ba-59WR0u_fw658"/>
          <p:cNvPicPr>
            <a:picLocks noChangeAspect="1"/>
          </p:cNvPicPr>
          <p:nvPr/>
        </p:nvPicPr>
        <p:blipFill>
          <a:blip r:embed="rId4"/>
          <a:srcRect/>
          <a:stretch>
            <a:fillRect/>
          </a:stretch>
        </p:blipFill>
        <p:spPr>
          <a:xfrm>
            <a:off x="1106805" y="1603375"/>
            <a:ext cx="3479165" cy="1940560"/>
          </a:xfrm>
          <a:custGeom>
            <a:avLst/>
            <a:gdLst>
              <a:gd name="connsiteX0" fmla="*/ 0 w 4580181"/>
              <a:gd name="connsiteY0" fmla="*/ 0 h 2587419"/>
              <a:gd name="connsiteX1" fmla="*/ 4580181 w 4580181"/>
              <a:gd name="connsiteY1" fmla="*/ 0 h 2587419"/>
              <a:gd name="connsiteX2" fmla="*/ 4580181 w 4580181"/>
              <a:gd name="connsiteY2" fmla="*/ 2587419 h 2587419"/>
              <a:gd name="connsiteX3" fmla="*/ 0 w 4580181"/>
              <a:gd name="connsiteY3" fmla="*/ 2587419 h 2587419"/>
            </a:gdLst>
            <a:ahLst/>
            <a:cxnLst>
              <a:cxn ang="0">
                <a:pos x="connsiteX0" y="connsiteY0"/>
              </a:cxn>
              <a:cxn ang="0">
                <a:pos x="connsiteX1" y="connsiteY1"/>
              </a:cxn>
              <a:cxn ang="0">
                <a:pos x="connsiteX2" y="connsiteY2"/>
              </a:cxn>
              <a:cxn ang="0">
                <a:pos x="connsiteX3" y="connsiteY3"/>
              </a:cxn>
            </a:cxnLst>
            <a:rect l="l" t="t" r="r" b="b"/>
            <a:pathLst>
              <a:path w="4580181" h="2587419">
                <a:moveTo>
                  <a:pt x="0" y="0"/>
                </a:moveTo>
                <a:lnTo>
                  <a:pt x="4580181" y="0"/>
                </a:lnTo>
                <a:lnTo>
                  <a:pt x="4580181" y="2587419"/>
                </a:lnTo>
                <a:lnTo>
                  <a:pt x="0" y="2587419"/>
                </a:lnTo>
                <a:close/>
              </a:path>
            </a:pathLst>
          </a:custGeom>
        </p:spPr>
      </p:pic>
      <p:pic>
        <p:nvPicPr>
          <p:cNvPr id="60" name="Picture 64"/>
          <p:cNvPicPr>
            <a:picLocks noChangeAspect="1"/>
          </p:cNvPicPr>
          <p:nvPr/>
        </p:nvPicPr>
        <p:blipFill>
          <a:blip r:embed="rId5"/>
          <a:srcRect/>
          <a:stretch>
            <a:fillRect/>
          </a:stretch>
        </p:blipFill>
        <p:spPr bwMode="auto">
          <a:xfrm>
            <a:off x="2964591" y="1416522"/>
            <a:ext cx="1944271" cy="32119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anim calcmode="lin" valueType="num">
                                      <p:cBhvr>
                                        <p:cTn id="14" dur="1000" fill="hold"/>
                                        <p:tgtEl>
                                          <p:spTgt spid="59"/>
                                        </p:tgtEl>
                                        <p:attrNameLst>
                                          <p:attrName>ppt_x</p:attrName>
                                        </p:attrNameLst>
                                      </p:cBhvr>
                                      <p:tavLst>
                                        <p:tav tm="0">
                                          <p:val>
                                            <p:strVal val="#ppt_x"/>
                                          </p:val>
                                        </p:tav>
                                        <p:tav tm="100000">
                                          <p:val>
                                            <p:strVal val="#ppt_x"/>
                                          </p:val>
                                        </p:tav>
                                      </p:tavLst>
                                    </p:anim>
                                    <p:anim calcmode="lin" valueType="num">
                                      <p:cBhvr>
                                        <p:cTn id="15" dur="900" decel="100000" fill="hold"/>
                                        <p:tgtEl>
                                          <p:spTgt spid="5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900" decel="100000" fill="hold"/>
                                        <p:tgtEl>
                                          <p:spTgt spid="6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1.</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3" name="组合 2"/>
          <p:cNvGrpSpPr/>
          <p:nvPr/>
        </p:nvGrpSpPr>
        <p:grpSpPr>
          <a:xfrm>
            <a:off x="459105" y="1007110"/>
            <a:ext cx="8358505" cy="3505680"/>
            <a:chOff x="-681" y="896"/>
            <a:chExt cx="15533" cy="6515"/>
          </a:xfrm>
        </p:grpSpPr>
        <p:sp>
          <p:nvSpPr>
            <p:cNvPr id="156" name="Freeform 481"/>
            <p:cNvSpPr/>
            <p:nvPr/>
          </p:nvSpPr>
          <p:spPr bwMode="auto">
            <a:xfrm>
              <a:off x="3754" y="4613"/>
              <a:ext cx="6662" cy="2798"/>
            </a:xfrm>
            <a:custGeom>
              <a:avLst/>
              <a:gdLst>
                <a:gd name="T0" fmla="*/ 412 w 1326"/>
                <a:gd name="T1" fmla="*/ 61 h 558"/>
                <a:gd name="T2" fmla="*/ 259 w 1326"/>
                <a:gd name="T3" fmla="*/ 108 h 558"/>
                <a:gd name="T4" fmla="*/ 184 w 1326"/>
                <a:gd name="T5" fmla="*/ 148 h 558"/>
                <a:gd name="T6" fmla="*/ 141 w 1326"/>
                <a:gd name="T7" fmla="*/ 183 h 558"/>
                <a:gd name="T8" fmla="*/ 111 w 1326"/>
                <a:gd name="T9" fmla="*/ 224 h 558"/>
                <a:gd name="T10" fmla="*/ 97 w 1326"/>
                <a:gd name="T11" fmla="*/ 265 h 558"/>
                <a:gd name="T12" fmla="*/ 104 w 1326"/>
                <a:gd name="T13" fmla="*/ 313 h 558"/>
                <a:gd name="T14" fmla="*/ 132 w 1326"/>
                <a:gd name="T15" fmla="*/ 358 h 558"/>
                <a:gd name="T16" fmla="*/ 179 w 1326"/>
                <a:gd name="T17" fmla="*/ 401 h 558"/>
                <a:gd name="T18" fmla="*/ 245 w 1326"/>
                <a:gd name="T19" fmla="*/ 438 h 558"/>
                <a:gd name="T20" fmla="*/ 325 w 1326"/>
                <a:gd name="T21" fmla="*/ 469 h 558"/>
                <a:gd name="T22" fmla="*/ 417 w 1326"/>
                <a:gd name="T23" fmla="*/ 493 h 558"/>
                <a:gd name="T24" fmla="*/ 522 w 1326"/>
                <a:gd name="T25" fmla="*/ 509 h 558"/>
                <a:gd name="T26" fmla="*/ 634 w 1326"/>
                <a:gd name="T27" fmla="*/ 517 h 558"/>
                <a:gd name="T28" fmla="*/ 750 w 1326"/>
                <a:gd name="T29" fmla="*/ 513 h 558"/>
                <a:gd name="T30" fmla="*/ 858 w 1326"/>
                <a:gd name="T31" fmla="*/ 502 h 558"/>
                <a:gd name="T32" fmla="*/ 957 w 1326"/>
                <a:gd name="T33" fmla="*/ 482 h 558"/>
                <a:gd name="T34" fmla="*/ 1044 w 1326"/>
                <a:gd name="T35" fmla="*/ 454 h 558"/>
                <a:gd name="T36" fmla="*/ 1116 w 1326"/>
                <a:gd name="T37" fmla="*/ 420 h 558"/>
                <a:gd name="T38" fmla="*/ 1173 w 1326"/>
                <a:gd name="T39" fmla="*/ 381 h 558"/>
                <a:gd name="T40" fmla="*/ 1211 w 1326"/>
                <a:gd name="T41" fmla="*/ 336 h 558"/>
                <a:gd name="T42" fmla="*/ 1228 w 1326"/>
                <a:gd name="T43" fmla="*/ 288 h 558"/>
                <a:gd name="T44" fmla="*/ 1224 w 1326"/>
                <a:gd name="T45" fmla="*/ 244 h 558"/>
                <a:gd name="T46" fmla="*/ 1202 w 1326"/>
                <a:gd name="T47" fmla="*/ 204 h 558"/>
                <a:gd name="T48" fmla="*/ 1165 w 1326"/>
                <a:gd name="T49" fmla="*/ 166 h 558"/>
                <a:gd name="T50" fmla="*/ 1114 w 1326"/>
                <a:gd name="T51" fmla="*/ 131 h 558"/>
                <a:gd name="T52" fmla="*/ 996 w 1326"/>
                <a:gd name="T53" fmla="*/ 82 h 558"/>
                <a:gd name="T54" fmla="*/ 824 w 1326"/>
                <a:gd name="T55" fmla="*/ 45 h 558"/>
                <a:gd name="T56" fmla="*/ 903 w 1326"/>
                <a:gd name="T57" fmla="*/ 14 h 558"/>
                <a:gd name="T58" fmla="*/ 1005 w 1326"/>
                <a:gd name="T59" fmla="*/ 35 h 558"/>
                <a:gd name="T60" fmla="*/ 1095 w 1326"/>
                <a:gd name="T61" fmla="*/ 63 h 558"/>
                <a:gd name="T62" fmla="*/ 1173 w 1326"/>
                <a:gd name="T63" fmla="*/ 97 h 558"/>
                <a:gd name="T64" fmla="*/ 1238 w 1326"/>
                <a:gd name="T65" fmla="*/ 136 h 558"/>
                <a:gd name="T66" fmla="*/ 1286 w 1326"/>
                <a:gd name="T67" fmla="*/ 179 h 558"/>
                <a:gd name="T68" fmla="*/ 1316 w 1326"/>
                <a:gd name="T69" fmla="*/ 226 h 558"/>
                <a:gd name="T70" fmla="*/ 1326 w 1326"/>
                <a:gd name="T71" fmla="*/ 276 h 558"/>
                <a:gd name="T72" fmla="*/ 1313 w 1326"/>
                <a:gd name="T73" fmla="*/ 333 h 558"/>
                <a:gd name="T74" fmla="*/ 1273 w 1326"/>
                <a:gd name="T75" fmla="*/ 386 h 558"/>
                <a:gd name="T76" fmla="*/ 1213 w 1326"/>
                <a:gd name="T77" fmla="*/ 433 h 558"/>
                <a:gd name="T78" fmla="*/ 1132 w 1326"/>
                <a:gd name="T79" fmla="*/ 475 h 558"/>
                <a:gd name="T80" fmla="*/ 1034 w 1326"/>
                <a:gd name="T81" fmla="*/ 510 h 558"/>
                <a:gd name="T82" fmla="*/ 921 w 1326"/>
                <a:gd name="T83" fmla="*/ 536 h 558"/>
                <a:gd name="T84" fmla="*/ 796 w 1326"/>
                <a:gd name="T85" fmla="*/ 552 h 558"/>
                <a:gd name="T86" fmla="*/ 664 w 1326"/>
                <a:gd name="T87" fmla="*/ 558 h 558"/>
                <a:gd name="T88" fmla="*/ 530 w 1326"/>
                <a:gd name="T89" fmla="*/ 552 h 558"/>
                <a:gd name="T90" fmla="*/ 405 w 1326"/>
                <a:gd name="T91" fmla="*/ 536 h 558"/>
                <a:gd name="T92" fmla="*/ 293 w 1326"/>
                <a:gd name="T93" fmla="*/ 510 h 558"/>
                <a:gd name="T94" fmla="*/ 194 w 1326"/>
                <a:gd name="T95" fmla="*/ 475 h 558"/>
                <a:gd name="T96" fmla="*/ 114 w 1326"/>
                <a:gd name="T97" fmla="*/ 433 h 558"/>
                <a:gd name="T98" fmla="*/ 53 w 1326"/>
                <a:gd name="T99" fmla="*/ 386 h 558"/>
                <a:gd name="T100" fmla="*/ 14 w 1326"/>
                <a:gd name="T101" fmla="*/ 333 h 558"/>
                <a:gd name="T102" fmla="*/ 0 w 1326"/>
                <a:gd name="T103" fmla="*/ 276 h 558"/>
                <a:gd name="T104" fmla="*/ 10 w 1326"/>
                <a:gd name="T105" fmla="*/ 226 h 558"/>
                <a:gd name="T106" fmla="*/ 41 w 1326"/>
                <a:gd name="T107" fmla="*/ 179 h 558"/>
                <a:gd name="T108" fmla="*/ 89 w 1326"/>
                <a:gd name="T109" fmla="*/ 136 h 558"/>
                <a:gd name="T110" fmla="*/ 153 w 1326"/>
                <a:gd name="T111" fmla="*/ 97 h 558"/>
                <a:gd name="T112" fmla="*/ 231 w 1326"/>
                <a:gd name="T113" fmla="*/ 63 h 558"/>
                <a:gd name="T114" fmla="*/ 322 w 1326"/>
                <a:gd name="T115" fmla="*/ 35 h 558"/>
                <a:gd name="T116" fmla="*/ 423 w 1326"/>
                <a:gd name="T117" fmla="*/ 14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6" h="558">
                  <a:moveTo>
                    <a:pt x="550" y="41"/>
                  </a:moveTo>
                  <a:lnTo>
                    <a:pt x="502" y="45"/>
                  </a:lnTo>
                  <a:lnTo>
                    <a:pt x="456" y="52"/>
                  </a:lnTo>
                  <a:lnTo>
                    <a:pt x="412" y="61"/>
                  </a:lnTo>
                  <a:lnTo>
                    <a:pt x="371" y="71"/>
                  </a:lnTo>
                  <a:lnTo>
                    <a:pt x="330" y="82"/>
                  </a:lnTo>
                  <a:lnTo>
                    <a:pt x="294" y="94"/>
                  </a:lnTo>
                  <a:lnTo>
                    <a:pt x="259" y="108"/>
                  </a:lnTo>
                  <a:lnTo>
                    <a:pt x="227" y="123"/>
                  </a:lnTo>
                  <a:lnTo>
                    <a:pt x="212" y="131"/>
                  </a:lnTo>
                  <a:lnTo>
                    <a:pt x="198" y="139"/>
                  </a:lnTo>
                  <a:lnTo>
                    <a:pt x="184" y="148"/>
                  </a:lnTo>
                  <a:lnTo>
                    <a:pt x="172" y="157"/>
                  </a:lnTo>
                  <a:lnTo>
                    <a:pt x="161" y="166"/>
                  </a:lnTo>
                  <a:lnTo>
                    <a:pt x="150" y="175"/>
                  </a:lnTo>
                  <a:lnTo>
                    <a:pt x="141" y="183"/>
                  </a:lnTo>
                  <a:lnTo>
                    <a:pt x="132" y="194"/>
                  </a:lnTo>
                  <a:lnTo>
                    <a:pt x="124" y="204"/>
                  </a:lnTo>
                  <a:lnTo>
                    <a:pt x="118" y="214"/>
                  </a:lnTo>
                  <a:lnTo>
                    <a:pt x="111" y="224"/>
                  </a:lnTo>
                  <a:lnTo>
                    <a:pt x="106" y="234"/>
                  </a:lnTo>
                  <a:lnTo>
                    <a:pt x="102" y="244"/>
                  </a:lnTo>
                  <a:lnTo>
                    <a:pt x="100" y="255"/>
                  </a:lnTo>
                  <a:lnTo>
                    <a:pt x="97" y="265"/>
                  </a:lnTo>
                  <a:lnTo>
                    <a:pt x="97" y="276"/>
                  </a:lnTo>
                  <a:lnTo>
                    <a:pt x="99" y="288"/>
                  </a:lnTo>
                  <a:lnTo>
                    <a:pt x="101" y="301"/>
                  </a:lnTo>
                  <a:lnTo>
                    <a:pt x="104" y="313"/>
                  </a:lnTo>
                  <a:lnTo>
                    <a:pt x="109" y="325"/>
                  </a:lnTo>
                  <a:lnTo>
                    <a:pt x="115" y="336"/>
                  </a:lnTo>
                  <a:lnTo>
                    <a:pt x="123" y="347"/>
                  </a:lnTo>
                  <a:lnTo>
                    <a:pt x="132" y="358"/>
                  </a:lnTo>
                  <a:lnTo>
                    <a:pt x="142" y="370"/>
                  </a:lnTo>
                  <a:lnTo>
                    <a:pt x="153" y="381"/>
                  </a:lnTo>
                  <a:lnTo>
                    <a:pt x="165" y="391"/>
                  </a:lnTo>
                  <a:lnTo>
                    <a:pt x="179" y="401"/>
                  </a:lnTo>
                  <a:lnTo>
                    <a:pt x="194" y="411"/>
                  </a:lnTo>
                  <a:lnTo>
                    <a:pt x="210" y="420"/>
                  </a:lnTo>
                  <a:lnTo>
                    <a:pt x="227" y="429"/>
                  </a:lnTo>
                  <a:lnTo>
                    <a:pt x="245" y="438"/>
                  </a:lnTo>
                  <a:lnTo>
                    <a:pt x="264" y="446"/>
                  </a:lnTo>
                  <a:lnTo>
                    <a:pt x="282" y="454"/>
                  </a:lnTo>
                  <a:lnTo>
                    <a:pt x="304" y="462"/>
                  </a:lnTo>
                  <a:lnTo>
                    <a:pt x="325" y="469"/>
                  </a:lnTo>
                  <a:lnTo>
                    <a:pt x="347" y="475"/>
                  </a:lnTo>
                  <a:lnTo>
                    <a:pt x="369" y="482"/>
                  </a:lnTo>
                  <a:lnTo>
                    <a:pt x="394" y="488"/>
                  </a:lnTo>
                  <a:lnTo>
                    <a:pt x="417" y="493"/>
                  </a:lnTo>
                  <a:lnTo>
                    <a:pt x="443" y="498"/>
                  </a:lnTo>
                  <a:lnTo>
                    <a:pt x="469" y="502"/>
                  </a:lnTo>
                  <a:lnTo>
                    <a:pt x="495" y="506"/>
                  </a:lnTo>
                  <a:lnTo>
                    <a:pt x="522" y="509"/>
                  </a:lnTo>
                  <a:lnTo>
                    <a:pt x="549" y="511"/>
                  </a:lnTo>
                  <a:lnTo>
                    <a:pt x="577" y="513"/>
                  </a:lnTo>
                  <a:lnTo>
                    <a:pt x="606" y="516"/>
                  </a:lnTo>
                  <a:lnTo>
                    <a:pt x="634" y="517"/>
                  </a:lnTo>
                  <a:lnTo>
                    <a:pt x="664" y="517"/>
                  </a:lnTo>
                  <a:lnTo>
                    <a:pt x="693" y="517"/>
                  </a:lnTo>
                  <a:lnTo>
                    <a:pt x="721" y="516"/>
                  </a:lnTo>
                  <a:lnTo>
                    <a:pt x="750" y="513"/>
                  </a:lnTo>
                  <a:lnTo>
                    <a:pt x="777" y="511"/>
                  </a:lnTo>
                  <a:lnTo>
                    <a:pt x="804" y="509"/>
                  </a:lnTo>
                  <a:lnTo>
                    <a:pt x="831" y="506"/>
                  </a:lnTo>
                  <a:lnTo>
                    <a:pt x="858" y="502"/>
                  </a:lnTo>
                  <a:lnTo>
                    <a:pt x="883" y="498"/>
                  </a:lnTo>
                  <a:lnTo>
                    <a:pt x="909" y="493"/>
                  </a:lnTo>
                  <a:lnTo>
                    <a:pt x="932" y="488"/>
                  </a:lnTo>
                  <a:lnTo>
                    <a:pt x="957" y="482"/>
                  </a:lnTo>
                  <a:lnTo>
                    <a:pt x="979" y="475"/>
                  </a:lnTo>
                  <a:lnTo>
                    <a:pt x="1002" y="469"/>
                  </a:lnTo>
                  <a:lnTo>
                    <a:pt x="1023" y="462"/>
                  </a:lnTo>
                  <a:lnTo>
                    <a:pt x="1044" y="454"/>
                  </a:lnTo>
                  <a:lnTo>
                    <a:pt x="1063" y="446"/>
                  </a:lnTo>
                  <a:lnTo>
                    <a:pt x="1082" y="438"/>
                  </a:lnTo>
                  <a:lnTo>
                    <a:pt x="1100" y="429"/>
                  </a:lnTo>
                  <a:lnTo>
                    <a:pt x="1116" y="420"/>
                  </a:lnTo>
                  <a:lnTo>
                    <a:pt x="1132" y="411"/>
                  </a:lnTo>
                  <a:lnTo>
                    <a:pt x="1148" y="401"/>
                  </a:lnTo>
                  <a:lnTo>
                    <a:pt x="1161" y="391"/>
                  </a:lnTo>
                  <a:lnTo>
                    <a:pt x="1173" y="381"/>
                  </a:lnTo>
                  <a:lnTo>
                    <a:pt x="1184" y="370"/>
                  </a:lnTo>
                  <a:lnTo>
                    <a:pt x="1194" y="358"/>
                  </a:lnTo>
                  <a:lnTo>
                    <a:pt x="1203" y="347"/>
                  </a:lnTo>
                  <a:lnTo>
                    <a:pt x="1211" y="336"/>
                  </a:lnTo>
                  <a:lnTo>
                    <a:pt x="1218" y="325"/>
                  </a:lnTo>
                  <a:lnTo>
                    <a:pt x="1222" y="313"/>
                  </a:lnTo>
                  <a:lnTo>
                    <a:pt x="1226" y="301"/>
                  </a:lnTo>
                  <a:lnTo>
                    <a:pt x="1228" y="288"/>
                  </a:lnTo>
                  <a:lnTo>
                    <a:pt x="1229" y="276"/>
                  </a:lnTo>
                  <a:lnTo>
                    <a:pt x="1229" y="265"/>
                  </a:lnTo>
                  <a:lnTo>
                    <a:pt x="1227" y="255"/>
                  </a:lnTo>
                  <a:lnTo>
                    <a:pt x="1224" y="244"/>
                  </a:lnTo>
                  <a:lnTo>
                    <a:pt x="1220" y="234"/>
                  </a:lnTo>
                  <a:lnTo>
                    <a:pt x="1216" y="224"/>
                  </a:lnTo>
                  <a:lnTo>
                    <a:pt x="1209" y="214"/>
                  </a:lnTo>
                  <a:lnTo>
                    <a:pt x="1202" y="204"/>
                  </a:lnTo>
                  <a:lnTo>
                    <a:pt x="1194" y="194"/>
                  </a:lnTo>
                  <a:lnTo>
                    <a:pt x="1185" y="183"/>
                  </a:lnTo>
                  <a:lnTo>
                    <a:pt x="1177" y="175"/>
                  </a:lnTo>
                  <a:lnTo>
                    <a:pt x="1165" y="166"/>
                  </a:lnTo>
                  <a:lnTo>
                    <a:pt x="1154" y="157"/>
                  </a:lnTo>
                  <a:lnTo>
                    <a:pt x="1142" y="148"/>
                  </a:lnTo>
                  <a:lnTo>
                    <a:pt x="1129" y="139"/>
                  </a:lnTo>
                  <a:lnTo>
                    <a:pt x="1114" y="131"/>
                  </a:lnTo>
                  <a:lnTo>
                    <a:pt x="1100" y="123"/>
                  </a:lnTo>
                  <a:lnTo>
                    <a:pt x="1068" y="108"/>
                  </a:lnTo>
                  <a:lnTo>
                    <a:pt x="1033" y="94"/>
                  </a:lnTo>
                  <a:lnTo>
                    <a:pt x="996" y="82"/>
                  </a:lnTo>
                  <a:lnTo>
                    <a:pt x="956" y="71"/>
                  </a:lnTo>
                  <a:lnTo>
                    <a:pt x="915" y="61"/>
                  </a:lnTo>
                  <a:lnTo>
                    <a:pt x="870" y="52"/>
                  </a:lnTo>
                  <a:lnTo>
                    <a:pt x="824" y="45"/>
                  </a:lnTo>
                  <a:lnTo>
                    <a:pt x="776" y="41"/>
                  </a:lnTo>
                  <a:lnTo>
                    <a:pt x="793" y="0"/>
                  </a:lnTo>
                  <a:lnTo>
                    <a:pt x="850" y="6"/>
                  </a:lnTo>
                  <a:lnTo>
                    <a:pt x="903" y="14"/>
                  </a:lnTo>
                  <a:lnTo>
                    <a:pt x="930" y="19"/>
                  </a:lnTo>
                  <a:lnTo>
                    <a:pt x="956" y="23"/>
                  </a:lnTo>
                  <a:lnTo>
                    <a:pt x="980" y="29"/>
                  </a:lnTo>
                  <a:lnTo>
                    <a:pt x="1005" y="35"/>
                  </a:lnTo>
                  <a:lnTo>
                    <a:pt x="1028" y="41"/>
                  </a:lnTo>
                  <a:lnTo>
                    <a:pt x="1052" y="48"/>
                  </a:lnTo>
                  <a:lnTo>
                    <a:pt x="1074" y="55"/>
                  </a:lnTo>
                  <a:lnTo>
                    <a:pt x="1095" y="63"/>
                  </a:lnTo>
                  <a:lnTo>
                    <a:pt x="1116" y="71"/>
                  </a:lnTo>
                  <a:lnTo>
                    <a:pt x="1136" y="79"/>
                  </a:lnTo>
                  <a:lnTo>
                    <a:pt x="1155" y="88"/>
                  </a:lnTo>
                  <a:lnTo>
                    <a:pt x="1173" y="97"/>
                  </a:lnTo>
                  <a:lnTo>
                    <a:pt x="1191" y="105"/>
                  </a:lnTo>
                  <a:lnTo>
                    <a:pt x="1208" y="116"/>
                  </a:lnTo>
                  <a:lnTo>
                    <a:pt x="1223" y="126"/>
                  </a:lnTo>
                  <a:lnTo>
                    <a:pt x="1238" y="136"/>
                  </a:lnTo>
                  <a:lnTo>
                    <a:pt x="1251" y="146"/>
                  </a:lnTo>
                  <a:lnTo>
                    <a:pt x="1263" y="157"/>
                  </a:lnTo>
                  <a:lnTo>
                    <a:pt x="1275" y="168"/>
                  </a:lnTo>
                  <a:lnTo>
                    <a:pt x="1286" y="179"/>
                  </a:lnTo>
                  <a:lnTo>
                    <a:pt x="1295" y="190"/>
                  </a:lnTo>
                  <a:lnTo>
                    <a:pt x="1302" y="202"/>
                  </a:lnTo>
                  <a:lnTo>
                    <a:pt x="1310" y="214"/>
                  </a:lnTo>
                  <a:lnTo>
                    <a:pt x="1316" y="226"/>
                  </a:lnTo>
                  <a:lnTo>
                    <a:pt x="1320" y="238"/>
                  </a:lnTo>
                  <a:lnTo>
                    <a:pt x="1324" y="250"/>
                  </a:lnTo>
                  <a:lnTo>
                    <a:pt x="1325" y="264"/>
                  </a:lnTo>
                  <a:lnTo>
                    <a:pt x="1326" y="276"/>
                  </a:lnTo>
                  <a:lnTo>
                    <a:pt x="1325" y="290"/>
                  </a:lnTo>
                  <a:lnTo>
                    <a:pt x="1323" y="305"/>
                  </a:lnTo>
                  <a:lnTo>
                    <a:pt x="1318" y="319"/>
                  </a:lnTo>
                  <a:lnTo>
                    <a:pt x="1313" y="333"/>
                  </a:lnTo>
                  <a:lnTo>
                    <a:pt x="1305" y="346"/>
                  </a:lnTo>
                  <a:lnTo>
                    <a:pt x="1296" y="360"/>
                  </a:lnTo>
                  <a:lnTo>
                    <a:pt x="1286" y="373"/>
                  </a:lnTo>
                  <a:lnTo>
                    <a:pt x="1273" y="386"/>
                  </a:lnTo>
                  <a:lnTo>
                    <a:pt x="1260" y="399"/>
                  </a:lnTo>
                  <a:lnTo>
                    <a:pt x="1246" y="411"/>
                  </a:lnTo>
                  <a:lnTo>
                    <a:pt x="1230" y="422"/>
                  </a:lnTo>
                  <a:lnTo>
                    <a:pt x="1213" y="433"/>
                  </a:lnTo>
                  <a:lnTo>
                    <a:pt x="1194" y="444"/>
                  </a:lnTo>
                  <a:lnTo>
                    <a:pt x="1174" y="455"/>
                  </a:lnTo>
                  <a:lnTo>
                    <a:pt x="1154" y="465"/>
                  </a:lnTo>
                  <a:lnTo>
                    <a:pt x="1132" y="475"/>
                  </a:lnTo>
                  <a:lnTo>
                    <a:pt x="1109" y="484"/>
                  </a:lnTo>
                  <a:lnTo>
                    <a:pt x="1085" y="493"/>
                  </a:lnTo>
                  <a:lnTo>
                    <a:pt x="1059" y="502"/>
                  </a:lnTo>
                  <a:lnTo>
                    <a:pt x="1034" y="510"/>
                  </a:lnTo>
                  <a:lnTo>
                    <a:pt x="1007" y="517"/>
                  </a:lnTo>
                  <a:lnTo>
                    <a:pt x="979" y="523"/>
                  </a:lnTo>
                  <a:lnTo>
                    <a:pt x="950" y="530"/>
                  </a:lnTo>
                  <a:lnTo>
                    <a:pt x="921" y="536"/>
                  </a:lnTo>
                  <a:lnTo>
                    <a:pt x="891" y="540"/>
                  </a:lnTo>
                  <a:lnTo>
                    <a:pt x="860" y="545"/>
                  </a:lnTo>
                  <a:lnTo>
                    <a:pt x="829" y="549"/>
                  </a:lnTo>
                  <a:lnTo>
                    <a:pt x="796" y="552"/>
                  </a:lnTo>
                  <a:lnTo>
                    <a:pt x="764" y="555"/>
                  </a:lnTo>
                  <a:lnTo>
                    <a:pt x="731" y="556"/>
                  </a:lnTo>
                  <a:lnTo>
                    <a:pt x="697" y="557"/>
                  </a:lnTo>
                  <a:lnTo>
                    <a:pt x="664" y="558"/>
                  </a:lnTo>
                  <a:lnTo>
                    <a:pt x="629" y="557"/>
                  </a:lnTo>
                  <a:lnTo>
                    <a:pt x="596" y="556"/>
                  </a:lnTo>
                  <a:lnTo>
                    <a:pt x="562" y="555"/>
                  </a:lnTo>
                  <a:lnTo>
                    <a:pt x="530" y="552"/>
                  </a:lnTo>
                  <a:lnTo>
                    <a:pt x="498" y="549"/>
                  </a:lnTo>
                  <a:lnTo>
                    <a:pt x="466" y="545"/>
                  </a:lnTo>
                  <a:lnTo>
                    <a:pt x="435" y="540"/>
                  </a:lnTo>
                  <a:lnTo>
                    <a:pt x="405" y="536"/>
                  </a:lnTo>
                  <a:lnTo>
                    <a:pt x="376" y="530"/>
                  </a:lnTo>
                  <a:lnTo>
                    <a:pt x="347" y="523"/>
                  </a:lnTo>
                  <a:lnTo>
                    <a:pt x="319" y="517"/>
                  </a:lnTo>
                  <a:lnTo>
                    <a:pt x="293" y="510"/>
                  </a:lnTo>
                  <a:lnTo>
                    <a:pt x="267" y="502"/>
                  </a:lnTo>
                  <a:lnTo>
                    <a:pt x="241" y="493"/>
                  </a:lnTo>
                  <a:lnTo>
                    <a:pt x="218" y="484"/>
                  </a:lnTo>
                  <a:lnTo>
                    <a:pt x="194" y="475"/>
                  </a:lnTo>
                  <a:lnTo>
                    <a:pt x="172" y="465"/>
                  </a:lnTo>
                  <a:lnTo>
                    <a:pt x="152" y="455"/>
                  </a:lnTo>
                  <a:lnTo>
                    <a:pt x="132" y="444"/>
                  </a:lnTo>
                  <a:lnTo>
                    <a:pt x="114" y="433"/>
                  </a:lnTo>
                  <a:lnTo>
                    <a:pt x="96" y="422"/>
                  </a:lnTo>
                  <a:lnTo>
                    <a:pt x="81" y="411"/>
                  </a:lnTo>
                  <a:lnTo>
                    <a:pt x="66" y="399"/>
                  </a:lnTo>
                  <a:lnTo>
                    <a:pt x="53" y="386"/>
                  </a:lnTo>
                  <a:lnTo>
                    <a:pt x="41" y="373"/>
                  </a:lnTo>
                  <a:lnTo>
                    <a:pt x="31" y="360"/>
                  </a:lnTo>
                  <a:lnTo>
                    <a:pt x="22" y="346"/>
                  </a:lnTo>
                  <a:lnTo>
                    <a:pt x="14" y="333"/>
                  </a:lnTo>
                  <a:lnTo>
                    <a:pt x="8" y="319"/>
                  </a:lnTo>
                  <a:lnTo>
                    <a:pt x="4" y="305"/>
                  </a:lnTo>
                  <a:lnTo>
                    <a:pt x="2" y="290"/>
                  </a:lnTo>
                  <a:lnTo>
                    <a:pt x="0" y="276"/>
                  </a:lnTo>
                  <a:lnTo>
                    <a:pt x="2" y="264"/>
                  </a:lnTo>
                  <a:lnTo>
                    <a:pt x="3" y="250"/>
                  </a:lnTo>
                  <a:lnTo>
                    <a:pt x="6" y="238"/>
                  </a:lnTo>
                  <a:lnTo>
                    <a:pt x="10" y="226"/>
                  </a:lnTo>
                  <a:lnTo>
                    <a:pt x="17" y="214"/>
                  </a:lnTo>
                  <a:lnTo>
                    <a:pt x="24" y="202"/>
                  </a:lnTo>
                  <a:lnTo>
                    <a:pt x="32" y="190"/>
                  </a:lnTo>
                  <a:lnTo>
                    <a:pt x="41" y="179"/>
                  </a:lnTo>
                  <a:lnTo>
                    <a:pt x="52" y="168"/>
                  </a:lnTo>
                  <a:lnTo>
                    <a:pt x="63" y="157"/>
                  </a:lnTo>
                  <a:lnTo>
                    <a:pt x="75" y="146"/>
                  </a:lnTo>
                  <a:lnTo>
                    <a:pt x="89" y="136"/>
                  </a:lnTo>
                  <a:lnTo>
                    <a:pt x="103" y="126"/>
                  </a:lnTo>
                  <a:lnTo>
                    <a:pt x="119" y="116"/>
                  </a:lnTo>
                  <a:lnTo>
                    <a:pt x="135" y="105"/>
                  </a:lnTo>
                  <a:lnTo>
                    <a:pt x="153" y="97"/>
                  </a:lnTo>
                  <a:lnTo>
                    <a:pt x="171" y="88"/>
                  </a:lnTo>
                  <a:lnTo>
                    <a:pt x="190" y="79"/>
                  </a:lnTo>
                  <a:lnTo>
                    <a:pt x="210" y="71"/>
                  </a:lnTo>
                  <a:lnTo>
                    <a:pt x="231" y="63"/>
                  </a:lnTo>
                  <a:lnTo>
                    <a:pt x="252" y="55"/>
                  </a:lnTo>
                  <a:lnTo>
                    <a:pt x="275" y="48"/>
                  </a:lnTo>
                  <a:lnTo>
                    <a:pt x="298" y="41"/>
                  </a:lnTo>
                  <a:lnTo>
                    <a:pt x="322" y="35"/>
                  </a:lnTo>
                  <a:lnTo>
                    <a:pt x="346" y="29"/>
                  </a:lnTo>
                  <a:lnTo>
                    <a:pt x="371" y="23"/>
                  </a:lnTo>
                  <a:lnTo>
                    <a:pt x="396" y="19"/>
                  </a:lnTo>
                  <a:lnTo>
                    <a:pt x="423" y="14"/>
                  </a:lnTo>
                  <a:lnTo>
                    <a:pt x="476" y="6"/>
                  </a:lnTo>
                  <a:lnTo>
                    <a:pt x="533" y="0"/>
                  </a:lnTo>
                  <a:lnTo>
                    <a:pt x="550" y="41"/>
                  </a:lnTo>
                  <a:close/>
                </a:path>
              </a:pathLst>
            </a:custGeom>
            <a:solidFill>
              <a:schemeClr val="accent4"/>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57" name="Freeform 482"/>
            <p:cNvSpPr/>
            <p:nvPr/>
          </p:nvSpPr>
          <p:spPr bwMode="auto">
            <a:xfrm>
              <a:off x="6552" y="2997"/>
              <a:ext cx="1067" cy="2556"/>
            </a:xfrm>
            <a:custGeom>
              <a:avLst/>
              <a:gdLst>
                <a:gd name="T0" fmla="*/ 208 w 208"/>
                <a:gd name="T1" fmla="*/ 256 h 508"/>
                <a:gd name="T2" fmla="*/ 105 w 208"/>
                <a:gd name="T3" fmla="*/ 508 h 508"/>
                <a:gd name="T4" fmla="*/ 0 w 208"/>
                <a:gd name="T5" fmla="*/ 256 h 508"/>
                <a:gd name="T6" fmla="*/ 57 w 208"/>
                <a:gd name="T7" fmla="*/ 256 h 508"/>
                <a:gd name="T8" fmla="*/ 32 w 208"/>
                <a:gd name="T9" fmla="*/ 0 h 508"/>
                <a:gd name="T10" fmla="*/ 176 w 208"/>
                <a:gd name="T11" fmla="*/ 0 h 508"/>
                <a:gd name="T12" fmla="*/ 152 w 208"/>
                <a:gd name="T13" fmla="*/ 256 h 508"/>
                <a:gd name="T14" fmla="*/ 208 w 208"/>
                <a:gd name="T15" fmla="*/ 256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08">
                  <a:moveTo>
                    <a:pt x="208" y="256"/>
                  </a:moveTo>
                  <a:lnTo>
                    <a:pt x="105" y="508"/>
                  </a:lnTo>
                  <a:lnTo>
                    <a:pt x="0" y="256"/>
                  </a:lnTo>
                  <a:lnTo>
                    <a:pt x="57" y="256"/>
                  </a:lnTo>
                  <a:lnTo>
                    <a:pt x="32" y="0"/>
                  </a:lnTo>
                  <a:lnTo>
                    <a:pt x="176" y="0"/>
                  </a:lnTo>
                  <a:lnTo>
                    <a:pt x="152" y="256"/>
                  </a:lnTo>
                  <a:lnTo>
                    <a:pt x="208" y="256"/>
                  </a:lnTo>
                  <a:close/>
                </a:path>
              </a:pathLst>
            </a:custGeom>
            <a:solidFill>
              <a:srgbClr val="A8D9F6"/>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58" name="Freeform 483"/>
            <p:cNvSpPr/>
            <p:nvPr/>
          </p:nvSpPr>
          <p:spPr bwMode="auto">
            <a:xfrm>
              <a:off x="4680" y="4995"/>
              <a:ext cx="4811" cy="2033"/>
            </a:xfrm>
            <a:custGeom>
              <a:avLst/>
              <a:gdLst>
                <a:gd name="T0" fmla="*/ 383 w 958"/>
                <a:gd name="T1" fmla="*/ 398 h 403"/>
                <a:gd name="T2" fmla="*/ 251 w 958"/>
                <a:gd name="T3" fmla="*/ 378 h 403"/>
                <a:gd name="T4" fmla="*/ 174 w 958"/>
                <a:gd name="T5" fmla="*/ 356 h 403"/>
                <a:gd name="T6" fmla="*/ 125 w 958"/>
                <a:gd name="T7" fmla="*/ 336 h 403"/>
                <a:gd name="T8" fmla="*/ 83 w 958"/>
                <a:gd name="T9" fmla="*/ 313 h 403"/>
                <a:gd name="T10" fmla="*/ 48 w 958"/>
                <a:gd name="T11" fmla="*/ 287 h 403"/>
                <a:gd name="T12" fmla="*/ 22 w 958"/>
                <a:gd name="T13" fmla="*/ 259 h 403"/>
                <a:gd name="T14" fmla="*/ 6 w 958"/>
                <a:gd name="T15" fmla="*/ 230 h 403"/>
                <a:gd name="T16" fmla="*/ 0 w 958"/>
                <a:gd name="T17" fmla="*/ 199 h 403"/>
                <a:gd name="T18" fmla="*/ 5 w 958"/>
                <a:gd name="T19" fmla="*/ 172 h 403"/>
                <a:gd name="T20" fmla="*/ 17 w 958"/>
                <a:gd name="T21" fmla="*/ 146 h 403"/>
                <a:gd name="T22" fmla="*/ 37 w 958"/>
                <a:gd name="T23" fmla="*/ 121 h 403"/>
                <a:gd name="T24" fmla="*/ 65 w 958"/>
                <a:gd name="T25" fmla="*/ 98 h 403"/>
                <a:gd name="T26" fmla="*/ 139 w 958"/>
                <a:gd name="T27" fmla="*/ 56 h 403"/>
                <a:gd name="T28" fmla="*/ 233 w 958"/>
                <a:gd name="T29" fmla="*/ 25 h 403"/>
                <a:gd name="T30" fmla="*/ 346 w 958"/>
                <a:gd name="T31" fmla="*/ 4 h 403"/>
                <a:gd name="T32" fmla="*/ 370 w 958"/>
                <a:gd name="T33" fmla="*/ 42 h 403"/>
                <a:gd name="T34" fmla="*/ 280 w 958"/>
                <a:gd name="T35" fmla="*/ 59 h 403"/>
                <a:gd name="T36" fmla="*/ 203 w 958"/>
                <a:gd name="T37" fmla="*/ 84 h 403"/>
                <a:gd name="T38" fmla="*/ 144 w 958"/>
                <a:gd name="T39" fmla="*/ 118 h 403"/>
                <a:gd name="T40" fmla="*/ 112 w 958"/>
                <a:gd name="T41" fmla="*/ 149 h 403"/>
                <a:gd name="T42" fmla="*/ 100 w 958"/>
                <a:gd name="T43" fmla="*/ 170 h 403"/>
                <a:gd name="T44" fmla="*/ 94 w 958"/>
                <a:gd name="T45" fmla="*/ 192 h 403"/>
                <a:gd name="T46" fmla="*/ 95 w 958"/>
                <a:gd name="T47" fmla="*/ 216 h 403"/>
                <a:gd name="T48" fmla="*/ 105 w 958"/>
                <a:gd name="T49" fmla="*/ 240 h 403"/>
                <a:gd name="T50" fmla="*/ 124 w 958"/>
                <a:gd name="T51" fmla="*/ 263 h 403"/>
                <a:gd name="T52" fmla="*/ 150 w 958"/>
                <a:gd name="T53" fmla="*/ 284 h 403"/>
                <a:gd name="T54" fmla="*/ 207 w 958"/>
                <a:gd name="T55" fmla="*/ 315 h 403"/>
                <a:gd name="T56" fmla="*/ 296 w 958"/>
                <a:gd name="T57" fmla="*/ 343 h 403"/>
                <a:gd name="T58" fmla="*/ 402 w 958"/>
                <a:gd name="T59" fmla="*/ 359 h 403"/>
                <a:gd name="T60" fmla="*/ 519 w 958"/>
                <a:gd name="T61" fmla="*/ 362 h 403"/>
                <a:gd name="T62" fmla="*/ 629 w 958"/>
                <a:gd name="T63" fmla="*/ 351 h 403"/>
                <a:gd name="T64" fmla="*/ 725 w 958"/>
                <a:gd name="T65" fmla="*/ 326 h 403"/>
                <a:gd name="T66" fmla="*/ 800 w 958"/>
                <a:gd name="T67" fmla="*/ 290 h 403"/>
                <a:gd name="T68" fmla="*/ 828 w 958"/>
                <a:gd name="T69" fmla="*/ 270 h 403"/>
                <a:gd name="T70" fmla="*/ 848 w 958"/>
                <a:gd name="T71" fmla="*/ 248 h 403"/>
                <a:gd name="T72" fmla="*/ 861 w 958"/>
                <a:gd name="T73" fmla="*/ 225 h 403"/>
                <a:gd name="T74" fmla="*/ 865 w 958"/>
                <a:gd name="T75" fmla="*/ 199 h 403"/>
                <a:gd name="T76" fmla="*/ 862 w 958"/>
                <a:gd name="T77" fmla="*/ 178 h 403"/>
                <a:gd name="T78" fmla="*/ 852 w 958"/>
                <a:gd name="T79" fmla="*/ 157 h 403"/>
                <a:gd name="T80" fmla="*/ 830 w 958"/>
                <a:gd name="T81" fmla="*/ 131 h 403"/>
                <a:gd name="T82" fmla="*/ 778 w 958"/>
                <a:gd name="T83" fmla="*/ 95 h 403"/>
                <a:gd name="T84" fmla="*/ 708 w 958"/>
                <a:gd name="T85" fmla="*/ 67 h 403"/>
                <a:gd name="T86" fmla="*/ 625 w 958"/>
                <a:gd name="T87" fmla="*/ 47 h 403"/>
                <a:gd name="T88" fmla="*/ 578 w 958"/>
                <a:gd name="T89" fmla="*/ 1 h 403"/>
                <a:gd name="T90" fmla="*/ 694 w 958"/>
                <a:gd name="T91" fmla="*/ 17 h 403"/>
                <a:gd name="T92" fmla="*/ 793 w 958"/>
                <a:gd name="T93" fmla="*/ 46 h 403"/>
                <a:gd name="T94" fmla="*/ 873 w 958"/>
                <a:gd name="T95" fmla="*/ 84 h 403"/>
                <a:gd name="T96" fmla="*/ 913 w 958"/>
                <a:gd name="T97" fmla="*/ 113 h 403"/>
                <a:gd name="T98" fmla="*/ 936 w 958"/>
                <a:gd name="T99" fmla="*/ 138 h 403"/>
                <a:gd name="T100" fmla="*/ 950 w 958"/>
                <a:gd name="T101" fmla="*/ 163 h 403"/>
                <a:gd name="T102" fmla="*/ 957 w 958"/>
                <a:gd name="T103" fmla="*/ 190 h 403"/>
                <a:gd name="T104" fmla="*/ 956 w 958"/>
                <a:gd name="T105" fmla="*/ 220 h 403"/>
                <a:gd name="T106" fmla="*/ 942 w 958"/>
                <a:gd name="T107" fmla="*/ 250 h 403"/>
                <a:gd name="T108" fmla="*/ 920 w 958"/>
                <a:gd name="T109" fmla="*/ 278 h 403"/>
                <a:gd name="T110" fmla="*/ 889 w 958"/>
                <a:gd name="T111" fmla="*/ 305 h 403"/>
                <a:gd name="T112" fmla="*/ 849 w 958"/>
                <a:gd name="T113" fmla="*/ 328 h 403"/>
                <a:gd name="T114" fmla="*/ 801 w 958"/>
                <a:gd name="T115" fmla="*/ 349 h 403"/>
                <a:gd name="T116" fmla="*/ 747 w 958"/>
                <a:gd name="T117" fmla="*/ 367 h 403"/>
                <a:gd name="T118" fmla="*/ 621 w 958"/>
                <a:gd name="T119" fmla="*/ 393 h 403"/>
                <a:gd name="T120" fmla="*/ 480 w 958"/>
                <a:gd name="T121" fmla="*/ 40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8" h="403">
                  <a:moveTo>
                    <a:pt x="480" y="403"/>
                  </a:moveTo>
                  <a:lnTo>
                    <a:pt x="431" y="402"/>
                  </a:lnTo>
                  <a:lnTo>
                    <a:pt x="383" y="398"/>
                  </a:lnTo>
                  <a:lnTo>
                    <a:pt x="337" y="393"/>
                  </a:lnTo>
                  <a:lnTo>
                    <a:pt x="292" y="386"/>
                  </a:lnTo>
                  <a:lnTo>
                    <a:pt x="251" y="378"/>
                  </a:lnTo>
                  <a:lnTo>
                    <a:pt x="212" y="367"/>
                  </a:lnTo>
                  <a:lnTo>
                    <a:pt x="193" y="362"/>
                  </a:lnTo>
                  <a:lnTo>
                    <a:pt x="174" y="356"/>
                  </a:lnTo>
                  <a:lnTo>
                    <a:pt x="158" y="349"/>
                  </a:lnTo>
                  <a:lnTo>
                    <a:pt x="141" y="343"/>
                  </a:lnTo>
                  <a:lnTo>
                    <a:pt x="125" y="336"/>
                  </a:lnTo>
                  <a:lnTo>
                    <a:pt x="110" y="328"/>
                  </a:lnTo>
                  <a:lnTo>
                    <a:pt x="96" y="320"/>
                  </a:lnTo>
                  <a:lnTo>
                    <a:pt x="83" y="313"/>
                  </a:lnTo>
                  <a:lnTo>
                    <a:pt x="70" y="305"/>
                  </a:lnTo>
                  <a:lnTo>
                    <a:pt x="58" y="296"/>
                  </a:lnTo>
                  <a:lnTo>
                    <a:pt x="48" y="287"/>
                  </a:lnTo>
                  <a:lnTo>
                    <a:pt x="38" y="278"/>
                  </a:lnTo>
                  <a:lnTo>
                    <a:pt x="29" y="269"/>
                  </a:lnTo>
                  <a:lnTo>
                    <a:pt x="22" y="259"/>
                  </a:lnTo>
                  <a:lnTo>
                    <a:pt x="16" y="250"/>
                  </a:lnTo>
                  <a:lnTo>
                    <a:pt x="10" y="240"/>
                  </a:lnTo>
                  <a:lnTo>
                    <a:pt x="6" y="230"/>
                  </a:lnTo>
                  <a:lnTo>
                    <a:pt x="3" y="220"/>
                  </a:lnTo>
                  <a:lnTo>
                    <a:pt x="2" y="210"/>
                  </a:lnTo>
                  <a:lnTo>
                    <a:pt x="0" y="199"/>
                  </a:lnTo>
                  <a:lnTo>
                    <a:pt x="2" y="190"/>
                  </a:lnTo>
                  <a:lnTo>
                    <a:pt x="3" y="181"/>
                  </a:lnTo>
                  <a:lnTo>
                    <a:pt x="5" y="172"/>
                  </a:lnTo>
                  <a:lnTo>
                    <a:pt x="8" y="163"/>
                  </a:lnTo>
                  <a:lnTo>
                    <a:pt x="13" y="154"/>
                  </a:lnTo>
                  <a:lnTo>
                    <a:pt x="17" y="146"/>
                  </a:lnTo>
                  <a:lnTo>
                    <a:pt x="24" y="138"/>
                  </a:lnTo>
                  <a:lnTo>
                    <a:pt x="30" y="129"/>
                  </a:lnTo>
                  <a:lnTo>
                    <a:pt x="37" y="121"/>
                  </a:lnTo>
                  <a:lnTo>
                    <a:pt x="46" y="113"/>
                  </a:lnTo>
                  <a:lnTo>
                    <a:pt x="55" y="105"/>
                  </a:lnTo>
                  <a:lnTo>
                    <a:pt x="65" y="98"/>
                  </a:lnTo>
                  <a:lnTo>
                    <a:pt x="86" y="83"/>
                  </a:lnTo>
                  <a:lnTo>
                    <a:pt x="111" y="70"/>
                  </a:lnTo>
                  <a:lnTo>
                    <a:pt x="139" y="56"/>
                  </a:lnTo>
                  <a:lnTo>
                    <a:pt x="168" y="45"/>
                  </a:lnTo>
                  <a:lnTo>
                    <a:pt x="200" y="34"/>
                  </a:lnTo>
                  <a:lnTo>
                    <a:pt x="233" y="25"/>
                  </a:lnTo>
                  <a:lnTo>
                    <a:pt x="269" y="16"/>
                  </a:lnTo>
                  <a:lnTo>
                    <a:pt x="307" y="10"/>
                  </a:lnTo>
                  <a:lnTo>
                    <a:pt x="346" y="4"/>
                  </a:lnTo>
                  <a:lnTo>
                    <a:pt x="386" y="0"/>
                  </a:lnTo>
                  <a:lnTo>
                    <a:pt x="403" y="39"/>
                  </a:lnTo>
                  <a:lnTo>
                    <a:pt x="370" y="42"/>
                  </a:lnTo>
                  <a:lnTo>
                    <a:pt x="338" y="46"/>
                  </a:lnTo>
                  <a:lnTo>
                    <a:pt x="308" y="52"/>
                  </a:lnTo>
                  <a:lnTo>
                    <a:pt x="280" y="59"/>
                  </a:lnTo>
                  <a:lnTo>
                    <a:pt x="252" y="66"/>
                  </a:lnTo>
                  <a:lnTo>
                    <a:pt x="228" y="75"/>
                  </a:lnTo>
                  <a:lnTo>
                    <a:pt x="203" y="84"/>
                  </a:lnTo>
                  <a:lnTo>
                    <a:pt x="182" y="94"/>
                  </a:lnTo>
                  <a:lnTo>
                    <a:pt x="162" y="105"/>
                  </a:lnTo>
                  <a:lnTo>
                    <a:pt x="144" y="118"/>
                  </a:lnTo>
                  <a:lnTo>
                    <a:pt x="130" y="130"/>
                  </a:lnTo>
                  <a:lnTo>
                    <a:pt x="116" y="142"/>
                  </a:lnTo>
                  <a:lnTo>
                    <a:pt x="112" y="149"/>
                  </a:lnTo>
                  <a:lnTo>
                    <a:pt x="106" y="157"/>
                  </a:lnTo>
                  <a:lnTo>
                    <a:pt x="103" y="163"/>
                  </a:lnTo>
                  <a:lnTo>
                    <a:pt x="100" y="170"/>
                  </a:lnTo>
                  <a:lnTo>
                    <a:pt x="96" y="177"/>
                  </a:lnTo>
                  <a:lnTo>
                    <a:pt x="95" y="185"/>
                  </a:lnTo>
                  <a:lnTo>
                    <a:pt x="94" y="192"/>
                  </a:lnTo>
                  <a:lnTo>
                    <a:pt x="93" y="199"/>
                  </a:lnTo>
                  <a:lnTo>
                    <a:pt x="94" y="208"/>
                  </a:lnTo>
                  <a:lnTo>
                    <a:pt x="95" y="216"/>
                  </a:lnTo>
                  <a:lnTo>
                    <a:pt x="97" y="225"/>
                  </a:lnTo>
                  <a:lnTo>
                    <a:pt x="101" y="232"/>
                  </a:lnTo>
                  <a:lnTo>
                    <a:pt x="105" y="240"/>
                  </a:lnTo>
                  <a:lnTo>
                    <a:pt x="111" y="248"/>
                  </a:lnTo>
                  <a:lnTo>
                    <a:pt x="116" y="256"/>
                  </a:lnTo>
                  <a:lnTo>
                    <a:pt x="124" y="263"/>
                  </a:lnTo>
                  <a:lnTo>
                    <a:pt x="132" y="270"/>
                  </a:lnTo>
                  <a:lnTo>
                    <a:pt x="140" y="277"/>
                  </a:lnTo>
                  <a:lnTo>
                    <a:pt x="150" y="284"/>
                  </a:lnTo>
                  <a:lnTo>
                    <a:pt x="160" y="290"/>
                  </a:lnTo>
                  <a:lnTo>
                    <a:pt x="181" y="304"/>
                  </a:lnTo>
                  <a:lnTo>
                    <a:pt x="207" y="315"/>
                  </a:lnTo>
                  <a:lnTo>
                    <a:pt x="233" y="326"/>
                  </a:lnTo>
                  <a:lnTo>
                    <a:pt x="263" y="335"/>
                  </a:lnTo>
                  <a:lnTo>
                    <a:pt x="296" y="343"/>
                  </a:lnTo>
                  <a:lnTo>
                    <a:pt x="329" y="351"/>
                  </a:lnTo>
                  <a:lnTo>
                    <a:pt x="365" y="356"/>
                  </a:lnTo>
                  <a:lnTo>
                    <a:pt x="402" y="359"/>
                  </a:lnTo>
                  <a:lnTo>
                    <a:pt x="440" y="362"/>
                  </a:lnTo>
                  <a:lnTo>
                    <a:pt x="480" y="363"/>
                  </a:lnTo>
                  <a:lnTo>
                    <a:pt x="519" y="362"/>
                  </a:lnTo>
                  <a:lnTo>
                    <a:pt x="557" y="359"/>
                  </a:lnTo>
                  <a:lnTo>
                    <a:pt x="593" y="356"/>
                  </a:lnTo>
                  <a:lnTo>
                    <a:pt x="629" y="351"/>
                  </a:lnTo>
                  <a:lnTo>
                    <a:pt x="664" y="343"/>
                  </a:lnTo>
                  <a:lnTo>
                    <a:pt x="695" y="335"/>
                  </a:lnTo>
                  <a:lnTo>
                    <a:pt x="725" y="326"/>
                  </a:lnTo>
                  <a:lnTo>
                    <a:pt x="752" y="315"/>
                  </a:lnTo>
                  <a:lnTo>
                    <a:pt x="777" y="304"/>
                  </a:lnTo>
                  <a:lnTo>
                    <a:pt x="800" y="290"/>
                  </a:lnTo>
                  <a:lnTo>
                    <a:pt x="810" y="284"/>
                  </a:lnTo>
                  <a:lnTo>
                    <a:pt x="819" y="277"/>
                  </a:lnTo>
                  <a:lnTo>
                    <a:pt x="828" y="270"/>
                  </a:lnTo>
                  <a:lnTo>
                    <a:pt x="834" y="263"/>
                  </a:lnTo>
                  <a:lnTo>
                    <a:pt x="842" y="256"/>
                  </a:lnTo>
                  <a:lnTo>
                    <a:pt x="848" y="248"/>
                  </a:lnTo>
                  <a:lnTo>
                    <a:pt x="853" y="240"/>
                  </a:lnTo>
                  <a:lnTo>
                    <a:pt x="858" y="232"/>
                  </a:lnTo>
                  <a:lnTo>
                    <a:pt x="861" y="225"/>
                  </a:lnTo>
                  <a:lnTo>
                    <a:pt x="863" y="216"/>
                  </a:lnTo>
                  <a:lnTo>
                    <a:pt x="864" y="208"/>
                  </a:lnTo>
                  <a:lnTo>
                    <a:pt x="865" y="199"/>
                  </a:lnTo>
                  <a:lnTo>
                    <a:pt x="864" y="192"/>
                  </a:lnTo>
                  <a:lnTo>
                    <a:pt x="863" y="185"/>
                  </a:lnTo>
                  <a:lnTo>
                    <a:pt x="862" y="178"/>
                  </a:lnTo>
                  <a:lnTo>
                    <a:pt x="859" y="170"/>
                  </a:lnTo>
                  <a:lnTo>
                    <a:pt x="855" y="163"/>
                  </a:lnTo>
                  <a:lnTo>
                    <a:pt x="852" y="157"/>
                  </a:lnTo>
                  <a:lnTo>
                    <a:pt x="848" y="150"/>
                  </a:lnTo>
                  <a:lnTo>
                    <a:pt x="842" y="143"/>
                  </a:lnTo>
                  <a:lnTo>
                    <a:pt x="830" y="131"/>
                  </a:lnTo>
                  <a:lnTo>
                    <a:pt x="815" y="119"/>
                  </a:lnTo>
                  <a:lnTo>
                    <a:pt x="797" y="106"/>
                  </a:lnTo>
                  <a:lnTo>
                    <a:pt x="778" y="95"/>
                  </a:lnTo>
                  <a:lnTo>
                    <a:pt x="757" y="85"/>
                  </a:lnTo>
                  <a:lnTo>
                    <a:pt x="734" y="76"/>
                  </a:lnTo>
                  <a:lnTo>
                    <a:pt x="708" y="67"/>
                  </a:lnTo>
                  <a:lnTo>
                    <a:pt x="683" y="60"/>
                  </a:lnTo>
                  <a:lnTo>
                    <a:pt x="654" y="53"/>
                  </a:lnTo>
                  <a:lnTo>
                    <a:pt x="625" y="47"/>
                  </a:lnTo>
                  <a:lnTo>
                    <a:pt x="593" y="43"/>
                  </a:lnTo>
                  <a:lnTo>
                    <a:pt x="561" y="39"/>
                  </a:lnTo>
                  <a:lnTo>
                    <a:pt x="578" y="1"/>
                  </a:lnTo>
                  <a:lnTo>
                    <a:pt x="618" y="5"/>
                  </a:lnTo>
                  <a:lnTo>
                    <a:pt x="656" y="11"/>
                  </a:lnTo>
                  <a:lnTo>
                    <a:pt x="694" y="17"/>
                  </a:lnTo>
                  <a:lnTo>
                    <a:pt x="728" y="25"/>
                  </a:lnTo>
                  <a:lnTo>
                    <a:pt x="762" y="35"/>
                  </a:lnTo>
                  <a:lnTo>
                    <a:pt x="793" y="46"/>
                  </a:lnTo>
                  <a:lnTo>
                    <a:pt x="822" y="57"/>
                  </a:lnTo>
                  <a:lnTo>
                    <a:pt x="849" y="70"/>
                  </a:lnTo>
                  <a:lnTo>
                    <a:pt x="873" y="84"/>
                  </a:lnTo>
                  <a:lnTo>
                    <a:pt x="894" y="99"/>
                  </a:lnTo>
                  <a:lnTo>
                    <a:pt x="904" y="105"/>
                  </a:lnTo>
                  <a:lnTo>
                    <a:pt x="913" y="113"/>
                  </a:lnTo>
                  <a:lnTo>
                    <a:pt x="921" y="121"/>
                  </a:lnTo>
                  <a:lnTo>
                    <a:pt x="929" y="130"/>
                  </a:lnTo>
                  <a:lnTo>
                    <a:pt x="936" y="138"/>
                  </a:lnTo>
                  <a:lnTo>
                    <a:pt x="941" y="147"/>
                  </a:lnTo>
                  <a:lnTo>
                    <a:pt x="947" y="154"/>
                  </a:lnTo>
                  <a:lnTo>
                    <a:pt x="950" y="163"/>
                  </a:lnTo>
                  <a:lnTo>
                    <a:pt x="953" y="172"/>
                  </a:lnTo>
                  <a:lnTo>
                    <a:pt x="956" y="181"/>
                  </a:lnTo>
                  <a:lnTo>
                    <a:pt x="957" y="190"/>
                  </a:lnTo>
                  <a:lnTo>
                    <a:pt x="958" y="199"/>
                  </a:lnTo>
                  <a:lnTo>
                    <a:pt x="957" y="210"/>
                  </a:lnTo>
                  <a:lnTo>
                    <a:pt x="956" y="220"/>
                  </a:lnTo>
                  <a:lnTo>
                    <a:pt x="952" y="230"/>
                  </a:lnTo>
                  <a:lnTo>
                    <a:pt x="948" y="240"/>
                  </a:lnTo>
                  <a:lnTo>
                    <a:pt x="942" y="250"/>
                  </a:lnTo>
                  <a:lnTo>
                    <a:pt x="937" y="259"/>
                  </a:lnTo>
                  <a:lnTo>
                    <a:pt x="929" y="269"/>
                  </a:lnTo>
                  <a:lnTo>
                    <a:pt x="920" y="278"/>
                  </a:lnTo>
                  <a:lnTo>
                    <a:pt x="911" y="287"/>
                  </a:lnTo>
                  <a:lnTo>
                    <a:pt x="900" y="296"/>
                  </a:lnTo>
                  <a:lnTo>
                    <a:pt x="889" y="305"/>
                  </a:lnTo>
                  <a:lnTo>
                    <a:pt x="877" y="313"/>
                  </a:lnTo>
                  <a:lnTo>
                    <a:pt x="863" y="320"/>
                  </a:lnTo>
                  <a:lnTo>
                    <a:pt x="849" y="328"/>
                  </a:lnTo>
                  <a:lnTo>
                    <a:pt x="833" y="336"/>
                  </a:lnTo>
                  <a:lnTo>
                    <a:pt x="818" y="343"/>
                  </a:lnTo>
                  <a:lnTo>
                    <a:pt x="801" y="349"/>
                  </a:lnTo>
                  <a:lnTo>
                    <a:pt x="784" y="356"/>
                  </a:lnTo>
                  <a:lnTo>
                    <a:pt x="765" y="362"/>
                  </a:lnTo>
                  <a:lnTo>
                    <a:pt x="747" y="367"/>
                  </a:lnTo>
                  <a:lnTo>
                    <a:pt x="707" y="378"/>
                  </a:lnTo>
                  <a:lnTo>
                    <a:pt x="666" y="386"/>
                  </a:lnTo>
                  <a:lnTo>
                    <a:pt x="621" y="393"/>
                  </a:lnTo>
                  <a:lnTo>
                    <a:pt x="576" y="398"/>
                  </a:lnTo>
                  <a:lnTo>
                    <a:pt x="528" y="402"/>
                  </a:lnTo>
                  <a:lnTo>
                    <a:pt x="480" y="403"/>
                  </a:lnTo>
                  <a:close/>
                </a:path>
              </a:pathLst>
            </a:custGeom>
            <a:solidFill>
              <a:schemeClr val="accent3"/>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59" name="Freeform 484"/>
            <p:cNvSpPr/>
            <p:nvPr/>
          </p:nvSpPr>
          <p:spPr bwMode="auto">
            <a:xfrm>
              <a:off x="5566" y="5378"/>
              <a:ext cx="3039" cy="1268"/>
            </a:xfrm>
            <a:custGeom>
              <a:avLst/>
              <a:gdLst>
                <a:gd name="T0" fmla="*/ 348 w 605"/>
                <a:gd name="T1" fmla="*/ 221 h 255"/>
                <a:gd name="T2" fmla="*/ 411 w 605"/>
                <a:gd name="T3" fmla="*/ 211 h 255"/>
                <a:gd name="T4" fmla="*/ 462 w 605"/>
                <a:gd name="T5" fmla="*/ 194 h 255"/>
                <a:gd name="T6" fmla="*/ 502 w 605"/>
                <a:gd name="T7" fmla="*/ 172 h 255"/>
                <a:gd name="T8" fmla="*/ 525 w 605"/>
                <a:gd name="T9" fmla="*/ 146 h 255"/>
                <a:gd name="T10" fmla="*/ 529 w 605"/>
                <a:gd name="T11" fmla="*/ 132 h 255"/>
                <a:gd name="T12" fmla="*/ 526 w 605"/>
                <a:gd name="T13" fmla="*/ 109 h 255"/>
                <a:gd name="T14" fmla="*/ 509 w 605"/>
                <a:gd name="T15" fmla="*/ 86 h 255"/>
                <a:gd name="T16" fmla="*/ 479 w 605"/>
                <a:gd name="T17" fmla="*/ 66 h 255"/>
                <a:gd name="T18" fmla="*/ 439 w 605"/>
                <a:gd name="T19" fmla="*/ 49 h 255"/>
                <a:gd name="T20" fmla="*/ 391 w 605"/>
                <a:gd name="T21" fmla="*/ 37 h 255"/>
                <a:gd name="T22" fmla="*/ 367 w 605"/>
                <a:gd name="T23" fmla="*/ 0 h 255"/>
                <a:gd name="T24" fmla="*/ 440 w 605"/>
                <a:gd name="T25" fmla="*/ 11 h 255"/>
                <a:gd name="T26" fmla="*/ 502 w 605"/>
                <a:gd name="T27" fmla="*/ 29 h 255"/>
                <a:gd name="T28" fmla="*/ 552 w 605"/>
                <a:gd name="T29" fmla="*/ 54 h 255"/>
                <a:gd name="T30" fmla="*/ 587 w 605"/>
                <a:gd name="T31" fmla="*/ 83 h 255"/>
                <a:gd name="T32" fmla="*/ 603 w 605"/>
                <a:gd name="T33" fmla="*/ 109 h 255"/>
                <a:gd name="T34" fmla="*/ 605 w 605"/>
                <a:gd name="T35" fmla="*/ 126 h 255"/>
                <a:gd name="T36" fmla="*/ 601 w 605"/>
                <a:gd name="T37" fmla="*/ 146 h 255"/>
                <a:gd name="T38" fmla="*/ 591 w 605"/>
                <a:gd name="T39" fmla="*/ 165 h 255"/>
                <a:gd name="T40" fmla="*/ 569 w 605"/>
                <a:gd name="T41" fmla="*/ 187 h 255"/>
                <a:gd name="T42" fmla="*/ 517 w 605"/>
                <a:gd name="T43" fmla="*/ 217 h 255"/>
                <a:gd name="T44" fmla="*/ 447 w 605"/>
                <a:gd name="T45" fmla="*/ 240 h 255"/>
                <a:gd name="T46" fmla="*/ 363 w 605"/>
                <a:gd name="T47" fmla="*/ 252 h 255"/>
                <a:gd name="T48" fmla="*/ 272 w 605"/>
                <a:gd name="T49" fmla="*/ 254 h 255"/>
                <a:gd name="T50" fmla="*/ 185 w 605"/>
                <a:gd name="T51" fmla="*/ 245 h 255"/>
                <a:gd name="T52" fmla="*/ 110 w 605"/>
                <a:gd name="T53" fmla="*/ 225 h 255"/>
                <a:gd name="T54" fmla="*/ 51 w 605"/>
                <a:gd name="T55" fmla="*/ 198 h 255"/>
                <a:gd name="T56" fmla="*/ 17 w 605"/>
                <a:gd name="T57" fmla="*/ 171 h 255"/>
                <a:gd name="T58" fmla="*/ 5 w 605"/>
                <a:gd name="T59" fmla="*/ 152 h 255"/>
                <a:gd name="T60" fmla="*/ 0 w 605"/>
                <a:gd name="T61" fmla="*/ 133 h 255"/>
                <a:gd name="T62" fmla="*/ 1 w 605"/>
                <a:gd name="T63" fmla="*/ 115 h 255"/>
                <a:gd name="T64" fmla="*/ 10 w 605"/>
                <a:gd name="T65" fmla="*/ 93 h 255"/>
                <a:gd name="T66" fmla="*/ 39 w 605"/>
                <a:gd name="T67" fmla="*/ 62 h 255"/>
                <a:gd name="T68" fmla="*/ 84 w 605"/>
                <a:gd name="T69" fmla="*/ 37 h 255"/>
                <a:gd name="T70" fmla="*/ 142 w 605"/>
                <a:gd name="T71" fmla="*/ 17 h 255"/>
                <a:gd name="T72" fmla="*/ 212 w 605"/>
                <a:gd name="T73" fmla="*/ 3 h 255"/>
                <a:gd name="T74" fmla="*/ 231 w 605"/>
                <a:gd name="T75" fmla="*/ 35 h 255"/>
                <a:gd name="T76" fmla="*/ 180 w 605"/>
                <a:gd name="T77" fmla="*/ 45 h 255"/>
                <a:gd name="T78" fmla="*/ 138 w 605"/>
                <a:gd name="T79" fmla="*/ 60 h 255"/>
                <a:gd name="T80" fmla="*/ 104 w 605"/>
                <a:gd name="T81" fmla="*/ 79 h 255"/>
                <a:gd name="T82" fmla="*/ 83 w 605"/>
                <a:gd name="T83" fmla="*/ 101 h 255"/>
                <a:gd name="T84" fmla="*/ 75 w 605"/>
                <a:gd name="T85" fmla="*/ 126 h 255"/>
                <a:gd name="T86" fmla="*/ 78 w 605"/>
                <a:gd name="T87" fmla="*/ 140 h 255"/>
                <a:gd name="T88" fmla="*/ 93 w 605"/>
                <a:gd name="T89" fmla="*/ 164 h 255"/>
                <a:gd name="T90" fmla="*/ 127 w 605"/>
                <a:gd name="T91" fmla="*/ 187 h 255"/>
                <a:gd name="T92" fmla="*/ 176 w 605"/>
                <a:gd name="T93" fmla="*/ 206 h 255"/>
                <a:gd name="T94" fmla="*/ 235 w 605"/>
                <a:gd name="T95" fmla="*/ 218 h 255"/>
                <a:gd name="T96" fmla="*/ 303 w 605"/>
                <a:gd name="T97" fmla="*/ 22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255">
                  <a:moveTo>
                    <a:pt x="303" y="223"/>
                  </a:moveTo>
                  <a:lnTo>
                    <a:pt x="325" y="222"/>
                  </a:lnTo>
                  <a:lnTo>
                    <a:pt x="348" y="221"/>
                  </a:lnTo>
                  <a:lnTo>
                    <a:pt x="370" y="218"/>
                  </a:lnTo>
                  <a:lnTo>
                    <a:pt x="391" y="215"/>
                  </a:lnTo>
                  <a:lnTo>
                    <a:pt x="411" y="211"/>
                  </a:lnTo>
                  <a:lnTo>
                    <a:pt x="429" y="206"/>
                  </a:lnTo>
                  <a:lnTo>
                    <a:pt x="447" y="201"/>
                  </a:lnTo>
                  <a:lnTo>
                    <a:pt x="462" y="194"/>
                  </a:lnTo>
                  <a:lnTo>
                    <a:pt x="478" y="187"/>
                  </a:lnTo>
                  <a:lnTo>
                    <a:pt x="490" y="179"/>
                  </a:lnTo>
                  <a:lnTo>
                    <a:pt x="502" y="172"/>
                  </a:lnTo>
                  <a:lnTo>
                    <a:pt x="511" y="164"/>
                  </a:lnTo>
                  <a:lnTo>
                    <a:pt x="519" y="155"/>
                  </a:lnTo>
                  <a:lnTo>
                    <a:pt x="525" y="146"/>
                  </a:lnTo>
                  <a:lnTo>
                    <a:pt x="527" y="140"/>
                  </a:lnTo>
                  <a:lnTo>
                    <a:pt x="528" y="136"/>
                  </a:lnTo>
                  <a:lnTo>
                    <a:pt x="529" y="132"/>
                  </a:lnTo>
                  <a:lnTo>
                    <a:pt x="529" y="126"/>
                  </a:lnTo>
                  <a:lnTo>
                    <a:pt x="528" y="118"/>
                  </a:lnTo>
                  <a:lnTo>
                    <a:pt x="526" y="109"/>
                  </a:lnTo>
                  <a:lnTo>
                    <a:pt x="521" y="101"/>
                  </a:lnTo>
                  <a:lnTo>
                    <a:pt x="516" y="94"/>
                  </a:lnTo>
                  <a:lnTo>
                    <a:pt x="509" y="86"/>
                  </a:lnTo>
                  <a:lnTo>
                    <a:pt x="500" y="79"/>
                  </a:lnTo>
                  <a:lnTo>
                    <a:pt x="490" y="73"/>
                  </a:lnTo>
                  <a:lnTo>
                    <a:pt x="479" y="66"/>
                  </a:lnTo>
                  <a:lnTo>
                    <a:pt x="467" y="60"/>
                  </a:lnTo>
                  <a:lnTo>
                    <a:pt x="453" y="55"/>
                  </a:lnTo>
                  <a:lnTo>
                    <a:pt x="439" y="49"/>
                  </a:lnTo>
                  <a:lnTo>
                    <a:pt x="424" y="45"/>
                  </a:lnTo>
                  <a:lnTo>
                    <a:pt x="408" y="41"/>
                  </a:lnTo>
                  <a:lnTo>
                    <a:pt x="391" y="37"/>
                  </a:lnTo>
                  <a:lnTo>
                    <a:pt x="373" y="35"/>
                  </a:lnTo>
                  <a:lnTo>
                    <a:pt x="354" y="32"/>
                  </a:lnTo>
                  <a:lnTo>
                    <a:pt x="367" y="0"/>
                  </a:lnTo>
                  <a:lnTo>
                    <a:pt x="392" y="3"/>
                  </a:lnTo>
                  <a:lnTo>
                    <a:pt x="416" y="7"/>
                  </a:lnTo>
                  <a:lnTo>
                    <a:pt x="440" y="11"/>
                  </a:lnTo>
                  <a:lnTo>
                    <a:pt x="462" y="17"/>
                  </a:lnTo>
                  <a:lnTo>
                    <a:pt x="483" y="22"/>
                  </a:lnTo>
                  <a:lnTo>
                    <a:pt x="502" y="29"/>
                  </a:lnTo>
                  <a:lnTo>
                    <a:pt x="520" y="37"/>
                  </a:lnTo>
                  <a:lnTo>
                    <a:pt x="537" y="45"/>
                  </a:lnTo>
                  <a:lnTo>
                    <a:pt x="552" y="54"/>
                  </a:lnTo>
                  <a:lnTo>
                    <a:pt x="566" y="62"/>
                  </a:lnTo>
                  <a:lnTo>
                    <a:pt x="577" y="73"/>
                  </a:lnTo>
                  <a:lnTo>
                    <a:pt x="587" y="83"/>
                  </a:lnTo>
                  <a:lnTo>
                    <a:pt x="595" y="93"/>
                  </a:lnTo>
                  <a:lnTo>
                    <a:pt x="600" y="104"/>
                  </a:lnTo>
                  <a:lnTo>
                    <a:pt x="603" y="109"/>
                  </a:lnTo>
                  <a:lnTo>
                    <a:pt x="604" y="115"/>
                  </a:lnTo>
                  <a:lnTo>
                    <a:pt x="605" y="120"/>
                  </a:lnTo>
                  <a:lnTo>
                    <a:pt x="605" y="126"/>
                  </a:lnTo>
                  <a:lnTo>
                    <a:pt x="605" y="133"/>
                  </a:lnTo>
                  <a:lnTo>
                    <a:pt x="604" y="139"/>
                  </a:lnTo>
                  <a:lnTo>
                    <a:pt x="601" y="146"/>
                  </a:lnTo>
                  <a:lnTo>
                    <a:pt x="599" y="152"/>
                  </a:lnTo>
                  <a:lnTo>
                    <a:pt x="596" y="158"/>
                  </a:lnTo>
                  <a:lnTo>
                    <a:pt x="591" y="165"/>
                  </a:lnTo>
                  <a:lnTo>
                    <a:pt x="587" y="171"/>
                  </a:lnTo>
                  <a:lnTo>
                    <a:pt x="581" y="176"/>
                  </a:lnTo>
                  <a:lnTo>
                    <a:pt x="569" y="187"/>
                  </a:lnTo>
                  <a:lnTo>
                    <a:pt x="554" y="198"/>
                  </a:lnTo>
                  <a:lnTo>
                    <a:pt x="536" y="208"/>
                  </a:lnTo>
                  <a:lnTo>
                    <a:pt x="517" y="217"/>
                  </a:lnTo>
                  <a:lnTo>
                    <a:pt x="496" y="225"/>
                  </a:lnTo>
                  <a:lnTo>
                    <a:pt x="472" y="233"/>
                  </a:lnTo>
                  <a:lnTo>
                    <a:pt x="447" y="240"/>
                  </a:lnTo>
                  <a:lnTo>
                    <a:pt x="420" y="245"/>
                  </a:lnTo>
                  <a:lnTo>
                    <a:pt x="392" y="249"/>
                  </a:lnTo>
                  <a:lnTo>
                    <a:pt x="363" y="252"/>
                  </a:lnTo>
                  <a:lnTo>
                    <a:pt x="333" y="254"/>
                  </a:lnTo>
                  <a:lnTo>
                    <a:pt x="303" y="255"/>
                  </a:lnTo>
                  <a:lnTo>
                    <a:pt x="272" y="254"/>
                  </a:lnTo>
                  <a:lnTo>
                    <a:pt x="241" y="252"/>
                  </a:lnTo>
                  <a:lnTo>
                    <a:pt x="212" y="249"/>
                  </a:lnTo>
                  <a:lnTo>
                    <a:pt x="185" y="245"/>
                  </a:lnTo>
                  <a:lnTo>
                    <a:pt x="158" y="240"/>
                  </a:lnTo>
                  <a:lnTo>
                    <a:pt x="133" y="233"/>
                  </a:lnTo>
                  <a:lnTo>
                    <a:pt x="110" y="225"/>
                  </a:lnTo>
                  <a:lnTo>
                    <a:pt x="88" y="217"/>
                  </a:lnTo>
                  <a:lnTo>
                    <a:pt x="69" y="208"/>
                  </a:lnTo>
                  <a:lnTo>
                    <a:pt x="51" y="198"/>
                  </a:lnTo>
                  <a:lnTo>
                    <a:pt x="35" y="187"/>
                  </a:lnTo>
                  <a:lnTo>
                    <a:pt x="23" y="176"/>
                  </a:lnTo>
                  <a:lnTo>
                    <a:pt x="17" y="171"/>
                  </a:lnTo>
                  <a:lnTo>
                    <a:pt x="13" y="165"/>
                  </a:lnTo>
                  <a:lnTo>
                    <a:pt x="8" y="158"/>
                  </a:lnTo>
                  <a:lnTo>
                    <a:pt x="5" y="152"/>
                  </a:lnTo>
                  <a:lnTo>
                    <a:pt x="3" y="146"/>
                  </a:lnTo>
                  <a:lnTo>
                    <a:pt x="1" y="139"/>
                  </a:lnTo>
                  <a:lnTo>
                    <a:pt x="0" y="133"/>
                  </a:lnTo>
                  <a:lnTo>
                    <a:pt x="0" y="126"/>
                  </a:lnTo>
                  <a:lnTo>
                    <a:pt x="0" y="120"/>
                  </a:lnTo>
                  <a:lnTo>
                    <a:pt x="1" y="115"/>
                  </a:lnTo>
                  <a:lnTo>
                    <a:pt x="2" y="109"/>
                  </a:lnTo>
                  <a:lnTo>
                    <a:pt x="4" y="104"/>
                  </a:lnTo>
                  <a:lnTo>
                    <a:pt x="10" y="93"/>
                  </a:lnTo>
                  <a:lnTo>
                    <a:pt x="17" y="83"/>
                  </a:lnTo>
                  <a:lnTo>
                    <a:pt x="27" y="73"/>
                  </a:lnTo>
                  <a:lnTo>
                    <a:pt x="39" y="62"/>
                  </a:lnTo>
                  <a:lnTo>
                    <a:pt x="52" y="54"/>
                  </a:lnTo>
                  <a:lnTo>
                    <a:pt x="68" y="45"/>
                  </a:lnTo>
                  <a:lnTo>
                    <a:pt x="84" y="37"/>
                  </a:lnTo>
                  <a:lnTo>
                    <a:pt x="102" y="29"/>
                  </a:lnTo>
                  <a:lnTo>
                    <a:pt x="122" y="22"/>
                  </a:lnTo>
                  <a:lnTo>
                    <a:pt x="142" y="17"/>
                  </a:lnTo>
                  <a:lnTo>
                    <a:pt x="165" y="11"/>
                  </a:lnTo>
                  <a:lnTo>
                    <a:pt x="188" y="7"/>
                  </a:lnTo>
                  <a:lnTo>
                    <a:pt x="212" y="3"/>
                  </a:lnTo>
                  <a:lnTo>
                    <a:pt x="237" y="0"/>
                  </a:lnTo>
                  <a:lnTo>
                    <a:pt x="250" y="32"/>
                  </a:lnTo>
                  <a:lnTo>
                    <a:pt x="231" y="35"/>
                  </a:lnTo>
                  <a:lnTo>
                    <a:pt x="214" y="37"/>
                  </a:lnTo>
                  <a:lnTo>
                    <a:pt x="197" y="41"/>
                  </a:lnTo>
                  <a:lnTo>
                    <a:pt x="180" y="45"/>
                  </a:lnTo>
                  <a:lnTo>
                    <a:pt x="166" y="49"/>
                  </a:lnTo>
                  <a:lnTo>
                    <a:pt x="151" y="55"/>
                  </a:lnTo>
                  <a:lnTo>
                    <a:pt x="138" y="60"/>
                  </a:lnTo>
                  <a:lnTo>
                    <a:pt x="125" y="66"/>
                  </a:lnTo>
                  <a:lnTo>
                    <a:pt x="114" y="73"/>
                  </a:lnTo>
                  <a:lnTo>
                    <a:pt x="104" y="79"/>
                  </a:lnTo>
                  <a:lnTo>
                    <a:pt x="95" y="86"/>
                  </a:lnTo>
                  <a:lnTo>
                    <a:pt x="89" y="94"/>
                  </a:lnTo>
                  <a:lnTo>
                    <a:pt x="83" y="101"/>
                  </a:lnTo>
                  <a:lnTo>
                    <a:pt x="79" y="109"/>
                  </a:lnTo>
                  <a:lnTo>
                    <a:pt x="76" y="118"/>
                  </a:lnTo>
                  <a:lnTo>
                    <a:pt x="75" y="126"/>
                  </a:lnTo>
                  <a:lnTo>
                    <a:pt x="75" y="132"/>
                  </a:lnTo>
                  <a:lnTo>
                    <a:pt x="76" y="136"/>
                  </a:lnTo>
                  <a:lnTo>
                    <a:pt x="78" y="140"/>
                  </a:lnTo>
                  <a:lnTo>
                    <a:pt x="80" y="146"/>
                  </a:lnTo>
                  <a:lnTo>
                    <a:pt x="85" y="155"/>
                  </a:lnTo>
                  <a:lnTo>
                    <a:pt x="93" y="164"/>
                  </a:lnTo>
                  <a:lnTo>
                    <a:pt x="102" y="172"/>
                  </a:lnTo>
                  <a:lnTo>
                    <a:pt x="114" y="179"/>
                  </a:lnTo>
                  <a:lnTo>
                    <a:pt x="127" y="187"/>
                  </a:lnTo>
                  <a:lnTo>
                    <a:pt x="142" y="194"/>
                  </a:lnTo>
                  <a:lnTo>
                    <a:pt x="158" y="201"/>
                  </a:lnTo>
                  <a:lnTo>
                    <a:pt x="176" y="206"/>
                  </a:lnTo>
                  <a:lnTo>
                    <a:pt x="193" y="211"/>
                  </a:lnTo>
                  <a:lnTo>
                    <a:pt x="214" y="215"/>
                  </a:lnTo>
                  <a:lnTo>
                    <a:pt x="235" y="218"/>
                  </a:lnTo>
                  <a:lnTo>
                    <a:pt x="257" y="221"/>
                  </a:lnTo>
                  <a:lnTo>
                    <a:pt x="279" y="222"/>
                  </a:lnTo>
                  <a:lnTo>
                    <a:pt x="303" y="223"/>
                  </a:lnTo>
                  <a:close/>
                </a:path>
              </a:pathLst>
            </a:custGeom>
            <a:solidFill>
              <a:srgbClr val="A8D9F6"/>
            </a:solidFill>
            <a:ln>
              <a:noFill/>
            </a:ln>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60" name="矩形 159"/>
            <p:cNvSpPr/>
            <p:nvPr/>
          </p:nvSpPr>
          <p:spPr>
            <a:xfrm>
              <a:off x="5052" y="1574"/>
              <a:ext cx="3976" cy="1095"/>
            </a:xfrm>
            <a:prstGeom prst="rect">
              <a:avLst/>
            </a:prstGeom>
          </p:spPr>
          <p:txBody>
            <a:bodyPr wrap="square">
              <a:spAutoFit/>
            </a:bodyPr>
            <a:lstStyle/>
            <a:p>
              <a:pPr algn="ctr">
                <a:lnSpc>
                  <a:spcPct val="120000"/>
                </a:lnSpc>
              </a:pPr>
              <a:r>
                <a:rPr lang="zh-CN" altLang="en-US" sz="9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您的内容打在这里，或者通过复制您的文本后，在此框中选择粘贴，并选择只保留文字。</a:t>
              </a:r>
            </a:p>
          </p:txBody>
        </p:sp>
        <p:sp>
          <p:nvSpPr>
            <p:cNvPr id="161" name="矩形 160"/>
            <p:cNvSpPr/>
            <p:nvPr/>
          </p:nvSpPr>
          <p:spPr>
            <a:xfrm>
              <a:off x="5182" y="896"/>
              <a:ext cx="3716" cy="649"/>
            </a:xfrm>
            <a:prstGeom prst="rect">
              <a:avLst/>
            </a:prstGeom>
          </p:spPr>
          <p:txBody>
            <a:bodyPr wrap="square">
              <a:spAutoFit/>
            </a:bodyPr>
            <a:lstStyle/>
            <a:p>
              <a:pPr algn="ctr">
                <a:lnSpc>
                  <a:spcPct val="120000"/>
                </a:lnSpc>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sp>
          <p:nvSpPr>
            <p:cNvPr id="162" name="矩形 161"/>
            <p:cNvSpPr/>
            <p:nvPr/>
          </p:nvSpPr>
          <p:spPr>
            <a:xfrm>
              <a:off x="-681" y="3821"/>
              <a:ext cx="3976" cy="1095"/>
            </a:xfrm>
            <a:prstGeom prst="rect">
              <a:avLst/>
            </a:prstGeom>
          </p:spPr>
          <p:txBody>
            <a:bodyPr wrap="square">
              <a:spAutoFit/>
            </a:bodyPr>
            <a:lstStyle/>
            <a:p>
              <a:pPr algn="ctr">
                <a:lnSpc>
                  <a:spcPct val="120000"/>
                </a:lnSpc>
              </a:pPr>
              <a:r>
                <a:rPr lang="zh-CN" altLang="en-US" sz="9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您的内容打在这里，或者通过复制您的文本后，在此框中选择粘贴，并选择只保留文字。</a:t>
              </a:r>
            </a:p>
          </p:txBody>
        </p:sp>
        <p:sp>
          <p:nvSpPr>
            <p:cNvPr id="163" name="矩形 162"/>
            <p:cNvSpPr/>
            <p:nvPr/>
          </p:nvSpPr>
          <p:spPr>
            <a:xfrm>
              <a:off x="-551" y="3144"/>
              <a:ext cx="3716" cy="649"/>
            </a:xfrm>
            <a:prstGeom prst="rect">
              <a:avLst/>
            </a:prstGeom>
          </p:spPr>
          <p:txBody>
            <a:bodyPr wrap="square">
              <a:spAutoFit/>
            </a:bodyPr>
            <a:lstStyle/>
            <a:p>
              <a:pPr algn="ctr">
                <a:lnSpc>
                  <a:spcPct val="120000"/>
                </a:lnSpc>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sp>
          <p:nvSpPr>
            <p:cNvPr id="164" name="矩形 163"/>
            <p:cNvSpPr/>
            <p:nvPr/>
          </p:nvSpPr>
          <p:spPr>
            <a:xfrm>
              <a:off x="10876" y="3821"/>
              <a:ext cx="3976" cy="1095"/>
            </a:xfrm>
            <a:prstGeom prst="rect">
              <a:avLst/>
            </a:prstGeom>
          </p:spPr>
          <p:txBody>
            <a:bodyPr wrap="square">
              <a:spAutoFit/>
            </a:bodyPr>
            <a:lstStyle/>
            <a:p>
              <a:pPr algn="ctr">
                <a:lnSpc>
                  <a:spcPct val="120000"/>
                </a:lnSpc>
              </a:pPr>
              <a:r>
                <a:rPr lang="zh-CN" altLang="en-US" sz="900"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您的内容打在这里，或者通过复制您的文本后，在此框中选择粘贴，并选择只保留文字。</a:t>
              </a:r>
            </a:p>
          </p:txBody>
        </p:sp>
        <p:sp>
          <p:nvSpPr>
            <p:cNvPr id="165" name="矩形 164"/>
            <p:cNvSpPr/>
            <p:nvPr/>
          </p:nvSpPr>
          <p:spPr>
            <a:xfrm>
              <a:off x="11006" y="3144"/>
              <a:ext cx="3716" cy="649"/>
            </a:xfrm>
            <a:prstGeom prst="rect">
              <a:avLst/>
            </a:prstGeom>
          </p:spPr>
          <p:txBody>
            <a:bodyPr wrap="square">
              <a:spAutoFit/>
            </a:bodyPr>
            <a:lstStyle/>
            <a:p>
              <a:pPr algn="ctr">
                <a:lnSpc>
                  <a:spcPct val="120000"/>
                </a:lnSpc>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微软雅黑" panose="020B0503020204020204" pitchFamily="34" charset="-122"/>
                </a:rPr>
                <a:t>添加标题内容</a:t>
              </a:r>
            </a:p>
          </p:txBody>
        </p:sp>
        <p:sp>
          <p:nvSpPr>
            <p:cNvPr id="166" name="椭圆 165"/>
            <p:cNvSpPr/>
            <p:nvPr/>
          </p:nvSpPr>
          <p:spPr>
            <a:xfrm>
              <a:off x="493" y="5407"/>
              <a:ext cx="1244" cy="1244"/>
            </a:xfrm>
            <a:prstGeom prst="ellipse">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endParaRPr>
            </a:p>
          </p:txBody>
        </p:sp>
        <p:sp>
          <p:nvSpPr>
            <p:cNvPr id="167" name="椭圆 166"/>
            <p:cNvSpPr/>
            <p:nvPr/>
          </p:nvSpPr>
          <p:spPr>
            <a:xfrm>
              <a:off x="12369" y="5407"/>
              <a:ext cx="1244" cy="1244"/>
            </a:xfrm>
            <a:prstGeom prst="ellipse">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latin typeface="微软雅黑" panose="020B0503020204020204" pitchFamily="34" charset="-122"/>
                <a:ea typeface="微软雅黑" panose="020B0503020204020204" pitchFamily="34" charset="-122"/>
              </a:endParaRPr>
            </a:p>
          </p:txBody>
        </p:sp>
        <p:grpSp>
          <p:nvGrpSpPr>
            <p:cNvPr id="168" name="组合 167"/>
            <p:cNvGrpSpPr/>
            <p:nvPr/>
          </p:nvGrpSpPr>
          <p:grpSpPr>
            <a:xfrm>
              <a:off x="896" y="5705"/>
              <a:ext cx="439" cy="621"/>
              <a:chOff x="756880" y="905066"/>
              <a:chExt cx="278935" cy="394441"/>
            </a:xfrm>
          </p:grpSpPr>
          <p:sp>
            <p:nvSpPr>
              <p:cNvPr id="169" name="Freeform 29"/>
              <p:cNvSpPr>
                <a:spLocks noEditPoints="1"/>
              </p:cNvSpPr>
              <p:nvPr/>
            </p:nvSpPr>
            <p:spPr bwMode="auto">
              <a:xfrm>
                <a:off x="756880" y="905066"/>
                <a:ext cx="278935" cy="394441"/>
              </a:xfrm>
              <a:custGeom>
                <a:avLst/>
                <a:gdLst>
                  <a:gd name="T0" fmla="*/ 76 w 96"/>
                  <a:gd name="T1" fmla="*/ 136 h 136"/>
                  <a:gd name="T2" fmla="*/ 20 w 96"/>
                  <a:gd name="T3" fmla="*/ 136 h 136"/>
                  <a:gd name="T4" fmla="*/ 0 w 96"/>
                  <a:gd name="T5" fmla="*/ 116 h 136"/>
                  <a:gd name="T6" fmla="*/ 0 w 96"/>
                  <a:gd name="T7" fmla="*/ 20 h 136"/>
                  <a:gd name="T8" fmla="*/ 20 w 96"/>
                  <a:gd name="T9" fmla="*/ 0 h 136"/>
                  <a:gd name="T10" fmla="*/ 76 w 96"/>
                  <a:gd name="T11" fmla="*/ 0 h 136"/>
                  <a:gd name="T12" fmla="*/ 96 w 96"/>
                  <a:gd name="T13" fmla="*/ 20 h 136"/>
                  <a:gd name="T14" fmla="*/ 96 w 96"/>
                  <a:gd name="T15" fmla="*/ 116 h 136"/>
                  <a:gd name="T16" fmla="*/ 76 w 96"/>
                  <a:gd name="T17" fmla="*/ 136 h 136"/>
                  <a:gd name="T18" fmla="*/ 20 w 96"/>
                  <a:gd name="T19" fmla="*/ 8 h 136"/>
                  <a:gd name="T20" fmla="*/ 8 w 96"/>
                  <a:gd name="T21" fmla="*/ 20 h 136"/>
                  <a:gd name="T22" fmla="*/ 8 w 96"/>
                  <a:gd name="T23" fmla="*/ 116 h 136"/>
                  <a:gd name="T24" fmla="*/ 20 w 96"/>
                  <a:gd name="T25" fmla="*/ 128 h 136"/>
                  <a:gd name="T26" fmla="*/ 76 w 96"/>
                  <a:gd name="T27" fmla="*/ 128 h 136"/>
                  <a:gd name="T28" fmla="*/ 88 w 96"/>
                  <a:gd name="T29" fmla="*/ 116 h 136"/>
                  <a:gd name="T30" fmla="*/ 88 w 96"/>
                  <a:gd name="T31" fmla="*/ 20 h 136"/>
                  <a:gd name="T32" fmla="*/ 76 w 96"/>
                  <a:gd name="T33" fmla="*/ 8 h 136"/>
                  <a:gd name="T34" fmla="*/ 20 w 96"/>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36">
                    <a:moveTo>
                      <a:pt x="76" y="136"/>
                    </a:moveTo>
                    <a:cubicBezTo>
                      <a:pt x="20" y="136"/>
                      <a:pt x="20" y="136"/>
                      <a:pt x="20" y="136"/>
                    </a:cubicBezTo>
                    <a:cubicBezTo>
                      <a:pt x="9" y="136"/>
                      <a:pt x="0" y="127"/>
                      <a:pt x="0" y="116"/>
                    </a:cubicBezTo>
                    <a:cubicBezTo>
                      <a:pt x="0" y="20"/>
                      <a:pt x="0" y="20"/>
                      <a:pt x="0" y="20"/>
                    </a:cubicBezTo>
                    <a:cubicBezTo>
                      <a:pt x="0" y="9"/>
                      <a:pt x="9" y="0"/>
                      <a:pt x="20" y="0"/>
                    </a:cubicBezTo>
                    <a:cubicBezTo>
                      <a:pt x="76" y="0"/>
                      <a:pt x="76" y="0"/>
                      <a:pt x="76" y="0"/>
                    </a:cubicBezTo>
                    <a:cubicBezTo>
                      <a:pt x="87" y="0"/>
                      <a:pt x="96" y="9"/>
                      <a:pt x="96" y="20"/>
                    </a:cubicBezTo>
                    <a:cubicBezTo>
                      <a:pt x="96" y="116"/>
                      <a:pt x="96" y="116"/>
                      <a:pt x="96" y="116"/>
                    </a:cubicBezTo>
                    <a:cubicBezTo>
                      <a:pt x="96" y="127"/>
                      <a:pt x="87" y="136"/>
                      <a:pt x="76" y="136"/>
                    </a:cubicBezTo>
                    <a:close/>
                    <a:moveTo>
                      <a:pt x="20" y="8"/>
                    </a:moveTo>
                    <a:cubicBezTo>
                      <a:pt x="14" y="8"/>
                      <a:pt x="8" y="13"/>
                      <a:pt x="8" y="20"/>
                    </a:cubicBezTo>
                    <a:cubicBezTo>
                      <a:pt x="8" y="116"/>
                      <a:pt x="8" y="116"/>
                      <a:pt x="8" y="116"/>
                    </a:cubicBezTo>
                    <a:cubicBezTo>
                      <a:pt x="8" y="123"/>
                      <a:pt x="14" y="128"/>
                      <a:pt x="20" y="128"/>
                    </a:cubicBezTo>
                    <a:cubicBezTo>
                      <a:pt x="76" y="128"/>
                      <a:pt x="76" y="128"/>
                      <a:pt x="76" y="128"/>
                    </a:cubicBezTo>
                    <a:cubicBezTo>
                      <a:pt x="83" y="128"/>
                      <a:pt x="88" y="123"/>
                      <a:pt x="88" y="116"/>
                    </a:cubicBezTo>
                    <a:cubicBezTo>
                      <a:pt x="88" y="20"/>
                      <a:pt x="88" y="20"/>
                      <a:pt x="88" y="20"/>
                    </a:cubicBezTo>
                    <a:cubicBezTo>
                      <a:pt x="88" y="13"/>
                      <a:pt x="83" y="8"/>
                      <a:pt x="76" y="8"/>
                    </a:cubicBezTo>
                    <a:lnTo>
                      <a:pt x="2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0" name="Freeform 30"/>
              <p:cNvSpPr>
                <a:spLocks noEditPoints="1"/>
              </p:cNvSpPr>
              <p:nvPr/>
            </p:nvSpPr>
            <p:spPr bwMode="auto">
              <a:xfrm>
                <a:off x="791286" y="939472"/>
                <a:ext cx="208894" cy="278935"/>
              </a:xfrm>
              <a:custGeom>
                <a:avLst/>
                <a:gdLst>
                  <a:gd name="T0" fmla="*/ 62 w 72"/>
                  <a:gd name="T1" fmla="*/ 96 h 96"/>
                  <a:gd name="T2" fmla="*/ 10 w 72"/>
                  <a:gd name="T3" fmla="*/ 96 h 96"/>
                  <a:gd name="T4" fmla="*/ 0 w 72"/>
                  <a:gd name="T5" fmla="*/ 86 h 96"/>
                  <a:gd name="T6" fmla="*/ 0 w 72"/>
                  <a:gd name="T7" fmla="*/ 10 h 96"/>
                  <a:gd name="T8" fmla="*/ 10 w 72"/>
                  <a:gd name="T9" fmla="*/ 0 h 96"/>
                  <a:gd name="T10" fmla="*/ 62 w 72"/>
                  <a:gd name="T11" fmla="*/ 0 h 96"/>
                  <a:gd name="T12" fmla="*/ 72 w 72"/>
                  <a:gd name="T13" fmla="*/ 10 h 96"/>
                  <a:gd name="T14" fmla="*/ 72 w 72"/>
                  <a:gd name="T15" fmla="*/ 86 h 96"/>
                  <a:gd name="T16" fmla="*/ 62 w 72"/>
                  <a:gd name="T17" fmla="*/ 96 h 96"/>
                  <a:gd name="T18" fmla="*/ 10 w 72"/>
                  <a:gd name="T19" fmla="*/ 8 h 96"/>
                  <a:gd name="T20" fmla="*/ 8 w 72"/>
                  <a:gd name="T21" fmla="*/ 10 h 96"/>
                  <a:gd name="T22" fmla="*/ 8 w 72"/>
                  <a:gd name="T23" fmla="*/ 86 h 96"/>
                  <a:gd name="T24" fmla="*/ 10 w 72"/>
                  <a:gd name="T25" fmla="*/ 88 h 96"/>
                  <a:gd name="T26" fmla="*/ 62 w 72"/>
                  <a:gd name="T27" fmla="*/ 88 h 96"/>
                  <a:gd name="T28" fmla="*/ 64 w 72"/>
                  <a:gd name="T29" fmla="*/ 86 h 96"/>
                  <a:gd name="T30" fmla="*/ 64 w 72"/>
                  <a:gd name="T31" fmla="*/ 10 h 96"/>
                  <a:gd name="T32" fmla="*/ 62 w 72"/>
                  <a:gd name="T33" fmla="*/ 8 h 96"/>
                  <a:gd name="T34" fmla="*/ 10 w 72"/>
                  <a:gd name="T35"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6">
                    <a:moveTo>
                      <a:pt x="62" y="96"/>
                    </a:moveTo>
                    <a:cubicBezTo>
                      <a:pt x="10" y="96"/>
                      <a:pt x="10" y="96"/>
                      <a:pt x="10" y="96"/>
                    </a:cubicBezTo>
                    <a:cubicBezTo>
                      <a:pt x="5" y="96"/>
                      <a:pt x="0" y="92"/>
                      <a:pt x="0" y="86"/>
                    </a:cubicBezTo>
                    <a:cubicBezTo>
                      <a:pt x="0" y="10"/>
                      <a:pt x="0" y="10"/>
                      <a:pt x="0" y="10"/>
                    </a:cubicBezTo>
                    <a:cubicBezTo>
                      <a:pt x="0" y="4"/>
                      <a:pt x="5" y="0"/>
                      <a:pt x="10" y="0"/>
                    </a:cubicBezTo>
                    <a:cubicBezTo>
                      <a:pt x="62" y="0"/>
                      <a:pt x="62" y="0"/>
                      <a:pt x="62" y="0"/>
                    </a:cubicBezTo>
                    <a:cubicBezTo>
                      <a:pt x="68" y="0"/>
                      <a:pt x="72" y="4"/>
                      <a:pt x="72" y="10"/>
                    </a:cubicBezTo>
                    <a:cubicBezTo>
                      <a:pt x="72" y="86"/>
                      <a:pt x="72" y="86"/>
                      <a:pt x="72" y="86"/>
                    </a:cubicBezTo>
                    <a:cubicBezTo>
                      <a:pt x="72" y="92"/>
                      <a:pt x="68" y="96"/>
                      <a:pt x="62" y="96"/>
                    </a:cubicBezTo>
                    <a:close/>
                    <a:moveTo>
                      <a:pt x="10" y="8"/>
                    </a:moveTo>
                    <a:cubicBezTo>
                      <a:pt x="9" y="8"/>
                      <a:pt x="8" y="9"/>
                      <a:pt x="8" y="10"/>
                    </a:cubicBezTo>
                    <a:cubicBezTo>
                      <a:pt x="8" y="86"/>
                      <a:pt x="8" y="86"/>
                      <a:pt x="8" y="86"/>
                    </a:cubicBezTo>
                    <a:cubicBezTo>
                      <a:pt x="8" y="87"/>
                      <a:pt x="9" y="88"/>
                      <a:pt x="10" y="88"/>
                    </a:cubicBezTo>
                    <a:cubicBezTo>
                      <a:pt x="62" y="88"/>
                      <a:pt x="62" y="88"/>
                      <a:pt x="62" y="88"/>
                    </a:cubicBezTo>
                    <a:cubicBezTo>
                      <a:pt x="63" y="88"/>
                      <a:pt x="64" y="87"/>
                      <a:pt x="64" y="86"/>
                    </a:cubicBezTo>
                    <a:cubicBezTo>
                      <a:pt x="64" y="10"/>
                      <a:pt x="64" y="10"/>
                      <a:pt x="64" y="10"/>
                    </a:cubicBezTo>
                    <a:cubicBezTo>
                      <a:pt x="64" y="9"/>
                      <a:pt x="63" y="8"/>
                      <a:pt x="62" y="8"/>
                    </a:cubicBezTo>
                    <a:lnTo>
                      <a:pt x="1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1" name="Freeform 31"/>
              <p:cNvSpPr>
                <a:spLocks noEditPoints="1"/>
              </p:cNvSpPr>
              <p:nvPr/>
            </p:nvSpPr>
            <p:spPr bwMode="auto">
              <a:xfrm>
                <a:off x="878530" y="1230695"/>
                <a:ext cx="38092" cy="36864"/>
              </a:xfrm>
              <a:custGeom>
                <a:avLst/>
                <a:gdLst>
                  <a:gd name="T0" fmla="*/ 6 w 13"/>
                  <a:gd name="T1" fmla="*/ 13 h 13"/>
                  <a:gd name="T2" fmla="*/ 0 w 13"/>
                  <a:gd name="T3" fmla="*/ 6 h 13"/>
                  <a:gd name="T4" fmla="*/ 6 w 13"/>
                  <a:gd name="T5" fmla="*/ 0 h 13"/>
                  <a:gd name="T6" fmla="*/ 13 w 13"/>
                  <a:gd name="T7" fmla="*/ 6 h 13"/>
                  <a:gd name="T8" fmla="*/ 6 w 13"/>
                  <a:gd name="T9" fmla="*/ 13 h 13"/>
                  <a:gd name="T10" fmla="*/ 6 w 13"/>
                  <a:gd name="T11" fmla="*/ 5 h 13"/>
                  <a:gd name="T12" fmla="*/ 5 w 13"/>
                  <a:gd name="T13" fmla="*/ 6 h 13"/>
                  <a:gd name="T14" fmla="*/ 6 w 13"/>
                  <a:gd name="T15" fmla="*/ 8 h 13"/>
                  <a:gd name="T16" fmla="*/ 8 w 13"/>
                  <a:gd name="T17" fmla="*/ 6 h 13"/>
                  <a:gd name="T18" fmla="*/ 6 w 13"/>
                  <a:gd name="T19"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3"/>
                    </a:moveTo>
                    <a:cubicBezTo>
                      <a:pt x="3" y="13"/>
                      <a:pt x="0" y="10"/>
                      <a:pt x="0" y="6"/>
                    </a:cubicBezTo>
                    <a:cubicBezTo>
                      <a:pt x="0" y="3"/>
                      <a:pt x="3" y="0"/>
                      <a:pt x="6" y="0"/>
                    </a:cubicBezTo>
                    <a:cubicBezTo>
                      <a:pt x="10" y="0"/>
                      <a:pt x="13" y="3"/>
                      <a:pt x="13" y="6"/>
                    </a:cubicBezTo>
                    <a:cubicBezTo>
                      <a:pt x="13" y="10"/>
                      <a:pt x="10" y="13"/>
                      <a:pt x="6" y="13"/>
                    </a:cubicBezTo>
                    <a:close/>
                    <a:moveTo>
                      <a:pt x="6" y="5"/>
                    </a:moveTo>
                    <a:cubicBezTo>
                      <a:pt x="5" y="5"/>
                      <a:pt x="5" y="5"/>
                      <a:pt x="5" y="6"/>
                    </a:cubicBezTo>
                    <a:cubicBezTo>
                      <a:pt x="5" y="7"/>
                      <a:pt x="5" y="8"/>
                      <a:pt x="6" y="8"/>
                    </a:cubicBezTo>
                    <a:cubicBezTo>
                      <a:pt x="7" y="8"/>
                      <a:pt x="8" y="7"/>
                      <a:pt x="8" y="6"/>
                    </a:cubicBezTo>
                    <a:cubicBezTo>
                      <a:pt x="8" y="5"/>
                      <a:pt x="7" y="5"/>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nvGrpSpPr>
            <p:cNvPr id="172" name="组合 171"/>
            <p:cNvGrpSpPr/>
            <p:nvPr/>
          </p:nvGrpSpPr>
          <p:grpSpPr>
            <a:xfrm>
              <a:off x="12680" y="5714"/>
              <a:ext cx="621" cy="613"/>
              <a:chOff x="5351324" y="3233622"/>
              <a:chExt cx="394441" cy="389527"/>
            </a:xfrm>
          </p:grpSpPr>
          <p:sp>
            <p:nvSpPr>
              <p:cNvPr id="173" name="Freeform 99"/>
              <p:cNvSpPr>
                <a:spLocks noEditPoints="1"/>
              </p:cNvSpPr>
              <p:nvPr/>
            </p:nvSpPr>
            <p:spPr bwMode="auto">
              <a:xfrm>
                <a:off x="5385730" y="3233622"/>
                <a:ext cx="325629" cy="244529"/>
              </a:xfrm>
              <a:custGeom>
                <a:avLst/>
                <a:gdLst>
                  <a:gd name="T0" fmla="*/ 100 w 112"/>
                  <a:gd name="T1" fmla="*/ 84 h 84"/>
                  <a:gd name="T2" fmla="*/ 12 w 112"/>
                  <a:gd name="T3" fmla="*/ 84 h 84"/>
                  <a:gd name="T4" fmla="*/ 0 w 112"/>
                  <a:gd name="T5" fmla="*/ 72 h 84"/>
                  <a:gd name="T6" fmla="*/ 0 w 112"/>
                  <a:gd name="T7" fmla="*/ 12 h 84"/>
                  <a:gd name="T8" fmla="*/ 12 w 112"/>
                  <a:gd name="T9" fmla="*/ 0 h 84"/>
                  <a:gd name="T10" fmla="*/ 100 w 112"/>
                  <a:gd name="T11" fmla="*/ 0 h 84"/>
                  <a:gd name="T12" fmla="*/ 112 w 112"/>
                  <a:gd name="T13" fmla="*/ 12 h 84"/>
                  <a:gd name="T14" fmla="*/ 112 w 112"/>
                  <a:gd name="T15" fmla="*/ 72 h 84"/>
                  <a:gd name="T16" fmla="*/ 100 w 112"/>
                  <a:gd name="T17" fmla="*/ 84 h 84"/>
                  <a:gd name="T18" fmla="*/ 12 w 112"/>
                  <a:gd name="T19" fmla="*/ 8 h 84"/>
                  <a:gd name="T20" fmla="*/ 8 w 112"/>
                  <a:gd name="T21" fmla="*/ 12 h 84"/>
                  <a:gd name="T22" fmla="*/ 8 w 112"/>
                  <a:gd name="T23" fmla="*/ 72 h 84"/>
                  <a:gd name="T24" fmla="*/ 12 w 112"/>
                  <a:gd name="T25" fmla="*/ 76 h 84"/>
                  <a:gd name="T26" fmla="*/ 100 w 112"/>
                  <a:gd name="T27" fmla="*/ 76 h 84"/>
                  <a:gd name="T28" fmla="*/ 104 w 112"/>
                  <a:gd name="T29" fmla="*/ 72 h 84"/>
                  <a:gd name="T30" fmla="*/ 104 w 112"/>
                  <a:gd name="T31" fmla="*/ 12 h 84"/>
                  <a:gd name="T32" fmla="*/ 100 w 112"/>
                  <a:gd name="T33" fmla="*/ 8 h 84"/>
                  <a:gd name="T34" fmla="*/ 12 w 112"/>
                  <a:gd name="T35" fmla="*/ 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84">
                    <a:moveTo>
                      <a:pt x="100" y="84"/>
                    </a:moveTo>
                    <a:cubicBezTo>
                      <a:pt x="12" y="84"/>
                      <a:pt x="12" y="84"/>
                      <a:pt x="12" y="84"/>
                    </a:cubicBezTo>
                    <a:cubicBezTo>
                      <a:pt x="6" y="84"/>
                      <a:pt x="0" y="79"/>
                      <a:pt x="0" y="72"/>
                    </a:cubicBezTo>
                    <a:cubicBezTo>
                      <a:pt x="0" y="12"/>
                      <a:pt x="0" y="12"/>
                      <a:pt x="0" y="12"/>
                    </a:cubicBezTo>
                    <a:cubicBezTo>
                      <a:pt x="0" y="5"/>
                      <a:pt x="6" y="0"/>
                      <a:pt x="12" y="0"/>
                    </a:cubicBezTo>
                    <a:cubicBezTo>
                      <a:pt x="100" y="0"/>
                      <a:pt x="100" y="0"/>
                      <a:pt x="100" y="0"/>
                    </a:cubicBezTo>
                    <a:cubicBezTo>
                      <a:pt x="107" y="0"/>
                      <a:pt x="112" y="5"/>
                      <a:pt x="112" y="12"/>
                    </a:cubicBezTo>
                    <a:cubicBezTo>
                      <a:pt x="112" y="72"/>
                      <a:pt x="112" y="72"/>
                      <a:pt x="112" y="72"/>
                    </a:cubicBezTo>
                    <a:cubicBezTo>
                      <a:pt x="112" y="79"/>
                      <a:pt x="107" y="84"/>
                      <a:pt x="100" y="84"/>
                    </a:cubicBezTo>
                    <a:close/>
                    <a:moveTo>
                      <a:pt x="12" y="8"/>
                    </a:moveTo>
                    <a:cubicBezTo>
                      <a:pt x="10" y="8"/>
                      <a:pt x="8" y="10"/>
                      <a:pt x="8" y="12"/>
                    </a:cubicBezTo>
                    <a:cubicBezTo>
                      <a:pt x="8" y="72"/>
                      <a:pt x="8" y="72"/>
                      <a:pt x="8" y="72"/>
                    </a:cubicBezTo>
                    <a:cubicBezTo>
                      <a:pt x="8" y="74"/>
                      <a:pt x="10" y="76"/>
                      <a:pt x="12" y="76"/>
                    </a:cubicBezTo>
                    <a:cubicBezTo>
                      <a:pt x="100" y="76"/>
                      <a:pt x="100" y="76"/>
                      <a:pt x="100" y="76"/>
                    </a:cubicBezTo>
                    <a:cubicBezTo>
                      <a:pt x="103" y="76"/>
                      <a:pt x="104" y="74"/>
                      <a:pt x="104" y="72"/>
                    </a:cubicBezTo>
                    <a:cubicBezTo>
                      <a:pt x="104" y="12"/>
                      <a:pt x="104" y="12"/>
                      <a:pt x="104" y="12"/>
                    </a:cubicBezTo>
                    <a:cubicBezTo>
                      <a:pt x="104" y="10"/>
                      <a:pt x="103" y="8"/>
                      <a:pt x="100" y="8"/>
                    </a:cubicBez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4" name="Freeform 100"/>
              <p:cNvSpPr>
                <a:spLocks noEditPoints="1"/>
              </p:cNvSpPr>
              <p:nvPr/>
            </p:nvSpPr>
            <p:spPr bwMode="auto">
              <a:xfrm>
                <a:off x="5420136" y="3268029"/>
                <a:ext cx="256817" cy="163429"/>
              </a:xfrm>
              <a:custGeom>
                <a:avLst/>
                <a:gdLst>
                  <a:gd name="T0" fmla="*/ 84 w 88"/>
                  <a:gd name="T1" fmla="*/ 56 h 56"/>
                  <a:gd name="T2" fmla="*/ 4 w 88"/>
                  <a:gd name="T3" fmla="*/ 56 h 56"/>
                  <a:gd name="T4" fmla="*/ 0 w 88"/>
                  <a:gd name="T5" fmla="*/ 52 h 56"/>
                  <a:gd name="T6" fmla="*/ 0 w 88"/>
                  <a:gd name="T7" fmla="*/ 4 h 56"/>
                  <a:gd name="T8" fmla="*/ 4 w 88"/>
                  <a:gd name="T9" fmla="*/ 0 h 56"/>
                  <a:gd name="T10" fmla="*/ 84 w 88"/>
                  <a:gd name="T11" fmla="*/ 0 h 56"/>
                  <a:gd name="T12" fmla="*/ 88 w 88"/>
                  <a:gd name="T13" fmla="*/ 4 h 56"/>
                  <a:gd name="T14" fmla="*/ 88 w 88"/>
                  <a:gd name="T15" fmla="*/ 52 h 56"/>
                  <a:gd name="T16" fmla="*/ 84 w 88"/>
                  <a:gd name="T17" fmla="*/ 56 h 56"/>
                  <a:gd name="T18" fmla="*/ 8 w 88"/>
                  <a:gd name="T19" fmla="*/ 48 h 56"/>
                  <a:gd name="T20" fmla="*/ 80 w 88"/>
                  <a:gd name="T21" fmla="*/ 48 h 56"/>
                  <a:gd name="T22" fmla="*/ 80 w 88"/>
                  <a:gd name="T23" fmla="*/ 8 h 56"/>
                  <a:gd name="T24" fmla="*/ 8 w 88"/>
                  <a:gd name="T25" fmla="*/ 8 h 56"/>
                  <a:gd name="T26" fmla="*/ 8 w 88"/>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56">
                    <a:moveTo>
                      <a:pt x="84" y="56"/>
                    </a:moveTo>
                    <a:cubicBezTo>
                      <a:pt x="4" y="56"/>
                      <a:pt x="4" y="56"/>
                      <a:pt x="4" y="56"/>
                    </a:cubicBezTo>
                    <a:cubicBezTo>
                      <a:pt x="2" y="56"/>
                      <a:pt x="0" y="54"/>
                      <a:pt x="0" y="52"/>
                    </a:cubicBezTo>
                    <a:cubicBezTo>
                      <a:pt x="0" y="4"/>
                      <a:pt x="0" y="4"/>
                      <a:pt x="0" y="4"/>
                    </a:cubicBezTo>
                    <a:cubicBezTo>
                      <a:pt x="0" y="2"/>
                      <a:pt x="2" y="0"/>
                      <a:pt x="4" y="0"/>
                    </a:cubicBezTo>
                    <a:cubicBezTo>
                      <a:pt x="84" y="0"/>
                      <a:pt x="84" y="0"/>
                      <a:pt x="84" y="0"/>
                    </a:cubicBezTo>
                    <a:cubicBezTo>
                      <a:pt x="87" y="0"/>
                      <a:pt x="88" y="2"/>
                      <a:pt x="88" y="4"/>
                    </a:cubicBezTo>
                    <a:cubicBezTo>
                      <a:pt x="88" y="52"/>
                      <a:pt x="88" y="52"/>
                      <a:pt x="88" y="52"/>
                    </a:cubicBezTo>
                    <a:cubicBezTo>
                      <a:pt x="88" y="54"/>
                      <a:pt x="87" y="56"/>
                      <a:pt x="84" y="56"/>
                    </a:cubicBezTo>
                    <a:close/>
                    <a:moveTo>
                      <a:pt x="8" y="48"/>
                    </a:moveTo>
                    <a:cubicBezTo>
                      <a:pt x="80" y="48"/>
                      <a:pt x="80" y="48"/>
                      <a:pt x="80" y="48"/>
                    </a:cubicBezTo>
                    <a:cubicBezTo>
                      <a:pt x="80" y="8"/>
                      <a:pt x="80" y="8"/>
                      <a:pt x="80" y="8"/>
                    </a:cubicBezTo>
                    <a:cubicBezTo>
                      <a:pt x="8" y="8"/>
                      <a:pt x="8" y="8"/>
                      <a:pt x="8" y="8"/>
                    </a:cubicBezTo>
                    <a:lnTo>
                      <a:pt x="8"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5" name="Freeform 101"/>
              <p:cNvSpPr>
                <a:spLocks noEditPoints="1"/>
              </p:cNvSpPr>
              <p:nvPr/>
            </p:nvSpPr>
            <p:spPr bwMode="auto">
              <a:xfrm>
                <a:off x="5351324" y="3492897"/>
                <a:ext cx="394441" cy="130252"/>
              </a:xfrm>
              <a:custGeom>
                <a:avLst/>
                <a:gdLst>
                  <a:gd name="T0" fmla="*/ 124 w 136"/>
                  <a:gd name="T1" fmla="*/ 45 h 45"/>
                  <a:gd name="T2" fmla="*/ 12 w 136"/>
                  <a:gd name="T3" fmla="*/ 45 h 45"/>
                  <a:gd name="T4" fmla="*/ 0 w 136"/>
                  <a:gd name="T5" fmla="*/ 33 h 45"/>
                  <a:gd name="T6" fmla="*/ 0 w 136"/>
                  <a:gd name="T7" fmla="*/ 12 h 45"/>
                  <a:gd name="T8" fmla="*/ 12 w 136"/>
                  <a:gd name="T9" fmla="*/ 0 h 45"/>
                  <a:gd name="T10" fmla="*/ 124 w 136"/>
                  <a:gd name="T11" fmla="*/ 0 h 45"/>
                  <a:gd name="T12" fmla="*/ 136 w 136"/>
                  <a:gd name="T13" fmla="*/ 12 h 45"/>
                  <a:gd name="T14" fmla="*/ 136 w 136"/>
                  <a:gd name="T15" fmla="*/ 33 h 45"/>
                  <a:gd name="T16" fmla="*/ 124 w 136"/>
                  <a:gd name="T17" fmla="*/ 45 h 45"/>
                  <a:gd name="T18" fmla="*/ 12 w 136"/>
                  <a:gd name="T19" fmla="*/ 8 h 45"/>
                  <a:gd name="T20" fmla="*/ 8 w 136"/>
                  <a:gd name="T21" fmla="*/ 12 h 45"/>
                  <a:gd name="T22" fmla="*/ 8 w 136"/>
                  <a:gd name="T23" fmla="*/ 33 h 45"/>
                  <a:gd name="T24" fmla="*/ 12 w 136"/>
                  <a:gd name="T25" fmla="*/ 37 h 45"/>
                  <a:gd name="T26" fmla="*/ 124 w 136"/>
                  <a:gd name="T27" fmla="*/ 37 h 45"/>
                  <a:gd name="T28" fmla="*/ 128 w 136"/>
                  <a:gd name="T29" fmla="*/ 33 h 45"/>
                  <a:gd name="T30" fmla="*/ 128 w 136"/>
                  <a:gd name="T31" fmla="*/ 12 h 45"/>
                  <a:gd name="T32" fmla="*/ 124 w 136"/>
                  <a:gd name="T33" fmla="*/ 8 h 45"/>
                  <a:gd name="T34" fmla="*/ 12 w 136"/>
                  <a:gd name="T3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45">
                    <a:moveTo>
                      <a:pt x="124" y="45"/>
                    </a:moveTo>
                    <a:cubicBezTo>
                      <a:pt x="12" y="45"/>
                      <a:pt x="12" y="45"/>
                      <a:pt x="12" y="45"/>
                    </a:cubicBezTo>
                    <a:cubicBezTo>
                      <a:pt x="6" y="45"/>
                      <a:pt x="0" y="40"/>
                      <a:pt x="0" y="33"/>
                    </a:cubicBezTo>
                    <a:cubicBezTo>
                      <a:pt x="0" y="12"/>
                      <a:pt x="0" y="12"/>
                      <a:pt x="0" y="12"/>
                    </a:cubicBezTo>
                    <a:cubicBezTo>
                      <a:pt x="0" y="6"/>
                      <a:pt x="6" y="0"/>
                      <a:pt x="12" y="0"/>
                    </a:cubicBezTo>
                    <a:cubicBezTo>
                      <a:pt x="124" y="0"/>
                      <a:pt x="124" y="0"/>
                      <a:pt x="124" y="0"/>
                    </a:cubicBezTo>
                    <a:cubicBezTo>
                      <a:pt x="131" y="0"/>
                      <a:pt x="136" y="6"/>
                      <a:pt x="136" y="12"/>
                    </a:cubicBezTo>
                    <a:cubicBezTo>
                      <a:pt x="136" y="33"/>
                      <a:pt x="136" y="33"/>
                      <a:pt x="136" y="33"/>
                    </a:cubicBezTo>
                    <a:cubicBezTo>
                      <a:pt x="136" y="40"/>
                      <a:pt x="131" y="45"/>
                      <a:pt x="124" y="45"/>
                    </a:cubicBezTo>
                    <a:close/>
                    <a:moveTo>
                      <a:pt x="12" y="8"/>
                    </a:moveTo>
                    <a:cubicBezTo>
                      <a:pt x="10" y="8"/>
                      <a:pt x="8" y="10"/>
                      <a:pt x="8" y="12"/>
                    </a:cubicBezTo>
                    <a:cubicBezTo>
                      <a:pt x="8" y="33"/>
                      <a:pt x="8" y="33"/>
                      <a:pt x="8" y="33"/>
                    </a:cubicBezTo>
                    <a:cubicBezTo>
                      <a:pt x="8" y="35"/>
                      <a:pt x="10" y="37"/>
                      <a:pt x="12" y="37"/>
                    </a:cubicBezTo>
                    <a:cubicBezTo>
                      <a:pt x="124" y="37"/>
                      <a:pt x="124" y="37"/>
                      <a:pt x="124" y="37"/>
                    </a:cubicBezTo>
                    <a:cubicBezTo>
                      <a:pt x="127" y="37"/>
                      <a:pt x="128" y="35"/>
                      <a:pt x="128" y="33"/>
                    </a:cubicBezTo>
                    <a:cubicBezTo>
                      <a:pt x="128" y="12"/>
                      <a:pt x="128" y="12"/>
                      <a:pt x="128" y="12"/>
                    </a:cubicBezTo>
                    <a:cubicBezTo>
                      <a:pt x="128" y="10"/>
                      <a:pt x="127" y="8"/>
                      <a:pt x="124" y="8"/>
                    </a:cubicBezTo>
                    <a:lnTo>
                      <a:pt x="12"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6" name="Freeform 102"/>
              <p:cNvSpPr>
                <a:spLocks noEditPoints="1"/>
              </p:cNvSpPr>
              <p:nvPr/>
            </p:nvSpPr>
            <p:spPr bwMode="auto">
              <a:xfrm>
                <a:off x="5391874" y="3529761"/>
                <a:ext cx="153599" cy="55296"/>
              </a:xfrm>
              <a:custGeom>
                <a:avLst/>
                <a:gdLst>
                  <a:gd name="T0" fmla="*/ 49 w 53"/>
                  <a:gd name="T1" fmla="*/ 19 h 19"/>
                  <a:gd name="T2" fmla="*/ 4 w 53"/>
                  <a:gd name="T3" fmla="*/ 19 h 19"/>
                  <a:gd name="T4" fmla="*/ 0 w 53"/>
                  <a:gd name="T5" fmla="*/ 15 h 19"/>
                  <a:gd name="T6" fmla="*/ 0 w 53"/>
                  <a:gd name="T7" fmla="*/ 4 h 19"/>
                  <a:gd name="T8" fmla="*/ 4 w 53"/>
                  <a:gd name="T9" fmla="*/ 0 h 19"/>
                  <a:gd name="T10" fmla="*/ 49 w 53"/>
                  <a:gd name="T11" fmla="*/ 0 h 19"/>
                  <a:gd name="T12" fmla="*/ 53 w 53"/>
                  <a:gd name="T13" fmla="*/ 4 h 19"/>
                  <a:gd name="T14" fmla="*/ 53 w 53"/>
                  <a:gd name="T15" fmla="*/ 15 h 19"/>
                  <a:gd name="T16" fmla="*/ 49 w 53"/>
                  <a:gd name="T17" fmla="*/ 19 h 19"/>
                  <a:gd name="T18" fmla="*/ 8 w 53"/>
                  <a:gd name="T19" fmla="*/ 11 h 19"/>
                  <a:gd name="T20" fmla="*/ 45 w 53"/>
                  <a:gd name="T21" fmla="*/ 11 h 19"/>
                  <a:gd name="T22" fmla="*/ 45 w 53"/>
                  <a:gd name="T23" fmla="*/ 8 h 19"/>
                  <a:gd name="T24" fmla="*/ 8 w 53"/>
                  <a:gd name="T25" fmla="*/ 8 h 19"/>
                  <a:gd name="T26" fmla="*/ 8 w 53"/>
                  <a:gd name="T27"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19">
                    <a:moveTo>
                      <a:pt x="49" y="19"/>
                    </a:moveTo>
                    <a:cubicBezTo>
                      <a:pt x="4" y="19"/>
                      <a:pt x="4" y="19"/>
                      <a:pt x="4" y="19"/>
                    </a:cubicBezTo>
                    <a:cubicBezTo>
                      <a:pt x="2" y="19"/>
                      <a:pt x="0" y="17"/>
                      <a:pt x="0" y="15"/>
                    </a:cubicBezTo>
                    <a:cubicBezTo>
                      <a:pt x="0" y="4"/>
                      <a:pt x="0" y="4"/>
                      <a:pt x="0" y="4"/>
                    </a:cubicBezTo>
                    <a:cubicBezTo>
                      <a:pt x="0" y="2"/>
                      <a:pt x="2" y="0"/>
                      <a:pt x="4" y="0"/>
                    </a:cubicBezTo>
                    <a:cubicBezTo>
                      <a:pt x="49" y="0"/>
                      <a:pt x="49" y="0"/>
                      <a:pt x="49" y="0"/>
                    </a:cubicBezTo>
                    <a:cubicBezTo>
                      <a:pt x="51" y="0"/>
                      <a:pt x="53" y="2"/>
                      <a:pt x="53" y="4"/>
                    </a:cubicBezTo>
                    <a:cubicBezTo>
                      <a:pt x="53" y="15"/>
                      <a:pt x="53" y="15"/>
                      <a:pt x="53" y="15"/>
                    </a:cubicBezTo>
                    <a:cubicBezTo>
                      <a:pt x="53" y="17"/>
                      <a:pt x="51" y="19"/>
                      <a:pt x="49" y="19"/>
                    </a:cubicBezTo>
                    <a:close/>
                    <a:moveTo>
                      <a:pt x="8" y="11"/>
                    </a:moveTo>
                    <a:cubicBezTo>
                      <a:pt x="45" y="11"/>
                      <a:pt x="45" y="11"/>
                      <a:pt x="45" y="11"/>
                    </a:cubicBezTo>
                    <a:cubicBezTo>
                      <a:pt x="45" y="8"/>
                      <a:pt x="45" y="8"/>
                      <a:pt x="45" y="8"/>
                    </a:cubicBezTo>
                    <a:cubicBezTo>
                      <a:pt x="8" y="8"/>
                      <a:pt x="8" y="8"/>
                      <a:pt x="8" y="8"/>
                    </a:cubicBezTo>
                    <a:lnTo>
                      <a:pt x="8"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77" name="Freeform 103"/>
              <p:cNvSpPr>
                <a:spLocks noEditPoints="1"/>
              </p:cNvSpPr>
              <p:nvPr/>
            </p:nvSpPr>
            <p:spPr bwMode="auto">
              <a:xfrm>
                <a:off x="5645004" y="3527303"/>
                <a:ext cx="66355" cy="63897"/>
              </a:xfrm>
              <a:custGeom>
                <a:avLst/>
                <a:gdLst>
                  <a:gd name="T0" fmla="*/ 11 w 23"/>
                  <a:gd name="T1" fmla="*/ 22 h 22"/>
                  <a:gd name="T2" fmla="*/ 0 w 23"/>
                  <a:gd name="T3" fmla="*/ 11 h 22"/>
                  <a:gd name="T4" fmla="*/ 11 w 23"/>
                  <a:gd name="T5" fmla="*/ 0 h 22"/>
                  <a:gd name="T6" fmla="*/ 23 w 23"/>
                  <a:gd name="T7" fmla="*/ 11 h 22"/>
                  <a:gd name="T8" fmla="*/ 11 w 23"/>
                  <a:gd name="T9" fmla="*/ 22 h 22"/>
                  <a:gd name="T10" fmla="*/ 11 w 23"/>
                  <a:gd name="T11" fmla="*/ 8 h 22"/>
                  <a:gd name="T12" fmla="*/ 8 w 23"/>
                  <a:gd name="T13" fmla="*/ 11 h 22"/>
                  <a:gd name="T14" fmla="*/ 11 w 23"/>
                  <a:gd name="T15" fmla="*/ 14 h 22"/>
                  <a:gd name="T16" fmla="*/ 15 w 23"/>
                  <a:gd name="T17" fmla="*/ 11 h 22"/>
                  <a:gd name="T18" fmla="*/ 11 w 23"/>
                  <a:gd name="T19"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11" y="22"/>
                    </a:moveTo>
                    <a:cubicBezTo>
                      <a:pt x="5" y="22"/>
                      <a:pt x="0" y="17"/>
                      <a:pt x="0" y="11"/>
                    </a:cubicBezTo>
                    <a:cubicBezTo>
                      <a:pt x="0" y="5"/>
                      <a:pt x="5" y="0"/>
                      <a:pt x="11" y="0"/>
                    </a:cubicBezTo>
                    <a:cubicBezTo>
                      <a:pt x="18" y="0"/>
                      <a:pt x="23" y="5"/>
                      <a:pt x="23" y="11"/>
                    </a:cubicBezTo>
                    <a:cubicBezTo>
                      <a:pt x="23" y="17"/>
                      <a:pt x="18" y="22"/>
                      <a:pt x="11" y="22"/>
                    </a:cubicBezTo>
                    <a:close/>
                    <a:moveTo>
                      <a:pt x="11" y="8"/>
                    </a:moveTo>
                    <a:cubicBezTo>
                      <a:pt x="10" y="8"/>
                      <a:pt x="8" y="9"/>
                      <a:pt x="8" y="11"/>
                    </a:cubicBezTo>
                    <a:cubicBezTo>
                      <a:pt x="8" y="13"/>
                      <a:pt x="10" y="14"/>
                      <a:pt x="11" y="14"/>
                    </a:cubicBezTo>
                    <a:cubicBezTo>
                      <a:pt x="13" y="14"/>
                      <a:pt x="15" y="13"/>
                      <a:pt x="15" y="11"/>
                    </a:cubicBezTo>
                    <a:cubicBezTo>
                      <a:pt x="15" y="9"/>
                      <a:pt x="13"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nvGrpSpPr>
            <p:cNvPr id="178" name="组合 177"/>
            <p:cNvGrpSpPr/>
            <p:nvPr/>
          </p:nvGrpSpPr>
          <p:grpSpPr>
            <a:xfrm>
              <a:off x="6873" y="5714"/>
              <a:ext cx="426" cy="623"/>
              <a:chOff x="4251557" y="5557264"/>
              <a:chExt cx="270334" cy="395670"/>
            </a:xfrm>
            <a:solidFill>
              <a:schemeClr val="accent1"/>
            </a:solidFill>
          </p:grpSpPr>
          <p:sp>
            <p:nvSpPr>
              <p:cNvPr id="179" name="Freeform 135"/>
              <p:cNvSpPr/>
              <p:nvPr/>
            </p:nvSpPr>
            <p:spPr bwMode="auto">
              <a:xfrm>
                <a:off x="4251557" y="5557264"/>
                <a:ext cx="270334" cy="23347"/>
              </a:xfrm>
              <a:custGeom>
                <a:avLst/>
                <a:gdLst>
                  <a:gd name="T0" fmla="*/ 89 w 93"/>
                  <a:gd name="T1" fmla="*/ 8 h 8"/>
                  <a:gd name="T2" fmla="*/ 4 w 93"/>
                  <a:gd name="T3" fmla="*/ 8 h 8"/>
                  <a:gd name="T4" fmla="*/ 0 w 93"/>
                  <a:gd name="T5" fmla="*/ 4 h 8"/>
                  <a:gd name="T6" fmla="*/ 4 w 93"/>
                  <a:gd name="T7" fmla="*/ 0 h 8"/>
                  <a:gd name="T8" fmla="*/ 89 w 93"/>
                  <a:gd name="T9" fmla="*/ 0 h 8"/>
                  <a:gd name="T10" fmla="*/ 93 w 93"/>
                  <a:gd name="T11" fmla="*/ 4 h 8"/>
                  <a:gd name="T12" fmla="*/ 89 w 9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3" h="8">
                    <a:moveTo>
                      <a:pt x="89" y="8"/>
                    </a:moveTo>
                    <a:cubicBezTo>
                      <a:pt x="4" y="8"/>
                      <a:pt x="4" y="8"/>
                      <a:pt x="4" y="8"/>
                    </a:cubicBezTo>
                    <a:cubicBezTo>
                      <a:pt x="2" y="8"/>
                      <a:pt x="0" y="6"/>
                      <a:pt x="0" y="4"/>
                    </a:cubicBezTo>
                    <a:cubicBezTo>
                      <a:pt x="0" y="2"/>
                      <a:pt x="2" y="0"/>
                      <a:pt x="4" y="0"/>
                    </a:cubicBezTo>
                    <a:cubicBezTo>
                      <a:pt x="89" y="0"/>
                      <a:pt x="89" y="0"/>
                      <a:pt x="89" y="0"/>
                    </a:cubicBezTo>
                    <a:cubicBezTo>
                      <a:pt x="91" y="0"/>
                      <a:pt x="93" y="2"/>
                      <a:pt x="93" y="4"/>
                    </a:cubicBezTo>
                    <a:cubicBezTo>
                      <a:pt x="93" y="6"/>
                      <a:pt x="91" y="8"/>
                      <a:pt x="8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0" name="Freeform 136"/>
              <p:cNvSpPr/>
              <p:nvPr/>
            </p:nvSpPr>
            <p:spPr bwMode="auto">
              <a:xfrm>
                <a:off x="4251557" y="5929587"/>
                <a:ext cx="270334" cy="23347"/>
              </a:xfrm>
              <a:custGeom>
                <a:avLst/>
                <a:gdLst>
                  <a:gd name="T0" fmla="*/ 89 w 93"/>
                  <a:gd name="T1" fmla="*/ 8 h 8"/>
                  <a:gd name="T2" fmla="*/ 4 w 93"/>
                  <a:gd name="T3" fmla="*/ 8 h 8"/>
                  <a:gd name="T4" fmla="*/ 0 w 93"/>
                  <a:gd name="T5" fmla="*/ 4 h 8"/>
                  <a:gd name="T6" fmla="*/ 4 w 93"/>
                  <a:gd name="T7" fmla="*/ 0 h 8"/>
                  <a:gd name="T8" fmla="*/ 89 w 93"/>
                  <a:gd name="T9" fmla="*/ 0 h 8"/>
                  <a:gd name="T10" fmla="*/ 93 w 93"/>
                  <a:gd name="T11" fmla="*/ 4 h 8"/>
                  <a:gd name="T12" fmla="*/ 89 w 9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3" h="8">
                    <a:moveTo>
                      <a:pt x="89" y="8"/>
                    </a:moveTo>
                    <a:cubicBezTo>
                      <a:pt x="4" y="8"/>
                      <a:pt x="4" y="8"/>
                      <a:pt x="4" y="8"/>
                    </a:cubicBezTo>
                    <a:cubicBezTo>
                      <a:pt x="2" y="8"/>
                      <a:pt x="0" y="6"/>
                      <a:pt x="0" y="4"/>
                    </a:cubicBezTo>
                    <a:cubicBezTo>
                      <a:pt x="0" y="2"/>
                      <a:pt x="2" y="0"/>
                      <a:pt x="4" y="0"/>
                    </a:cubicBezTo>
                    <a:cubicBezTo>
                      <a:pt x="89" y="0"/>
                      <a:pt x="89" y="0"/>
                      <a:pt x="89" y="0"/>
                    </a:cubicBezTo>
                    <a:cubicBezTo>
                      <a:pt x="91" y="0"/>
                      <a:pt x="93" y="2"/>
                      <a:pt x="93" y="4"/>
                    </a:cubicBezTo>
                    <a:cubicBezTo>
                      <a:pt x="93" y="6"/>
                      <a:pt x="91" y="8"/>
                      <a:pt x="8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1" name="Freeform 137"/>
              <p:cNvSpPr/>
              <p:nvPr/>
            </p:nvSpPr>
            <p:spPr bwMode="auto">
              <a:xfrm>
                <a:off x="4272446" y="5572009"/>
                <a:ext cx="95846" cy="380925"/>
              </a:xfrm>
              <a:custGeom>
                <a:avLst/>
                <a:gdLst>
                  <a:gd name="T0" fmla="*/ 4 w 33"/>
                  <a:gd name="T1" fmla="*/ 131 h 131"/>
                  <a:gd name="T2" fmla="*/ 0 w 33"/>
                  <a:gd name="T3" fmla="*/ 127 h 131"/>
                  <a:gd name="T4" fmla="*/ 0 w 33"/>
                  <a:gd name="T5" fmla="*/ 107 h 131"/>
                  <a:gd name="T6" fmla="*/ 17 w 33"/>
                  <a:gd name="T7" fmla="*/ 77 h 131"/>
                  <a:gd name="T8" fmla="*/ 25 w 33"/>
                  <a:gd name="T9" fmla="*/ 64 h 131"/>
                  <a:gd name="T10" fmla="*/ 17 w 33"/>
                  <a:gd name="T11" fmla="*/ 53 h 131"/>
                  <a:gd name="T12" fmla="*/ 0 w 33"/>
                  <a:gd name="T13" fmla="*/ 20 h 131"/>
                  <a:gd name="T14" fmla="*/ 0 w 33"/>
                  <a:gd name="T15" fmla="*/ 4 h 131"/>
                  <a:gd name="T16" fmla="*/ 4 w 33"/>
                  <a:gd name="T17" fmla="*/ 0 h 131"/>
                  <a:gd name="T18" fmla="*/ 8 w 33"/>
                  <a:gd name="T19" fmla="*/ 4 h 131"/>
                  <a:gd name="T20" fmla="*/ 8 w 33"/>
                  <a:gd name="T21" fmla="*/ 20 h 131"/>
                  <a:gd name="T22" fmla="*/ 22 w 33"/>
                  <a:gd name="T23" fmla="*/ 47 h 131"/>
                  <a:gd name="T24" fmla="*/ 33 w 33"/>
                  <a:gd name="T25" fmla="*/ 64 h 131"/>
                  <a:gd name="T26" fmla="*/ 22 w 33"/>
                  <a:gd name="T27" fmla="*/ 83 h 131"/>
                  <a:gd name="T28" fmla="*/ 8 w 33"/>
                  <a:gd name="T29" fmla="*/ 107 h 131"/>
                  <a:gd name="T30" fmla="*/ 8 w 33"/>
                  <a:gd name="T31" fmla="*/ 127 h 131"/>
                  <a:gd name="T32" fmla="*/ 4 w 33"/>
                  <a:gd name="T3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31">
                    <a:moveTo>
                      <a:pt x="4" y="131"/>
                    </a:moveTo>
                    <a:cubicBezTo>
                      <a:pt x="2" y="131"/>
                      <a:pt x="0" y="129"/>
                      <a:pt x="0" y="127"/>
                    </a:cubicBezTo>
                    <a:cubicBezTo>
                      <a:pt x="0" y="107"/>
                      <a:pt x="0" y="107"/>
                      <a:pt x="0" y="107"/>
                    </a:cubicBezTo>
                    <a:cubicBezTo>
                      <a:pt x="0" y="103"/>
                      <a:pt x="1" y="89"/>
                      <a:pt x="17" y="77"/>
                    </a:cubicBezTo>
                    <a:cubicBezTo>
                      <a:pt x="21" y="74"/>
                      <a:pt x="25" y="69"/>
                      <a:pt x="25" y="64"/>
                    </a:cubicBezTo>
                    <a:cubicBezTo>
                      <a:pt x="25" y="61"/>
                      <a:pt x="22" y="57"/>
                      <a:pt x="17" y="53"/>
                    </a:cubicBezTo>
                    <a:cubicBezTo>
                      <a:pt x="2" y="43"/>
                      <a:pt x="0" y="30"/>
                      <a:pt x="0" y="20"/>
                    </a:cubicBezTo>
                    <a:cubicBezTo>
                      <a:pt x="0" y="4"/>
                      <a:pt x="0" y="4"/>
                      <a:pt x="0" y="4"/>
                    </a:cubicBezTo>
                    <a:cubicBezTo>
                      <a:pt x="0" y="2"/>
                      <a:pt x="2" y="0"/>
                      <a:pt x="4" y="0"/>
                    </a:cubicBezTo>
                    <a:cubicBezTo>
                      <a:pt x="6" y="0"/>
                      <a:pt x="8" y="2"/>
                      <a:pt x="8" y="4"/>
                    </a:cubicBezTo>
                    <a:cubicBezTo>
                      <a:pt x="8" y="20"/>
                      <a:pt x="8" y="20"/>
                      <a:pt x="8" y="20"/>
                    </a:cubicBezTo>
                    <a:cubicBezTo>
                      <a:pt x="8" y="29"/>
                      <a:pt x="10" y="38"/>
                      <a:pt x="22" y="47"/>
                    </a:cubicBezTo>
                    <a:cubicBezTo>
                      <a:pt x="29" y="52"/>
                      <a:pt x="33" y="58"/>
                      <a:pt x="33" y="64"/>
                    </a:cubicBezTo>
                    <a:cubicBezTo>
                      <a:pt x="33" y="70"/>
                      <a:pt x="30" y="77"/>
                      <a:pt x="22" y="83"/>
                    </a:cubicBezTo>
                    <a:cubicBezTo>
                      <a:pt x="9" y="93"/>
                      <a:pt x="8" y="104"/>
                      <a:pt x="8" y="107"/>
                    </a:cubicBezTo>
                    <a:cubicBezTo>
                      <a:pt x="8" y="127"/>
                      <a:pt x="8" y="127"/>
                      <a:pt x="8" y="127"/>
                    </a:cubicBezTo>
                    <a:cubicBezTo>
                      <a:pt x="8" y="129"/>
                      <a:pt x="6" y="131"/>
                      <a:pt x="4"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2" name="Freeform 138"/>
              <p:cNvSpPr/>
              <p:nvPr/>
            </p:nvSpPr>
            <p:spPr bwMode="auto">
              <a:xfrm>
                <a:off x="4402698" y="5572009"/>
                <a:ext cx="99532" cy="380925"/>
              </a:xfrm>
              <a:custGeom>
                <a:avLst/>
                <a:gdLst>
                  <a:gd name="T0" fmla="*/ 30 w 34"/>
                  <a:gd name="T1" fmla="*/ 131 h 131"/>
                  <a:gd name="T2" fmla="*/ 26 w 34"/>
                  <a:gd name="T3" fmla="*/ 127 h 131"/>
                  <a:gd name="T4" fmla="*/ 26 w 34"/>
                  <a:gd name="T5" fmla="*/ 107 h 131"/>
                  <a:gd name="T6" fmla="*/ 12 w 34"/>
                  <a:gd name="T7" fmla="*/ 83 h 131"/>
                  <a:gd name="T8" fmla="*/ 1 w 34"/>
                  <a:gd name="T9" fmla="*/ 64 h 131"/>
                  <a:gd name="T10" fmla="*/ 12 w 34"/>
                  <a:gd name="T11" fmla="*/ 47 h 131"/>
                  <a:gd name="T12" fmla="*/ 26 w 34"/>
                  <a:gd name="T13" fmla="*/ 20 h 131"/>
                  <a:gd name="T14" fmla="*/ 26 w 34"/>
                  <a:gd name="T15" fmla="*/ 4 h 131"/>
                  <a:gd name="T16" fmla="*/ 30 w 34"/>
                  <a:gd name="T17" fmla="*/ 0 h 131"/>
                  <a:gd name="T18" fmla="*/ 34 w 34"/>
                  <a:gd name="T19" fmla="*/ 4 h 131"/>
                  <a:gd name="T20" fmla="*/ 34 w 34"/>
                  <a:gd name="T21" fmla="*/ 20 h 131"/>
                  <a:gd name="T22" fmla="*/ 17 w 34"/>
                  <a:gd name="T23" fmla="*/ 53 h 131"/>
                  <a:gd name="T24" fmla="*/ 9 w 34"/>
                  <a:gd name="T25" fmla="*/ 64 h 131"/>
                  <a:gd name="T26" fmla="*/ 17 w 34"/>
                  <a:gd name="T27" fmla="*/ 77 h 131"/>
                  <a:gd name="T28" fmla="*/ 34 w 34"/>
                  <a:gd name="T29" fmla="*/ 107 h 131"/>
                  <a:gd name="T30" fmla="*/ 34 w 34"/>
                  <a:gd name="T31" fmla="*/ 127 h 131"/>
                  <a:gd name="T32" fmla="*/ 30 w 34"/>
                  <a:gd name="T33"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31">
                    <a:moveTo>
                      <a:pt x="30" y="131"/>
                    </a:moveTo>
                    <a:cubicBezTo>
                      <a:pt x="28" y="131"/>
                      <a:pt x="26" y="129"/>
                      <a:pt x="26" y="127"/>
                    </a:cubicBezTo>
                    <a:cubicBezTo>
                      <a:pt x="26" y="107"/>
                      <a:pt x="26" y="107"/>
                      <a:pt x="26" y="107"/>
                    </a:cubicBezTo>
                    <a:cubicBezTo>
                      <a:pt x="26" y="104"/>
                      <a:pt x="25" y="93"/>
                      <a:pt x="12" y="83"/>
                    </a:cubicBezTo>
                    <a:cubicBezTo>
                      <a:pt x="4" y="77"/>
                      <a:pt x="0" y="70"/>
                      <a:pt x="1" y="64"/>
                    </a:cubicBezTo>
                    <a:cubicBezTo>
                      <a:pt x="1" y="58"/>
                      <a:pt x="5" y="52"/>
                      <a:pt x="12" y="47"/>
                    </a:cubicBezTo>
                    <a:cubicBezTo>
                      <a:pt x="24" y="38"/>
                      <a:pt x="26" y="29"/>
                      <a:pt x="26" y="20"/>
                    </a:cubicBezTo>
                    <a:cubicBezTo>
                      <a:pt x="26" y="4"/>
                      <a:pt x="26" y="4"/>
                      <a:pt x="26" y="4"/>
                    </a:cubicBezTo>
                    <a:cubicBezTo>
                      <a:pt x="26" y="2"/>
                      <a:pt x="28" y="0"/>
                      <a:pt x="30" y="0"/>
                    </a:cubicBezTo>
                    <a:cubicBezTo>
                      <a:pt x="32" y="0"/>
                      <a:pt x="34" y="2"/>
                      <a:pt x="34" y="4"/>
                    </a:cubicBezTo>
                    <a:cubicBezTo>
                      <a:pt x="34" y="20"/>
                      <a:pt x="34" y="20"/>
                      <a:pt x="34" y="20"/>
                    </a:cubicBezTo>
                    <a:cubicBezTo>
                      <a:pt x="34" y="30"/>
                      <a:pt x="32" y="43"/>
                      <a:pt x="17" y="53"/>
                    </a:cubicBezTo>
                    <a:cubicBezTo>
                      <a:pt x="11" y="57"/>
                      <a:pt x="9" y="61"/>
                      <a:pt x="9" y="64"/>
                    </a:cubicBezTo>
                    <a:cubicBezTo>
                      <a:pt x="8" y="69"/>
                      <a:pt x="13" y="74"/>
                      <a:pt x="17" y="77"/>
                    </a:cubicBezTo>
                    <a:cubicBezTo>
                      <a:pt x="33" y="89"/>
                      <a:pt x="34" y="103"/>
                      <a:pt x="34" y="107"/>
                    </a:cubicBezTo>
                    <a:cubicBezTo>
                      <a:pt x="34" y="127"/>
                      <a:pt x="34" y="127"/>
                      <a:pt x="34" y="127"/>
                    </a:cubicBezTo>
                    <a:cubicBezTo>
                      <a:pt x="34" y="129"/>
                      <a:pt x="32" y="131"/>
                      <a:pt x="3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3" name="Freeform 139"/>
              <p:cNvSpPr/>
              <p:nvPr/>
            </p:nvSpPr>
            <p:spPr bwMode="auto">
              <a:xfrm>
                <a:off x="4336343" y="5859546"/>
                <a:ext cx="98303" cy="81100"/>
              </a:xfrm>
              <a:custGeom>
                <a:avLst/>
                <a:gdLst>
                  <a:gd name="T0" fmla="*/ 25 w 34"/>
                  <a:gd name="T1" fmla="*/ 0 h 28"/>
                  <a:gd name="T2" fmla="*/ 17 w 34"/>
                  <a:gd name="T3" fmla="*/ 0 h 28"/>
                  <a:gd name="T4" fmla="*/ 10 w 34"/>
                  <a:gd name="T5" fmla="*/ 0 h 28"/>
                  <a:gd name="T6" fmla="*/ 0 w 34"/>
                  <a:gd name="T7" fmla="*/ 16 h 28"/>
                  <a:gd name="T8" fmla="*/ 0 w 34"/>
                  <a:gd name="T9" fmla="*/ 28 h 28"/>
                  <a:gd name="T10" fmla="*/ 17 w 34"/>
                  <a:gd name="T11" fmla="*/ 28 h 28"/>
                  <a:gd name="T12" fmla="*/ 34 w 34"/>
                  <a:gd name="T13" fmla="*/ 28 h 28"/>
                  <a:gd name="T14" fmla="*/ 34 w 34"/>
                  <a:gd name="T15" fmla="*/ 16 h 28"/>
                  <a:gd name="T16" fmla="*/ 25 w 34"/>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8">
                    <a:moveTo>
                      <a:pt x="25" y="0"/>
                    </a:moveTo>
                    <a:cubicBezTo>
                      <a:pt x="17" y="0"/>
                      <a:pt x="17" y="0"/>
                      <a:pt x="17" y="0"/>
                    </a:cubicBezTo>
                    <a:cubicBezTo>
                      <a:pt x="10" y="0"/>
                      <a:pt x="10" y="0"/>
                      <a:pt x="10" y="0"/>
                    </a:cubicBezTo>
                    <a:cubicBezTo>
                      <a:pt x="4" y="1"/>
                      <a:pt x="0" y="10"/>
                      <a:pt x="0" y="16"/>
                    </a:cubicBezTo>
                    <a:cubicBezTo>
                      <a:pt x="0" y="21"/>
                      <a:pt x="0" y="28"/>
                      <a:pt x="0" y="28"/>
                    </a:cubicBezTo>
                    <a:cubicBezTo>
                      <a:pt x="17" y="28"/>
                      <a:pt x="17" y="28"/>
                      <a:pt x="17" y="28"/>
                    </a:cubicBezTo>
                    <a:cubicBezTo>
                      <a:pt x="34" y="28"/>
                      <a:pt x="34" y="28"/>
                      <a:pt x="34" y="28"/>
                    </a:cubicBezTo>
                    <a:cubicBezTo>
                      <a:pt x="34" y="28"/>
                      <a:pt x="34" y="21"/>
                      <a:pt x="34" y="16"/>
                    </a:cubicBezTo>
                    <a:cubicBezTo>
                      <a:pt x="34" y="10"/>
                      <a:pt x="30" y="1"/>
                      <a:pt x="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4" name="Freeform 140"/>
              <p:cNvSpPr>
                <a:spLocks noEditPoints="1"/>
              </p:cNvSpPr>
              <p:nvPr/>
            </p:nvSpPr>
            <p:spPr bwMode="auto">
              <a:xfrm>
                <a:off x="4324056" y="5847258"/>
                <a:ext cx="122879" cy="105676"/>
              </a:xfrm>
              <a:custGeom>
                <a:avLst/>
                <a:gdLst>
                  <a:gd name="T0" fmla="*/ 38 w 42"/>
                  <a:gd name="T1" fmla="*/ 36 h 36"/>
                  <a:gd name="T2" fmla="*/ 4 w 42"/>
                  <a:gd name="T3" fmla="*/ 36 h 36"/>
                  <a:gd name="T4" fmla="*/ 0 w 42"/>
                  <a:gd name="T5" fmla="*/ 32 h 36"/>
                  <a:gd name="T6" fmla="*/ 0 w 42"/>
                  <a:gd name="T7" fmla="*/ 20 h 36"/>
                  <a:gd name="T8" fmla="*/ 13 w 42"/>
                  <a:gd name="T9" fmla="*/ 0 h 36"/>
                  <a:gd name="T10" fmla="*/ 14 w 42"/>
                  <a:gd name="T11" fmla="*/ 0 h 36"/>
                  <a:gd name="T12" fmla="*/ 29 w 42"/>
                  <a:gd name="T13" fmla="*/ 0 h 36"/>
                  <a:gd name="T14" fmla="*/ 30 w 42"/>
                  <a:gd name="T15" fmla="*/ 0 h 36"/>
                  <a:gd name="T16" fmla="*/ 42 w 42"/>
                  <a:gd name="T17" fmla="*/ 20 h 36"/>
                  <a:gd name="T18" fmla="*/ 42 w 42"/>
                  <a:gd name="T19" fmla="*/ 32 h 36"/>
                  <a:gd name="T20" fmla="*/ 38 w 42"/>
                  <a:gd name="T21" fmla="*/ 36 h 36"/>
                  <a:gd name="T22" fmla="*/ 8 w 42"/>
                  <a:gd name="T23" fmla="*/ 28 h 36"/>
                  <a:gd name="T24" fmla="*/ 34 w 42"/>
                  <a:gd name="T25" fmla="*/ 28 h 36"/>
                  <a:gd name="T26" fmla="*/ 34 w 42"/>
                  <a:gd name="T27" fmla="*/ 20 h 36"/>
                  <a:gd name="T28" fmla="*/ 28 w 42"/>
                  <a:gd name="T29" fmla="*/ 8 h 36"/>
                  <a:gd name="T30" fmla="*/ 14 w 42"/>
                  <a:gd name="T31" fmla="*/ 8 h 36"/>
                  <a:gd name="T32" fmla="*/ 8 w 42"/>
                  <a:gd name="T33" fmla="*/ 20 h 36"/>
                  <a:gd name="T34" fmla="*/ 8 w 42"/>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6">
                    <a:moveTo>
                      <a:pt x="38" y="36"/>
                    </a:moveTo>
                    <a:cubicBezTo>
                      <a:pt x="4" y="36"/>
                      <a:pt x="4" y="36"/>
                      <a:pt x="4" y="36"/>
                    </a:cubicBezTo>
                    <a:cubicBezTo>
                      <a:pt x="2" y="36"/>
                      <a:pt x="0" y="34"/>
                      <a:pt x="0" y="32"/>
                    </a:cubicBezTo>
                    <a:cubicBezTo>
                      <a:pt x="0" y="20"/>
                      <a:pt x="0" y="20"/>
                      <a:pt x="0" y="20"/>
                    </a:cubicBezTo>
                    <a:cubicBezTo>
                      <a:pt x="0" y="13"/>
                      <a:pt x="5" y="2"/>
                      <a:pt x="13" y="0"/>
                    </a:cubicBezTo>
                    <a:cubicBezTo>
                      <a:pt x="13" y="0"/>
                      <a:pt x="13" y="0"/>
                      <a:pt x="14" y="0"/>
                    </a:cubicBezTo>
                    <a:cubicBezTo>
                      <a:pt x="29" y="0"/>
                      <a:pt x="29" y="0"/>
                      <a:pt x="29" y="0"/>
                    </a:cubicBezTo>
                    <a:cubicBezTo>
                      <a:pt x="29" y="0"/>
                      <a:pt x="30" y="0"/>
                      <a:pt x="30" y="0"/>
                    </a:cubicBezTo>
                    <a:cubicBezTo>
                      <a:pt x="38" y="2"/>
                      <a:pt x="42" y="13"/>
                      <a:pt x="42" y="20"/>
                    </a:cubicBezTo>
                    <a:cubicBezTo>
                      <a:pt x="42" y="32"/>
                      <a:pt x="42" y="32"/>
                      <a:pt x="42" y="32"/>
                    </a:cubicBezTo>
                    <a:cubicBezTo>
                      <a:pt x="42" y="34"/>
                      <a:pt x="41" y="36"/>
                      <a:pt x="38" y="36"/>
                    </a:cubicBezTo>
                    <a:close/>
                    <a:moveTo>
                      <a:pt x="8" y="28"/>
                    </a:moveTo>
                    <a:cubicBezTo>
                      <a:pt x="34" y="28"/>
                      <a:pt x="34" y="28"/>
                      <a:pt x="34" y="28"/>
                    </a:cubicBezTo>
                    <a:cubicBezTo>
                      <a:pt x="34" y="20"/>
                      <a:pt x="34" y="20"/>
                      <a:pt x="34" y="20"/>
                    </a:cubicBezTo>
                    <a:cubicBezTo>
                      <a:pt x="34" y="15"/>
                      <a:pt x="31" y="9"/>
                      <a:pt x="28" y="8"/>
                    </a:cubicBezTo>
                    <a:cubicBezTo>
                      <a:pt x="14" y="8"/>
                      <a:pt x="14" y="8"/>
                      <a:pt x="14" y="8"/>
                    </a:cubicBezTo>
                    <a:cubicBezTo>
                      <a:pt x="12" y="9"/>
                      <a:pt x="8" y="15"/>
                      <a:pt x="8" y="20"/>
                    </a:cubicBezTo>
                    <a:lnTo>
                      <a:pt x="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5" name="Freeform 141"/>
              <p:cNvSpPr/>
              <p:nvPr/>
            </p:nvSpPr>
            <p:spPr bwMode="auto">
              <a:xfrm>
                <a:off x="4362148" y="5678914"/>
                <a:ext cx="49152" cy="31949"/>
              </a:xfrm>
              <a:custGeom>
                <a:avLst/>
                <a:gdLst>
                  <a:gd name="T0" fmla="*/ 8 w 17"/>
                  <a:gd name="T1" fmla="*/ 11 h 11"/>
                  <a:gd name="T2" fmla="*/ 0 w 17"/>
                  <a:gd name="T3" fmla="*/ 0 h 11"/>
                  <a:gd name="T4" fmla="*/ 17 w 17"/>
                  <a:gd name="T5" fmla="*/ 0 h 11"/>
                  <a:gd name="T6" fmla="*/ 8 w 17"/>
                  <a:gd name="T7" fmla="*/ 11 h 11"/>
                </a:gdLst>
                <a:ahLst/>
                <a:cxnLst>
                  <a:cxn ang="0">
                    <a:pos x="T0" y="T1"/>
                  </a:cxn>
                  <a:cxn ang="0">
                    <a:pos x="T2" y="T3"/>
                  </a:cxn>
                  <a:cxn ang="0">
                    <a:pos x="T4" y="T5"/>
                  </a:cxn>
                  <a:cxn ang="0">
                    <a:pos x="T6" y="T7"/>
                  </a:cxn>
                </a:cxnLst>
                <a:rect l="0" t="0" r="r" b="b"/>
                <a:pathLst>
                  <a:path w="17" h="11">
                    <a:moveTo>
                      <a:pt x="8" y="11"/>
                    </a:moveTo>
                    <a:cubicBezTo>
                      <a:pt x="6" y="11"/>
                      <a:pt x="0" y="0"/>
                      <a:pt x="0" y="0"/>
                    </a:cubicBezTo>
                    <a:cubicBezTo>
                      <a:pt x="17" y="0"/>
                      <a:pt x="17" y="0"/>
                      <a:pt x="17" y="0"/>
                    </a:cubicBezTo>
                    <a:cubicBezTo>
                      <a:pt x="17" y="0"/>
                      <a:pt x="11" y="11"/>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sp>
            <p:nvSpPr>
              <p:cNvPr id="186" name="Freeform 142"/>
              <p:cNvSpPr>
                <a:spLocks noEditPoints="1"/>
              </p:cNvSpPr>
              <p:nvPr/>
            </p:nvSpPr>
            <p:spPr bwMode="auto">
              <a:xfrm>
                <a:off x="4351089" y="5667855"/>
                <a:ext cx="72499" cy="55296"/>
              </a:xfrm>
              <a:custGeom>
                <a:avLst/>
                <a:gdLst>
                  <a:gd name="T0" fmla="*/ 12 w 25"/>
                  <a:gd name="T1" fmla="*/ 19 h 19"/>
                  <a:gd name="T2" fmla="*/ 0 w 25"/>
                  <a:gd name="T3" fmla="*/ 6 h 19"/>
                  <a:gd name="T4" fmla="*/ 0 w 25"/>
                  <a:gd name="T5" fmla="*/ 2 h 19"/>
                  <a:gd name="T6" fmla="*/ 4 w 25"/>
                  <a:gd name="T7" fmla="*/ 0 h 19"/>
                  <a:gd name="T8" fmla="*/ 21 w 25"/>
                  <a:gd name="T9" fmla="*/ 0 h 19"/>
                  <a:gd name="T10" fmla="*/ 24 w 25"/>
                  <a:gd name="T11" fmla="*/ 2 h 19"/>
                  <a:gd name="T12" fmla="*/ 24 w 25"/>
                  <a:gd name="T13" fmla="*/ 6 h 19"/>
                  <a:gd name="T14" fmla="*/ 12 w 25"/>
                  <a:gd name="T15" fmla="*/ 19 h 19"/>
                  <a:gd name="T16" fmla="*/ 11 w 25"/>
                  <a:gd name="T17" fmla="*/ 8 h 19"/>
                  <a:gd name="T18" fmla="*/ 12 w 25"/>
                  <a:gd name="T19" fmla="*/ 10 h 19"/>
                  <a:gd name="T20" fmla="*/ 14 w 25"/>
                  <a:gd name="T21" fmla="*/ 8 h 19"/>
                  <a:gd name="T22" fmla="*/ 11 w 25"/>
                  <a:gd name="T2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9">
                    <a:moveTo>
                      <a:pt x="12" y="19"/>
                    </a:moveTo>
                    <a:cubicBezTo>
                      <a:pt x="11" y="19"/>
                      <a:pt x="7" y="19"/>
                      <a:pt x="0" y="6"/>
                    </a:cubicBezTo>
                    <a:cubicBezTo>
                      <a:pt x="0" y="5"/>
                      <a:pt x="0" y="3"/>
                      <a:pt x="0" y="2"/>
                    </a:cubicBezTo>
                    <a:cubicBezTo>
                      <a:pt x="1" y="1"/>
                      <a:pt x="2" y="0"/>
                      <a:pt x="4" y="0"/>
                    </a:cubicBezTo>
                    <a:cubicBezTo>
                      <a:pt x="21" y="0"/>
                      <a:pt x="21" y="0"/>
                      <a:pt x="21" y="0"/>
                    </a:cubicBezTo>
                    <a:cubicBezTo>
                      <a:pt x="22" y="0"/>
                      <a:pt x="24" y="1"/>
                      <a:pt x="24" y="2"/>
                    </a:cubicBezTo>
                    <a:cubicBezTo>
                      <a:pt x="25" y="3"/>
                      <a:pt x="25" y="5"/>
                      <a:pt x="24" y="6"/>
                    </a:cubicBezTo>
                    <a:cubicBezTo>
                      <a:pt x="17" y="19"/>
                      <a:pt x="14" y="19"/>
                      <a:pt x="12" y="19"/>
                    </a:cubicBezTo>
                    <a:close/>
                    <a:moveTo>
                      <a:pt x="11" y="8"/>
                    </a:moveTo>
                    <a:cubicBezTo>
                      <a:pt x="11" y="9"/>
                      <a:pt x="12" y="9"/>
                      <a:pt x="12" y="10"/>
                    </a:cubicBezTo>
                    <a:cubicBezTo>
                      <a:pt x="13" y="9"/>
                      <a:pt x="13" y="9"/>
                      <a:pt x="14" y="8"/>
                    </a:cubicBezTo>
                    <a:lnTo>
                      <a:pt x="1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2"/>
          <p:cNvPicPr>
            <a:picLocks noChangeAspect="1"/>
          </p:cNvPicPr>
          <p:nvPr/>
        </p:nvPicPr>
        <p:blipFill>
          <a:blip r:embed="rId3"/>
          <a:srcRect r="31235"/>
          <a:stretch>
            <a:fillRect/>
          </a:stretch>
        </p:blipFill>
        <p:spPr>
          <a:xfrm rot="5400000">
            <a:off x="2219960" y="-1780540"/>
            <a:ext cx="4702810" cy="9144635"/>
          </a:xfrm>
          <a:prstGeom prst="rect">
            <a:avLst/>
          </a:prstGeom>
        </p:spPr>
      </p:pic>
      <p:pic>
        <p:nvPicPr>
          <p:cNvPr id="4" name="图片 3" descr="12"/>
          <p:cNvPicPr>
            <a:picLocks noChangeAspect="1"/>
          </p:cNvPicPr>
          <p:nvPr/>
        </p:nvPicPr>
        <p:blipFill>
          <a:blip r:embed="rId4"/>
          <a:srcRect r="52911" b="23622"/>
          <a:stretch>
            <a:fillRect/>
          </a:stretch>
        </p:blipFill>
        <p:spPr>
          <a:xfrm rot="5400000">
            <a:off x="1996440" y="-1997075"/>
            <a:ext cx="5150485" cy="9144635"/>
          </a:xfrm>
          <a:prstGeom prst="rect">
            <a:avLst/>
          </a:prstGeom>
        </p:spPr>
      </p:pic>
      <p:grpSp>
        <p:nvGrpSpPr>
          <p:cNvPr id="14" name="组合 13"/>
          <p:cNvGrpSpPr/>
          <p:nvPr/>
        </p:nvGrpSpPr>
        <p:grpSpPr>
          <a:xfrm>
            <a:off x="1413510" y="1774323"/>
            <a:ext cx="6616065" cy="1730596"/>
            <a:chOff x="2948" y="3276"/>
            <a:chExt cx="13892" cy="3634"/>
          </a:xfrm>
        </p:grpSpPr>
        <p:sp>
          <p:nvSpPr>
            <p:cNvPr id="5" name="矩形 4"/>
            <p:cNvSpPr/>
            <p:nvPr/>
          </p:nvSpPr>
          <p:spPr>
            <a:xfrm>
              <a:off x="2948" y="3276"/>
              <a:ext cx="4393" cy="3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endParaRPr lang="zh-CN" altLang="en-US" sz="600"/>
            </a:p>
          </p:txBody>
        </p:sp>
        <p:sp>
          <p:nvSpPr>
            <p:cNvPr id="6" name="文本框 5"/>
            <p:cNvSpPr txBox="1"/>
            <p:nvPr/>
          </p:nvSpPr>
          <p:spPr>
            <a:xfrm>
              <a:off x="2948" y="5482"/>
              <a:ext cx="4401" cy="1096"/>
            </a:xfrm>
            <a:prstGeom prst="rect">
              <a:avLst/>
            </a:prstGeom>
            <a:noFill/>
          </p:spPr>
          <p:txBody>
            <a:bodyPr wrap="square" rtlCol="0">
              <a:spAutoFit/>
            </a:bodyPr>
            <a:lstStyle/>
            <a:p>
              <a:pPr algn="ctr"/>
              <a:r>
                <a:rPr lang="en-US" altLang="zh-CN" sz="2800" dirty="0">
                  <a:solidFill>
                    <a:schemeClr val="bg1"/>
                  </a:solidFill>
                  <a:ea typeface="字魂54号-贤黑" panose="00000500000000000000" pitchFamily="2" charset="-122"/>
                </a:rPr>
                <a:t>Part TWO</a:t>
              </a:r>
            </a:p>
          </p:txBody>
        </p:sp>
        <p:sp>
          <p:nvSpPr>
            <p:cNvPr id="7" name="文本框 6"/>
            <p:cNvSpPr txBox="1"/>
            <p:nvPr/>
          </p:nvSpPr>
          <p:spPr>
            <a:xfrm>
              <a:off x="3287" y="3276"/>
              <a:ext cx="3714" cy="2517"/>
            </a:xfrm>
            <a:prstGeom prst="rect">
              <a:avLst/>
            </a:prstGeom>
            <a:noFill/>
          </p:spPr>
          <p:txBody>
            <a:bodyPr wrap="square" rtlCol="0">
              <a:spAutoFit/>
            </a:bodyPr>
            <a:lstStyle/>
            <a:p>
              <a:pPr algn="ctr"/>
              <a:r>
                <a:rPr lang="en-US" altLang="zh-CN" sz="7200" dirty="0">
                  <a:solidFill>
                    <a:schemeClr val="bg1"/>
                  </a:solidFill>
                  <a:ea typeface="字魂54号-贤黑" panose="00000500000000000000" pitchFamily="2" charset="-122"/>
                </a:rPr>
                <a:t>02</a:t>
              </a:r>
            </a:p>
          </p:txBody>
        </p:sp>
        <p:sp>
          <p:nvSpPr>
            <p:cNvPr id="8" name="文本框 7"/>
            <p:cNvSpPr txBox="1"/>
            <p:nvPr/>
          </p:nvSpPr>
          <p:spPr>
            <a:xfrm>
              <a:off x="7999" y="4685"/>
              <a:ext cx="8841" cy="1484"/>
            </a:xfrm>
            <a:prstGeom prst="rect">
              <a:avLst/>
            </a:prstGeom>
            <a:noFill/>
          </p:spPr>
          <p:txBody>
            <a:bodyPr wrap="square" rtlCol="0">
              <a:spAutoFit/>
            </a:bodyPr>
            <a:lstStyle/>
            <a:p>
              <a:r>
                <a:rPr lang="zh-CN" altLang="zh-CN" sz="4000" spc="600" dirty="0">
                  <a:solidFill>
                    <a:schemeClr val="tx2"/>
                  </a:solidFill>
                  <a:ea typeface="字魂54号-贤黑" panose="00000500000000000000" pitchFamily="2" charset="-122"/>
                </a:rPr>
                <a:t>输入标题内容</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302794" y="1811825"/>
            <a:ext cx="2538416" cy="2371112"/>
            <a:chOff x="4652964" y="2394579"/>
            <a:chExt cx="2886075" cy="2695858"/>
          </a:xfrm>
        </p:grpSpPr>
        <p:sp>
          <p:nvSpPr>
            <p:cNvPr id="15" name="MH_Title_1"/>
            <p:cNvSpPr/>
            <p:nvPr>
              <p:custDataLst>
                <p:tags r:id="rId1"/>
              </p:custDataLst>
            </p:nvPr>
          </p:nvSpPr>
          <p:spPr>
            <a:xfrm>
              <a:off x="4748071" y="2394579"/>
              <a:ext cx="2695858" cy="2695858"/>
            </a:xfrm>
            <a:prstGeom prst="donut">
              <a:avLst>
                <a:gd name="adj" fmla="val 8835"/>
              </a:avLst>
            </a:prstGeom>
            <a:solidFill>
              <a:srgbClr val="A8D9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dirty="0">
                <a:gradFill>
                  <a:gsLst>
                    <a:gs pos="0">
                      <a:schemeClr val="accent1"/>
                    </a:gs>
                    <a:gs pos="100000">
                      <a:schemeClr val="accent2"/>
                    </a:gs>
                  </a:gsLst>
                  <a:lin ang="5400000" scaled="0"/>
                </a:gra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MH_Other_1"/>
            <p:cNvSpPr/>
            <p:nvPr>
              <p:custDataLst>
                <p:tags r:id="rId2"/>
              </p:custDataLst>
            </p:nvPr>
          </p:nvSpPr>
          <p:spPr>
            <a:xfrm rot="16200000">
              <a:off x="4653758" y="3531395"/>
              <a:ext cx="420687" cy="422275"/>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MH_Other_2"/>
            <p:cNvSpPr/>
            <p:nvPr>
              <p:custDataLst>
                <p:tags r:id="rId3"/>
              </p:custDataLst>
            </p:nvPr>
          </p:nvSpPr>
          <p:spPr>
            <a:xfrm rot="19800000">
              <a:off x="5268914" y="24653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MH_Other_3"/>
            <p:cNvSpPr/>
            <p:nvPr>
              <p:custDataLst>
                <p:tags r:id="rId4"/>
              </p:custDataLst>
            </p:nvPr>
          </p:nvSpPr>
          <p:spPr>
            <a:xfrm rot="1800000">
              <a:off x="6500814" y="24653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MH_Other_4"/>
            <p:cNvSpPr/>
            <p:nvPr>
              <p:custDataLst>
                <p:tags r:id="rId5"/>
              </p:custDataLst>
            </p:nvPr>
          </p:nvSpPr>
          <p:spPr>
            <a:xfrm rot="5400000">
              <a:off x="7117558" y="3531395"/>
              <a:ext cx="420687" cy="422275"/>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MH_Other_5"/>
            <p:cNvSpPr/>
            <p:nvPr>
              <p:custDataLst>
                <p:tags r:id="rId6"/>
              </p:custDataLst>
            </p:nvPr>
          </p:nvSpPr>
          <p:spPr>
            <a:xfrm rot="9000000">
              <a:off x="6500814" y="45989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MH_Other_6"/>
            <p:cNvSpPr/>
            <p:nvPr>
              <p:custDataLst>
                <p:tags r:id="rId7"/>
              </p:custDataLst>
            </p:nvPr>
          </p:nvSpPr>
          <p:spPr>
            <a:xfrm rot="12600000">
              <a:off x="5268914" y="4598989"/>
              <a:ext cx="422275" cy="420687"/>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1200">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组合 21"/>
          <p:cNvGrpSpPr/>
          <p:nvPr/>
        </p:nvGrpSpPr>
        <p:grpSpPr>
          <a:xfrm>
            <a:off x="5748363" y="1686525"/>
            <a:ext cx="2104510" cy="912730"/>
            <a:chOff x="6096000" y="3453654"/>
            <a:chExt cx="2806013" cy="1216973"/>
          </a:xfrm>
        </p:grpSpPr>
        <p:sp>
          <p:nvSpPr>
            <p:cNvPr id="25" name="矩形 24"/>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26" name="文本框 25"/>
            <p:cNvSpPr txBox="1"/>
            <p:nvPr/>
          </p:nvSpPr>
          <p:spPr>
            <a:xfrm>
              <a:off x="6096000"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27" name="组合 26"/>
          <p:cNvGrpSpPr/>
          <p:nvPr/>
        </p:nvGrpSpPr>
        <p:grpSpPr>
          <a:xfrm>
            <a:off x="5748363" y="3701672"/>
            <a:ext cx="2104510" cy="912730"/>
            <a:chOff x="6096000" y="3453654"/>
            <a:chExt cx="2806013" cy="1216973"/>
          </a:xfrm>
        </p:grpSpPr>
        <p:sp>
          <p:nvSpPr>
            <p:cNvPr id="28" name="矩形 27"/>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29" name="文本框 28"/>
            <p:cNvSpPr txBox="1"/>
            <p:nvPr/>
          </p:nvSpPr>
          <p:spPr>
            <a:xfrm>
              <a:off x="6096000"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30" name="组合 29"/>
          <p:cNvGrpSpPr/>
          <p:nvPr/>
        </p:nvGrpSpPr>
        <p:grpSpPr>
          <a:xfrm>
            <a:off x="1308771" y="1686525"/>
            <a:ext cx="2104510" cy="912730"/>
            <a:chOff x="6096000" y="3453654"/>
            <a:chExt cx="2806013" cy="1216973"/>
          </a:xfrm>
        </p:grpSpPr>
        <p:sp>
          <p:nvSpPr>
            <p:cNvPr id="31" name="矩形 30"/>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2" name="文本框 31"/>
            <p:cNvSpPr txBox="1"/>
            <p:nvPr/>
          </p:nvSpPr>
          <p:spPr>
            <a:xfrm>
              <a:off x="7548974"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33" name="组合 32"/>
          <p:cNvGrpSpPr/>
          <p:nvPr/>
        </p:nvGrpSpPr>
        <p:grpSpPr>
          <a:xfrm>
            <a:off x="1308771" y="3701672"/>
            <a:ext cx="2104510" cy="912730"/>
            <a:chOff x="6096000" y="3453654"/>
            <a:chExt cx="2806013" cy="1216973"/>
          </a:xfrm>
        </p:grpSpPr>
        <p:sp>
          <p:nvSpPr>
            <p:cNvPr id="34" name="矩形 33"/>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5" name="文本框 34"/>
            <p:cNvSpPr txBox="1"/>
            <p:nvPr/>
          </p:nvSpPr>
          <p:spPr>
            <a:xfrm>
              <a:off x="7548974"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36" name="组合 35"/>
          <p:cNvGrpSpPr/>
          <p:nvPr/>
        </p:nvGrpSpPr>
        <p:grpSpPr>
          <a:xfrm>
            <a:off x="6141720" y="2687448"/>
            <a:ext cx="2104510" cy="912730"/>
            <a:chOff x="6096000" y="3453654"/>
            <a:chExt cx="2806013" cy="1216973"/>
          </a:xfrm>
        </p:grpSpPr>
        <p:sp>
          <p:nvSpPr>
            <p:cNvPr id="37" name="矩形 36"/>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38" name="文本框 37"/>
            <p:cNvSpPr txBox="1"/>
            <p:nvPr/>
          </p:nvSpPr>
          <p:spPr>
            <a:xfrm>
              <a:off x="6096000"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39" name="组合 38"/>
          <p:cNvGrpSpPr/>
          <p:nvPr/>
        </p:nvGrpSpPr>
        <p:grpSpPr>
          <a:xfrm>
            <a:off x="907297" y="2687448"/>
            <a:ext cx="2104510" cy="912730"/>
            <a:chOff x="6096000" y="3453654"/>
            <a:chExt cx="2806013" cy="1216973"/>
          </a:xfrm>
        </p:grpSpPr>
        <p:sp>
          <p:nvSpPr>
            <p:cNvPr id="40" name="矩形 39"/>
            <p:cNvSpPr/>
            <p:nvPr/>
          </p:nvSpPr>
          <p:spPr bwMode="auto">
            <a:xfrm>
              <a:off x="6096000" y="3845974"/>
              <a:ext cx="2806013" cy="824653"/>
            </a:xfrm>
            <a:prstGeom prst="rect">
              <a:avLst/>
            </a:prstGeom>
          </p:spPr>
          <p:txBody>
            <a:bodyPr wrap="square">
              <a:spAutoFit/>
              <a:scene3d>
                <a:camera prst="orthographicFront"/>
                <a:lightRig rig="threePt" dir="t"/>
              </a:scene3d>
              <a:sp3d contourW="12700"/>
            </a:bodyPr>
            <a:lstStyle/>
            <a:p>
              <a:pPr lvl="0" algn="just">
                <a:lnSpc>
                  <a:spcPct val="130000"/>
                </a:lnSpc>
                <a:defRPr/>
              </a:pPr>
              <a:r>
                <a:rPr lang="zh-CN" altLang="en-US" sz="88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您的内容打在这里，或者通过复制您的文本后，在此框中选择粘贴，并选择只保留文字。</a:t>
              </a:r>
            </a:p>
          </p:txBody>
        </p:sp>
        <p:sp>
          <p:nvSpPr>
            <p:cNvPr id="41" name="文本框 40"/>
            <p:cNvSpPr txBox="1"/>
            <p:nvPr/>
          </p:nvSpPr>
          <p:spPr>
            <a:xfrm>
              <a:off x="7548974" y="3453654"/>
              <a:ext cx="1353039" cy="449580"/>
            </a:xfrm>
            <a:prstGeom prst="rect">
              <a:avLst/>
            </a:prstGeom>
            <a:noFill/>
          </p:spPr>
          <p:txBody>
            <a:bodyPr wrap="square" rtlCol="0">
              <a:spAutoFit/>
              <a:scene3d>
                <a:camera prst="orthographicFront"/>
                <a:lightRig rig="threePt" dir="t"/>
              </a:scene3d>
              <a:sp3d contourW="12700"/>
            </a:bodyPr>
            <a:lstStyle/>
            <a:p>
              <a:pPr algn="dist"/>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标题添加</a:t>
              </a:r>
            </a:p>
          </p:txBody>
        </p:sp>
      </p:grpSp>
      <p:grpSp>
        <p:nvGrpSpPr>
          <p:cNvPr id="3" name="组合 2"/>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2.</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0-#ppt_w/2"/>
                                          </p:val>
                                        </p:tav>
                                        <p:tav tm="100000">
                                          <p:val>
                                            <p:strVal val="#ppt_x"/>
                                          </p:val>
                                        </p:tav>
                                      </p:tavLst>
                                    </p:anim>
                                    <p:anim calcmode="lin" valueType="num">
                                      <p:cBhvr additive="base">
                                        <p:cTn id="15" dur="500" fill="hold"/>
                                        <p:tgtEl>
                                          <p:spTgt spid="3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1+#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9078" y="176885"/>
            <a:ext cx="2173673" cy="583608"/>
            <a:chOff x="766853" y="1572536"/>
            <a:chExt cx="2898229" cy="778142"/>
          </a:xfrm>
        </p:grpSpPr>
        <p:sp>
          <p:nvSpPr>
            <p:cNvPr id="5" name="TextBox 1"/>
            <p:cNvSpPr txBox="1"/>
            <p:nvPr/>
          </p:nvSpPr>
          <p:spPr>
            <a:xfrm>
              <a:off x="766853" y="1572536"/>
              <a:ext cx="2568785" cy="549485"/>
            </a:xfrm>
            <a:prstGeom prst="rect">
              <a:avLst/>
            </a:prstGeom>
            <a:noFill/>
          </p:spPr>
          <p:txBody>
            <a:bodyPr wrap="none" lIns="0" tIns="0" rIns="0" rtlCol="0">
              <a:spAutoFit/>
            </a:bodyPr>
            <a:lstStyle/>
            <a:p>
              <a:pPr>
                <a:lnSpc>
                  <a:spcPts val="2860"/>
                </a:lnSpc>
              </a:pPr>
              <a:r>
                <a:rPr lang="en-US" altLang="zh-CN" sz="2220" b="1" dirty="0">
                  <a:cs typeface="+mn-ea"/>
                  <a:sym typeface="+mn-lt"/>
                </a:rPr>
                <a:t>2.</a:t>
              </a:r>
              <a:r>
                <a:rPr lang="zh-CN" altLang="en-US" sz="2220" dirty="0">
                  <a:cs typeface="+mn-ea"/>
                  <a:sym typeface="+mn-lt"/>
                </a:rPr>
                <a:t>输入标题内容</a:t>
              </a:r>
              <a:endParaRPr lang="zh-CN" altLang="en-US" sz="2220" b="1" dirty="0">
                <a:cs typeface="+mn-ea"/>
                <a:sym typeface="+mn-lt"/>
              </a:endParaRPr>
            </a:p>
          </p:txBody>
        </p:sp>
        <p:sp>
          <p:nvSpPr>
            <p:cNvPr id="6" name="TextBox 1"/>
            <p:cNvSpPr txBox="1"/>
            <p:nvPr/>
          </p:nvSpPr>
          <p:spPr>
            <a:xfrm>
              <a:off x="766854" y="2002633"/>
              <a:ext cx="2898228" cy="348045"/>
            </a:xfrm>
            <a:prstGeom prst="rect">
              <a:avLst/>
            </a:prstGeom>
            <a:noFill/>
          </p:spPr>
          <p:txBody>
            <a:bodyPr wrap="none" lIns="0" tIns="0" rIns="0" rtlCol="0">
              <a:spAutoFit/>
            </a:bodyPr>
            <a:lstStyle/>
            <a:p>
              <a:pPr>
                <a:lnSpc>
                  <a:spcPts val="1825"/>
                </a:lnSpc>
              </a:pPr>
              <a:r>
                <a:rPr lang="en-US" altLang="zh-CN" sz="1430" b="1" dirty="0">
                  <a:cs typeface="+mn-ea"/>
                  <a:sym typeface="+mn-lt"/>
                </a:rPr>
                <a:t>PROJECT</a:t>
              </a:r>
              <a:r>
                <a:rPr lang="en-US" altLang="zh-CN" sz="1430" dirty="0">
                  <a:cs typeface="+mn-ea"/>
                  <a:sym typeface="+mn-lt"/>
                </a:rPr>
                <a:t> </a:t>
              </a:r>
              <a:r>
                <a:rPr lang="en-US" altLang="zh-CN" sz="1430" b="1" dirty="0">
                  <a:cs typeface="+mn-ea"/>
                  <a:sym typeface="+mn-lt"/>
                </a:rPr>
                <a:t>DESCRIPTION</a:t>
              </a:r>
            </a:p>
          </p:txBody>
        </p:sp>
      </p:grpSp>
      <p:grpSp>
        <p:nvGrpSpPr>
          <p:cNvPr id="14" name="Group 35"/>
          <p:cNvGrpSpPr/>
          <p:nvPr/>
        </p:nvGrpSpPr>
        <p:grpSpPr>
          <a:xfrm>
            <a:off x="775302" y="1327387"/>
            <a:ext cx="3744224" cy="3262267"/>
            <a:chOff x="1136229" y="1569256"/>
            <a:chExt cx="3744222" cy="3262266"/>
          </a:xfrm>
        </p:grpSpPr>
        <p:grpSp>
          <p:nvGrpSpPr>
            <p:cNvPr id="82" name="Group 36"/>
            <p:cNvGrpSpPr/>
            <p:nvPr/>
          </p:nvGrpSpPr>
          <p:grpSpPr>
            <a:xfrm>
              <a:off x="1136229" y="2818618"/>
              <a:ext cx="3744222" cy="763541"/>
              <a:chOff x="1136229" y="2818618"/>
              <a:chExt cx="3744222" cy="763541"/>
            </a:xfrm>
          </p:grpSpPr>
          <p:grpSp>
            <p:nvGrpSpPr>
              <p:cNvPr id="93" name="Group 47"/>
              <p:cNvGrpSpPr/>
              <p:nvPr/>
            </p:nvGrpSpPr>
            <p:grpSpPr>
              <a:xfrm>
                <a:off x="1680644" y="2818618"/>
                <a:ext cx="3199807" cy="763541"/>
                <a:chOff x="2591258" y="3352018"/>
                <a:chExt cx="3199807" cy="763541"/>
              </a:xfrm>
            </p:grpSpPr>
            <p:sp>
              <p:nvSpPr>
                <p:cNvPr id="95" name="Rectangle 49"/>
                <p:cNvSpPr/>
                <p:nvPr/>
              </p:nvSpPr>
              <p:spPr bwMode="auto">
                <a:xfrm>
                  <a:off x="2596021" y="3558160"/>
                  <a:ext cx="319504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00" anchor="t" anchorCtr="0">
                  <a:noAutofit/>
                </a:bodyPr>
                <a:lstStyle/>
                <a:p>
                  <a:pPr>
                    <a:lnSpc>
                      <a:spcPts val="2000"/>
                    </a:lnSpc>
                  </a:pP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96" name="TextBox 50"/>
                <p:cNvSpPr txBox="1"/>
                <p:nvPr/>
              </p:nvSpPr>
              <p:spPr bwMode="auto">
                <a:xfrm>
                  <a:off x="2591258" y="3352018"/>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00"/>
                <a:lstStyle/>
                <a:p>
                  <a:pPr eaLnBrk="1" hangingPunct="1">
                    <a:spcBef>
                      <a:spcPct val="0"/>
                    </a:spcBef>
                    <a:buFontTx/>
                    <a:buNone/>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grpSp>
          <p:sp>
            <p:nvSpPr>
              <p:cNvPr id="94" name="Freeform: Shape 48"/>
              <p:cNvSpPr/>
              <p:nvPr/>
            </p:nvSpPr>
            <p:spPr bwMode="auto">
              <a:xfrm>
                <a:off x="1136229" y="2882406"/>
                <a:ext cx="508494" cy="50849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A8D9F6"/>
              </a:solidFill>
              <a:ln>
                <a:noFill/>
              </a:ln>
            </p:spPr>
            <p:txBody>
              <a:bodyPr anchor="ctr"/>
              <a:lstStyle/>
              <a:p>
                <a:pPr algn="ctr"/>
                <a:endParaRPr sz="20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3" name="Group 37"/>
            <p:cNvGrpSpPr/>
            <p:nvPr/>
          </p:nvGrpSpPr>
          <p:grpSpPr>
            <a:xfrm>
              <a:off x="1136229" y="1569256"/>
              <a:ext cx="3739459" cy="749028"/>
              <a:chOff x="1136229" y="1569256"/>
              <a:chExt cx="3739459" cy="749028"/>
            </a:xfrm>
          </p:grpSpPr>
          <p:grpSp>
            <p:nvGrpSpPr>
              <p:cNvPr id="89" name="Group 43"/>
              <p:cNvGrpSpPr/>
              <p:nvPr/>
            </p:nvGrpSpPr>
            <p:grpSpPr>
              <a:xfrm>
                <a:off x="1680644" y="1569256"/>
                <a:ext cx="3195044" cy="749028"/>
                <a:chOff x="2591258" y="2102656"/>
                <a:chExt cx="3195044" cy="749028"/>
              </a:xfrm>
            </p:grpSpPr>
            <p:sp>
              <p:nvSpPr>
                <p:cNvPr id="91" name="Rectangle 45"/>
                <p:cNvSpPr/>
                <p:nvPr/>
              </p:nvSpPr>
              <p:spPr bwMode="auto">
                <a:xfrm>
                  <a:off x="2591258" y="2294285"/>
                  <a:ext cx="319504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00" anchor="t" anchorCtr="0">
                  <a:noAutofit/>
                </a:bodyPr>
                <a:lstStyle/>
                <a:p>
                  <a:pPr>
                    <a:lnSpc>
                      <a:spcPts val="2000"/>
                    </a:lnSpc>
                  </a:pP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92" name="TextBox 46"/>
                <p:cNvSpPr txBox="1"/>
                <p:nvPr/>
              </p:nvSpPr>
              <p:spPr bwMode="auto">
                <a:xfrm>
                  <a:off x="2591258" y="2102656"/>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00"/>
                <a:lstStyle/>
                <a:p>
                  <a:pPr eaLnBrk="1" hangingPunct="1">
                    <a:spcBef>
                      <a:spcPct val="0"/>
                    </a:spcBef>
                    <a:buFontTx/>
                    <a:buNone/>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grpSp>
          <p:sp>
            <p:nvSpPr>
              <p:cNvPr id="90" name="Freeform: Shape 44"/>
              <p:cNvSpPr>
                <a:spLocks noChangeAspect="1"/>
              </p:cNvSpPr>
              <p:nvPr/>
            </p:nvSpPr>
            <p:spPr bwMode="auto">
              <a:xfrm>
                <a:off x="1136229" y="1636187"/>
                <a:ext cx="455626" cy="486000"/>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accent1"/>
              </a:solidFill>
              <a:ln>
                <a:noFill/>
              </a:ln>
            </p:spPr>
            <p:txBody>
              <a:bodyPr anchor="ctr"/>
              <a:lstStyle/>
              <a:p>
                <a:pPr algn="ctr"/>
                <a:endParaRPr sz="20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4" name="Group 38"/>
            <p:cNvGrpSpPr/>
            <p:nvPr/>
          </p:nvGrpSpPr>
          <p:grpSpPr>
            <a:xfrm>
              <a:off x="1136229" y="4067980"/>
              <a:ext cx="3739459" cy="763542"/>
              <a:chOff x="1136229" y="3967869"/>
              <a:chExt cx="3739459" cy="763542"/>
            </a:xfrm>
          </p:grpSpPr>
          <p:grpSp>
            <p:nvGrpSpPr>
              <p:cNvPr id="85" name="Group 39"/>
              <p:cNvGrpSpPr/>
              <p:nvPr/>
            </p:nvGrpSpPr>
            <p:grpSpPr>
              <a:xfrm>
                <a:off x="1680644" y="3967869"/>
                <a:ext cx="3195044" cy="763542"/>
                <a:chOff x="2591258" y="4501269"/>
                <a:chExt cx="3195044" cy="763542"/>
              </a:xfrm>
            </p:grpSpPr>
            <p:sp>
              <p:nvSpPr>
                <p:cNvPr id="87" name="Rectangle 41"/>
                <p:cNvSpPr/>
                <p:nvPr/>
              </p:nvSpPr>
              <p:spPr bwMode="auto">
                <a:xfrm>
                  <a:off x="2591258" y="4707412"/>
                  <a:ext cx="3195044"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4000" anchor="t" anchorCtr="0">
                  <a:noAutofit/>
                </a:bodyPr>
                <a:lstStyle/>
                <a:p>
                  <a:pPr>
                    <a:lnSpc>
                      <a:spcPts val="2000"/>
                    </a:lnSpc>
                  </a:pPr>
                  <a:r>
                    <a:rPr lang="zh-CN" altLang="en-US" sz="1000" dirty="0" smtClean="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p>
              </p:txBody>
            </p:sp>
            <p:sp>
              <p:nvSpPr>
                <p:cNvPr id="88" name="TextBox 42"/>
                <p:cNvSpPr txBox="1"/>
                <p:nvPr/>
              </p:nvSpPr>
              <p:spPr bwMode="auto">
                <a:xfrm>
                  <a:off x="2591258" y="4501269"/>
                  <a:ext cx="2642096" cy="2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84000"/>
                <a:lstStyle/>
                <a:p>
                  <a:pPr eaLnBrk="1" hangingPunct="1">
                    <a:spcBef>
                      <a:spcPct val="0"/>
                    </a:spcBef>
                    <a:buFontTx/>
                    <a:buNone/>
                  </a:pPr>
                  <a:r>
                    <a:rPr lang="zh-CN" altLang="en-US" sz="1400" b="1" dirty="0" smtClean="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p>
              </p:txBody>
            </p:sp>
          </p:grpSp>
          <p:sp>
            <p:nvSpPr>
              <p:cNvPr id="86" name="Freeform: Shape 40"/>
              <p:cNvSpPr>
                <a:spLocks noChangeAspect="1"/>
              </p:cNvSpPr>
              <p:nvPr/>
            </p:nvSpPr>
            <p:spPr bwMode="auto">
              <a:xfrm>
                <a:off x="1136229" y="4021557"/>
                <a:ext cx="508494" cy="478545"/>
              </a:xfrm>
              <a:custGeom>
                <a:avLst/>
                <a:gdLst>
                  <a:gd name="connsiteX0" fmla="*/ 69646 w 508000"/>
                  <a:gd name="connsiteY0" fmla="*/ 394096 h 478080"/>
                  <a:gd name="connsiteX1" fmla="*/ 438355 w 508000"/>
                  <a:gd name="connsiteY1" fmla="*/ 394096 h 478080"/>
                  <a:gd name="connsiteX2" fmla="*/ 438355 w 508000"/>
                  <a:gd name="connsiteY2" fmla="*/ 422773 h 478080"/>
                  <a:gd name="connsiteX3" fmla="*/ 473178 w 508000"/>
                  <a:gd name="connsiteY3" fmla="*/ 422773 h 478080"/>
                  <a:gd name="connsiteX4" fmla="*/ 473178 w 508000"/>
                  <a:gd name="connsiteY4" fmla="*/ 447354 h 478080"/>
                  <a:gd name="connsiteX5" fmla="*/ 497758 w 508000"/>
                  <a:gd name="connsiteY5" fmla="*/ 447354 h 478080"/>
                  <a:gd name="connsiteX6" fmla="*/ 497758 w 508000"/>
                  <a:gd name="connsiteY6" fmla="*/ 478080 h 478080"/>
                  <a:gd name="connsiteX7" fmla="*/ 14339 w 508000"/>
                  <a:gd name="connsiteY7" fmla="*/ 478080 h 478080"/>
                  <a:gd name="connsiteX8" fmla="*/ 14339 w 508000"/>
                  <a:gd name="connsiteY8" fmla="*/ 447354 h 478080"/>
                  <a:gd name="connsiteX9" fmla="*/ 38920 w 508000"/>
                  <a:gd name="connsiteY9" fmla="*/ 447354 h 478080"/>
                  <a:gd name="connsiteX10" fmla="*/ 38920 w 508000"/>
                  <a:gd name="connsiteY10" fmla="*/ 422773 h 478080"/>
                  <a:gd name="connsiteX11" fmla="*/ 69646 w 508000"/>
                  <a:gd name="connsiteY11" fmla="*/ 422773 h 478080"/>
                  <a:gd name="connsiteX12" fmla="*/ 362031 w 508000"/>
                  <a:gd name="connsiteY12" fmla="*/ 193354 h 478080"/>
                  <a:gd name="connsiteX13" fmla="*/ 436842 w 508000"/>
                  <a:gd name="connsiteY13" fmla="*/ 193354 h 478080"/>
                  <a:gd name="connsiteX14" fmla="*/ 456791 w 508000"/>
                  <a:gd name="connsiteY14" fmla="*/ 213383 h 478080"/>
                  <a:gd name="connsiteX15" fmla="*/ 456791 w 508000"/>
                  <a:gd name="connsiteY15" fmla="*/ 233411 h 478080"/>
                  <a:gd name="connsiteX16" fmla="*/ 436842 w 508000"/>
                  <a:gd name="connsiteY16" fmla="*/ 233411 h 478080"/>
                  <a:gd name="connsiteX17" fmla="*/ 436842 w 508000"/>
                  <a:gd name="connsiteY17" fmla="*/ 373612 h 478080"/>
                  <a:gd name="connsiteX18" fmla="*/ 362031 w 508000"/>
                  <a:gd name="connsiteY18" fmla="*/ 373612 h 478080"/>
                  <a:gd name="connsiteX19" fmla="*/ 362031 w 508000"/>
                  <a:gd name="connsiteY19" fmla="*/ 233411 h 478080"/>
                  <a:gd name="connsiteX20" fmla="*/ 342081 w 508000"/>
                  <a:gd name="connsiteY20" fmla="*/ 233411 h 478080"/>
                  <a:gd name="connsiteX21" fmla="*/ 342081 w 508000"/>
                  <a:gd name="connsiteY21" fmla="*/ 213383 h 478080"/>
                  <a:gd name="connsiteX22" fmla="*/ 362031 w 508000"/>
                  <a:gd name="connsiteY22" fmla="*/ 193354 h 478080"/>
                  <a:gd name="connsiteX23" fmla="*/ 218644 w 508000"/>
                  <a:gd name="connsiteY23" fmla="*/ 193354 h 478080"/>
                  <a:gd name="connsiteX24" fmla="*/ 293455 w 508000"/>
                  <a:gd name="connsiteY24" fmla="*/ 193354 h 478080"/>
                  <a:gd name="connsiteX25" fmla="*/ 313404 w 508000"/>
                  <a:gd name="connsiteY25" fmla="*/ 213383 h 478080"/>
                  <a:gd name="connsiteX26" fmla="*/ 313404 w 508000"/>
                  <a:gd name="connsiteY26" fmla="*/ 233411 h 478080"/>
                  <a:gd name="connsiteX27" fmla="*/ 293455 w 508000"/>
                  <a:gd name="connsiteY27" fmla="*/ 233411 h 478080"/>
                  <a:gd name="connsiteX28" fmla="*/ 293455 w 508000"/>
                  <a:gd name="connsiteY28" fmla="*/ 373612 h 478080"/>
                  <a:gd name="connsiteX29" fmla="*/ 213656 w 508000"/>
                  <a:gd name="connsiteY29" fmla="*/ 373612 h 478080"/>
                  <a:gd name="connsiteX30" fmla="*/ 213656 w 508000"/>
                  <a:gd name="connsiteY30" fmla="*/ 233411 h 478080"/>
                  <a:gd name="connsiteX31" fmla="*/ 198694 w 508000"/>
                  <a:gd name="connsiteY31" fmla="*/ 233411 h 478080"/>
                  <a:gd name="connsiteX32" fmla="*/ 198694 w 508000"/>
                  <a:gd name="connsiteY32" fmla="*/ 213383 h 478080"/>
                  <a:gd name="connsiteX33" fmla="*/ 218644 w 508000"/>
                  <a:gd name="connsiteY33" fmla="*/ 193354 h 478080"/>
                  <a:gd name="connsiteX34" fmla="*/ 73208 w 508000"/>
                  <a:gd name="connsiteY34" fmla="*/ 193354 h 478080"/>
                  <a:gd name="connsiteX35" fmla="*/ 148019 w 508000"/>
                  <a:gd name="connsiteY35" fmla="*/ 193354 h 478080"/>
                  <a:gd name="connsiteX36" fmla="*/ 167968 w 508000"/>
                  <a:gd name="connsiteY36" fmla="*/ 213383 h 478080"/>
                  <a:gd name="connsiteX37" fmla="*/ 167968 w 508000"/>
                  <a:gd name="connsiteY37" fmla="*/ 233411 h 478080"/>
                  <a:gd name="connsiteX38" fmla="*/ 148019 w 508000"/>
                  <a:gd name="connsiteY38" fmla="*/ 233411 h 478080"/>
                  <a:gd name="connsiteX39" fmla="*/ 148019 w 508000"/>
                  <a:gd name="connsiteY39" fmla="*/ 373612 h 478080"/>
                  <a:gd name="connsiteX40" fmla="*/ 73208 w 508000"/>
                  <a:gd name="connsiteY40" fmla="*/ 373612 h 478080"/>
                  <a:gd name="connsiteX41" fmla="*/ 73208 w 508000"/>
                  <a:gd name="connsiteY41" fmla="*/ 233411 h 478080"/>
                  <a:gd name="connsiteX42" fmla="*/ 53258 w 508000"/>
                  <a:gd name="connsiteY42" fmla="*/ 233411 h 478080"/>
                  <a:gd name="connsiteX43" fmla="*/ 53258 w 508000"/>
                  <a:gd name="connsiteY43" fmla="*/ 213383 h 478080"/>
                  <a:gd name="connsiteX44" fmla="*/ 73208 w 508000"/>
                  <a:gd name="connsiteY44" fmla="*/ 193354 h 478080"/>
                  <a:gd name="connsiteX45" fmla="*/ 234079 w 508000"/>
                  <a:gd name="connsiteY45" fmla="*/ 68402 h 478080"/>
                  <a:gd name="connsiteX46" fmla="*/ 169334 w 508000"/>
                  <a:gd name="connsiteY46" fmla="*/ 108199 h 478080"/>
                  <a:gd name="connsiteX47" fmla="*/ 169334 w 508000"/>
                  <a:gd name="connsiteY47" fmla="*/ 113174 h 478080"/>
                  <a:gd name="connsiteX48" fmla="*/ 174314 w 508000"/>
                  <a:gd name="connsiteY48" fmla="*/ 113174 h 478080"/>
                  <a:gd name="connsiteX49" fmla="*/ 333687 w 508000"/>
                  <a:gd name="connsiteY49" fmla="*/ 113174 h 478080"/>
                  <a:gd name="connsiteX50" fmla="*/ 338667 w 508000"/>
                  <a:gd name="connsiteY50" fmla="*/ 113174 h 478080"/>
                  <a:gd name="connsiteX51" fmla="*/ 338667 w 508000"/>
                  <a:gd name="connsiteY51" fmla="*/ 108199 h 478080"/>
                  <a:gd name="connsiteX52" fmla="*/ 273922 w 508000"/>
                  <a:gd name="connsiteY52" fmla="*/ 68402 h 478080"/>
                  <a:gd name="connsiteX53" fmla="*/ 234079 w 508000"/>
                  <a:gd name="connsiteY53" fmla="*/ 68402 h 478080"/>
                  <a:gd name="connsiteX54" fmla="*/ 234079 w 508000"/>
                  <a:gd name="connsiteY54" fmla="*/ 3732 h 478080"/>
                  <a:gd name="connsiteX55" fmla="*/ 273922 w 508000"/>
                  <a:gd name="connsiteY55" fmla="*/ 3732 h 478080"/>
                  <a:gd name="connsiteX56" fmla="*/ 488079 w 508000"/>
                  <a:gd name="connsiteY56" fmla="*/ 123123 h 478080"/>
                  <a:gd name="connsiteX57" fmla="*/ 508000 w 508000"/>
                  <a:gd name="connsiteY57" fmla="*/ 157946 h 478080"/>
                  <a:gd name="connsiteX58" fmla="*/ 508000 w 508000"/>
                  <a:gd name="connsiteY58" fmla="*/ 172870 h 478080"/>
                  <a:gd name="connsiteX59" fmla="*/ 0 w 508000"/>
                  <a:gd name="connsiteY59" fmla="*/ 172870 h 478080"/>
                  <a:gd name="connsiteX60" fmla="*/ 0 w 508000"/>
                  <a:gd name="connsiteY60" fmla="*/ 157946 h 478080"/>
                  <a:gd name="connsiteX61" fmla="*/ 19922 w 508000"/>
                  <a:gd name="connsiteY61" fmla="*/ 123123 h 478080"/>
                  <a:gd name="connsiteX62" fmla="*/ 234079 w 508000"/>
                  <a:gd name="connsiteY62" fmla="*/ 3732 h 478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08000" h="478080">
                    <a:moveTo>
                      <a:pt x="69646" y="394096"/>
                    </a:moveTo>
                    <a:lnTo>
                      <a:pt x="438355" y="394096"/>
                    </a:lnTo>
                    <a:lnTo>
                      <a:pt x="438355" y="422773"/>
                    </a:lnTo>
                    <a:lnTo>
                      <a:pt x="473178" y="422773"/>
                    </a:lnTo>
                    <a:lnTo>
                      <a:pt x="473178" y="447354"/>
                    </a:lnTo>
                    <a:lnTo>
                      <a:pt x="497758" y="447354"/>
                    </a:lnTo>
                    <a:lnTo>
                      <a:pt x="497758" y="478080"/>
                    </a:lnTo>
                    <a:lnTo>
                      <a:pt x="14339" y="478080"/>
                    </a:lnTo>
                    <a:lnTo>
                      <a:pt x="14339" y="447354"/>
                    </a:lnTo>
                    <a:lnTo>
                      <a:pt x="38920" y="447354"/>
                    </a:lnTo>
                    <a:lnTo>
                      <a:pt x="38920" y="422773"/>
                    </a:lnTo>
                    <a:lnTo>
                      <a:pt x="69646" y="422773"/>
                    </a:lnTo>
                    <a:close/>
                    <a:moveTo>
                      <a:pt x="362031" y="193354"/>
                    </a:moveTo>
                    <a:cubicBezTo>
                      <a:pt x="362031" y="193354"/>
                      <a:pt x="362031" y="193354"/>
                      <a:pt x="436842" y="193354"/>
                    </a:cubicBezTo>
                    <a:cubicBezTo>
                      <a:pt x="446816" y="193354"/>
                      <a:pt x="456791" y="203368"/>
                      <a:pt x="456791" y="213383"/>
                    </a:cubicBezTo>
                    <a:cubicBezTo>
                      <a:pt x="456791" y="213383"/>
                      <a:pt x="456791" y="213383"/>
                      <a:pt x="456791" y="233411"/>
                    </a:cubicBezTo>
                    <a:cubicBezTo>
                      <a:pt x="456791" y="233411"/>
                      <a:pt x="456791" y="233411"/>
                      <a:pt x="436842" y="233411"/>
                    </a:cubicBezTo>
                    <a:cubicBezTo>
                      <a:pt x="436842" y="233411"/>
                      <a:pt x="436842" y="233411"/>
                      <a:pt x="436842" y="373612"/>
                    </a:cubicBezTo>
                    <a:lnTo>
                      <a:pt x="362031" y="373612"/>
                    </a:lnTo>
                    <a:cubicBezTo>
                      <a:pt x="362031" y="373612"/>
                      <a:pt x="362031" y="373612"/>
                      <a:pt x="362031" y="233411"/>
                    </a:cubicBezTo>
                    <a:cubicBezTo>
                      <a:pt x="362031" y="233411"/>
                      <a:pt x="362031" y="233411"/>
                      <a:pt x="342081" y="233411"/>
                    </a:cubicBezTo>
                    <a:cubicBezTo>
                      <a:pt x="342081" y="233411"/>
                      <a:pt x="342081" y="233411"/>
                      <a:pt x="342081" y="213383"/>
                    </a:cubicBezTo>
                    <a:cubicBezTo>
                      <a:pt x="342081" y="203368"/>
                      <a:pt x="352056" y="193354"/>
                      <a:pt x="362031" y="193354"/>
                    </a:cubicBezTo>
                    <a:close/>
                    <a:moveTo>
                      <a:pt x="218644" y="193354"/>
                    </a:moveTo>
                    <a:cubicBezTo>
                      <a:pt x="218644" y="193354"/>
                      <a:pt x="218644" y="193354"/>
                      <a:pt x="293455" y="193354"/>
                    </a:cubicBezTo>
                    <a:cubicBezTo>
                      <a:pt x="303429" y="193354"/>
                      <a:pt x="313404" y="203368"/>
                      <a:pt x="313404" y="213383"/>
                    </a:cubicBezTo>
                    <a:cubicBezTo>
                      <a:pt x="313404" y="213383"/>
                      <a:pt x="313404" y="213383"/>
                      <a:pt x="313404" y="233411"/>
                    </a:cubicBezTo>
                    <a:cubicBezTo>
                      <a:pt x="313404" y="233411"/>
                      <a:pt x="313404" y="233411"/>
                      <a:pt x="293455" y="233411"/>
                    </a:cubicBezTo>
                    <a:cubicBezTo>
                      <a:pt x="293455" y="233411"/>
                      <a:pt x="293455" y="233411"/>
                      <a:pt x="293455" y="373612"/>
                    </a:cubicBezTo>
                    <a:lnTo>
                      <a:pt x="213656" y="373612"/>
                    </a:lnTo>
                    <a:cubicBezTo>
                      <a:pt x="213656" y="373612"/>
                      <a:pt x="213656" y="373612"/>
                      <a:pt x="213656" y="233411"/>
                    </a:cubicBezTo>
                    <a:cubicBezTo>
                      <a:pt x="213656" y="233411"/>
                      <a:pt x="213656" y="233411"/>
                      <a:pt x="198694" y="233411"/>
                    </a:cubicBezTo>
                    <a:cubicBezTo>
                      <a:pt x="198694" y="233411"/>
                      <a:pt x="198694" y="233411"/>
                      <a:pt x="198694" y="213383"/>
                    </a:cubicBezTo>
                    <a:cubicBezTo>
                      <a:pt x="198694" y="203368"/>
                      <a:pt x="208669" y="193354"/>
                      <a:pt x="218644" y="193354"/>
                    </a:cubicBezTo>
                    <a:close/>
                    <a:moveTo>
                      <a:pt x="73208" y="193354"/>
                    </a:moveTo>
                    <a:cubicBezTo>
                      <a:pt x="73208" y="193354"/>
                      <a:pt x="73208" y="193354"/>
                      <a:pt x="148019" y="193354"/>
                    </a:cubicBezTo>
                    <a:cubicBezTo>
                      <a:pt x="157993" y="193354"/>
                      <a:pt x="167968" y="203368"/>
                      <a:pt x="167968" y="213383"/>
                    </a:cubicBezTo>
                    <a:cubicBezTo>
                      <a:pt x="167968" y="213383"/>
                      <a:pt x="167968" y="213383"/>
                      <a:pt x="167968" y="233411"/>
                    </a:cubicBezTo>
                    <a:cubicBezTo>
                      <a:pt x="167968" y="233411"/>
                      <a:pt x="167968" y="233411"/>
                      <a:pt x="148019" y="233411"/>
                    </a:cubicBezTo>
                    <a:cubicBezTo>
                      <a:pt x="148019" y="233411"/>
                      <a:pt x="148019" y="233411"/>
                      <a:pt x="148019" y="373612"/>
                    </a:cubicBezTo>
                    <a:lnTo>
                      <a:pt x="73208" y="373612"/>
                    </a:lnTo>
                    <a:cubicBezTo>
                      <a:pt x="73208" y="373612"/>
                      <a:pt x="73208" y="373612"/>
                      <a:pt x="73208" y="233411"/>
                    </a:cubicBezTo>
                    <a:cubicBezTo>
                      <a:pt x="73208" y="233411"/>
                      <a:pt x="73208" y="233411"/>
                      <a:pt x="53258" y="233411"/>
                    </a:cubicBezTo>
                    <a:cubicBezTo>
                      <a:pt x="53258" y="233411"/>
                      <a:pt x="53258" y="233411"/>
                      <a:pt x="53258" y="213383"/>
                    </a:cubicBezTo>
                    <a:cubicBezTo>
                      <a:pt x="53258" y="203368"/>
                      <a:pt x="63233" y="193354"/>
                      <a:pt x="73208" y="193354"/>
                    </a:cubicBezTo>
                    <a:close/>
                    <a:moveTo>
                      <a:pt x="234079" y="68402"/>
                    </a:moveTo>
                    <a:cubicBezTo>
                      <a:pt x="234079" y="68402"/>
                      <a:pt x="234079" y="68402"/>
                      <a:pt x="169334" y="108199"/>
                    </a:cubicBezTo>
                    <a:cubicBezTo>
                      <a:pt x="169334" y="108199"/>
                      <a:pt x="169334" y="108199"/>
                      <a:pt x="169334" y="113174"/>
                    </a:cubicBezTo>
                    <a:cubicBezTo>
                      <a:pt x="169334" y="113174"/>
                      <a:pt x="169334" y="113174"/>
                      <a:pt x="174314" y="113174"/>
                    </a:cubicBezTo>
                    <a:lnTo>
                      <a:pt x="333687" y="113174"/>
                    </a:lnTo>
                    <a:cubicBezTo>
                      <a:pt x="338667" y="113174"/>
                      <a:pt x="338667" y="113174"/>
                      <a:pt x="338667" y="113174"/>
                    </a:cubicBezTo>
                    <a:cubicBezTo>
                      <a:pt x="338667" y="108199"/>
                      <a:pt x="338667" y="108199"/>
                      <a:pt x="338667" y="108199"/>
                    </a:cubicBezTo>
                    <a:cubicBezTo>
                      <a:pt x="338667" y="108199"/>
                      <a:pt x="338667" y="108199"/>
                      <a:pt x="273922" y="68402"/>
                    </a:cubicBezTo>
                    <a:cubicBezTo>
                      <a:pt x="258981" y="63428"/>
                      <a:pt x="249020" y="63428"/>
                      <a:pt x="234079" y="68402"/>
                    </a:cubicBezTo>
                    <a:close/>
                    <a:moveTo>
                      <a:pt x="234079" y="3732"/>
                    </a:moveTo>
                    <a:cubicBezTo>
                      <a:pt x="249020" y="-1243"/>
                      <a:pt x="258981" y="-1243"/>
                      <a:pt x="273922" y="3732"/>
                    </a:cubicBezTo>
                    <a:lnTo>
                      <a:pt x="488079" y="123123"/>
                    </a:lnTo>
                    <a:cubicBezTo>
                      <a:pt x="498039" y="128098"/>
                      <a:pt x="508000" y="143022"/>
                      <a:pt x="508000" y="157946"/>
                    </a:cubicBezTo>
                    <a:cubicBezTo>
                      <a:pt x="508000" y="157946"/>
                      <a:pt x="508000" y="157946"/>
                      <a:pt x="508000" y="172870"/>
                    </a:cubicBezTo>
                    <a:cubicBezTo>
                      <a:pt x="508000" y="172870"/>
                      <a:pt x="508000" y="172870"/>
                      <a:pt x="0" y="172870"/>
                    </a:cubicBezTo>
                    <a:cubicBezTo>
                      <a:pt x="0" y="172870"/>
                      <a:pt x="0" y="172870"/>
                      <a:pt x="0" y="157946"/>
                    </a:cubicBezTo>
                    <a:cubicBezTo>
                      <a:pt x="0" y="143022"/>
                      <a:pt x="9961" y="128098"/>
                      <a:pt x="19922" y="123123"/>
                    </a:cubicBezTo>
                    <a:cubicBezTo>
                      <a:pt x="19922" y="123123"/>
                      <a:pt x="19922" y="123123"/>
                      <a:pt x="234079" y="3732"/>
                    </a:cubicBezTo>
                    <a:close/>
                  </a:path>
                </a:pathLst>
              </a:custGeom>
              <a:solidFill>
                <a:schemeClr val="accent1"/>
              </a:solidFill>
              <a:ln>
                <a:noFill/>
              </a:ln>
            </p:spPr>
            <p:txBody>
              <a:bodyPr anchor="ctr"/>
              <a:lstStyle/>
              <a:p>
                <a:pPr algn="ctr"/>
                <a:endParaRPr sz="200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grpSp>
      <p:pic>
        <p:nvPicPr>
          <p:cNvPr id="15" name="图片 14" descr="d6e53d5d39a2fd98fa5074af1916fe731880558e305cf-KTdbEJ_fw658"/>
          <p:cNvPicPr>
            <a:picLocks noChangeAspect="1"/>
          </p:cNvPicPr>
          <p:nvPr/>
        </p:nvPicPr>
        <p:blipFill>
          <a:blip r:embed="rId3"/>
          <a:stretch>
            <a:fillRect/>
          </a:stretch>
        </p:blipFill>
        <p:spPr>
          <a:xfrm>
            <a:off x="4767580" y="1605915"/>
            <a:ext cx="3898900" cy="2760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50" advTm="4200">
        <p:pull/>
      </p:transition>
    </mc:Choice>
    <mc:Fallback xmlns="">
      <p:transition spd="slow" advTm="420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1304"/>
</p:tagLst>
</file>

<file path=ppt/tags/tag10.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80827181031"/>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Other"/>
  <p:tag name="MH_ORDER" val="1"/>
</p:tagLst>
</file>

<file path=ppt/theme/theme1.xml><?xml version="1.0" encoding="utf-8"?>
<a:theme xmlns:a="http://schemas.openxmlformats.org/drawingml/2006/main" name="www.2ppt.com">
  <a:themeElements>
    <a:clrScheme name="自定义 5">
      <a:dk1>
        <a:sysClr val="windowText" lastClr="000000"/>
      </a:dk1>
      <a:lt1>
        <a:sysClr val="window" lastClr="FFFFFF"/>
      </a:lt1>
      <a:dk2>
        <a:srgbClr val="696464"/>
      </a:dk2>
      <a:lt2>
        <a:srgbClr val="E9E5DC"/>
      </a:lt2>
      <a:accent1>
        <a:srgbClr val="0070C0"/>
      </a:accent1>
      <a:accent2>
        <a:srgbClr val="002060"/>
      </a:accent2>
      <a:accent3>
        <a:srgbClr val="00B0F0"/>
      </a:accent3>
      <a:accent4>
        <a:srgbClr val="0070C0"/>
      </a:accent4>
      <a:accent5>
        <a:srgbClr val="005390"/>
      </a:accent5>
      <a:accent6>
        <a:srgbClr val="0070C0"/>
      </a:accent6>
      <a:hlink>
        <a:srgbClr val="0070C0"/>
      </a:hlink>
      <a:folHlink>
        <a:srgbClr val="000000"/>
      </a:folHlink>
    </a:clrScheme>
    <a:fontScheme name="Temp">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1477</Words>
  <Application>Microsoft Office PowerPoint</Application>
  <PresentationFormat>全屏显示(16:9)</PresentationFormat>
  <Paragraphs>167</Paragraphs>
  <Slides>19</Slides>
  <Notes>17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Futura XBlkIt BT Extra Black</vt:lpstr>
      <vt:lpstr>等线</vt:lpstr>
      <vt:lpstr>微软雅黑</vt:lpstr>
      <vt:lpstr>字魂54号-贤黑</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2017-09-08T08:49:00Z</dcterms:created>
  <dcterms:modified xsi:type="dcterms:W3CDTF">2023-01-10T10:46:53Z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6918B968E23C4ADEB3EB85322276DA94</vt:lpwstr>
  </property>
  <property fmtid="{A09F084E-AD41-489F-8076-AA5BE3082BCA}" pid="100">
    <vt:ui4>5</vt:ui4>
  </property>
  <property fmtid="{64440492-4C8B-11D1-8B70-080036B11A03}" pid="11">
    <vt:lpwstr>www.2ppt.com-爱PPT提供资源下载</vt:lpwstr>
  </property>
</Properties>
</file>