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3"/>
  </p:notesMasterIdLst>
  <p:handoutMasterIdLst>
    <p:handoutMasterId r:id="rId14"/>
  </p:handoutMasterIdLst>
  <p:sldIdLst>
    <p:sldId id="263" r:id="rId2"/>
    <p:sldId id="257" r:id="rId3"/>
    <p:sldId id="258" r:id="rId4"/>
    <p:sldId id="264" r:id="rId5"/>
    <p:sldId id="259" r:id="rId6"/>
    <p:sldId id="260" r:id="rId7"/>
    <p:sldId id="265" r:id="rId8"/>
    <p:sldId id="273" r:id="rId9"/>
    <p:sldId id="261" r:id="rId10"/>
    <p:sldId id="266" r:id="rId11"/>
    <p:sldId id="267" r:id="rId12"/>
  </p:sldIdLst>
  <p:sldSz cx="9144000" cy="6858000" type="screen4x3"/>
  <p:notesSz cx="6858000" cy="9144000"/>
  <p:defaultTextStyle>
    <a:defPPr>
      <a:defRPr lang="zh-CN"/>
    </a:defPPr>
    <a:lvl1pPr algn="l" rtl="0" fontAlgn="base">
      <a:spcBef>
        <a:spcPct val="0"/>
      </a:spcBef>
      <a:spcAft>
        <a:spcPct val="0"/>
      </a:spcAft>
      <a:buFont typeface="Arial" panose="020B0604020202020204" pitchFamily="34" charset="0"/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algn="l" rtl="0" fontAlgn="base">
      <a:spcBef>
        <a:spcPct val="0"/>
      </a:spcBef>
      <a:spcAft>
        <a:spcPct val="0"/>
      </a:spcAft>
      <a:buFont typeface="Arial" panose="020B0604020202020204" pitchFamily="34" charset="0"/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algn="l" rtl="0" fontAlgn="base">
      <a:spcBef>
        <a:spcPct val="0"/>
      </a:spcBef>
      <a:spcAft>
        <a:spcPct val="0"/>
      </a:spcAft>
      <a:buFont typeface="Arial" panose="020B0604020202020204" pitchFamily="34" charset="0"/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algn="l" rtl="0" fontAlgn="base">
      <a:spcBef>
        <a:spcPct val="0"/>
      </a:spcBef>
      <a:spcAft>
        <a:spcPct val="0"/>
      </a:spcAft>
      <a:buFont typeface="Arial" panose="020B0604020202020204" pitchFamily="34" charset="0"/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algn="l" rtl="0" fontAlgn="base">
      <a:spcBef>
        <a:spcPct val="0"/>
      </a:spcBef>
      <a:spcAft>
        <a:spcPct val="0"/>
      </a:spcAft>
      <a:buFont typeface="Arial" panose="020B0604020202020204" pitchFamily="34" charset="0"/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xkb1.com" initials="" lastIdx="2" clrIdx="0"/>
  <p:cmAuthor id="1" name="ll" initials="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00CC00"/>
    <a:srgbClr val="FF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438" autoAdjust="0"/>
    <p:restoredTop sz="95539" autoAdjust="0"/>
  </p:normalViewPr>
  <p:slideViewPr>
    <p:cSldViewPr>
      <p:cViewPr>
        <p:scale>
          <a:sx n="100" d="100"/>
          <a:sy n="100" d="100"/>
        </p:scale>
        <p:origin x="-2100" y="-31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</p:spPr>
        <p:txBody>
          <a:bodyPr/>
          <a:lstStyle>
            <a:lvl1pPr eaLnBrk="0" hangingPunct="0">
              <a:buFontTx/>
              <a:buNone/>
              <a:defRPr sz="1200" b="1">
                <a:solidFill>
                  <a:schemeClr val="tx1">
                    <a:tint val="75000"/>
                  </a:schemeClr>
                </a:solidFill>
                <a:latin typeface="宋体" panose="02010600030101010101" pitchFamily="2" charset="-122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灯片编号占位符 5"/>
          <p:cNvSpPr>
            <a:spLocks noGrp="1"/>
          </p:cNvSpPr>
          <p:nvPr>
            <p:ph type="sldNum" sz="quarter" idx="11"/>
          </p:nvPr>
        </p:nvSpPr>
        <p:spPr>
          <a:xfrm>
            <a:off x="6553200" y="6356350"/>
            <a:ext cx="2133600" cy="365125"/>
          </a:xfrm>
        </p:spPr>
        <p:txBody>
          <a:bodyPr vert="horz" wrap="square" lIns="91440" tIns="45720" rIns="91440" bIns="45720" numCol="1" anchor="t" anchorCtr="0" compatLnSpc="1"/>
          <a:lstStyle>
            <a:lvl1pPr algn="r">
              <a:defRPr sz="1200">
                <a:solidFill>
                  <a:srgbClr val="898989"/>
                </a:solidFill>
                <a:latin typeface="宋体" panose="02010600030101010101" pitchFamily="2" charset="-122"/>
              </a:defRPr>
            </a:lvl1pPr>
          </a:lstStyle>
          <a:p>
            <a:fld id="{BCDBE5AD-EA38-420C-A9FF-3013251D9C82}" type="slidenum">
              <a:rPr lang="zh-CN" altLang="en-US"/>
              <a:t>‹#›</a:t>
            </a:fld>
            <a:endParaRPr lang="en-US" altLang="zh-CN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buFontTx/>
              <a:buNone/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>
            <a:lvl1pPr algn="ctr" fontAlgn="auto">
              <a:spcBef>
                <a:spcPts val="0"/>
              </a:spcBef>
              <a:spcAft>
                <a:spcPts val="0"/>
              </a:spcAft>
              <a:buFontTx/>
              <a:buNone/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 vert="horz" wrap="square" lIns="91440" tIns="45720" rIns="91440" bIns="45720" numCol="1" anchor="t" anchorCtr="0" compatLnSpc="1"/>
          <a:lstStyle>
            <a:lvl1pPr algn="r">
              <a:defRPr sz="1200">
                <a:solidFill>
                  <a:srgbClr val="898989"/>
                </a:solidFill>
                <a:latin typeface="Calibri" panose="020F0502020204030204" charset="0"/>
              </a:defRPr>
            </a:lvl1pPr>
          </a:lstStyle>
          <a:p>
            <a:fld id="{9C0E2E05-6893-41A5-96C9-8BC54943E8F1}" type="slidenum">
              <a:rPr lang="zh-CN" altLang="en-US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dgm" preserve="1">
  <p:cSld name="标题和图示或组织结构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SmartArt 占位符 2"/>
          <p:cNvSpPr>
            <a:spLocks noGrp="1"/>
          </p:cNvSpPr>
          <p:nvPr>
            <p:ph type="pic" idx="1"/>
          </p:nvPr>
        </p:nvSpPr>
        <p:spPr/>
        <p:txBody>
          <a:bodyPr/>
          <a:lstStyle/>
          <a:p>
            <a:endParaRPr lang="zh-CN" altLang="en-US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301625" y="6245225"/>
            <a:ext cx="2289175" cy="476250"/>
          </a:xfrm>
        </p:spPr>
        <p:txBody>
          <a:bodyPr/>
          <a:lstStyle>
            <a:lvl1pPr>
              <a:defRPr noProof="1" dirty="0">
                <a:latin typeface="Times New Roman" panose="02020603050405020304" pitchFamily="18" charset="0"/>
                <a:cs typeface="+mn-ea"/>
              </a:defRPr>
            </a:lvl1pPr>
          </a:lstStyle>
          <a:p>
            <a:fld id="{BB962C8B-B14F-4D97-AF65-F5344CB8AC3E}" type="datetime1">
              <a:rPr lang="zh-CN" altLang="en-US"/>
              <a:t>2023-01-17</a:t>
            </a:fld>
            <a:endParaRPr lang="zh-CN" altLang="en-US">
              <a:latin typeface="Arial" panose="020B0604020202020204" pitchFamily="34" charset="0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 noProof="1" dirty="0"/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289175" cy="476250"/>
          </a:xfrm>
        </p:spPr>
        <p:txBody>
          <a:bodyPr vert="horz" wrap="square" lIns="91440" tIns="45720" rIns="91440" bIns="45720" numCol="1" anchor="t" anchorCtr="0" compatLnSpc="1"/>
          <a:lstStyle>
            <a:lvl1pPr>
              <a:defRPr>
                <a:latin typeface="Times New Roman" panose="02020603050405020304" pitchFamily="18" charset="0"/>
              </a:defRPr>
            </a:lvl1pPr>
          </a:lstStyle>
          <a:p>
            <a:fld id="{8DDDC5B1-2C27-4D0D-8E27-63DFF232D090}" type="slidenum">
              <a:rPr lang="zh-CN" altLang="en-US"/>
              <a:t>‹#›</a:t>
            </a:fld>
            <a:endParaRPr lang="en-US" altLang="zh-CN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8013" cy="1141412"/>
          </a:xfrm>
        </p:spPr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日期占位符 2"/>
          <p:cNvSpPr>
            <a:spLocks noGrp="1"/>
          </p:cNvSpPr>
          <p:nvPr>
            <p:ph type="dt" idx="10"/>
          </p:nvPr>
        </p:nvSpPr>
        <p:spPr>
          <a:xfrm>
            <a:off x="457200" y="6245225"/>
            <a:ext cx="2132013" cy="474663"/>
          </a:xfrm>
        </p:spPr>
        <p:txBody>
          <a:bodyPr/>
          <a:lstStyle>
            <a:lvl1pPr defTabSz="448945">
              <a:buSzPct val="100000"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zh-CN"/>
          </a:p>
        </p:txBody>
      </p:sp>
      <p:sp>
        <p:nvSpPr>
          <p:cNvPr id="4" name="页脚占位符 3"/>
          <p:cNvSpPr>
            <a:spLocks noGrp="1"/>
          </p:cNvSpPr>
          <p:nvPr>
            <p:ph type="ftr" idx="11"/>
          </p:nvPr>
        </p:nvSpPr>
        <p:spPr>
          <a:xfrm>
            <a:off x="3124200" y="6245225"/>
            <a:ext cx="2894013" cy="474663"/>
          </a:xfrm>
        </p:spPr>
        <p:txBody>
          <a:bodyPr/>
          <a:lstStyle>
            <a:lvl1pPr defTabSz="448945">
              <a:buSzPct val="100000"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zh-CN"/>
          </a:p>
        </p:txBody>
      </p:sp>
      <p:sp>
        <p:nvSpPr>
          <p:cNvPr id="5" name="灯片编号占位符 4"/>
          <p:cNvSpPr>
            <a:spLocks noGrp="1"/>
          </p:cNvSpPr>
          <p:nvPr>
            <p:ph type="sldNum" idx="12"/>
          </p:nvPr>
        </p:nvSpPr>
        <p:spPr>
          <a:xfrm>
            <a:off x="6553200" y="6245225"/>
            <a:ext cx="2132013" cy="474663"/>
          </a:xfrm>
        </p:spPr>
        <p:txBody>
          <a:bodyPr vert="horz" wrap="square" lIns="91440" tIns="45720" rIns="91440" bIns="45720" numCol="1" anchor="t" anchorCtr="0" compatLnSpc="1"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fld id="{98353965-F0F5-476B-B532-FF4DD24DF9DA}" type="slidenum">
              <a:rPr lang="en-US" altLang="zh-CN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标题，文本与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 noProof="1" dirty="0"/>
            </a:lvl1pPr>
          </a:lstStyle>
          <a:p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 noProof="1" dirty="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fld id="{236356B2-6296-4AD2-9BE2-3A4C0746D96C}" type="slidenum">
              <a:rPr lang="zh-CN" altLang="en-US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标题，文本与两项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68313" y="765175"/>
            <a:ext cx="8229600" cy="720725"/>
          </a:xfrm>
        </p:spPr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sz="half" idx="1"/>
          </p:nvPr>
        </p:nvSpPr>
        <p:spPr>
          <a:xfrm>
            <a:off x="466725" y="1773238"/>
            <a:ext cx="4038600" cy="4319587"/>
          </a:xfrm>
        </p:spPr>
        <p:txBody>
          <a:bodyPr/>
          <a:lstStyle/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4" name="内容占位符 3"/>
          <p:cNvSpPr>
            <a:spLocks noGrp="1"/>
          </p:cNvSpPr>
          <p:nvPr>
            <p:ph sz="quarter" idx="2"/>
          </p:nvPr>
        </p:nvSpPr>
        <p:spPr>
          <a:xfrm>
            <a:off x="4657725" y="1773238"/>
            <a:ext cx="4038600" cy="2082800"/>
          </a:xfrm>
        </p:spPr>
        <p:txBody>
          <a:bodyPr/>
          <a:lstStyle/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5" name="内容占位符 4"/>
          <p:cNvSpPr>
            <a:spLocks noGrp="1"/>
          </p:cNvSpPr>
          <p:nvPr>
            <p:ph sz="quarter" idx="3"/>
          </p:nvPr>
        </p:nvSpPr>
        <p:spPr>
          <a:xfrm>
            <a:off x="4657725" y="4008438"/>
            <a:ext cx="4038600" cy="2084387"/>
          </a:xfrm>
        </p:spPr>
        <p:txBody>
          <a:bodyPr/>
          <a:lstStyle/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6" name="日期占位符 5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buFontTx/>
              <a:buNone/>
              <a:defRPr sz="1400"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页脚占位符 6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 algn="ctr">
              <a:buFontTx/>
              <a:buNone/>
              <a:defRPr sz="1400"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8" name="灯片编号占位符 7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 vert="horz" wrap="square" lIns="91440" tIns="45720" rIns="91440" bIns="45720" numCol="1" anchor="t" anchorCtr="0" compatLnSpc="1"/>
          <a:lstStyle>
            <a:lvl1pPr algn="r">
              <a:defRPr sz="1400"/>
            </a:lvl1pPr>
          </a:lstStyle>
          <a:p>
            <a:fld id="{6DF6EAD4-0484-47B0-83D0-EEDE3FC94AA0}" type="slidenum">
              <a:rPr lang="zh-CN" altLang="en-US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标题，一项大型内容和两项小型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68313" y="765175"/>
            <a:ext cx="8229600" cy="720725"/>
          </a:xfrm>
        </p:spPr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66725" y="1773238"/>
            <a:ext cx="4038600" cy="4319587"/>
          </a:xfrm>
        </p:spPr>
        <p:txBody>
          <a:bodyPr/>
          <a:lstStyle/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4" name="内容占位符 3"/>
          <p:cNvSpPr>
            <a:spLocks noGrp="1"/>
          </p:cNvSpPr>
          <p:nvPr>
            <p:ph sz="quarter" idx="2"/>
          </p:nvPr>
        </p:nvSpPr>
        <p:spPr>
          <a:xfrm>
            <a:off x="4657725" y="1773238"/>
            <a:ext cx="4038600" cy="2082800"/>
          </a:xfrm>
        </p:spPr>
        <p:txBody>
          <a:bodyPr/>
          <a:lstStyle/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5" name="内容占位符 4"/>
          <p:cNvSpPr>
            <a:spLocks noGrp="1"/>
          </p:cNvSpPr>
          <p:nvPr>
            <p:ph sz="quarter" idx="3"/>
          </p:nvPr>
        </p:nvSpPr>
        <p:spPr>
          <a:xfrm>
            <a:off x="4657725" y="4008438"/>
            <a:ext cx="4038600" cy="2084387"/>
          </a:xfrm>
        </p:spPr>
        <p:txBody>
          <a:bodyPr/>
          <a:lstStyle/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6" name="日期占位符 5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buFontTx/>
              <a:buNone/>
              <a:defRPr sz="1400"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页脚占位符 6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 algn="ctr">
              <a:buFontTx/>
              <a:buNone/>
              <a:defRPr sz="1400"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8" name="灯片编号占位符 7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 vert="horz" wrap="square" lIns="91440" tIns="45720" rIns="91440" bIns="45720" numCol="1" anchor="t" anchorCtr="0" compatLnSpc="1"/>
          <a:lstStyle>
            <a:lvl1pPr algn="r">
              <a:defRPr sz="1400"/>
            </a:lvl1pPr>
          </a:lstStyle>
          <a:p>
            <a:fld id="{08DF2EFF-A14A-45DF-AECC-D17FA4C08449}" type="slidenum">
              <a:rPr lang="zh-CN" altLang="en-US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</p:spPr>
        <p:txBody>
          <a:bodyPr/>
          <a:lstStyle>
            <a:lvl1pPr eaLnBrk="0" hangingPunct="0">
              <a:buFontTx/>
              <a:buNone/>
              <a:defRPr sz="1200" b="1">
                <a:solidFill>
                  <a:schemeClr val="tx1">
                    <a:tint val="75000"/>
                  </a:schemeClr>
                </a:solidFill>
                <a:latin typeface="宋体" panose="02010600030101010101" pitchFamily="2" charset="-122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灯片编号占位符 3"/>
          <p:cNvSpPr>
            <a:spLocks noGrp="1"/>
          </p:cNvSpPr>
          <p:nvPr>
            <p:ph type="sldNum" sz="quarter" idx="11"/>
          </p:nvPr>
        </p:nvSpPr>
        <p:spPr>
          <a:xfrm>
            <a:off x="6553200" y="6356350"/>
            <a:ext cx="2133600" cy="365125"/>
          </a:xfrm>
        </p:spPr>
        <p:txBody>
          <a:bodyPr vert="horz" wrap="square" lIns="91440" tIns="45720" rIns="91440" bIns="45720" numCol="1" anchor="t" anchorCtr="0" compatLnSpc="1"/>
          <a:lstStyle>
            <a:lvl1pPr algn="r">
              <a:defRPr sz="1200">
                <a:solidFill>
                  <a:srgbClr val="898989"/>
                </a:solidFill>
                <a:latin typeface="宋体" panose="02010600030101010101" pitchFamily="2" charset="-122"/>
              </a:defRPr>
            </a:lvl1pPr>
          </a:lstStyle>
          <a:p>
            <a:fld id="{3B8FEE8A-78A2-454D-812F-09A3DA047092}" type="slidenum">
              <a:rPr lang="zh-CN" altLang="en-US"/>
              <a:t>‹#›</a:t>
            </a:fld>
            <a:endParaRPr lang="en-US" altLang="zh-CN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标题和四项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sz="quarter"/>
          </p:nvPr>
        </p:nvSpPr>
        <p:spPr/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内容占位符 2"/>
          <p:cNvSpPr>
            <a:spLocks noGrp="1"/>
          </p:cNvSpPr>
          <p:nvPr>
            <p:ph sz="quarter" idx="1"/>
          </p:nvPr>
        </p:nvSpPr>
        <p:spPr>
          <a:xfrm>
            <a:off x="628650" y="1825625"/>
            <a:ext cx="3886200" cy="2098675"/>
          </a:xfrm>
        </p:spPr>
        <p:txBody>
          <a:bodyPr/>
          <a:lstStyle/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4" name="内容占位符 3"/>
          <p:cNvSpPr>
            <a:spLocks noGrp="1"/>
          </p:cNvSpPr>
          <p:nvPr>
            <p:ph sz="quarter" idx="2"/>
          </p:nvPr>
        </p:nvSpPr>
        <p:spPr>
          <a:xfrm>
            <a:off x="4629150" y="1825625"/>
            <a:ext cx="3886200" cy="2098675"/>
          </a:xfrm>
        </p:spPr>
        <p:txBody>
          <a:bodyPr/>
          <a:lstStyle/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5" name="内容占位符 4"/>
          <p:cNvSpPr>
            <a:spLocks noGrp="1"/>
          </p:cNvSpPr>
          <p:nvPr>
            <p:ph sz="quarter" idx="3"/>
          </p:nvPr>
        </p:nvSpPr>
        <p:spPr>
          <a:xfrm>
            <a:off x="628650" y="4076700"/>
            <a:ext cx="3886200" cy="2100263"/>
          </a:xfrm>
        </p:spPr>
        <p:txBody>
          <a:bodyPr/>
          <a:lstStyle/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29150" y="4076700"/>
            <a:ext cx="3886200" cy="2100263"/>
          </a:xfrm>
        </p:spPr>
        <p:txBody>
          <a:bodyPr/>
          <a:lstStyle/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 noProof="1" dirty="0"/>
            </a:lvl1pPr>
          </a:lstStyle>
          <a:p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 noProof="1" dirty="0"/>
            </a:lvl1pPr>
          </a:lstStyle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 vert="horz" wrap="square" lIns="91440" tIns="45720" rIns="91440" bIns="45720" numCol="1" anchor="t" anchorCtr="0" compatLnSpc="1"/>
          <a:lstStyle>
            <a:lvl1pPr>
              <a:defRPr>
                <a:latin typeface="Times New Roman" panose="02020603050405020304" pitchFamily="18" charset="0"/>
              </a:defRPr>
            </a:lvl1pPr>
          </a:lstStyle>
          <a:p>
            <a:fld id="{E986A27A-6BB6-4759-97AC-C46E403E0403}" type="slidenum">
              <a:rPr lang="zh-CN" altLang="en-US"/>
              <a:t>‹#›</a:t>
            </a:fld>
            <a:endParaRPr lang="en-US" altLang="zh-CN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 noProof="1" dirty="0">
                <a:latin typeface="Times New Roman" panose="02020603050405020304" pitchFamily="18" charset="0"/>
                <a:cs typeface="+mn-ea"/>
              </a:defRPr>
            </a:lvl1pPr>
          </a:lstStyle>
          <a:p>
            <a:fld id="{BB962C8B-B14F-4D97-AF65-F5344CB8AC3E}" type="datetime1">
              <a:rPr lang="zh-CN" altLang="en-US"/>
              <a:t>2023-01-17</a:t>
            </a:fld>
            <a:endParaRPr lang="zh-CN" altLang="en-US">
              <a:latin typeface="Arial" panose="020B0604020202020204" pitchFamily="34" charset="0"/>
              <a:cs typeface="+mn-cs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 noProof="1" dirty="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 vert="horz" wrap="square" lIns="91440" tIns="45720" rIns="91440" bIns="45720" numCol="1" anchor="t" anchorCtr="0" compatLnSpc="1"/>
          <a:lstStyle>
            <a:lvl1pPr>
              <a:defRPr>
                <a:latin typeface="Times New Roman" panose="02020603050405020304" pitchFamily="18" charset="0"/>
              </a:defRPr>
            </a:lvl1pPr>
          </a:lstStyle>
          <a:p>
            <a:fld id="{7FEADEF5-CD2F-4382-843F-177DF0F2C563}" type="slidenum">
              <a:rPr lang="zh-CN" altLang="en-US"/>
              <a:t>‹#›</a:t>
            </a:fld>
            <a:endParaRPr lang="en-US" altLang="zh-CN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标题幻灯片"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 noProof="1" smtClean="0"/>
              <a:t>单击此处编辑母版副标题样式</a:t>
            </a:r>
            <a:endParaRPr lang="zh-CN" altLang="en-US" noProof="1"/>
          </a:p>
        </p:txBody>
      </p:sp>
      <p:sp>
        <p:nvSpPr>
          <p:cNvPr id="4" name="日期占位符 13"/>
          <p:cNvSpPr>
            <a:spLocks noGrp="1"/>
          </p:cNvSpPr>
          <p:nvPr>
            <p:ph type="dt" sz="half" idx="10"/>
          </p:nvPr>
        </p:nvSpPr>
        <p:spPr>
          <a:xfrm rot="5400000">
            <a:off x="7589045" y="1081881"/>
            <a:ext cx="2011362" cy="384175"/>
          </a:xfrm>
          <a:prstGeom prst="rect">
            <a:avLst/>
          </a:prstGeom>
        </p:spPr>
        <p:txBody>
          <a:bodyPr/>
          <a:lstStyle>
            <a:lvl1pPr eaLnBrk="1" hangingPunct="1">
              <a:buFontTx/>
              <a:buNone/>
              <a:defRPr kumimoji="1" sz="2400"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页脚占位符 2"/>
          <p:cNvSpPr>
            <a:spLocks noGrp="1"/>
          </p:cNvSpPr>
          <p:nvPr>
            <p:ph type="ftr" sz="quarter" idx="11"/>
          </p:nvPr>
        </p:nvSpPr>
        <p:spPr>
          <a:xfrm rot="5400000">
            <a:off x="6989763" y="3736975"/>
            <a:ext cx="3200400" cy="365125"/>
          </a:xfrm>
          <a:prstGeom prst="rect">
            <a:avLst/>
          </a:prstGeom>
        </p:spPr>
        <p:txBody>
          <a:bodyPr/>
          <a:lstStyle>
            <a:lvl1pPr eaLnBrk="1" hangingPunct="1">
              <a:buFontTx/>
              <a:buNone/>
              <a:defRPr kumimoji="1" sz="2400"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灯片编号占位符 22"/>
          <p:cNvSpPr>
            <a:spLocks noGrp="1"/>
          </p:cNvSpPr>
          <p:nvPr>
            <p:ph type="sldNum" sz="quarter" idx="12"/>
          </p:nvPr>
        </p:nvSpPr>
        <p:spPr>
          <a:xfrm>
            <a:off x="8129588" y="5734050"/>
            <a:ext cx="609600" cy="5207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lstStyle>
            <a:lvl1pPr>
              <a:defRPr>
                <a:latin typeface="Times New Roman" panose="02020603050405020304" pitchFamily="18" charset="0"/>
              </a:defRPr>
            </a:lvl1pPr>
          </a:lstStyle>
          <a:p>
            <a:fld id="{8A9A8506-2744-4A59-96D6-EDDEA788B8A8}" type="slidenum">
              <a:rPr lang="en-US" altLang="zh-CN"/>
              <a:t>‹#›</a:t>
            </a:fld>
            <a:endParaRPr lang="en-US" altLang="zh-CN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标题和内容"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_标题和内容"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>
  <p:cSld name="标题和两项内容在文本之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</p:spPr>
        <p:txBody>
          <a:bodyPr lIns="72564" tIns="36281" rIns="72564" bIns="36281"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内容占位符 2"/>
          <p:cNvSpPr>
            <a:spLocks noGrp="1"/>
          </p:cNvSpPr>
          <p:nvPr>
            <p:ph sz="quarter" idx="1"/>
          </p:nvPr>
        </p:nvSpPr>
        <p:spPr>
          <a:xfrm>
            <a:off x="457200" y="1600203"/>
            <a:ext cx="4038600" cy="2185988"/>
          </a:xfrm>
          <a:prstGeom prst="rect">
            <a:avLst/>
          </a:prstGeom>
        </p:spPr>
        <p:txBody>
          <a:bodyPr lIns="72564" tIns="36281" rIns="72564" bIns="36281"/>
          <a:lstStyle/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4" name="内容占位符 3"/>
          <p:cNvSpPr>
            <a:spLocks noGrp="1"/>
          </p:cNvSpPr>
          <p:nvPr>
            <p:ph sz="quarter" idx="2"/>
          </p:nvPr>
        </p:nvSpPr>
        <p:spPr>
          <a:xfrm>
            <a:off x="4648200" y="1600203"/>
            <a:ext cx="4038600" cy="2185988"/>
          </a:xfrm>
          <a:prstGeom prst="rect">
            <a:avLst/>
          </a:prstGeom>
        </p:spPr>
        <p:txBody>
          <a:bodyPr lIns="72564" tIns="36281" rIns="72564" bIns="36281"/>
          <a:lstStyle/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5" name="文本占位符 4"/>
          <p:cNvSpPr>
            <a:spLocks noGrp="1"/>
          </p:cNvSpPr>
          <p:nvPr>
            <p:ph type="body" sz="half" idx="3"/>
          </p:nvPr>
        </p:nvSpPr>
        <p:spPr>
          <a:xfrm>
            <a:off x="457200" y="3938591"/>
            <a:ext cx="8229600" cy="2187575"/>
          </a:xfrm>
          <a:prstGeom prst="rect">
            <a:avLst/>
          </a:prstGeom>
        </p:spPr>
        <p:txBody>
          <a:bodyPr lIns="72564" tIns="36281" rIns="72564" bIns="36281"/>
          <a:lstStyle/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6" name="日期占位符 5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 lIns="72564" tIns="36281" rIns="72564" bIns="36281"/>
          <a:lstStyle>
            <a:lvl1pPr>
              <a:defRPr noProof="1"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" name="页脚占位符 6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 lIns="72564" tIns="36281" rIns="72564" bIns="36281"/>
          <a:lstStyle>
            <a:lvl1pPr>
              <a:defRPr noProof="1"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8" name="灯片编号占位符 7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 vert="horz" wrap="square" lIns="72564" tIns="36281" rIns="72564" bIns="36281" numCol="1" anchor="t" anchorCtr="0" compatLnSpc="1"/>
          <a:lstStyle>
            <a:lvl1pPr>
              <a:defRPr/>
            </a:lvl1pPr>
          </a:lstStyle>
          <a:p>
            <a:fld id="{F9DEFA93-2426-4D0E-A331-13175FE54477}" type="slidenum">
              <a:rPr lang="en-US" altLang="zh-CN"/>
              <a:t>‹#›</a:t>
            </a:fld>
            <a:endParaRPr lang="en-US" altLang="zh-CN"/>
          </a:p>
        </p:txBody>
      </p:sp>
    </p:spTree>
  </p:cSld>
  <p:clrMapOvr>
    <a:masterClrMapping/>
  </p:clrMapOvr>
  <p:transition spd="med">
    <p:zoom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buFontTx/>
              <a:buNone/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>
            <a:lvl1pPr algn="ctr" fontAlgn="auto">
              <a:spcBef>
                <a:spcPts val="0"/>
              </a:spcBef>
              <a:spcAft>
                <a:spcPts val="0"/>
              </a:spcAft>
              <a:buFontTx/>
              <a:buNone/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 vert="horz" wrap="square" lIns="91440" tIns="45720" rIns="91440" bIns="45720" numCol="1" anchor="t" anchorCtr="0" compatLnSpc="1"/>
          <a:lstStyle>
            <a:lvl1pPr algn="r">
              <a:defRPr sz="1200">
                <a:solidFill>
                  <a:srgbClr val="898989"/>
                </a:solidFill>
                <a:latin typeface="Calibri" panose="020F0502020204030204" charset="0"/>
              </a:defRPr>
            </a:lvl1pPr>
          </a:lstStyle>
          <a:p>
            <a:fld id="{233D98FB-E677-4FCA-80FC-E314B74EA481}" type="slidenum">
              <a:rPr lang="zh-CN" altLang="en-US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标题占位符 1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zh-CN" altLang="en-US" smtClean="0"/>
              <a:t>单击此处编辑母版标题样式</a:t>
            </a:r>
          </a:p>
        </p:txBody>
      </p:sp>
      <p:sp>
        <p:nvSpPr>
          <p:cNvPr id="1028" name="文本占位符 2"/>
          <p:cNvSpPr>
            <a:spLocks noGrp="1" noChangeArrowheads="1"/>
          </p:cNvSpPr>
          <p:nvPr>
            <p:ph type="body" idx="9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  <a:ea typeface="宋体" panose="02010600030101010101" pitchFamily="2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  <a:ea typeface="宋体" panose="02010600030101010101" pitchFamily="2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  <a:ea typeface="宋体" panose="02010600030101010101" pitchFamily="2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  <a:ea typeface="宋体" panose="02010600030101010101" pitchFamily="2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  <a:ea typeface="宋体" panose="02010600030101010101" pitchFamily="2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  <a:ea typeface="宋体" panose="02010600030101010101" pitchFamily="2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  <a:ea typeface="宋体" panose="02010600030101010101" pitchFamily="2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  <a:ea typeface="宋体" panose="02010600030101010101" pitchFamily="2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10" Type="http://schemas.openxmlformats.org/officeDocument/2006/relationships/image" Target="../media/image10.GIF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16.GIF"/><Relationship Id="rId7" Type="http://schemas.openxmlformats.org/officeDocument/2006/relationships/image" Target="../media/image20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9.png"/><Relationship Id="rId11" Type="http://schemas.openxmlformats.org/officeDocument/2006/relationships/image" Target="../media/image15.wmf"/><Relationship Id="rId5" Type="http://schemas.openxmlformats.org/officeDocument/2006/relationships/image" Target="../media/image18.png"/><Relationship Id="rId10" Type="http://schemas.openxmlformats.org/officeDocument/2006/relationships/oleObject" Target="../embeddings/oleObject1.bin"/><Relationship Id="rId4" Type="http://schemas.openxmlformats.org/officeDocument/2006/relationships/image" Target="../media/image17.png"/><Relationship Id="rId9" Type="http://schemas.openxmlformats.org/officeDocument/2006/relationships/image" Target="../media/image12.GI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GIF"/><Relationship Id="rId3" Type="http://schemas.openxmlformats.org/officeDocument/2006/relationships/image" Target="../media/image24.GIF"/><Relationship Id="rId7" Type="http://schemas.openxmlformats.org/officeDocument/2006/relationships/image" Target="../media/image28.png"/><Relationship Id="rId2" Type="http://schemas.openxmlformats.org/officeDocument/2006/relationships/image" Target="../media/image23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GIF"/><Relationship Id="rId5" Type="http://schemas.openxmlformats.org/officeDocument/2006/relationships/image" Target="../media/image26.GIF"/><Relationship Id="rId4" Type="http://schemas.openxmlformats.org/officeDocument/2006/relationships/image" Target="../media/image25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433" name="组合 18"/>
          <p:cNvGrpSpPr/>
          <p:nvPr/>
        </p:nvGrpSpPr>
        <p:grpSpPr bwMode="auto">
          <a:xfrm>
            <a:off x="307975" y="-9525"/>
            <a:ext cx="8839200" cy="6011863"/>
            <a:chOff x="538" y="-95"/>
            <a:chExt cx="13919" cy="9469"/>
          </a:xfrm>
        </p:grpSpPr>
        <p:pic>
          <p:nvPicPr>
            <p:cNvPr id="18434" name="图片 5" descr="黑板-空.png"/>
            <p:cNvPicPr>
              <a:picLocks noChangeAspect="1" noChangeArrowheads="1"/>
            </p:cNvPicPr>
            <p:nvPr/>
          </p:nvPicPr>
          <p:blipFill>
            <a:blip r:embed="rId2" cstate="email"/>
            <a:srcRect/>
            <a:stretch>
              <a:fillRect/>
            </a:stretch>
          </p:blipFill>
          <p:spPr bwMode="auto">
            <a:xfrm>
              <a:off x="540" y="865"/>
              <a:ext cx="13550" cy="76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8435" name="图片 7" descr="叶子.png"/>
            <p:cNvPicPr>
              <a:picLocks noChangeAspect="1" noChangeArrowheads="1"/>
            </p:cNvPicPr>
            <p:nvPr/>
          </p:nvPicPr>
          <p:blipFill>
            <a:blip r:embed="rId3" cstate="email"/>
            <a:srcRect/>
            <a:stretch>
              <a:fillRect/>
            </a:stretch>
          </p:blipFill>
          <p:spPr bwMode="auto">
            <a:xfrm>
              <a:off x="7809" y="-95"/>
              <a:ext cx="6648" cy="37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8436" name="图片 15" descr="桌子.png"/>
            <p:cNvPicPr>
              <a:picLocks noChangeAspect="1" noChangeArrowheads="1"/>
            </p:cNvPicPr>
            <p:nvPr/>
          </p:nvPicPr>
          <p:blipFill>
            <a:blip r:embed="rId4" cstate="email"/>
            <a:srcRect/>
            <a:stretch>
              <a:fillRect/>
            </a:stretch>
          </p:blipFill>
          <p:spPr bwMode="auto">
            <a:xfrm>
              <a:off x="538" y="8038"/>
              <a:ext cx="6237" cy="13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8437" name="图片 16" descr="粉笔画.png"/>
            <p:cNvPicPr>
              <a:picLocks noChangeAspect="1" noChangeArrowheads="1"/>
            </p:cNvPicPr>
            <p:nvPr/>
          </p:nvPicPr>
          <p:blipFill>
            <a:blip r:embed="rId5" cstate="email"/>
            <a:srcRect/>
            <a:stretch>
              <a:fillRect/>
            </a:stretch>
          </p:blipFill>
          <p:spPr bwMode="auto">
            <a:xfrm>
              <a:off x="7191" y="4406"/>
              <a:ext cx="6456" cy="35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8438" name="图片 11" descr="书本.png"/>
            <p:cNvPicPr>
              <a:picLocks noChangeAspect="1" noChangeArrowheads="1"/>
            </p:cNvPicPr>
            <p:nvPr/>
          </p:nvPicPr>
          <p:blipFill>
            <a:blip r:embed="rId6" cstate="email"/>
            <a:srcRect/>
            <a:stretch>
              <a:fillRect/>
            </a:stretch>
          </p:blipFill>
          <p:spPr bwMode="auto">
            <a:xfrm>
              <a:off x="1371" y="7621"/>
              <a:ext cx="1658" cy="141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8439" name="图片 14" descr="钟.PNG"/>
            <p:cNvPicPr>
              <a:picLocks noChangeAspect="1" noChangeArrowheads="1"/>
            </p:cNvPicPr>
            <p:nvPr/>
          </p:nvPicPr>
          <p:blipFill>
            <a:blip r:embed="rId7" cstate="email"/>
            <a:srcRect/>
            <a:stretch>
              <a:fillRect/>
            </a:stretch>
          </p:blipFill>
          <p:spPr bwMode="auto">
            <a:xfrm>
              <a:off x="3653" y="8163"/>
              <a:ext cx="845" cy="8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8440" name="图片 10" descr="铅笔筒.PNG"/>
            <p:cNvPicPr>
              <a:picLocks noChangeAspect="1" noChangeArrowheads="1"/>
            </p:cNvPicPr>
            <p:nvPr/>
          </p:nvPicPr>
          <p:blipFill>
            <a:blip r:embed="rId8" cstate="email"/>
            <a:srcRect/>
            <a:stretch>
              <a:fillRect/>
            </a:stretch>
          </p:blipFill>
          <p:spPr bwMode="auto">
            <a:xfrm>
              <a:off x="3029" y="7416"/>
              <a:ext cx="1118" cy="12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8441" name="图片 13" descr="眼镜.PNG"/>
            <p:cNvPicPr>
              <a:picLocks noChangeAspect="1" noChangeArrowheads="1"/>
            </p:cNvPicPr>
            <p:nvPr/>
          </p:nvPicPr>
          <p:blipFill>
            <a:blip r:embed="rId9" cstate="email"/>
            <a:srcRect/>
            <a:stretch>
              <a:fillRect/>
            </a:stretch>
          </p:blipFill>
          <p:spPr bwMode="auto">
            <a:xfrm>
              <a:off x="4855" y="8568"/>
              <a:ext cx="860" cy="3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3" name="图片 2" descr="女老师(1)"/>
          <p:cNvPicPr>
            <a:picLocks noChangeAspect="1" noChangeArrowheads="1"/>
          </p:cNvPicPr>
          <p:nvPr/>
        </p:nvPicPr>
        <p:blipFill>
          <a:blip r:embed="rId10" cstate="email"/>
          <a:srcRect/>
          <a:stretch>
            <a:fillRect/>
          </a:stretch>
        </p:blipFill>
        <p:spPr bwMode="auto">
          <a:xfrm flipH="1">
            <a:off x="6338888" y="2635250"/>
            <a:ext cx="2913062" cy="4121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4" name="组合 3"/>
          <p:cNvGrpSpPr/>
          <p:nvPr/>
        </p:nvGrpSpPr>
        <p:grpSpPr bwMode="auto">
          <a:xfrm>
            <a:off x="1628781" y="1706105"/>
            <a:ext cx="5661025" cy="2807228"/>
            <a:chOff x="2680" y="2370"/>
            <a:chExt cx="8914" cy="4418"/>
          </a:xfrm>
        </p:grpSpPr>
        <p:sp>
          <p:nvSpPr>
            <p:cNvPr id="18444" name="文本框 6"/>
            <p:cNvSpPr txBox="1">
              <a:spLocks noChangeArrowheads="1"/>
            </p:cNvSpPr>
            <p:nvPr/>
          </p:nvSpPr>
          <p:spPr bwMode="auto">
            <a:xfrm>
              <a:off x="2680" y="3155"/>
              <a:ext cx="8914" cy="36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algn="ctr">
                <a:lnSpc>
                  <a:spcPct val="200000"/>
                </a:lnSpc>
              </a:pPr>
              <a:r>
                <a:rPr lang="en-US" altLang="zh-CN" sz="4400" dirty="0">
                  <a:solidFill>
                    <a:schemeClr val="bg1"/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6.2 </a:t>
              </a:r>
              <a:r>
                <a:rPr lang="zh-CN" altLang="en-US" sz="4400" dirty="0">
                  <a:solidFill>
                    <a:schemeClr val="bg1"/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同类项</a:t>
              </a:r>
            </a:p>
            <a:p>
              <a:pPr algn="ctr">
                <a:lnSpc>
                  <a:spcPct val="200000"/>
                </a:lnSpc>
              </a:pPr>
              <a:r>
                <a:rPr lang="zh-CN" altLang="en-US" sz="2800" dirty="0">
                  <a:solidFill>
                    <a:schemeClr val="bg1"/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第</a:t>
              </a:r>
              <a:r>
                <a:rPr lang="en-US" altLang="zh-CN" sz="2800" dirty="0">
                  <a:solidFill>
                    <a:schemeClr val="bg1"/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2</a:t>
              </a:r>
              <a:r>
                <a:rPr lang="zh-CN" altLang="en-US" sz="2800" dirty="0">
                  <a:solidFill>
                    <a:schemeClr val="bg1"/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课</a:t>
              </a:r>
              <a:r>
                <a:rPr lang="zh-CN" altLang="en-US" sz="2800" dirty="0" smtClean="0">
                  <a:solidFill>
                    <a:schemeClr val="bg1"/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时</a:t>
              </a:r>
              <a:endParaRPr lang="zh-CN" altLang="en-US" sz="2800" dirty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endParaRPr>
            </a:p>
          </p:txBody>
        </p:sp>
        <p:sp>
          <p:nvSpPr>
            <p:cNvPr id="18445" name="文本框 8"/>
            <p:cNvSpPr txBox="1">
              <a:spLocks noChangeArrowheads="1"/>
            </p:cNvSpPr>
            <p:nvPr/>
          </p:nvSpPr>
          <p:spPr bwMode="auto">
            <a:xfrm>
              <a:off x="4594" y="2370"/>
              <a:ext cx="5087" cy="10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algn="ctr" eaLnBrk="0" hangingPunct="0">
                <a:lnSpc>
                  <a:spcPct val="120000"/>
                </a:lnSpc>
              </a:pPr>
              <a:r>
                <a:rPr lang="zh-CN" altLang="en-US" sz="3000" dirty="0">
                  <a:solidFill>
                    <a:schemeClr val="bg1"/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第</a:t>
              </a:r>
              <a:r>
                <a:rPr lang="en-US" altLang="zh-CN" sz="3000" dirty="0">
                  <a:solidFill>
                    <a:schemeClr val="bg1"/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6</a:t>
              </a:r>
              <a:r>
                <a:rPr lang="zh-CN" altLang="en-US" sz="3000" dirty="0">
                  <a:solidFill>
                    <a:schemeClr val="bg1"/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章 整式的加减</a:t>
              </a:r>
              <a:endParaRPr lang="en-US" altLang="zh-CN" sz="3000" dirty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endParaRPr>
            </a:p>
          </p:txBody>
        </p:sp>
      </p:grpSp>
      <p:sp>
        <p:nvSpPr>
          <p:cNvPr id="15" name="矩形 14"/>
          <p:cNvSpPr/>
          <p:nvPr/>
        </p:nvSpPr>
        <p:spPr>
          <a:xfrm>
            <a:off x="0" y="6237312"/>
            <a:ext cx="9147175" cy="4298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ctr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000" b="1" kern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WWW.PPT818.COM</a:t>
            </a:r>
            <a:endParaRPr lang="en-US" altLang="zh-CN" sz="2000" b="1" kern="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5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C -0.37517 0.88508  -0.02552 0.75279  0.0908 0.66613  C  0.20747 0.57948  0.21649 0.50394  0.23177 0.40825  C 0.24705 0.31256 0.22118 0.15964   0.18264 0.09152  C 0.1441 0.02341  0.03802 0.0  0.0 0.0  " pathEditMode="relative" rAng="0" ptsTypes="">
                                      <p:cBhvr>
                                        <p:cTn id="1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0"/>
                                    </p:animMotion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49" name="图片 11" descr="1234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135063" y="1192213"/>
            <a:ext cx="7092950" cy="3990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650" name="矩形 14345"/>
          <p:cNvSpPr>
            <a:spLocks noChangeArrowheads="1"/>
          </p:cNvSpPr>
          <p:nvPr/>
        </p:nvSpPr>
        <p:spPr bwMode="auto">
          <a:xfrm>
            <a:off x="863600" y="5653088"/>
            <a:ext cx="309563" cy="122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 eaLnBrk="0" hangingPunct="0"/>
            <a:endParaRPr lang="zh-CN" altLang="en-US" sz="200">
              <a:latin typeface="楷体_GB2312" pitchFamily="49" charset="-122"/>
              <a:ea typeface="楷体_GB2312" pitchFamily="49" charset="-122"/>
            </a:endParaRPr>
          </a:p>
        </p:txBody>
      </p:sp>
      <p:pic>
        <p:nvPicPr>
          <p:cNvPr id="27651" name="图片 3" descr="女老师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 flipH="1">
            <a:off x="6551613" y="2528888"/>
            <a:ext cx="2755900" cy="3898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文本框 4"/>
          <p:cNvSpPr txBox="1">
            <a:spLocks noChangeArrowheads="1"/>
          </p:cNvSpPr>
          <p:nvPr/>
        </p:nvSpPr>
        <p:spPr bwMode="auto">
          <a:xfrm>
            <a:off x="2138363" y="2698750"/>
            <a:ext cx="5346700" cy="398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40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  <a:sym typeface="宋体" panose="02010600030101010101" pitchFamily="2" charset="-122"/>
              </a:rPr>
              <a:t>完成教材</a:t>
            </a:r>
            <a:r>
              <a:rPr lang="en-US" altLang="zh-CN" sz="240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  <a:sym typeface="宋体" panose="02010600030101010101" pitchFamily="2" charset="-122"/>
              </a:rPr>
              <a:t>142</a:t>
            </a:r>
            <a:r>
              <a:rPr lang="zh-CN" altLang="en-US" sz="240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  <a:sym typeface="宋体" panose="02010600030101010101" pitchFamily="2" charset="-122"/>
              </a:rPr>
              <a:t>页习题</a:t>
            </a:r>
            <a:r>
              <a:rPr lang="en-US" altLang="zh-CN" sz="240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  <a:sym typeface="宋体" panose="02010600030101010101" pitchFamily="2" charset="-122"/>
              </a:rPr>
              <a:t>6.2</a:t>
            </a:r>
            <a:r>
              <a:rPr lang="zh-CN" altLang="en-US" sz="240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  <a:sym typeface="宋体" panose="02010600030101010101" pitchFamily="2" charset="-122"/>
              </a:rPr>
              <a:t>第</a:t>
            </a:r>
            <a:r>
              <a:rPr lang="en-US" altLang="zh-CN" sz="240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  <a:sym typeface="宋体" panose="02010600030101010101" pitchFamily="2" charset="-122"/>
              </a:rPr>
              <a:t>3</a:t>
            </a:r>
            <a:r>
              <a:rPr lang="zh-CN" altLang="en-US" sz="240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  <a:sym typeface="宋体" panose="02010600030101010101" pitchFamily="2" charset="-122"/>
              </a:rPr>
              <a:t>，</a:t>
            </a:r>
            <a:r>
              <a:rPr lang="en-US" altLang="zh-CN" sz="240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  <a:sym typeface="宋体" panose="02010600030101010101" pitchFamily="2" charset="-122"/>
              </a:rPr>
              <a:t>4</a:t>
            </a:r>
            <a:r>
              <a:rPr lang="zh-CN" altLang="en-US" sz="240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  <a:sym typeface="宋体" panose="02010600030101010101" pitchFamily="2" charset="-122"/>
              </a:rPr>
              <a:t>，</a:t>
            </a:r>
            <a:r>
              <a:rPr lang="en-US" altLang="zh-CN" sz="240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  <a:sym typeface="宋体" panose="02010600030101010101" pitchFamily="2" charset="-122"/>
              </a:rPr>
              <a:t>6</a:t>
            </a:r>
            <a:r>
              <a:rPr lang="zh-CN" altLang="en-US" sz="240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  <a:sym typeface="宋体" panose="02010600030101010101" pitchFamily="2" charset="-122"/>
              </a:rPr>
              <a:t>题</a:t>
            </a:r>
          </a:p>
          <a:p>
            <a:pPr>
              <a:lnSpc>
                <a:spcPct val="150000"/>
              </a:lnSpc>
            </a:pPr>
            <a:r>
              <a:rPr lang="zh-CN" altLang="en-US" sz="240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  <a:sym typeface="宋体" panose="02010600030101010101" pitchFamily="2" charset="-122"/>
              </a:rPr>
              <a:t>    </a:t>
            </a:r>
          </a:p>
          <a:p>
            <a:pPr>
              <a:lnSpc>
                <a:spcPct val="150000"/>
              </a:lnSpc>
            </a:pPr>
            <a:r>
              <a:rPr lang="zh-CN" altLang="en-US" sz="240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  <a:sym typeface="宋体" panose="02010600030101010101" pitchFamily="2" charset="-122"/>
              </a:rPr>
              <a:t>    </a:t>
            </a:r>
          </a:p>
          <a:p>
            <a:pPr algn="ctr" eaLnBrk="0" hangingPunct="0"/>
            <a:endParaRPr lang="zh-CN" altLang="en-US">
              <a:solidFill>
                <a:schemeClr val="bg1"/>
              </a:solidFill>
              <a:latin typeface="黑体" panose="02010609060101010101" pitchFamily="49" charset="-122"/>
              <a:ea typeface="黑体" panose="02010609060101010101" pitchFamily="49" charset="-122"/>
              <a:sym typeface="宋体" panose="02010600030101010101" pitchFamily="2" charset="-122"/>
            </a:endParaRPr>
          </a:p>
          <a:p>
            <a:pPr algn="ctr" eaLnBrk="0" hangingPunct="0"/>
            <a:endParaRPr lang="zh-CN" altLang="en-US">
              <a:solidFill>
                <a:schemeClr val="bg1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algn="ctr" eaLnBrk="0" hangingPunct="0">
              <a:lnSpc>
                <a:spcPct val="130000"/>
              </a:lnSpc>
            </a:pPr>
            <a:endParaRPr lang="zh-CN" altLang="en-US">
              <a:solidFill>
                <a:schemeClr val="bg1"/>
              </a:solidFill>
              <a:latin typeface="黑体" panose="02010609060101010101" pitchFamily="49" charset="-122"/>
              <a:ea typeface="黑体" panose="02010609060101010101" pitchFamily="49" charset="-122"/>
              <a:sym typeface="宋体" panose="02010600030101010101" pitchFamily="2" charset="-122"/>
            </a:endParaRPr>
          </a:p>
          <a:p>
            <a:pPr algn="ctr" eaLnBrk="0" hangingPunct="0">
              <a:lnSpc>
                <a:spcPct val="130000"/>
              </a:lnSpc>
            </a:pPr>
            <a:endParaRPr lang="zh-CN" altLang="en-US">
              <a:solidFill>
                <a:schemeClr val="bg1"/>
              </a:solidFill>
              <a:latin typeface="黑体" panose="02010609060101010101" pitchFamily="49" charset="-122"/>
              <a:ea typeface="黑体" panose="02010609060101010101" pitchFamily="49" charset="-122"/>
              <a:sym typeface="宋体" panose="02010600030101010101" pitchFamily="2" charset="-122"/>
            </a:endParaRPr>
          </a:p>
          <a:p>
            <a:pPr algn="ctr" eaLnBrk="0" hangingPunct="0">
              <a:lnSpc>
                <a:spcPct val="130000"/>
              </a:lnSpc>
            </a:pPr>
            <a:endParaRPr lang="zh-CN" altLang="en-US" sz="3200">
              <a:solidFill>
                <a:schemeClr val="bg1"/>
              </a:solidFill>
              <a:latin typeface="黑体" panose="02010609060101010101" pitchFamily="49" charset="-122"/>
              <a:ea typeface="黑体" panose="02010609060101010101" pitchFamily="49" charset="-122"/>
              <a:sym typeface="宋体" panose="02010600030101010101" pitchFamily="2" charset="-122"/>
            </a:endParaRPr>
          </a:p>
          <a:p>
            <a:pPr algn="ctr" eaLnBrk="0" hangingPunct="0">
              <a:lnSpc>
                <a:spcPct val="130000"/>
              </a:lnSpc>
            </a:pPr>
            <a:endParaRPr lang="zh-CN" altLang="en-US">
              <a:solidFill>
                <a:schemeClr val="bg1"/>
              </a:solidFill>
              <a:latin typeface="黑体" panose="02010609060101010101" pitchFamily="49" charset="-122"/>
              <a:ea typeface="黑体" panose="02010609060101010101" pitchFamily="49" charset="-122"/>
              <a:sym typeface="宋体" panose="02010600030101010101" pitchFamily="2" charset="-122"/>
            </a:endParaRPr>
          </a:p>
        </p:txBody>
      </p:sp>
      <p:pic>
        <p:nvPicPr>
          <p:cNvPr id="4" name="图片 3" descr="结尾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3868738" y="1631950"/>
            <a:ext cx="1403350" cy="785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654" name="圆角矩形 25610"/>
          <p:cNvSpPr>
            <a:spLocks noChangeArrowheads="1"/>
          </p:cNvSpPr>
          <p:nvPr/>
        </p:nvSpPr>
        <p:spPr bwMode="auto">
          <a:xfrm>
            <a:off x="3263900" y="404813"/>
            <a:ext cx="2419350" cy="642937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76762F">
                  <a:alpha val="0"/>
                </a:srgbClr>
              </a:gs>
              <a:gs pos="100000">
                <a:srgbClr val="FFFF66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>
            <a:spAutoFit/>
          </a:bodyPr>
          <a:lstStyle/>
          <a:p>
            <a:pPr algn="ctr"/>
            <a:r>
              <a:rPr lang="en-US" altLang="zh-CN" sz="3200" b="1">
                <a:solidFill>
                  <a:srgbClr val="0070C0"/>
                </a:solidFill>
              </a:rPr>
              <a:t> </a:t>
            </a:r>
            <a:r>
              <a:rPr lang="zh-CN" altLang="en-US" sz="3200" b="1">
                <a:solidFill>
                  <a:srgbClr val="0070C0"/>
                </a:solidFill>
              </a:rPr>
              <a:t>布置作业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3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" name="图片 34" descr="下课啦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682875" y="1628800"/>
            <a:ext cx="3805237" cy="1177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文本框 63492"/>
          <p:cNvSpPr txBox="1">
            <a:spLocks noChangeArrowheads="1"/>
          </p:cNvSpPr>
          <p:nvPr/>
        </p:nvSpPr>
        <p:spPr bwMode="auto">
          <a:xfrm>
            <a:off x="319088" y="1439863"/>
            <a:ext cx="8534400" cy="1844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ct val="120000"/>
              </a:lnSpc>
              <a:spcBef>
                <a:spcPct val="50000"/>
              </a:spcBef>
              <a:buFont typeface="Wingdings" panose="05000000000000000000" pitchFamily="2" charset="2"/>
              <a:buChar char="&amp;"/>
            </a:pPr>
            <a:r>
              <a:rPr lang="zh-CN" alt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同类项的定义：所含</a:t>
            </a:r>
            <a:r>
              <a:rPr lang="zh-CN" altLang="en-US" sz="2800" b="1" u="sng" dirty="0">
                <a:solidFill>
                  <a:srgbClr val="0000FF"/>
                </a:solidFill>
                <a:latin typeface="Times New Roman" panose="02020603050405020304" pitchFamily="18" charset="0"/>
              </a:rPr>
              <a:t>　　　　</a:t>
            </a:r>
            <a:r>
              <a:rPr lang="zh-CN" alt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，并且</a:t>
            </a:r>
            <a:r>
              <a:rPr lang="zh-CN" altLang="en-US" sz="2800" b="1" u="sng" dirty="0">
                <a:solidFill>
                  <a:srgbClr val="0000FF"/>
                </a:solidFill>
                <a:latin typeface="Times New Roman" panose="02020603050405020304" pitchFamily="18" charset="0"/>
              </a:rPr>
              <a:t>　　　　　</a:t>
            </a:r>
            <a:r>
              <a:rPr lang="zh-CN" alt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的</a:t>
            </a:r>
          </a:p>
          <a:p>
            <a:pPr>
              <a:lnSpc>
                <a:spcPct val="120000"/>
              </a:lnSpc>
              <a:spcBef>
                <a:spcPct val="50000"/>
              </a:spcBef>
              <a:buFont typeface="Wingdings" panose="05000000000000000000" pitchFamily="2" charset="2"/>
              <a:buNone/>
            </a:pPr>
            <a:r>
              <a:rPr lang="zh-CN" altLang="en-US" sz="2800" b="1" u="sng" dirty="0">
                <a:solidFill>
                  <a:srgbClr val="0000FF"/>
                </a:solidFill>
                <a:latin typeface="Times New Roman" panose="02020603050405020304" pitchFamily="18" charset="0"/>
              </a:rPr>
              <a:t>　　　</a:t>
            </a:r>
            <a:r>
              <a:rPr lang="zh-CN" alt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也相同的项，叫做同类项。几个常数项也是</a:t>
            </a:r>
            <a:r>
              <a:rPr lang="en-US" altLang="zh-CN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_______</a:t>
            </a:r>
            <a:r>
              <a:rPr lang="zh-CN" alt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。</a:t>
            </a:r>
          </a:p>
        </p:txBody>
      </p:sp>
      <p:sp>
        <p:nvSpPr>
          <p:cNvPr id="19458" name="文本框 63493"/>
          <p:cNvSpPr txBox="1">
            <a:spLocks noChangeArrowheads="1"/>
          </p:cNvSpPr>
          <p:nvPr/>
        </p:nvSpPr>
        <p:spPr bwMode="auto">
          <a:xfrm>
            <a:off x="319088" y="3192463"/>
            <a:ext cx="8077200" cy="111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ct val="120000"/>
              </a:lnSpc>
              <a:spcBef>
                <a:spcPct val="50000"/>
              </a:spcBef>
              <a:buFont typeface="Wingdings" panose="05000000000000000000" pitchFamily="2" charset="2"/>
              <a:buChar char="&amp;"/>
            </a:pPr>
            <a:r>
              <a:rPr lang="zh-CN" alt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判断同类项：</a:t>
            </a:r>
            <a:r>
              <a:rPr lang="en-US" altLang="zh-CN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1</a:t>
            </a:r>
            <a:r>
              <a:rPr lang="zh-CN" alt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、字母</a:t>
            </a:r>
            <a:r>
              <a:rPr lang="en-US" altLang="zh-CN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_____</a:t>
            </a:r>
            <a:r>
              <a:rPr lang="zh-CN" alt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；</a:t>
            </a:r>
            <a:r>
              <a:rPr lang="en-US" altLang="zh-CN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2</a:t>
            </a:r>
            <a:r>
              <a:rPr lang="zh-CN" alt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、相同字母指数也分别</a:t>
            </a:r>
            <a:r>
              <a:rPr lang="en-US" altLang="zh-CN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_____</a:t>
            </a:r>
            <a:r>
              <a:rPr lang="zh-CN" alt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。与</a:t>
            </a:r>
            <a:r>
              <a:rPr lang="en-US" altLang="zh-CN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______</a:t>
            </a:r>
            <a:r>
              <a:rPr lang="zh-CN" alt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无关，与</a:t>
            </a:r>
            <a:r>
              <a:rPr lang="zh-CN" altLang="en-US" sz="2800" b="1" u="sng" dirty="0">
                <a:solidFill>
                  <a:srgbClr val="0000FF"/>
                </a:solidFill>
                <a:latin typeface="Times New Roman" panose="02020603050405020304" pitchFamily="18" charset="0"/>
              </a:rPr>
              <a:t>　　　　 </a:t>
            </a:r>
            <a:r>
              <a:rPr lang="zh-CN" alt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无关。</a:t>
            </a:r>
          </a:p>
        </p:txBody>
      </p:sp>
      <p:sp>
        <p:nvSpPr>
          <p:cNvPr id="19459" name="文本框 63494"/>
          <p:cNvSpPr txBox="1">
            <a:spLocks noChangeArrowheads="1"/>
          </p:cNvSpPr>
          <p:nvPr/>
        </p:nvSpPr>
        <p:spPr bwMode="auto">
          <a:xfrm>
            <a:off x="468313" y="4652963"/>
            <a:ext cx="8153400" cy="111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ct val="120000"/>
              </a:lnSpc>
              <a:spcBef>
                <a:spcPct val="50000"/>
              </a:spcBef>
              <a:buFont typeface="Wingdings" panose="05000000000000000000" pitchFamily="2" charset="2"/>
              <a:buChar char="&amp;"/>
            </a:pPr>
            <a:r>
              <a:rPr lang="zh-CN" alt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合并同类项的法则：</a:t>
            </a:r>
            <a:r>
              <a:rPr lang="en-US" altLang="zh-CN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_______</a:t>
            </a:r>
            <a:r>
              <a:rPr lang="zh-CN" alt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相加，作为结果的系数，字母和字母的指数</a:t>
            </a:r>
            <a:r>
              <a:rPr lang="en-US" altLang="zh-CN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______</a:t>
            </a:r>
            <a:r>
              <a:rPr lang="zh-CN" alt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。</a:t>
            </a:r>
          </a:p>
        </p:txBody>
      </p:sp>
      <p:sp>
        <p:nvSpPr>
          <p:cNvPr id="19460" name="Host Control  63495"/>
          <p:cNvSpPr>
            <a:spLocks noChangeArrowheads="1"/>
          </p:cNvSpPr>
          <p:nvPr/>
        </p:nvSpPr>
        <p:spPr bwMode="auto">
          <a:xfrm>
            <a:off x="3810000" y="2971800"/>
            <a:ext cx="9144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pic>
        <p:nvPicPr>
          <p:cNvPr id="19461" name="图片 63496" descr="1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763838" y="404813"/>
            <a:ext cx="3024187" cy="944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3498" name="文本框 63497"/>
          <p:cNvSpPr txBox="1">
            <a:spLocks noChangeArrowheads="1"/>
          </p:cNvSpPr>
          <p:nvPr/>
        </p:nvSpPr>
        <p:spPr bwMode="auto">
          <a:xfrm>
            <a:off x="3938588" y="1452563"/>
            <a:ext cx="160655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20000"/>
              </a:spcBef>
            </a:pPr>
            <a:r>
              <a:rPr lang="zh-CN" altLang="en-US" sz="2800" b="1">
                <a:solidFill>
                  <a:srgbClr val="FF3300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字母相同</a:t>
            </a:r>
          </a:p>
        </p:txBody>
      </p:sp>
      <p:sp>
        <p:nvSpPr>
          <p:cNvPr id="63499" name="文本框 63498"/>
          <p:cNvSpPr txBox="1">
            <a:spLocks noChangeArrowheads="1"/>
          </p:cNvSpPr>
          <p:nvPr/>
        </p:nvSpPr>
        <p:spPr bwMode="auto">
          <a:xfrm>
            <a:off x="6534150" y="1435100"/>
            <a:ext cx="160655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20000"/>
              </a:spcBef>
            </a:pPr>
            <a:r>
              <a:rPr lang="zh-CN" altLang="en-US" sz="2800" b="1">
                <a:solidFill>
                  <a:srgbClr val="FF3300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相同字母</a:t>
            </a:r>
          </a:p>
        </p:txBody>
      </p:sp>
      <p:sp>
        <p:nvSpPr>
          <p:cNvPr id="63500" name="文本框 63499"/>
          <p:cNvSpPr txBox="1">
            <a:spLocks noChangeArrowheads="1"/>
          </p:cNvSpPr>
          <p:nvPr/>
        </p:nvSpPr>
        <p:spPr bwMode="auto">
          <a:xfrm>
            <a:off x="539750" y="2189163"/>
            <a:ext cx="89535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20000"/>
              </a:spcBef>
            </a:pPr>
            <a:r>
              <a:rPr lang="zh-CN" altLang="en-US" sz="2800" b="1" dirty="0">
                <a:solidFill>
                  <a:srgbClr val="FF3300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指数</a:t>
            </a:r>
          </a:p>
        </p:txBody>
      </p:sp>
      <p:sp>
        <p:nvSpPr>
          <p:cNvPr id="63501" name="矩形 63500"/>
          <p:cNvSpPr>
            <a:spLocks noChangeArrowheads="1"/>
          </p:cNvSpPr>
          <p:nvPr/>
        </p:nvSpPr>
        <p:spPr bwMode="auto">
          <a:xfrm>
            <a:off x="341313" y="2693988"/>
            <a:ext cx="125095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marL="342900" indent="-342900">
              <a:spcBef>
                <a:spcPct val="20000"/>
              </a:spcBef>
            </a:pPr>
            <a:r>
              <a:rPr lang="zh-CN" altLang="en-US" sz="2800" b="1">
                <a:solidFill>
                  <a:srgbClr val="FF3300"/>
                </a:solidFill>
                <a:latin typeface="Times New Roman" panose="02020603050405020304" pitchFamily="18" charset="0"/>
              </a:rPr>
              <a:t>同类项</a:t>
            </a:r>
          </a:p>
        </p:txBody>
      </p:sp>
      <p:sp>
        <p:nvSpPr>
          <p:cNvPr id="63502" name="矩形 63501"/>
          <p:cNvSpPr>
            <a:spLocks noChangeArrowheads="1"/>
          </p:cNvSpPr>
          <p:nvPr/>
        </p:nvSpPr>
        <p:spPr bwMode="auto">
          <a:xfrm>
            <a:off x="4181475" y="3160713"/>
            <a:ext cx="160655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marL="342900" indent="-342900">
              <a:spcBef>
                <a:spcPct val="20000"/>
              </a:spcBef>
            </a:pPr>
            <a:r>
              <a:rPr lang="zh-CN" altLang="en-US" sz="2800" b="1">
                <a:solidFill>
                  <a:srgbClr val="FF3300"/>
                </a:solidFill>
                <a:latin typeface="Times New Roman" panose="02020603050405020304" pitchFamily="18" charset="0"/>
              </a:rPr>
              <a:t>相同　　</a:t>
            </a:r>
          </a:p>
        </p:txBody>
      </p:sp>
      <p:sp>
        <p:nvSpPr>
          <p:cNvPr id="63503" name="矩形 63502"/>
          <p:cNvSpPr>
            <a:spLocks noChangeArrowheads="1"/>
          </p:cNvSpPr>
          <p:nvPr/>
        </p:nvSpPr>
        <p:spPr bwMode="auto">
          <a:xfrm>
            <a:off x="1423988" y="3716338"/>
            <a:ext cx="160655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marL="342900" indent="-342900">
              <a:spcBef>
                <a:spcPct val="20000"/>
              </a:spcBef>
            </a:pPr>
            <a:r>
              <a:rPr lang="zh-CN" altLang="en-US" sz="2800" b="1">
                <a:solidFill>
                  <a:srgbClr val="FF3300"/>
                </a:solidFill>
                <a:latin typeface="Times New Roman" panose="02020603050405020304" pitchFamily="18" charset="0"/>
              </a:rPr>
              <a:t>相同　　</a:t>
            </a:r>
          </a:p>
        </p:txBody>
      </p:sp>
      <p:sp>
        <p:nvSpPr>
          <p:cNvPr id="63505" name="矩形 63504"/>
          <p:cNvSpPr>
            <a:spLocks noChangeArrowheads="1"/>
          </p:cNvSpPr>
          <p:nvPr/>
        </p:nvSpPr>
        <p:spPr bwMode="auto">
          <a:xfrm>
            <a:off x="3181350" y="3698875"/>
            <a:ext cx="160655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marL="342900" indent="-342900">
              <a:spcBef>
                <a:spcPct val="20000"/>
              </a:spcBef>
            </a:pPr>
            <a:r>
              <a:rPr lang="zh-CN" altLang="en-US" sz="2800" b="1">
                <a:solidFill>
                  <a:srgbClr val="FF3300"/>
                </a:solidFill>
                <a:latin typeface="Times New Roman" panose="02020603050405020304" pitchFamily="18" charset="0"/>
              </a:rPr>
              <a:t>系数　　</a:t>
            </a:r>
          </a:p>
        </p:txBody>
      </p:sp>
      <p:sp>
        <p:nvSpPr>
          <p:cNvPr id="63506" name="矩形 63505"/>
          <p:cNvSpPr>
            <a:spLocks noChangeArrowheads="1"/>
          </p:cNvSpPr>
          <p:nvPr/>
        </p:nvSpPr>
        <p:spPr bwMode="auto">
          <a:xfrm>
            <a:off x="5473700" y="3703638"/>
            <a:ext cx="231775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marL="342900" indent="-342900">
              <a:spcBef>
                <a:spcPct val="20000"/>
              </a:spcBef>
            </a:pPr>
            <a:r>
              <a:rPr lang="zh-CN" altLang="en-US" sz="2800" b="1">
                <a:solidFill>
                  <a:srgbClr val="FF3300"/>
                </a:solidFill>
                <a:latin typeface="Times New Roman" panose="02020603050405020304" pitchFamily="18" charset="0"/>
              </a:rPr>
              <a:t>字母顺序　　</a:t>
            </a:r>
          </a:p>
        </p:txBody>
      </p:sp>
      <p:sp>
        <p:nvSpPr>
          <p:cNvPr id="63507" name="矩形 63506"/>
          <p:cNvSpPr>
            <a:spLocks noChangeArrowheads="1"/>
          </p:cNvSpPr>
          <p:nvPr/>
        </p:nvSpPr>
        <p:spPr bwMode="auto">
          <a:xfrm>
            <a:off x="4275138" y="4635500"/>
            <a:ext cx="160655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marL="342900" indent="-342900">
              <a:spcBef>
                <a:spcPct val="20000"/>
              </a:spcBef>
            </a:pPr>
            <a:r>
              <a:rPr lang="zh-CN" altLang="en-US" sz="2800" b="1">
                <a:solidFill>
                  <a:srgbClr val="FF3300"/>
                </a:solidFill>
                <a:latin typeface="Times New Roman" panose="02020603050405020304" pitchFamily="18" charset="0"/>
              </a:rPr>
              <a:t>系数　　</a:t>
            </a:r>
          </a:p>
        </p:txBody>
      </p:sp>
      <p:sp>
        <p:nvSpPr>
          <p:cNvPr id="63508" name="矩形 63507"/>
          <p:cNvSpPr>
            <a:spLocks noChangeArrowheads="1"/>
          </p:cNvSpPr>
          <p:nvPr/>
        </p:nvSpPr>
        <p:spPr bwMode="auto">
          <a:xfrm>
            <a:off x="4500563" y="5157788"/>
            <a:ext cx="160655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marL="342900" indent="-342900">
              <a:spcBef>
                <a:spcPct val="20000"/>
              </a:spcBef>
            </a:pPr>
            <a:r>
              <a:rPr lang="zh-CN" altLang="en-US" sz="2800" b="1">
                <a:solidFill>
                  <a:srgbClr val="FF3300"/>
                </a:solidFill>
                <a:latin typeface="Times New Roman" panose="02020603050405020304" pitchFamily="18" charset="0"/>
              </a:rPr>
              <a:t>不变　　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34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34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635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635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635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635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635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635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635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635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498" grpId="0"/>
      <p:bldP spid="63499" grpId="0"/>
      <p:bldP spid="63500" grpId="0"/>
      <p:bldP spid="63501" grpId="0"/>
      <p:bldP spid="63502" grpId="0"/>
      <p:bldP spid="63503" grpId="0"/>
      <p:bldP spid="63505" grpId="0"/>
      <p:bldP spid="63506" grpId="0"/>
      <p:bldP spid="63507" grpId="0"/>
      <p:bldP spid="6350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文本框 64515"/>
          <p:cNvSpPr txBox="1">
            <a:spLocks noChangeArrowheads="1"/>
          </p:cNvSpPr>
          <p:nvPr/>
        </p:nvSpPr>
        <p:spPr bwMode="auto">
          <a:xfrm>
            <a:off x="15875" y="1111250"/>
            <a:ext cx="8848725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zh-CN" alt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例</a:t>
            </a:r>
            <a:r>
              <a:rPr lang="en-US" altLang="zh-CN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1   </a:t>
            </a:r>
            <a:r>
              <a:rPr lang="zh-CN" alt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先找出下列多项式中的同类项，然后合并同类项：</a:t>
            </a:r>
            <a:endParaRPr lang="zh-CN" altLang="en-US" sz="2400" b="1" dirty="0">
              <a:solidFill>
                <a:srgbClr val="0000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20482" name="文本框 64516"/>
          <p:cNvSpPr txBox="1">
            <a:spLocks noChangeArrowheads="1"/>
          </p:cNvSpPr>
          <p:nvPr/>
        </p:nvSpPr>
        <p:spPr bwMode="auto">
          <a:xfrm>
            <a:off x="304800" y="1644650"/>
            <a:ext cx="4800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400" b="1">
                <a:solidFill>
                  <a:srgbClr val="0000FF"/>
                </a:solidFill>
                <a:latin typeface="Times New Roman" panose="02020603050405020304" pitchFamily="18" charset="0"/>
              </a:rPr>
              <a:t>（</a:t>
            </a:r>
            <a:r>
              <a:rPr lang="en-US" altLang="zh-CN" sz="2400" b="1">
                <a:solidFill>
                  <a:srgbClr val="0000FF"/>
                </a:solidFill>
                <a:latin typeface="Times New Roman" panose="02020603050405020304" pitchFamily="18" charset="0"/>
              </a:rPr>
              <a:t>1</a:t>
            </a:r>
            <a:r>
              <a:rPr lang="zh-CN" altLang="en-US" sz="2400" b="1">
                <a:solidFill>
                  <a:srgbClr val="0000FF"/>
                </a:solidFill>
                <a:latin typeface="Times New Roman" panose="02020603050405020304" pitchFamily="18" charset="0"/>
              </a:rPr>
              <a:t>）</a:t>
            </a:r>
            <a:r>
              <a:rPr lang="en-US" altLang="zh-CN" sz="2400" b="1">
                <a:solidFill>
                  <a:srgbClr val="0000FF"/>
                </a:solidFill>
                <a:latin typeface="Times New Roman" panose="02020603050405020304" pitchFamily="18" charset="0"/>
              </a:rPr>
              <a:t>4</a:t>
            </a:r>
            <a:r>
              <a:rPr lang="en-US" altLang="zh-CN" sz="2400" b="1" i="1">
                <a:solidFill>
                  <a:srgbClr val="0000FF"/>
                </a:solidFill>
                <a:latin typeface="Times New Roman" panose="02020603050405020304" pitchFamily="18" charset="0"/>
              </a:rPr>
              <a:t>x</a:t>
            </a:r>
            <a:r>
              <a:rPr lang="en-US" altLang="zh-CN" sz="2400" b="1" baseline="30000">
                <a:solidFill>
                  <a:srgbClr val="0000FF"/>
                </a:solidFill>
                <a:latin typeface="Times New Roman" panose="02020603050405020304" pitchFamily="18" charset="0"/>
              </a:rPr>
              <a:t>2</a:t>
            </a:r>
            <a:r>
              <a:rPr lang="zh-CN" altLang="en-US" sz="2400" b="1">
                <a:solidFill>
                  <a:srgbClr val="0000FF"/>
                </a:solidFill>
                <a:latin typeface="Times New Roman" panose="02020603050405020304" pitchFamily="18" charset="0"/>
              </a:rPr>
              <a:t>－</a:t>
            </a:r>
            <a:r>
              <a:rPr lang="en-US" altLang="zh-CN" sz="2400" b="1">
                <a:solidFill>
                  <a:srgbClr val="0000FF"/>
                </a:solidFill>
                <a:latin typeface="Times New Roman" panose="02020603050405020304" pitchFamily="18" charset="0"/>
              </a:rPr>
              <a:t>8</a:t>
            </a:r>
            <a:r>
              <a:rPr lang="en-US" altLang="zh-CN" sz="2400" b="1" i="1">
                <a:solidFill>
                  <a:srgbClr val="0000FF"/>
                </a:solidFill>
                <a:latin typeface="Times New Roman" panose="02020603050405020304" pitchFamily="18" charset="0"/>
              </a:rPr>
              <a:t>x</a:t>
            </a:r>
            <a:r>
              <a:rPr lang="zh-CN" altLang="en-US" sz="2400" b="1">
                <a:solidFill>
                  <a:srgbClr val="0000FF"/>
                </a:solidFill>
                <a:latin typeface="Times New Roman" panose="02020603050405020304" pitchFamily="18" charset="0"/>
              </a:rPr>
              <a:t>＋</a:t>
            </a:r>
            <a:r>
              <a:rPr lang="en-US" altLang="zh-CN" sz="2400" b="1">
                <a:solidFill>
                  <a:srgbClr val="0000FF"/>
                </a:solidFill>
                <a:latin typeface="Times New Roman" panose="02020603050405020304" pitchFamily="18" charset="0"/>
              </a:rPr>
              <a:t>5</a:t>
            </a:r>
            <a:r>
              <a:rPr lang="zh-CN" altLang="en-US" sz="2400" b="1">
                <a:solidFill>
                  <a:srgbClr val="0000FF"/>
                </a:solidFill>
                <a:latin typeface="Times New Roman" panose="02020603050405020304" pitchFamily="18" charset="0"/>
              </a:rPr>
              <a:t>－</a:t>
            </a:r>
            <a:r>
              <a:rPr lang="en-US" altLang="zh-CN" sz="2400" b="1">
                <a:solidFill>
                  <a:srgbClr val="0000FF"/>
                </a:solidFill>
                <a:latin typeface="Times New Roman" panose="02020603050405020304" pitchFamily="18" charset="0"/>
              </a:rPr>
              <a:t>3</a:t>
            </a:r>
            <a:r>
              <a:rPr lang="en-US" altLang="zh-CN" sz="2400" b="1" i="1">
                <a:solidFill>
                  <a:srgbClr val="0000FF"/>
                </a:solidFill>
                <a:latin typeface="Times New Roman" panose="02020603050405020304" pitchFamily="18" charset="0"/>
              </a:rPr>
              <a:t>x</a:t>
            </a:r>
            <a:r>
              <a:rPr lang="en-US" altLang="zh-CN" sz="2400" b="1" baseline="30000">
                <a:solidFill>
                  <a:srgbClr val="0000FF"/>
                </a:solidFill>
                <a:latin typeface="Times New Roman" panose="02020603050405020304" pitchFamily="18" charset="0"/>
              </a:rPr>
              <a:t>2</a:t>
            </a:r>
            <a:r>
              <a:rPr lang="zh-CN" altLang="en-US" sz="2400" b="1">
                <a:solidFill>
                  <a:srgbClr val="0000FF"/>
                </a:solidFill>
                <a:latin typeface="Times New Roman" panose="02020603050405020304" pitchFamily="18" charset="0"/>
              </a:rPr>
              <a:t>＋</a:t>
            </a:r>
            <a:r>
              <a:rPr lang="en-US" altLang="zh-CN" sz="2400" b="1">
                <a:solidFill>
                  <a:srgbClr val="0000FF"/>
                </a:solidFill>
                <a:latin typeface="Times New Roman" panose="02020603050405020304" pitchFamily="18" charset="0"/>
              </a:rPr>
              <a:t>6</a:t>
            </a:r>
            <a:r>
              <a:rPr lang="en-US" altLang="zh-CN" sz="2400" b="1" i="1">
                <a:solidFill>
                  <a:srgbClr val="0000FF"/>
                </a:solidFill>
                <a:latin typeface="Times New Roman" panose="02020603050405020304" pitchFamily="18" charset="0"/>
              </a:rPr>
              <a:t>x</a:t>
            </a:r>
            <a:r>
              <a:rPr lang="zh-CN" altLang="en-US" sz="2400" b="1">
                <a:solidFill>
                  <a:srgbClr val="0000FF"/>
                </a:solidFill>
                <a:latin typeface="Times New Roman" panose="02020603050405020304" pitchFamily="18" charset="0"/>
              </a:rPr>
              <a:t>－</a:t>
            </a:r>
            <a:r>
              <a:rPr lang="en-US" altLang="zh-CN" sz="2400" b="1">
                <a:solidFill>
                  <a:srgbClr val="0000FF"/>
                </a:solidFill>
                <a:latin typeface="Times New Roman" panose="02020603050405020304" pitchFamily="18" charset="0"/>
              </a:rPr>
              <a:t>2</a:t>
            </a:r>
            <a:r>
              <a:rPr lang="zh-CN" altLang="en-US" sz="2400" b="1">
                <a:solidFill>
                  <a:srgbClr val="0000FF"/>
                </a:solidFill>
                <a:latin typeface="Times New Roman" panose="02020603050405020304" pitchFamily="18" charset="0"/>
              </a:rPr>
              <a:t>；</a:t>
            </a:r>
          </a:p>
        </p:txBody>
      </p:sp>
      <p:sp>
        <p:nvSpPr>
          <p:cNvPr id="64518" name="矩形 64517"/>
          <p:cNvSpPr>
            <a:spLocks noChangeArrowheads="1"/>
          </p:cNvSpPr>
          <p:nvPr/>
        </p:nvSpPr>
        <p:spPr bwMode="auto">
          <a:xfrm>
            <a:off x="587375" y="2292350"/>
            <a:ext cx="40449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400" b="1">
                <a:solidFill>
                  <a:srgbClr val="0000FF"/>
                </a:solidFill>
                <a:latin typeface="Times New Roman" panose="02020603050405020304" pitchFamily="18" charset="0"/>
              </a:rPr>
              <a:t>解：</a:t>
            </a:r>
            <a:r>
              <a:rPr lang="en-US" altLang="zh-CN" sz="2400" b="1">
                <a:solidFill>
                  <a:srgbClr val="0000FF"/>
                </a:solidFill>
                <a:latin typeface="Times New Roman" panose="02020603050405020304" pitchFamily="18" charset="0"/>
              </a:rPr>
              <a:t>4</a:t>
            </a:r>
            <a:r>
              <a:rPr lang="en-US" altLang="zh-CN" sz="2400" b="1" i="1">
                <a:solidFill>
                  <a:srgbClr val="0000FF"/>
                </a:solidFill>
                <a:latin typeface="Times New Roman" panose="02020603050405020304" pitchFamily="18" charset="0"/>
              </a:rPr>
              <a:t>x</a:t>
            </a:r>
            <a:r>
              <a:rPr lang="en-US" altLang="zh-CN" sz="2400" b="1" baseline="30000">
                <a:solidFill>
                  <a:srgbClr val="0000FF"/>
                </a:solidFill>
                <a:latin typeface="Times New Roman" panose="02020603050405020304" pitchFamily="18" charset="0"/>
              </a:rPr>
              <a:t>2</a:t>
            </a:r>
            <a:r>
              <a:rPr lang="zh-CN" altLang="en-US" sz="2400" b="1">
                <a:solidFill>
                  <a:srgbClr val="0000FF"/>
                </a:solidFill>
                <a:latin typeface="Times New Roman" panose="02020603050405020304" pitchFamily="18" charset="0"/>
              </a:rPr>
              <a:t>－</a:t>
            </a:r>
            <a:r>
              <a:rPr lang="en-US" altLang="zh-CN" sz="2400" b="1">
                <a:solidFill>
                  <a:srgbClr val="0000FF"/>
                </a:solidFill>
                <a:latin typeface="Times New Roman" panose="02020603050405020304" pitchFamily="18" charset="0"/>
              </a:rPr>
              <a:t>8</a:t>
            </a:r>
            <a:r>
              <a:rPr lang="en-US" altLang="zh-CN" sz="2400" b="1" i="1">
                <a:solidFill>
                  <a:srgbClr val="0000FF"/>
                </a:solidFill>
                <a:latin typeface="Times New Roman" panose="02020603050405020304" pitchFamily="18" charset="0"/>
              </a:rPr>
              <a:t>x</a:t>
            </a:r>
            <a:r>
              <a:rPr lang="zh-CN" altLang="en-US" sz="2400" b="1">
                <a:solidFill>
                  <a:srgbClr val="0000FF"/>
                </a:solidFill>
                <a:latin typeface="Times New Roman" panose="02020603050405020304" pitchFamily="18" charset="0"/>
              </a:rPr>
              <a:t>＋</a:t>
            </a:r>
            <a:r>
              <a:rPr lang="en-US" altLang="zh-CN" sz="2400" b="1">
                <a:solidFill>
                  <a:srgbClr val="0000FF"/>
                </a:solidFill>
                <a:latin typeface="Times New Roman" panose="02020603050405020304" pitchFamily="18" charset="0"/>
              </a:rPr>
              <a:t>5</a:t>
            </a:r>
            <a:r>
              <a:rPr lang="zh-CN" altLang="en-US" sz="2400" b="1">
                <a:solidFill>
                  <a:srgbClr val="0000FF"/>
                </a:solidFill>
                <a:latin typeface="Times New Roman" panose="02020603050405020304" pitchFamily="18" charset="0"/>
              </a:rPr>
              <a:t>－</a:t>
            </a:r>
            <a:r>
              <a:rPr lang="en-US" altLang="zh-CN" sz="2400" b="1">
                <a:solidFill>
                  <a:srgbClr val="0000FF"/>
                </a:solidFill>
                <a:latin typeface="Times New Roman" panose="02020603050405020304" pitchFamily="18" charset="0"/>
              </a:rPr>
              <a:t>3</a:t>
            </a:r>
            <a:r>
              <a:rPr lang="en-US" altLang="zh-CN" sz="2400" b="1" i="1">
                <a:solidFill>
                  <a:srgbClr val="0000FF"/>
                </a:solidFill>
                <a:latin typeface="Times New Roman" panose="02020603050405020304" pitchFamily="18" charset="0"/>
              </a:rPr>
              <a:t>x</a:t>
            </a:r>
            <a:r>
              <a:rPr lang="en-US" altLang="zh-CN" sz="2400" b="1" baseline="30000">
                <a:solidFill>
                  <a:srgbClr val="0000FF"/>
                </a:solidFill>
                <a:latin typeface="Times New Roman" panose="02020603050405020304" pitchFamily="18" charset="0"/>
              </a:rPr>
              <a:t>2</a:t>
            </a:r>
            <a:r>
              <a:rPr lang="zh-CN" altLang="en-US" sz="2400" b="1">
                <a:solidFill>
                  <a:srgbClr val="0000FF"/>
                </a:solidFill>
                <a:latin typeface="Times New Roman" panose="02020603050405020304" pitchFamily="18" charset="0"/>
              </a:rPr>
              <a:t>＋</a:t>
            </a:r>
            <a:r>
              <a:rPr lang="en-US" altLang="zh-CN" sz="2400" b="1">
                <a:solidFill>
                  <a:srgbClr val="0000FF"/>
                </a:solidFill>
                <a:latin typeface="Times New Roman" panose="02020603050405020304" pitchFamily="18" charset="0"/>
              </a:rPr>
              <a:t>6</a:t>
            </a:r>
            <a:r>
              <a:rPr lang="en-US" altLang="zh-CN" sz="2400" b="1" i="1">
                <a:solidFill>
                  <a:srgbClr val="0000FF"/>
                </a:solidFill>
                <a:latin typeface="Times New Roman" panose="02020603050405020304" pitchFamily="18" charset="0"/>
              </a:rPr>
              <a:t>x</a:t>
            </a:r>
            <a:r>
              <a:rPr lang="zh-CN" altLang="en-US" sz="2400" b="1">
                <a:solidFill>
                  <a:srgbClr val="0000FF"/>
                </a:solidFill>
                <a:latin typeface="Times New Roman" panose="02020603050405020304" pitchFamily="18" charset="0"/>
              </a:rPr>
              <a:t>－</a:t>
            </a:r>
            <a:r>
              <a:rPr lang="en-US" altLang="zh-CN" sz="2400" b="1">
                <a:solidFill>
                  <a:srgbClr val="0000FF"/>
                </a:solidFill>
                <a:latin typeface="Times New Roman" panose="02020603050405020304" pitchFamily="18" charset="0"/>
              </a:rPr>
              <a:t>2</a:t>
            </a:r>
          </a:p>
        </p:txBody>
      </p:sp>
      <p:sp>
        <p:nvSpPr>
          <p:cNvPr id="64519" name="矩形 64518"/>
          <p:cNvSpPr>
            <a:spLocks noChangeArrowheads="1"/>
          </p:cNvSpPr>
          <p:nvPr/>
        </p:nvSpPr>
        <p:spPr bwMode="auto">
          <a:xfrm>
            <a:off x="1044575" y="2452688"/>
            <a:ext cx="266700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altLang="zh-CN" sz="2800" b="1">
                <a:solidFill>
                  <a:srgbClr val="FF3300"/>
                </a:solidFill>
                <a:latin typeface="Times New Roman" panose="02020603050405020304" pitchFamily="18" charset="0"/>
                <a:sym typeface="Symbol" panose="05050102010706020507" pitchFamily="18" charset="2"/>
              </a:rPr>
              <a:t>-—             ——</a:t>
            </a:r>
          </a:p>
        </p:txBody>
      </p:sp>
      <p:sp>
        <p:nvSpPr>
          <p:cNvPr id="64520" name="矩形 64519"/>
          <p:cNvSpPr>
            <a:spLocks noChangeArrowheads="1"/>
          </p:cNvSpPr>
          <p:nvPr/>
        </p:nvSpPr>
        <p:spPr bwMode="auto">
          <a:xfrm>
            <a:off x="1546225" y="2540000"/>
            <a:ext cx="264795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===              ===</a:t>
            </a:r>
          </a:p>
        </p:txBody>
      </p:sp>
      <p:sp>
        <p:nvSpPr>
          <p:cNvPr id="64521" name="文本框 64520"/>
          <p:cNvSpPr txBox="1">
            <a:spLocks noChangeArrowheads="1"/>
          </p:cNvSpPr>
          <p:nvPr/>
        </p:nvSpPr>
        <p:spPr bwMode="auto">
          <a:xfrm>
            <a:off x="2263775" y="2520950"/>
            <a:ext cx="2590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400" b="1">
                <a:solidFill>
                  <a:srgbClr val="00CC00"/>
                </a:solidFill>
                <a:latin typeface="Times New Roman" panose="02020603050405020304" pitchFamily="18" charset="0"/>
              </a:rPr>
              <a:t>~~~                 ~~~</a:t>
            </a:r>
          </a:p>
        </p:txBody>
      </p:sp>
      <p:sp>
        <p:nvSpPr>
          <p:cNvPr id="64522" name="矩形 64521"/>
          <p:cNvSpPr>
            <a:spLocks noChangeArrowheads="1"/>
          </p:cNvSpPr>
          <p:nvPr/>
        </p:nvSpPr>
        <p:spPr bwMode="auto">
          <a:xfrm>
            <a:off x="663575" y="2901950"/>
            <a:ext cx="50609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zh-CN" altLang="en-US" sz="2400" b="1">
                <a:solidFill>
                  <a:srgbClr val="0000FF"/>
                </a:solidFill>
                <a:latin typeface="Times New Roman" panose="02020603050405020304" pitchFamily="18" charset="0"/>
              </a:rPr>
              <a:t>＝（</a:t>
            </a:r>
            <a:r>
              <a:rPr lang="en-US" altLang="zh-CN" sz="2400" b="1">
                <a:solidFill>
                  <a:srgbClr val="0000FF"/>
                </a:solidFill>
                <a:latin typeface="Times New Roman" panose="02020603050405020304" pitchFamily="18" charset="0"/>
              </a:rPr>
              <a:t>4</a:t>
            </a:r>
            <a:r>
              <a:rPr lang="en-US" altLang="zh-CN" sz="2400" b="1" i="1">
                <a:solidFill>
                  <a:srgbClr val="0000FF"/>
                </a:solidFill>
                <a:latin typeface="Times New Roman" panose="02020603050405020304" pitchFamily="18" charset="0"/>
              </a:rPr>
              <a:t>x</a:t>
            </a:r>
            <a:r>
              <a:rPr lang="en-US" altLang="zh-CN" sz="2400" b="1" baseline="30000">
                <a:solidFill>
                  <a:srgbClr val="0000FF"/>
                </a:solidFill>
                <a:latin typeface="Times New Roman" panose="02020603050405020304" pitchFamily="18" charset="0"/>
              </a:rPr>
              <a:t>2</a:t>
            </a:r>
            <a:r>
              <a:rPr lang="zh-CN" altLang="en-US" sz="2400" b="1">
                <a:solidFill>
                  <a:srgbClr val="0000FF"/>
                </a:solidFill>
                <a:latin typeface="Times New Roman" panose="02020603050405020304" pitchFamily="18" charset="0"/>
              </a:rPr>
              <a:t>－</a:t>
            </a:r>
            <a:r>
              <a:rPr lang="en-US" altLang="zh-CN" sz="2400" b="1">
                <a:solidFill>
                  <a:srgbClr val="0000FF"/>
                </a:solidFill>
                <a:latin typeface="Times New Roman" panose="02020603050405020304" pitchFamily="18" charset="0"/>
              </a:rPr>
              <a:t>3</a:t>
            </a:r>
            <a:r>
              <a:rPr lang="en-US" altLang="zh-CN" sz="2400" b="1" i="1">
                <a:solidFill>
                  <a:srgbClr val="0000FF"/>
                </a:solidFill>
                <a:latin typeface="Times New Roman" panose="02020603050405020304" pitchFamily="18" charset="0"/>
              </a:rPr>
              <a:t>x</a:t>
            </a:r>
            <a:r>
              <a:rPr lang="en-US" altLang="zh-CN" sz="2400" b="1" baseline="30000">
                <a:solidFill>
                  <a:srgbClr val="0000FF"/>
                </a:solidFill>
                <a:latin typeface="Times New Roman" panose="02020603050405020304" pitchFamily="18" charset="0"/>
              </a:rPr>
              <a:t>2</a:t>
            </a:r>
            <a:r>
              <a:rPr lang="zh-CN" altLang="en-US" sz="2400" b="1">
                <a:solidFill>
                  <a:srgbClr val="0000FF"/>
                </a:solidFill>
                <a:latin typeface="Times New Roman" panose="02020603050405020304" pitchFamily="18" charset="0"/>
              </a:rPr>
              <a:t>）＋</a:t>
            </a:r>
            <a:r>
              <a:rPr lang="en-US" altLang="zh-CN" sz="2400" b="1">
                <a:solidFill>
                  <a:srgbClr val="0000FF"/>
                </a:solidFill>
                <a:latin typeface="Times New Roman" panose="02020603050405020304" pitchFamily="18" charset="0"/>
              </a:rPr>
              <a:t>(</a:t>
            </a:r>
            <a:r>
              <a:rPr lang="zh-CN" altLang="en-US" sz="2400" b="1">
                <a:solidFill>
                  <a:srgbClr val="0000FF"/>
                </a:solidFill>
                <a:latin typeface="Times New Roman" panose="02020603050405020304" pitchFamily="18" charset="0"/>
              </a:rPr>
              <a:t>－</a:t>
            </a:r>
            <a:r>
              <a:rPr lang="en-US" altLang="zh-CN" sz="2400" b="1">
                <a:solidFill>
                  <a:srgbClr val="0000FF"/>
                </a:solidFill>
                <a:latin typeface="Times New Roman" panose="02020603050405020304" pitchFamily="18" charset="0"/>
              </a:rPr>
              <a:t>8</a:t>
            </a:r>
            <a:r>
              <a:rPr lang="en-US" altLang="zh-CN" sz="2400" b="1" i="1">
                <a:solidFill>
                  <a:srgbClr val="0000FF"/>
                </a:solidFill>
                <a:latin typeface="Times New Roman" panose="02020603050405020304" pitchFamily="18" charset="0"/>
              </a:rPr>
              <a:t>x</a:t>
            </a:r>
            <a:r>
              <a:rPr lang="zh-CN" altLang="en-US" sz="2400" b="1">
                <a:solidFill>
                  <a:srgbClr val="0000FF"/>
                </a:solidFill>
                <a:latin typeface="Times New Roman" panose="02020603050405020304" pitchFamily="18" charset="0"/>
              </a:rPr>
              <a:t>＋</a:t>
            </a:r>
            <a:r>
              <a:rPr lang="en-US" altLang="zh-CN" sz="2400" b="1">
                <a:solidFill>
                  <a:srgbClr val="0000FF"/>
                </a:solidFill>
                <a:latin typeface="Times New Roman" panose="02020603050405020304" pitchFamily="18" charset="0"/>
              </a:rPr>
              <a:t>6</a:t>
            </a:r>
            <a:r>
              <a:rPr lang="en-US" altLang="zh-CN" sz="2400" b="1" i="1">
                <a:solidFill>
                  <a:srgbClr val="0000FF"/>
                </a:solidFill>
                <a:latin typeface="Times New Roman" panose="02020603050405020304" pitchFamily="18" charset="0"/>
              </a:rPr>
              <a:t>x</a:t>
            </a:r>
            <a:r>
              <a:rPr lang="en-US" altLang="zh-CN" sz="2400" b="1">
                <a:solidFill>
                  <a:srgbClr val="0000FF"/>
                </a:solidFill>
                <a:latin typeface="Times New Roman" panose="02020603050405020304" pitchFamily="18" charset="0"/>
              </a:rPr>
              <a:t>)</a:t>
            </a:r>
            <a:r>
              <a:rPr lang="zh-CN" altLang="en-US" sz="2400" b="1">
                <a:solidFill>
                  <a:srgbClr val="0000FF"/>
                </a:solidFill>
                <a:latin typeface="Times New Roman" panose="02020603050405020304" pitchFamily="18" charset="0"/>
              </a:rPr>
              <a:t>＋</a:t>
            </a:r>
            <a:r>
              <a:rPr lang="en-US" altLang="zh-CN" sz="2400" b="1">
                <a:solidFill>
                  <a:srgbClr val="0000FF"/>
                </a:solidFill>
                <a:latin typeface="Times New Roman" panose="02020603050405020304" pitchFamily="18" charset="0"/>
              </a:rPr>
              <a:t>(5</a:t>
            </a:r>
            <a:r>
              <a:rPr lang="zh-CN" altLang="en-US" sz="2400" b="1">
                <a:solidFill>
                  <a:srgbClr val="0000FF"/>
                </a:solidFill>
                <a:latin typeface="Times New Roman" panose="02020603050405020304" pitchFamily="18" charset="0"/>
              </a:rPr>
              <a:t>－</a:t>
            </a:r>
            <a:r>
              <a:rPr lang="en-US" altLang="zh-CN" sz="2400" b="1">
                <a:solidFill>
                  <a:srgbClr val="0000FF"/>
                </a:solidFill>
                <a:latin typeface="Times New Roman" panose="02020603050405020304" pitchFamily="18" charset="0"/>
              </a:rPr>
              <a:t>2)</a:t>
            </a:r>
          </a:p>
        </p:txBody>
      </p:sp>
      <p:sp>
        <p:nvSpPr>
          <p:cNvPr id="64523" name="矩形 64522"/>
          <p:cNvSpPr>
            <a:spLocks noChangeArrowheads="1"/>
          </p:cNvSpPr>
          <p:nvPr/>
        </p:nvSpPr>
        <p:spPr bwMode="auto">
          <a:xfrm>
            <a:off x="663575" y="3359150"/>
            <a:ext cx="22669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algn="ctr"/>
            <a:r>
              <a:rPr lang="zh-CN" altLang="en-US" sz="2400" b="1">
                <a:solidFill>
                  <a:srgbClr val="0000FF"/>
                </a:solidFill>
                <a:latin typeface="Times New Roman" panose="02020603050405020304" pitchFamily="18" charset="0"/>
              </a:rPr>
              <a:t>＝  </a:t>
            </a:r>
            <a:r>
              <a:rPr lang="en-US" altLang="zh-CN" sz="2400" b="1" i="1">
                <a:solidFill>
                  <a:srgbClr val="0000FF"/>
                </a:solidFill>
                <a:latin typeface="Times New Roman" panose="02020603050405020304" pitchFamily="18" charset="0"/>
              </a:rPr>
              <a:t>x</a:t>
            </a:r>
            <a:r>
              <a:rPr lang="en-US" altLang="zh-CN" sz="2400" b="1" baseline="30000">
                <a:solidFill>
                  <a:srgbClr val="0000FF"/>
                </a:solidFill>
                <a:latin typeface="Times New Roman" panose="02020603050405020304" pitchFamily="18" charset="0"/>
              </a:rPr>
              <a:t>2</a:t>
            </a:r>
            <a:r>
              <a:rPr lang="zh-CN" altLang="en-US" sz="2400" b="1">
                <a:solidFill>
                  <a:srgbClr val="0000FF"/>
                </a:solidFill>
                <a:latin typeface="Times New Roman" panose="02020603050405020304" pitchFamily="18" charset="0"/>
              </a:rPr>
              <a:t>－</a:t>
            </a:r>
            <a:r>
              <a:rPr lang="en-US" altLang="zh-CN" sz="2400" b="1">
                <a:solidFill>
                  <a:srgbClr val="0000FF"/>
                </a:solidFill>
                <a:latin typeface="Times New Roman" panose="02020603050405020304" pitchFamily="18" charset="0"/>
              </a:rPr>
              <a:t>2</a:t>
            </a:r>
            <a:r>
              <a:rPr lang="en-US" altLang="zh-CN" sz="2400" b="1" i="1">
                <a:solidFill>
                  <a:srgbClr val="0000FF"/>
                </a:solidFill>
                <a:latin typeface="Times New Roman" panose="02020603050405020304" pitchFamily="18" charset="0"/>
              </a:rPr>
              <a:t>x</a:t>
            </a:r>
            <a:r>
              <a:rPr lang="zh-CN" altLang="en-US" sz="2400" b="1">
                <a:solidFill>
                  <a:srgbClr val="0000FF"/>
                </a:solidFill>
                <a:latin typeface="Times New Roman" panose="02020603050405020304" pitchFamily="18" charset="0"/>
              </a:rPr>
              <a:t>＋</a:t>
            </a:r>
            <a:r>
              <a:rPr lang="en-US" altLang="zh-CN" sz="2400" b="1">
                <a:solidFill>
                  <a:srgbClr val="0000FF"/>
                </a:solidFill>
                <a:latin typeface="Times New Roman" panose="02020603050405020304" pitchFamily="18" charset="0"/>
              </a:rPr>
              <a:t>3</a:t>
            </a:r>
            <a:r>
              <a:rPr lang="zh-CN" altLang="en-US" sz="2400" b="1">
                <a:solidFill>
                  <a:srgbClr val="0000FF"/>
                </a:solidFill>
                <a:latin typeface="Times New Roman" panose="02020603050405020304" pitchFamily="18" charset="0"/>
              </a:rPr>
              <a:t>；</a:t>
            </a:r>
          </a:p>
        </p:txBody>
      </p:sp>
      <p:sp>
        <p:nvSpPr>
          <p:cNvPr id="64532" name="文本框 64531"/>
          <p:cNvSpPr txBox="1">
            <a:spLocks noChangeArrowheads="1"/>
          </p:cNvSpPr>
          <p:nvPr/>
        </p:nvSpPr>
        <p:spPr bwMode="auto">
          <a:xfrm>
            <a:off x="412750" y="3781425"/>
            <a:ext cx="44180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400" b="1">
                <a:solidFill>
                  <a:srgbClr val="0000FF"/>
                </a:solidFill>
                <a:latin typeface="Times New Roman" panose="02020603050405020304" pitchFamily="18" charset="0"/>
              </a:rPr>
              <a:t>合并同类项的步骤：</a:t>
            </a:r>
          </a:p>
        </p:txBody>
      </p:sp>
      <p:sp>
        <p:nvSpPr>
          <p:cNvPr id="64533" name="文本框 64532"/>
          <p:cNvSpPr txBox="1">
            <a:spLocks noChangeArrowheads="1"/>
          </p:cNvSpPr>
          <p:nvPr/>
        </p:nvSpPr>
        <p:spPr bwMode="auto">
          <a:xfrm>
            <a:off x="835025" y="4487863"/>
            <a:ext cx="397033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400" b="1">
                <a:solidFill>
                  <a:srgbClr val="0000FF"/>
                </a:solidFill>
                <a:latin typeface="Times New Roman" panose="02020603050405020304" pitchFamily="18" charset="0"/>
              </a:rPr>
              <a:t>1</a:t>
            </a:r>
            <a:r>
              <a:rPr lang="zh-CN" altLang="en-US" sz="2400" b="1">
                <a:solidFill>
                  <a:srgbClr val="0000FF"/>
                </a:solidFill>
                <a:latin typeface="Times New Roman" panose="02020603050405020304" pitchFamily="18" charset="0"/>
              </a:rPr>
              <a:t>、找出同类项；</a:t>
            </a:r>
          </a:p>
        </p:txBody>
      </p:sp>
      <p:sp>
        <p:nvSpPr>
          <p:cNvPr id="64534" name="文本框 64533"/>
          <p:cNvSpPr txBox="1">
            <a:spLocks noChangeArrowheads="1"/>
          </p:cNvSpPr>
          <p:nvPr/>
        </p:nvSpPr>
        <p:spPr bwMode="auto">
          <a:xfrm>
            <a:off x="835025" y="5249863"/>
            <a:ext cx="3429000" cy="430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ct val="80000"/>
              </a:lnSpc>
              <a:spcBef>
                <a:spcPct val="50000"/>
              </a:spcBef>
            </a:pPr>
            <a:r>
              <a:rPr lang="en-US" altLang="zh-CN" sz="2400" b="1">
                <a:solidFill>
                  <a:srgbClr val="0000FF"/>
                </a:solidFill>
                <a:latin typeface="Times New Roman" panose="02020603050405020304" pitchFamily="18" charset="0"/>
              </a:rPr>
              <a:t>2</a:t>
            </a:r>
            <a:r>
              <a:rPr lang="zh-CN" altLang="en-US" sz="2400" b="1">
                <a:solidFill>
                  <a:srgbClr val="0000FF"/>
                </a:solidFill>
                <a:latin typeface="Times New Roman" panose="02020603050405020304" pitchFamily="18" charset="0"/>
              </a:rPr>
              <a:t>、结合同类项；</a:t>
            </a:r>
          </a:p>
        </p:txBody>
      </p:sp>
      <p:sp>
        <p:nvSpPr>
          <p:cNvPr id="64535" name="文本框 64534"/>
          <p:cNvSpPr txBox="1">
            <a:spLocks noChangeArrowheads="1"/>
          </p:cNvSpPr>
          <p:nvPr/>
        </p:nvSpPr>
        <p:spPr bwMode="auto">
          <a:xfrm>
            <a:off x="835025" y="5859463"/>
            <a:ext cx="38973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400" b="1">
                <a:solidFill>
                  <a:srgbClr val="0000FF"/>
                </a:solidFill>
                <a:latin typeface="Times New Roman" panose="02020603050405020304" pitchFamily="18" charset="0"/>
              </a:rPr>
              <a:t>3</a:t>
            </a:r>
            <a:r>
              <a:rPr lang="zh-CN" altLang="en-US" sz="2400" b="1">
                <a:solidFill>
                  <a:srgbClr val="0000FF"/>
                </a:solidFill>
                <a:latin typeface="Times New Roman" panose="02020603050405020304" pitchFamily="18" charset="0"/>
              </a:rPr>
              <a:t>、合并同类项。</a:t>
            </a:r>
          </a:p>
        </p:txBody>
      </p:sp>
      <p:sp>
        <p:nvSpPr>
          <p:cNvPr id="20493" name="Host Control  64535"/>
          <p:cNvSpPr>
            <a:spLocks noChangeArrowheads="1"/>
          </p:cNvSpPr>
          <p:nvPr/>
        </p:nvSpPr>
        <p:spPr bwMode="auto">
          <a:xfrm>
            <a:off x="4192588" y="3162300"/>
            <a:ext cx="9144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pic>
        <p:nvPicPr>
          <p:cNvPr id="20494" name="图片 66574" descr="2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419475" y="404813"/>
            <a:ext cx="2089150" cy="565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45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"/>
                                        <p:tgtEl>
                                          <p:spTgt spid="645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645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645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645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645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7" dur="500"/>
                                        <p:tgtEl>
                                          <p:spTgt spid="645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2" dur="500"/>
                                        <p:tgtEl>
                                          <p:spTgt spid="645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7" dur="500"/>
                                        <p:tgtEl>
                                          <p:spTgt spid="645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52" dur="500"/>
                                        <p:tgtEl>
                                          <p:spTgt spid="645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518" grpId="0"/>
      <p:bldP spid="64519" grpId="0"/>
      <p:bldP spid="64520" grpId="0"/>
      <p:bldP spid="64521" grpId="0"/>
      <p:bldP spid="64522" grpId="0"/>
      <p:bldP spid="64523" grpId="0"/>
      <p:bldP spid="64532" grpId="0"/>
      <p:bldP spid="64533" grpId="0"/>
      <p:bldP spid="64534" grpId="0"/>
      <p:bldP spid="6453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文本框 64515"/>
          <p:cNvSpPr txBox="1">
            <a:spLocks noChangeArrowheads="1"/>
          </p:cNvSpPr>
          <p:nvPr/>
        </p:nvSpPr>
        <p:spPr bwMode="auto">
          <a:xfrm>
            <a:off x="15875" y="1111250"/>
            <a:ext cx="8848725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zh-CN" alt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例</a:t>
            </a:r>
            <a:r>
              <a:rPr lang="en-US" altLang="zh-CN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1   </a:t>
            </a:r>
            <a:r>
              <a:rPr lang="zh-CN" alt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先找出下列多项式中的同类项，然后合并同类项：</a:t>
            </a:r>
            <a:endParaRPr lang="zh-CN" altLang="en-US" sz="2400" b="1" dirty="0">
              <a:solidFill>
                <a:srgbClr val="0000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21506" name="矩形 64523"/>
          <p:cNvSpPr>
            <a:spLocks noChangeArrowheads="1"/>
          </p:cNvSpPr>
          <p:nvPr/>
        </p:nvSpPr>
        <p:spPr bwMode="auto">
          <a:xfrm>
            <a:off x="579438" y="1638300"/>
            <a:ext cx="51339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algn="ctr"/>
            <a:r>
              <a:rPr lang="zh-CN" altLang="en-US" sz="2400" b="1">
                <a:solidFill>
                  <a:srgbClr val="0000FF"/>
                </a:solidFill>
                <a:latin typeface="Times New Roman" panose="02020603050405020304" pitchFamily="18" charset="0"/>
              </a:rPr>
              <a:t>（</a:t>
            </a:r>
            <a:r>
              <a:rPr lang="en-US" altLang="zh-CN" sz="2400" b="1">
                <a:solidFill>
                  <a:srgbClr val="0000FF"/>
                </a:solidFill>
                <a:latin typeface="Times New Roman" panose="02020603050405020304" pitchFamily="18" charset="0"/>
              </a:rPr>
              <a:t>2</a:t>
            </a:r>
            <a:r>
              <a:rPr lang="zh-CN" altLang="en-US" sz="2400" b="1">
                <a:solidFill>
                  <a:srgbClr val="0000FF"/>
                </a:solidFill>
                <a:latin typeface="Times New Roman" panose="02020603050405020304" pitchFamily="18" charset="0"/>
              </a:rPr>
              <a:t>）</a:t>
            </a:r>
            <a:r>
              <a:rPr lang="en-US" altLang="zh-CN" sz="2400" b="1" i="1">
                <a:solidFill>
                  <a:srgbClr val="0000FF"/>
                </a:solidFill>
                <a:latin typeface="Times New Roman" panose="02020603050405020304" pitchFamily="18" charset="0"/>
              </a:rPr>
              <a:t>xy</a:t>
            </a:r>
            <a:r>
              <a:rPr lang="en-US" altLang="zh-CN" sz="2400" b="1" baseline="30000">
                <a:solidFill>
                  <a:srgbClr val="0000FF"/>
                </a:solidFill>
                <a:latin typeface="Times New Roman" panose="02020603050405020304" pitchFamily="18" charset="0"/>
              </a:rPr>
              <a:t>2 </a:t>
            </a:r>
            <a:r>
              <a:rPr lang="zh-CN" altLang="en-US" sz="2400" b="1">
                <a:solidFill>
                  <a:srgbClr val="0000FF"/>
                </a:solidFill>
                <a:latin typeface="Times New Roman" panose="02020603050405020304" pitchFamily="18" charset="0"/>
              </a:rPr>
              <a:t>－</a:t>
            </a:r>
            <a:r>
              <a:rPr lang="en-US" altLang="zh-CN" sz="2400" b="1">
                <a:solidFill>
                  <a:srgbClr val="0000FF"/>
                </a:solidFill>
                <a:latin typeface="Times New Roman" panose="02020603050405020304" pitchFamily="18" charset="0"/>
              </a:rPr>
              <a:t>3</a:t>
            </a:r>
            <a:r>
              <a:rPr lang="en-US" altLang="zh-CN" sz="2400" b="1" i="1">
                <a:solidFill>
                  <a:srgbClr val="0000FF"/>
                </a:solidFill>
                <a:latin typeface="Times New Roman" panose="02020603050405020304" pitchFamily="18" charset="0"/>
              </a:rPr>
              <a:t>y</a:t>
            </a:r>
            <a:r>
              <a:rPr lang="en-US" altLang="zh-CN" sz="2400" b="1" baseline="30000">
                <a:solidFill>
                  <a:srgbClr val="0000FF"/>
                </a:solidFill>
                <a:latin typeface="Times New Roman" panose="02020603050405020304" pitchFamily="18" charset="0"/>
              </a:rPr>
              <a:t>3 </a:t>
            </a:r>
            <a:r>
              <a:rPr lang="zh-CN" altLang="en-US" sz="2400" b="1">
                <a:solidFill>
                  <a:srgbClr val="0000FF"/>
                </a:solidFill>
                <a:latin typeface="Times New Roman" panose="02020603050405020304" pitchFamily="18" charset="0"/>
              </a:rPr>
              <a:t>－</a:t>
            </a:r>
            <a:r>
              <a:rPr lang="en-US" altLang="zh-CN" sz="2400" b="1">
                <a:solidFill>
                  <a:srgbClr val="0000FF"/>
                </a:solidFill>
                <a:latin typeface="Times New Roman" panose="02020603050405020304" pitchFamily="18" charset="0"/>
              </a:rPr>
              <a:t>3</a:t>
            </a:r>
            <a:r>
              <a:rPr lang="en-US" altLang="zh-CN" sz="2400" b="1" i="1">
                <a:solidFill>
                  <a:srgbClr val="0000FF"/>
                </a:solidFill>
                <a:latin typeface="Times New Roman" panose="02020603050405020304" pitchFamily="18" charset="0"/>
              </a:rPr>
              <a:t>x</a:t>
            </a:r>
            <a:r>
              <a:rPr lang="en-US" altLang="zh-CN" sz="2400" b="1" baseline="30000">
                <a:solidFill>
                  <a:srgbClr val="0000FF"/>
                </a:solidFill>
                <a:latin typeface="Times New Roman" panose="02020603050405020304" pitchFamily="18" charset="0"/>
              </a:rPr>
              <a:t>2</a:t>
            </a:r>
            <a:r>
              <a:rPr lang="en-US" altLang="zh-CN" sz="2400" b="1" i="1">
                <a:solidFill>
                  <a:srgbClr val="0000FF"/>
                </a:solidFill>
                <a:latin typeface="Times New Roman" panose="02020603050405020304" pitchFamily="18" charset="0"/>
              </a:rPr>
              <a:t>y</a:t>
            </a:r>
            <a:r>
              <a:rPr lang="zh-CN" altLang="en-US" sz="2400" b="1">
                <a:solidFill>
                  <a:srgbClr val="0000FF"/>
                </a:solidFill>
                <a:latin typeface="Times New Roman" panose="02020603050405020304" pitchFamily="18" charset="0"/>
              </a:rPr>
              <a:t>＋</a:t>
            </a:r>
            <a:r>
              <a:rPr lang="en-US" altLang="zh-CN" sz="2400" b="1">
                <a:solidFill>
                  <a:srgbClr val="0000FF"/>
                </a:solidFill>
                <a:latin typeface="Times New Roman" panose="02020603050405020304" pitchFamily="18" charset="0"/>
              </a:rPr>
              <a:t>2</a:t>
            </a:r>
            <a:r>
              <a:rPr lang="en-US" altLang="zh-CN" sz="2400" b="1" i="1">
                <a:solidFill>
                  <a:srgbClr val="0000FF"/>
                </a:solidFill>
                <a:latin typeface="Times New Roman" panose="02020603050405020304" pitchFamily="18" charset="0"/>
              </a:rPr>
              <a:t>y</a:t>
            </a:r>
            <a:r>
              <a:rPr lang="en-US" altLang="zh-CN" sz="2400" b="1" baseline="30000">
                <a:solidFill>
                  <a:srgbClr val="0000FF"/>
                </a:solidFill>
                <a:latin typeface="Times New Roman" panose="02020603050405020304" pitchFamily="18" charset="0"/>
              </a:rPr>
              <a:t>3</a:t>
            </a:r>
            <a:r>
              <a:rPr lang="zh-CN" altLang="en-US" sz="2400" b="1">
                <a:solidFill>
                  <a:srgbClr val="0000FF"/>
                </a:solidFill>
                <a:latin typeface="Times New Roman" panose="02020603050405020304" pitchFamily="18" charset="0"/>
              </a:rPr>
              <a:t>－</a:t>
            </a:r>
            <a:r>
              <a:rPr lang="en-US" altLang="zh-CN" sz="2400" b="1" i="1">
                <a:solidFill>
                  <a:srgbClr val="0000FF"/>
                </a:solidFill>
                <a:latin typeface="Times New Roman" panose="02020603050405020304" pitchFamily="18" charset="0"/>
              </a:rPr>
              <a:t>x</a:t>
            </a:r>
            <a:r>
              <a:rPr lang="en-US" altLang="zh-CN" sz="2400" b="1" baseline="30000">
                <a:solidFill>
                  <a:srgbClr val="0000FF"/>
                </a:solidFill>
                <a:latin typeface="Times New Roman" panose="02020603050405020304" pitchFamily="18" charset="0"/>
              </a:rPr>
              <a:t>2</a:t>
            </a:r>
            <a:r>
              <a:rPr lang="en-US" altLang="zh-CN" sz="2400" b="1" i="1">
                <a:solidFill>
                  <a:srgbClr val="0000FF"/>
                </a:solidFill>
                <a:latin typeface="Times New Roman" panose="02020603050405020304" pitchFamily="18" charset="0"/>
              </a:rPr>
              <a:t>y</a:t>
            </a:r>
            <a:r>
              <a:rPr lang="zh-CN" altLang="en-US" sz="2400" b="1">
                <a:solidFill>
                  <a:srgbClr val="0000FF"/>
                </a:solidFill>
                <a:latin typeface="Times New Roman" panose="02020603050405020304" pitchFamily="18" charset="0"/>
              </a:rPr>
              <a:t>－ </a:t>
            </a:r>
            <a:r>
              <a:rPr lang="en-US" altLang="zh-CN" sz="2400" b="1" i="1">
                <a:solidFill>
                  <a:srgbClr val="0000FF"/>
                </a:solidFill>
                <a:latin typeface="Times New Roman" panose="02020603050405020304" pitchFamily="18" charset="0"/>
              </a:rPr>
              <a:t>xy</a:t>
            </a:r>
            <a:r>
              <a:rPr lang="en-US" altLang="zh-CN" sz="2400" b="1" baseline="30000">
                <a:solidFill>
                  <a:srgbClr val="0000FF"/>
                </a:solidFill>
                <a:latin typeface="Times New Roman" panose="02020603050405020304" pitchFamily="18" charset="0"/>
              </a:rPr>
              <a:t>2</a:t>
            </a:r>
          </a:p>
        </p:txBody>
      </p:sp>
      <p:sp>
        <p:nvSpPr>
          <p:cNvPr id="64525" name="矩形 64524"/>
          <p:cNvSpPr>
            <a:spLocks noChangeArrowheads="1"/>
          </p:cNvSpPr>
          <p:nvPr/>
        </p:nvSpPr>
        <p:spPr bwMode="auto">
          <a:xfrm>
            <a:off x="790575" y="2171700"/>
            <a:ext cx="50577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algn="ctr"/>
            <a:r>
              <a:rPr lang="zh-CN" altLang="en-US" sz="2400" b="1">
                <a:solidFill>
                  <a:srgbClr val="0000FF"/>
                </a:solidFill>
                <a:latin typeface="Times New Roman" panose="02020603050405020304" pitchFamily="18" charset="0"/>
              </a:rPr>
              <a:t>解： </a:t>
            </a:r>
            <a:r>
              <a:rPr lang="en-US" altLang="zh-CN" sz="2400" b="1" i="1">
                <a:solidFill>
                  <a:srgbClr val="0000FF"/>
                </a:solidFill>
                <a:latin typeface="Times New Roman" panose="02020603050405020304" pitchFamily="18" charset="0"/>
              </a:rPr>
              <a:t>xy</a:t>
            </a:r>
            <a:r>
              <a:rPr lang="en-US" altLang="zh-CN" sz="2400" b="1" baseline="30000">
                <a:solidFill>
                  <a:srgbClr val="0000FF"/>
                </a:solidFill>
                <a:latin typeface="Times New Roman" panose="02020603050405020304" pitchFamily="18" charset="0"/>
              </a:rPr>
              <a:t>2 </a:t>
            </a:r>
            <a:r>
              <a:rPr lang="zh-CN" altLang="en-US" sz="2400" b="1">
                <a:solidFill>
                  <a:srgbClr val="0000FF"/>
                </a:solidFill>
                <a:latin typeface="Times New Roman" panose="02020603050405020304" pitchFamily="18" charset="0"/>
              </a:rPr>
              <a:t>－</a:t>
            </a:r>
            <a:r>
              <a:rPr lang="en-US" altLang="zh-CN" sz="2400" b="1">
                <a:solidFill>
                  <a:srgbClr val="0000FF"/>
                </a:solidFill>
                <a:latin typeface="Times New Roman" panose="02020603050405020304" pitchFamily="18" charset="0"/>
              </a:rPr>
              <a:t>3</a:t>
            </a:r>
            <a:r>
              <a:rPr lang="en-US" altLang="zh-CN" sz="2400" b="1" i="1">
                <a:solidFill>
                  <a:srgbClr val="0000FF"/>
                </a:solidFill>
                <a:latin typeface="Times New Roman" panose="02020603050405020304" pitchFamily="18" charset="0"/>
              </a:rPr>
              <a:t>y</a:t>
            </a:r>
            <a:r>
              <a:rPr lang="en-US" altLang="zh-CN" sz="2400" b="1" baseline="30000">
                <a:solidFill>
                  <a:srgbClr val="0000FF"/>
                </a:solidFill>
                <a:latin typeface="Times New Roman" panose="02020603050405020304" pitchFamily="18" charset="0"/>
              </a:rPr>
              <a:t>3 </a:t>
            </a:r>
            <a:r>
              <a:rPr lang="zh-CN" altLang="en-US" sz="2400" b="1">
                <a:solidFill>
                  <a:srgbClr val="0000FF"/>
                </a:solidFill>
                <a:latin typeface="Times New Roman" panose="02020603050405020304" pitchFamily="18" charset="0"/>
              </a:rPr>
              <a:t>－</a:t>
            </a:r>
            <a:r>
              <a:rPr lang="en-US" altLang="zh-CN" sz="2400" b="1">
                <a:solidFill>
                  <a:srgbClr val="0000FF"/>
                </a:solidFill>
                <a:latin typeface="Times New Roman" panose="02020603050405020304" pitchFamily="18" charset="0"/>
              </a:rPr>
              <a:t>3</a:t>
            </a:r>
            <a:r>
              <a:rPr lang="en-US" altLang="zh-CN" sz="2400" b="1" i="1">
                <a:solidFill>
                  <a:srgbClr val="0000FF"/>
                </a:solidFill>
                <a:latin typeface="Times New Roman" panose="02020603050405020304" pitchFamily="18" charset="0"/>
              </a:rPr>
              <a:t>x</a:t>
            </a:r>
            <a:r>
              <a:rPr lang="en-US" altLang="zh-CN" sz="2400" b="1" baseline="30000">
                <a:solidFill>
                  <a:srgbClr val="0000FF"/>
                </a:solidFill>
                <a:latin typeface="Times New Roman" panose="02020603050405020304" pitchFamily="18" charset="0"/>
              </a:rPr>
              <a:t>2</a:t>
            </a:r>
            <a:r>
              <a:rPr lang="en-US" altLang="zh-CN" sz="2400" b="1" i="1">
                <a:solidFill>
                  <a:srgbClr val="0000FF"/>
                </a:solidFill>
                <a:latin typeface="Times New Roman" panose="02020603050405020304" pitchFamily="18" charset="0"/>
              </a:rPr>
              <a:t>y</a:t>
            </a:r>
            <a:r>
              <a:rPr lang="zh-CN" altLang="en-US" sz="2400" b="1">
                <a:solidFill>
                  <a:srgbClr val="0000FF"/>
                </a:solidFill>
                <a:latin typeface="Times New Roman" panose="02020603050405020304" pitchFamily="18" charset="0"/>
              </a:rPr>
              <a:t>＋</a:t>
            </a:r>
            <a:r>
              <a:rPr lang="en-US" altLang="zh-CN" sz="2400" b="1">
                <a:solidFill>
                  <a:srgbClr val="0000FF"/>
                </a:solidFill>
                <a:latin typeface="Times New Roman" panose="02020603050405020304" pitchFamily="18" charset="0"/>
              </a:rPr>
              <a:t>2</a:t>
            </a:r>
            <a:r>
              <a:rPr lang="en-US" altLang="zh-CN" sz="2400" b="1" i="1">
                <a:solidFill>
                  <a:srgbClr val="0000FF"/>
                </a:solidFill>
                <a:latin typeface="Times New Roman" panose="02020603050405020304" pitchFamily="18" charset="0"/>
              </a:rPr>
              <a:t>y</a:t>
            </a:r>
            <a:r>
              <a:rPr lang="en-US" altLang="zh-CN" sz="2400" b="1" baseline="30000">
                <a:solidFill>
                  <a:srgbClr val="0000FF"/>
                </a:solidFill>
                <a:latin typeface="Times New Roman" panose="02020603050405020304" pitchFamily="18" charset="0"/>
              </a:rPr>
              <a:t>3</a:t>
            </a:r>
            <a:r>
              <a:rPr lang="zh-CN" altLang="en-US" sz="2400" b="1">
                <a:solidFill>
                  <a:srgbClr val="0000FF"/>
                </a:solidFill>
                <a:latin typeface="Times New Roman" panose="02020603050405020304" pitchFamily="18" charset="0"/>
              </a:rPr>
              <a:t>－</a:t>
            </a:r>
            <a:r>
              <a:rPr lang="en-US" altLang="zh-CN" sz="2400" b="1" i="1">
                <a:solidFill>
                  <a:srgbClr val="0000FF"/>
                </a:solidFill>
                <a:latin typeface="Times New Roman" panose="02020603050405020304" pitchFamily="18" charset="0"/>
              </a:rPr>
              <a:t>x</a:t>
            </a:r>
            <a:r>
              <a:rPr lang="en-US" altLang="zh-CN" sz="2400" b="1" baseline="30000">
                <a:solidFill>
                  <a:srgbClr val="0000FF"/>
                </a:solidFill>
                <a:latin typeface="Times New Roman" panose="02020603050405020304" pitchFamily="18" charset="0"/>
              </a:rPr>
              <a:t>2</a:t>
            </a:r>
            <a:r>
              <a:rPr lang="en-US" altLang="zh-CN" sz="2400" b="1" i="1">
                <a:solidFill>
                  <a:srgbClr val="0000FF"/>
                </a:solidFill>
                <a:latin typeface="Times New Roman" panose="02020603050405020304" pitchFamily="18" charset="0"/>
              </a:rPr>
              <a:t>y</a:t>
            </a:r>
            <a:r>
              <a:rPr lang="zh-CN" altLang="en-US" sz="2400" b="1">
                <a:solidFill>
                  <a:srgbClr val="0000FF"/>
                </a:solidFill>
                <a:latin typeface="Times New Roman" panose="02020603050405020304" pitchFamily="18" charset="0"/>
              </a:rPr>
              <a:t>－ </a:t>
            </a:r>
            <a:r>
              <a:rPr lang="en-US" altLang="zh-CN" sz="2400" b="1" i="1">
                <a:solidFill>
                  <a:srgbClr val="0000FF"/>
                </a:solidFill>
                <a:latin typeface="Times New Roman" panose="02020603050405020304" pitchFamily="18" charset="0"/>
              </a:rPr>
              <a:t>xy</a:t>
            </a:r>
            <a:r>
              <a:rPr lang="en-US" altLang="zh-CN" sz="2400" b="1" baseline="30000">
                <a:solidFill>
                  <a:srgbClr val="0000FF"/>
                </a:solidFill>
                <a:latin typeface="Times New Roman" panose="02020603050405020304" pitchFamily="18" charset="0"/>
              </a:rPr>
              <a:t>2</a:t>
            </a:r>
          </a:p>
        </p:txBody>
      </p:sp>
      <p:sp>
        <p:nvSpPr>
          <p:cNvPr id="64526" name="矩形 64525"/>
          <p:cNvSpPr>
            <a:spLocks noChangeArrowheads="1"/>
          </p:cNvSpPr>
          <p:nvPr/>
        </p:nvSpPr>
        <p:spPr bwMode="auto">
          <a:xfrm>
            <a:off x="1341438" y="2324100"/>
            <a:ext cx="48006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altLang="zh-CN" sz="2800" b="1">
                <a:solidFill>
                  <a:srgbClr val="0000FF"/>
                </a:solidFill>
                <a:latin typeface="Times New Roman" panose="02020603050405020304" pitchFamily="18" charset="0"/>
              </a:rPr>
              <a:t>—                                    ——</a:t>
            </a:r>
          </a:p>
        </p:txBody>
      </p:sp>
      <p:sp>
        <p:nvSpPr>
          <p:cNvPr id="64527" name="矩形 64526"/>
          <p:cNvSpPr>
            <a:spLocks noChangeArrowheads="1"/>
          </p:cNvSpPr>
          <p:nvPr/>
        </p:nvSpPr>
        <p:spPr bwMode="auto">
          <a:xfrm>
            <a:off x="1906588" y="2400300"/>
            <a:ext cx="255905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sz="2800" b="1">
                <a:solidFill>
                  <a:srgbClr val="FF3300"/>
                </a:solidFill>
                <a:latin typeface="Times New Roman" panose="02020603050405020304" pitchFamily="18" charset="0"/>
              </a:rPr>
              <a:t>===             ===</a:t>
            </a:r>
          </a:p>
        </p:txBody>
      </p:sp>
      <p:sp>
        <p:nvSpPr>
          <p:cNvPr id="64528" name="文本框 64527"/>
          <p:cNvSpPr txBox="1">
            <a:spLocks noChangeArrowheads="1"/>
          </p:cNvSpPr>
          <p:nvPr/>
        </p:nvSpPr>
        <p:spPr bwMode="auto">
          <a:xfrm>
            <a:off x="2713038" y="2400300"/>
            <a:ext cx="2590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400" b="1">
                <a:solidFill>
                  <a:srgbClr val="00CC00"/>
                </a:solidFill>
                <a:latin typeface="Times New Roman" panose="02020603050405020304" pitchFamily="18" charset="0"/>
              </a:rPr>
              <a:t>~~~~~          ~~~~</a:t>
            </a:r>
          </a:p>
        </p:txBody>
      </p:sp>
      <p:sp>
        <p:nvSpPr>
          <p:cNvPr id="64529" name="文本框 64528"/>
          <p:cNvSpPr txBox="1">
            <a:spLocks noChangeArrowheads="1"/>
          </p:cNvSpPr>
          <p:nvPr/>
        </p:nvSpPr>
        <p:spPr bwMode="auto">
          <a:xfrm>
            <a:off x="900113" y="2852738"/>
            <a:ext cx="6553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400" b="1">
                <a:solidFill>
                  <a:srgbClr val="0000FF"/>
                </a:solidFill>
                <a:latin typeface="Times New Roman" panose="02020603050405020304" pitchFamily="18" charset="0"/>
              </a:rPr>
              <a:t>＝</a:t>
            </a:r>
            <a:r>
              <a:rPr lang="en-US" altLang="zh-CN" sz="2400" b="1">
                <a:solidFill>
                  <a:srgbClr val="0000FF"/>
                </a:solidFill>
                <a:latin typeface="Times New Roman" panose="02020603050405020304" pitchFamily="18" charset="0"/>
              </a:rPr>
              <a:t>( </a:t>
            </a:r>
            <a:r>
              <a:rPr lang="en-US" altLang="zh-CN" sz="2400" b="1" i="1">
                <a:solidFill>
                  <a:srgbClr val="0000FF"/>
                </a:solidFill>
                <a:latin typeface="Times New Roman" panose="02020603050405020304" pitchFamily="18" charset="0"/>
              </a:rPr>
              <a:t>xy</a:t>
            </a:r>
            <a:r>
              <a:rPr lang="en-US" altLang="zh-CN" sz="2400" b="1" baseline="30000">
                <a:solidFill>
                  <a:srgbClr val="0000FF"/>
                </a:solidFill>
                <a:latin typeface="Times New Roman" panose="02020603050405020304" pitchFamily="18" charset="0"/>
              </a:rPr>
              <a:t>2 </a:t>
            </a:r>
            <a:r>
              <a:rPr lang="zh-CN" altLang="en-US" sz="2400" b="1">
                <a:solidFill>
                  <a:srgbClr val="0000FF"/>
                </a:solidFill>
                <a:latin typeface="Times New Roman" panose="02020603050405020304" pitchFamily="18" charset="0"/>
              </a:rPr>
              <a:t>－ </a:t>
            </a:r>
            <a:r>
              <a:rPr lang="en-US" altLang="zh-CN" sz="2400" b="1" i="1">
                <a:solidFill>
                  <a:srgbClr val="0000FF"/>
                </a:solidFill>
                <a:latin typeface="Times New Roman" panose="02020603050405020304" pitchFamily="18" charset="0"/>
              </a:rPr>
              <a:t>xy</a:t>
            </a:r>
            <a:r>
              <a:rPr lang="en-US" altLang="zh-CN" sz="2400" b="1" baseline="30000">
                <a:solidFill>
                  <a:srgbClr val="0000FF"/>
                </a:solidFill>
                <a:latin typeface="Times New Roman" panose="02020603050405020304" pitchFamily="18" charset="0"/>
              </a:rPr>
              <a:t>2</a:t>
            </a:r>
            <a:r>
              <a:rPr lang="en-US" altLang="zh-CN" sz="2400" b="1">
                <a:solidFill>
                  <a:srgbClr val="0000FF"/>
                </a:solidFill>
                <a:latin typeface="Times New Roman" panose="02020603050405020304" pitchFamily="18" charset="0"/>
              </a:rPr>
              <a:t> )</a:t>
            </a:r>
            <a:r>
              <a:rPr lang="zh-CN" altLang="en-US" sz="2400" b="1">
                <a:solidFill>
                  <a:srgbClr val="0000FF"/>
                </a:solidFill>
                <a:latin typeface="Times New Roman" panose="02020603050405020304" pitchFamily="18" charset="0"/>
              </a:rPr>
              <a:t>＋</a:t>
            </a:r>
            <a:r>
              <a:rPr lang="en-US" altLang="zh-CN" sz="2400" b="1">
                <a:solidFill>
                  <a:srgbClr val="0000FF"/>
                </a:solidFill>
                <a:latin typeface="Times New Roman" panose="02020603050405020304" pitchFamily="18" charset="0"/>
              </a:rPr>
              <a:t>(</a:t>
            </a:r>
            <a:r>
              <a:rPr lang="zh-CN" altLang="en-US" sz="2400" b="1">
                <a:solidFill>
                  <a:srgbClr val="0000FF"/>
                </a:solidFill>
                <a:latin typeface="Times New Roman" panose="02020603050405020304" pitchFamily="18" charset="0"/>
              </a:rPr>
              <a:t>－</a:t>
            </a:r>
            <a:r>
              <a:rPr lang="en-US" altLang="zh-CN" sz="2400" b="1">
                <a:solidFill>
                  <a:srgbClr val="0000FF"/>
                </a:solidFill>
                <a:latin typeface="Times New Roman" panose="02020603050405020304" pitchFamily="18" charset="0"/>
              </a:rPr>
              <a:t>3</a:t>
            </a:r>
            <a:r>
              <a:rPr lang="en-US" altLang="zh-CN" sz="2400" b="1" i="1">
                <a:solidFill>
                  <a:srgbClr val="0000FF"/>
                </a:solidFill>
                <a:latin typeface="Times New Roman" panose="02020603050405020304" pitchFamily="18" charset="0"/>
              </a:rPr>
              <a:t>y</a:t>
            </a:r>
            <a:r>
              <a:rPr lang="en-US" altLang="zh-CN" sz="2400" b="1" baseline="30000">
                <a:solidFill>
                  <a:srgbClr val="0000FF"/>
                </a:solidFill>
                <a:latin typeface="Times New Roman" panose="02020603050405020304" pitchFamily="18" charset="0"/>
              </a:rPr>
              <a:t>3 </a:t>
            </a:r>
            <a:r>
              <a:rPr lang="zh-CN" altLang="en-US" sz="2400" b="1">
                <a:solidFill>
                  <a:srgbClr val="0000FF"/>
                </a:solidFill>
                <a:latin typeface="Times New Roman" panose="02020603050405020304" pitchFamily="18" charset="0"/>
              </a:rPr>
              <a:t>＋</a:t>
            </a:r>
            <a:r>
              <a:rPr lang="en-US" altLang="zh-CN" sz="2400" b="1">
                <a:solidFill>
                  <a:srgbClr val="0000FF"/>
                </a:solidFill>
                <a:latin typeface="Times New Roman" panose="02020603050405020304" pitchFamily="18" charset="0"/>
              </a:rPr>
              <a:t>2</a:t>
            </a:r>
            <a:r>
              <a:rPr lang="en-US" altLang="zh-CN" sz="2400" b="1" i="1">
                <a:solidFill>
                  <a:srgbClr val="0000FF"/>
                </a:solidFill>
                <a:latin typeface="Times New Roman" panose="02020603050405020304" pitchFamily="18" charset="0"/>
              </a:rPr>
              <a:t>y</a:t>
            </a:r>
            <a:r>
              <a:rPr lang="en-US" altLang="zh-CN" sz="2400" b="1" baseline="30000">
                <a:solidFill>
                  <a:srgbClr val="0000FF"/>
                </a:solidFill>
                <a:latin typeface="Times New Roman" panose="02020603050405020304" pitchFamily="18" charset="0"/>
              </a:rPr>
              <a:t>3</a:t>
            </a:r>
            <a:r>
              <a:rPr lang="en-US" altLang="zh-CN" sz="2400" b="1">
                <a:solidFill>
                  <a:srgbClr val="0000FF"/>
                </a:solidFill>
                <a:latin typeface="Times New Roman" panose="02020603050405020304" pitchFamily="18" charset="0"/>
              </a:rPr>
              <a:t>)</a:t>
            </a:r>
            <a:r>
              <a:rPr lang="zh-CN" altLang="en-US" sz="2400" b="1">
                <a:solidFill>
                  <a:srgbClr val="0000FF"/>
                </a:solidFill>
                <a:latin typeface="Times New Roman" panose="02020603050405020304" pitchFamily="18" charset="0"/>
              </a:rPr>
              <a:t>＋</a:t>
            </a:r>
            <a:r>
              <a:rPr lang="en-US" altLang="zh-CN" sz="2400" b="1">
                <a:solidFill>
                  <a:srgbClr val="0000FF"/>
                </a:solidFill>
                <a:latin typeface="Times New Roman" panose="02020603050405020304" pitchFamily="18" charset="0"/>
              </a:rPr>
              <a:t>(</a:t>
            </a:r>
            <a:r>
              <a:rPr lang="zh-CN" altLang="en-US" sz="2400" b="1">
                <a:solidFill>
                  <a:srgbClr val="0000FF"/>
                </a:solidFill>
                <a:latin typeface="Times New Roman" panose="02020603050405020304" pitchFamily="18" charset="0"/>
              </a:rPr>
              <a:t>－</a:t>
            </a:r>
            <a:r>
              <a:rPr lang="en-US" altLang="zh-CN" sz="2400" b="1">
                <a:solidFill>
                  <a:srgbClr val="0000FF"/>
                </a:solidFill>
                <a:latin typeface="Times New Roman" panose="02020603050405020304" pitchFamily="18" charset="0"/>
              </a:rPr>
              <a:t>3</a:t>
            </a:r>
            <a:r>
              <a:rPr lang="en-US" altLang="zh-CN" sz="2400" b="1" i="1">
                <a:solidFill>
                  <a:srgbClr val="0000FF"/>
                </a:solidFill>
                <a:latin typeface="Times New Roman" panose="02020603050405020304" pitchFamily="18" charset="0"/>
              </a:rPr>
              <a:t>x</a:t>
            </a:r>
            <a:r>
              <a:rPr lang="en-US" altLang="zh-CN" sz="2400" b="1" baseline="30000">
                <a:solidFill>
                  <a:srgbClr val="0000FF"/>
                </a:solidFill>
                <a:latin typeface="Times New Roman" panose="02020603050405020304" pitchFamily="18" charset="0"/>
              </a:rPr>
              <a:t>2</a:t>
            </a:r>
            <a:r>
              <a:rPr lang="en-US" altLang="zh-CN" sz="2400" b="1" i="1">
                <a:solidFill>
                  <a:srgbClr val="0000FF"/>
                </a:solidFill>
                <a:latin typeface="Times New Roman" panose="02020603050405020304" pitchFamily="18" charset="0"/>
              </a:rPr>
              <a:t>y</a:t>
            </a:r>
            <a:r>
              <a:rPr lang="en-US" altLang="zh-CN" sz="2400" b="1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zh-CN" altLang="en-US" sz="2400" b="1">
                <a:solidFill>
                  <a:srgbClr val="0000FF"/>
                </a:solidFill>
                <a:latin typeface="Times New Roman" panose="02020603050405020304" pitchFamily="18" charset="0"/>
              </a:rPr>
              <a:t>－</a:t>
            </a:r>
            <a:r>
              <a:rPr lang="en-US" altLang="zh-CN" sz="2400" b="1" i="1">
                <a:solidFill>
                  <a:srgbClr val="0000FF"/>
                </a:solidFill>
                <a:latin typeface="Times New Roman" panose="02020603050405020304" pitchFamily="18" charset="0"/>
              </a:rPr>
              <a:t>x</a:t>
            </a:r>
            <a:r>
              <a:rPr lang="en-US" altLang="zh-CN" sz="2400" b="1" baseline="30000">
                <a:solidFill>
                  <a:srgbClr val="0000FF"/>
                </a:solidFill>
                <a:latin typeface="Times New Roman" panose="02020603050405020304" pitchFamily="18" charset="0"/>
              </a:rPr>
              <a:t>2</a:t>
            </a:r>
            <a:r>
              <a:rPr lang="en-US" altLang="zh-CN" sz="2400" b="1" i="1">
                <a:solidFill>
                  <a:srgbClr val="0000FF"/>
                </a:solidFill>
                <a:latin typeface="Times New Roman" panose="02020603050405020304" pitchFamily="18" charset="0"/>
              </a:rPr>
              <a:t>y</a:t>
            </a:r>
            <a:r>
              <a:rPr lang="en-US" altLang="zh-CN" sz="2400" b="1">
                <a:solidFill>
                  <a:srgbClr val="0000FF"/>
                </a:solidFill>
                <a:latin typeface="Times New Roman" panose="02020603050405020304" pitchFamily="18" charset="0"/>
              </a:rPr>
              <a:t> )</a:t>
            </a:r>
          </a:p>
        </p:txBody>
      </p:sp>
      <p:sp>
        <p:nvSpPr>
          <p:cNvPr id="64530" name="文本框 64529"/>
          <p:cNvSpPr txBox="1">
            <a:spLocks noChangeArrowheads="1"/>
          </p:cNvSpPr>
          <p:nvPr/>
        </p:nvSpPr>
        <p:spPr bwMode="auto">
          <a:xfrm>
            <a:off x="900113" y="3309938"/>
            <a:ext cx="5638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400" b="1">
                <a:solidFill>
                  <a:srgbClr val="0000FF"/>
                </a:solidFill>
                <a:latin typeface="Times New Roman" panose="02020603050405020304" pitchFamily="18" charset="0"/>
              </a:rPr>
              <a:t>＝０－</a:t>
            </a:r>
            <a:r>
              <a:rPr lang="en-US" altLang="zh-CN" sz="2400" b="1" i="1">
                <a:solidFill>
                  <a:srgbClr val="0000FF"/>
                </a:solidFill>
                <a:latin typeface="Times New Roman" panose="02020603050405020304" pitchFamily="18" charset="0"/>
              </a:rPr>
              <a:t>y</a:t>
            </a:r>
            <a:r>
              <a:rPr lang="en-US" altLang="zh-CN" sz="2400" b="1" baseline="30000">
                <a:solidFill>
                  <a:srgbClr val="0000FF"/>
                </a:solidFill>
                <a:latin typeface="Times New Roman" panose="02020603050405020304" pitchFamily="18" charset="0"/>
              </a:rPr>
              <a:t>3 </a:t>
            </a:r>
            <a:r>
              <a:rPr lang="zh-CN" altLang="en-US" sz="2400" b="1">
                <a:solidFill>
                  <a:srgbClr val="0000FF"/>
                </a:solidFill>
                <a:latin typeface="Times New Roman" panose="02020603050405020304" pitchFamily="18" charset="0"/>
              </a:rPr>
              <a:t>－４</a:t>
            </a:r>
            <a:r>
              <a:rPr lang="en-US" altLang="zh-CN" sz="2400" b="1" i="1">
                <a:solidFill>
                  <a:srgbClr val="0000FF"/>
                </a:solidFill>
                <a:latin typeface="Times New Roman" panose="02020603050405020304" pitchFamily="18" charset="0"/>
              </a:rPr>
              <a:t>x</a:t>
            </a:r>
            <a:r>
              <a:rPr lang="en-US" altLang="zh-CN" sz="2400" b="1" baseline="30000">
                <a:solidFill>
                  <a:srgbClr val="0000FF"/>
                </a:solidFill>
                <a:latin typeface="Times New Roman" panose="02020603050405020304" pitchFamily="18" charset="0"/>
              </a:rPr>
              <a:t>2</a:t>
            </a:r>
            <a:r>
              <a:rPr lang="en-US" altLang="zh-CN" sz="2400" b="1" i="1">
                <a:solidFill>
                  <a:srgbClr val="0000FF"/>
                </a:solidFill>
                <a:latin typeface="Times New Roman" panose="02020603050405020304" pitchFamily="18" charset="0"/>
              </a:rPr>
              <a:t>y</a:t>
            </a:r>
          </a:p>
        </p:txBody>
      </p:sp>
      <p:sp>
        <p:nvSpPr>
          <p:cNvPr id="64531" name="文本框 64530"/>
          <p:cNvSpPr txBox="1">
            <a:spLocks noChangeArrowheads="1"/>
          </p:cNvSpPr>
          <p:nvPr/>
        </p:nvSpPr>
        <p:spPr bwMode="auto">
          <a:xfrm>
            <a:off x="900113" y="3698875"/>
            <a:ext cx="6019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400" b="1">
                <a:solidFill>
                  <a:srgbClr val="0000FF"/>
                </a:solidFill>
                <a:latin typeface="Times New Roman" panose="02020603050405020304" pitchFamily="18" charset="0"/>
              </a:rPr>
              <a:t>＝ －４</a:t>
            </a:r>
            <a:r>
              <a:rPr lang="en-US" altLang="zh-CN" sz="2400" b="1" i="1">
                <a:solidFill>
                  <a:srgbClr val="0000FF"/>
                </a:solidFill>
                <a:latin typeface="Times New Roman" panose="02020603050405020304" pitchFamily="18" charset="0"/>
              </a:rPr>
              <a:t>x</a:t>
            </a:r>
            <a:r>
              <a:rPr lang="en-US" altLang="zh-CN" sz="2400" b="1" baseline="30000">
                <a:solidFill>
                  <a:srgbClr val="0000FF"/>
                </a:solidFill>
                <a:latin typeface="Times New Roman" panose="02020603050405020304" pitchFamily="18" charset="0"/>
              </a:rPr>
              <a:t>2</a:t>
            </a:r>
            <a:r>
              <a:rPr lang="en-US" altLang="zh-CN" sz="2400" b="1" i="1">
                <a:solidFill>
                  <a:srgbClr val="0000FF"/>
                </a:solidFill>
                <a:latin typeface="Times New Roman" panose="02020603050405020304" pitchFamily="18" charset="0"/>
              </a:rPr>
              <a:t>y</a:t>
            </a:r>
            <a:r>
              <a:rPr lang="en-US" altLang="zh-CN" sz="2400" b="1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zh-CN" altLang="en-US" sz="2400" b="1">
                <a:solidFill>
                  <a:srgbClr val="0000FF"/>
                </a:solidFill>
                <a:latin typeface="Times New Roman" panose="02020603050405020304" pitchFamily="18" charset="0"/>
              </a:rPr>
              <a:t>－</a:t>
            </a:r>
            <a:r>
              <a:rPr lang="en-US" altLang="zh-CN" sz="2400" b="1" i="1">
                <a:solidFill>
                  <a:srgbClr val="0000FF"/>
                </a:solidFill>
                <a:latin typeface="Times New Roman" panose="02020603050405020304" pitchFamily="18" charset="0"/>
              </a:rPr>
              <a:t>y</a:t>
            </a:r>
            <a:r>
              <a:rPr lang="en-US" altLang="zh-CN" sz="2400" b="1" baseline="30000">
                <a:solidFill>
                  <a:srgbClr val="0000FF"/>
                </a:solidFill>
                <a:latin typeface="Times New Roman" panose="02020603050405020304" pitchFamily="18" charset="0"/>
              </a:rPr>
              <a:t>3 </a:t>
            </a:r>
          </a:p>
        </p:txBody>
      </p:sp>
      <p:sp>
        <p:nvSpPr>
          <p:cNvPr id="21514" name="任意多边形 1024"/>
          <p:cNvSpPr>
            <a:spLocks noChangeArrowheads="1"/>
          </p:cNvSpPr>
          <p:nvPr/>
        </p:nvSpPr>
        <p:spPr bwMode="auto">
          <a:xfrm>
            <a:off x="0" y="0"/>
            <a:ext cx="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pic>
        <p:nvPicPr>
          <p:cNvPr id="59407" name="图片 59406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511550" y="3244850"/>
            <a:ext cx="5111750" cy="3284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6" name="图片 66574" descr="2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419475" y="404813"/>
            <a:ext cx="2089150" cy="565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45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45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645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645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645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645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645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5940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594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900" decel="100000" fill="hold"/>
                                        <p:tgtEl>
                                          <p:spTgt spid="594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94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525" grpId="0"/>
      <p:bldP spid="64526" grpId="0"/>
      <p:bldP spid="64527" grpId="0"/>
      <p:bldP spid="64528" grpId="0"/>
      <p:bldP spid="64529" grpId="0"/>
      <p:bldP spid="64530" grpId="0"/>
      <p:bldP spid="6453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矩形 65539"/>
          <p:cNvSpPr>
            <a:spLocks noChangeArrowheads="1"/>
          </p:cNvSpPr>
          <p:nvPr/>
        </p:nvSpPr>
        <p:spPr bwMode="auto">
          <a:xfrm>
            <a:off x="755650" y="1268413"/>
            <a:ext cx="1970088" cy="51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zh-CN" alt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合并同类项</a:t>
            </a:r>
          </a:p>
        </p:txBody>
      </p:sp>
      <p:sp>
        <p:nvSpPr>
          <p:cNvPr id="22530" name="矩形 65540"/>
          <p:cNvSpPr>
            <a:spLocks noChangeArrowheads="1"/>
          </p:cNvSpPr>
          <p:nvPr/>
        </p:nvSpPr>
        <p:spPr bwMode="auto">
          <a:xfrm>
            <a:off x="1298575" y="1952625"/>
            <a:ext cx="6330950" cy="3719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800" b="1" dirty="0">
                <a:latin typeface="Times New Roman" panose="02020603050405020304" pitchFamily="18" charset="0"/>
              </a:rPr>
              <a:t>( 1 ) 4</a:t>
            </a:r>
            <a:r>
              <a:rPr lang="en-US" altLang="zh-CN" sz="2800" b="1" i="1" dirty="0">
                <a:latin typeface="Times New Roman" panose="02020603050405020304" pitchFamily="18" charset="0"/>
              </a:rPr>
              <a:t>x</a:t>
            </a:r>
            <a:r>
              <a:rPr lang="en-US" altLang="zh-CN" sz="2800" b="1" baseline="30000" dirty="0">
                <a:latin typeface="Times New Roman" panose="02020603050405020304" pitchFamily="18" charset="0"/>
              </a:rPr>
              <a:t>2</a:t>
            </a:r>
            <a:r>
              <a:rPr lang="zh-CN" altLang="en-US" sz="2800" b="1" dirty="0">
                <a:latin typeface="Times New Roman" panose="02020603050405020304" pitchFamily="18" charset="0"/>
              </a:rPr>
              <a:t>－</a:t>
            </a:r>
            <a:r>
              <a:rPr lang="en-US" altLang="zh-CN" sz="2800" b="1" dirty="0">
                <a:latin typeface="Times New Roman" panose="02020603050405020304" pitchFamily="18" charset="0"/>
              </a:rPr>
              <a:t>7</a:t>
            </a:r>
            <a:r>
              <a:rPr lang="en-US" altLang="zh-CN" sz="2800" b="1" i="1" dirty="0">
                <a:latin typeface="Times New Roman" panose="02020603050405020304" pitchFamily="18" charset="0"/>
              </a:rPr>
              <a:t>x</a:t>
            </a:r>
            <a:r>
              <a:rPr lang="en-US" altLang="zh-CN" sz="2800" b="1" dirty="0">
                <a:latin typeface="Times New Roman" panose="02020603050405020304" pitchFamily="18" charset="0"/>
              </a:rPr>
              <a:t> +  5</a:t>
            </a:r>
            <a:r>
              <a:rPr lang="zh-CN" altLang="en-US" sz="2800" b="1" dirty="0">
                <a:latin typeface="Times New Roman" panose="02020603050405020304" pitchFamily="18" charset="0"/>
                <a:sym typeface="宋体" panose="02010600030101010101" pitchFamily="2" charset="-122"/>
              </a:rPr>
              <a:t>－</a:t>
            </a:r>
            <a:r>
              <a:rPr lang="en-US" altLang="zh-CN" sz="2800" b="1" dirty="0">
                <a:latin typeface="Times New Roman" panose="02020603050405020304" pitchFamily="18" charset="0"/>
                <a:sym typeface="宋体" panose="02010600030101010101" pitchFamily="2" charset="-122"/>
              </a:rPr>
              <a:t>3</a:t>
            </a:r>
            <a:r>
              <a:rPr lang="en-US" altLang="zh-CN" sz="2800" b="1" i="1" dirty="0">
                <a:latin typeface="Times New Roman" panose="02020603050405020304" pitchFamily="18" charset="0"/>
              </a:rPr>
              <a:t>x</a:t>
            </a:r>
            <a:r>
              <a:rPr lang="en-US" altLang="zh-CN" sz="2800" b="1" baseline="30000" dirty="0">
                <a:latin typeface="Times New Roman" panose="02020603050405020304" pitchFamily="18" charset="0"/>
              </a:rPr>
              <a:t> 2</a:t>
            </a:r>
            <a:r>
              <a:rPr lang="en-US" altLang="zh-CN" sz="2800" b="1" dirty="0">
                <a:latin typeface="Times New Roman" panose="02020603050405020304" pitchFamily="18" charset="0"/>
              </a:rPr>
              <a:t>+2+6</a:t>
            </a:r>
            <a:r>
              <a:rPr lang="en-US" altLang="zh-CN" sz="2800" b="1" i="1" dirty="0">
                <a:latin typeface="Times New Roman" panose="02020603050405020304" pitchFamily="18" charset="0"/>
              </a:rPr>
              <a:t>x</a:t>
            </a:r>
          </a:p>
          <a:p>
            <a:pPr>
              <a:spcBef>
                <a:spcPct val="50000"/>
              </a:spcBef>
            </a:pPr>
            <a:r>
              <a:rPr lang="en-US" altLang="zh-CN" sz="2800" b="1" dirty="0">
                <a:latin typeface="Times New Roman" panose="02020603050405020304" pitchFamily="18" charset="0"/>
              </a:rPr>
              <a:t>( 2) 5</a:t>
            </a:r>
            <a:r>
              <a:rPr lang="en-US" altLang="zh-CN" sz="2800" b="1" i="1" dirty="0">
                <a:latin typeface="Times New Roman" panose="02020603050405020304" pitchFamily="18" charset="0"/>
              </a:rPr>
              <a:t>a</a:t>
            </a:r>
            <a:r>
              <a:rPr lang="en-US" altLang="zh-CN" sz="2800" b="1" baseline="30000" dirty="0">
                <a:latin typeface="Times New Roman" panose="02020603050405020304" pitchFamily="18" charset="0"/>
              </a:rPr>
              <a:t>2</a:t>
            </a:r>
            <a:r>
              <a:rPr lang="en-US" altLang="zh-CN" sz="2800" b="1" dirty="0">
                <a:latin typeface="Times New Roman" panose="02020603050405020304" pitchFamily="18" charset="0"/>
              </a:rPr>
              <a:t>+4</a:t>
            </a:r>
            <a:r>
              <a:rPr lang="en-US" altLang="zh-CN" sz="2800" b="1" i="1" dirty="0">
                <a:latin typeface="Times New Roman" panose="02020603050405020304" pitchFamily="18" charset="0"/>
              </a:rPr>
              <a:t>b</a:t>
            </a:r>
            <a:r>
              <a:rPr lang="en-US" altLang="zh-CN" sz="2800" b="1" baseline="30000" dirty="0">
                <a:latin typeface="Times New Roman" panose="02020603050405020304" pitchFamily="18" charset="0"/>
              </a:rPr>
              <a:t>2</a:t>
            </a:r>
            <a:r>
              <a:rPr lang="en-US" altLang="zh-CN" sz="2800" b="1" dirty="0">
                <a:latin typeface="Times New Roman" panose="02020603050405020304" pitchFamily="18" charset="0"/>
              </a:rPr>
              <a:t>+2</a:t>
            </a:r>
            <a:r>
              <a:rPr lang="en-US" altLang="zh-CN" sz="2800" b="1" i="1" dirty="0">
                <a:latin typeface="Times New Roman" panose="02020603050405020304" pitchFamily="18" charset="0"/>
              </a:rPr>
              <a:t>ab</a:t>
            </a:r>
            <a:r>
              <a:rPr lang="zh-CN" altLang="en-US" sz="2800" b="1" dirty="0">
                <a:latin typeface="Times New Roman" panose="02020603050405020304" pitchFamily="18" charset="0"/>
                <a:sym typeface="宋体" panose="02010600030101010101" pitchFamily="2" charset="-122"/>
              </a:rPr>
              <a:t>－</a:t>
            </a:r>
            <a:r>
              <a:rPr lang="en-US" altLang="zh-CN" sz="2800" b="1" dirty="0">
                <a:latin typeface="Times New Roman" panose="02020603050405020304" pitchFamily="18" charset="0"/>
                <a:sym typeface="宋体" panose="02010600030101010101" pitchFamily="2" charset="-122"/>
              </a:rPr>
              <a:t>5</a:t>
            </a:r>
            <a:r>
              <a:rPr lang="en-US" altLang="zh-CN" sz="2800" b="1" i="1" dirty="0">
                <a:latin typeface="Times New Roman" panose="02020603050405020304" pitchFamily="18" charset="0"/>
                <a:sym typeface="宋体" panose="02010600030101010101" pitchFamily="2" charset="-122"/>
              </a:rPr>
              <a:t>a</a:t>
            </a:r>
            <a:r>
              <a:rPr lang="en-US" altLang="zh-CN" sz="2800" b="1" baseline="30000" dirty="0">
                <a:latin typeface="Times New Roman" panose="02020603050405020304" pitchFamily="18" charset="0"/>
                <a:sym typeface="宋体" panose="02010600030101010101" pitchFamily="2" charset="-122"/>
              </a:rPr>
              <a:t>2</a:t>
            </a:r>
            <a:r>
              <a:rPr lang="en-US" altLang="zh-CN" sz="2800" b="1" baseline="30000" dirty="0">
                <a:latin typeface="Times New Roman" panose="02020603050405020304" pitchFamily="18" charset="0"/>
              </a:rPr>
              <a:t> </a:t>
            </a:r>
            <a:r>
              <a:rPr lang="zh-CN" altLang="en-US" sz="2800" b="1" dirty="0">
                <a:latin typeface="Times New Roman" panose="02020603050405020304" pitchFamily="18" charset="0"/>
              </a:rPr>
              <a:t>－</a:t>
            </a:r>
            <a:r>
              <a:rPr lang="en-US" altLang="zh-CN" sz="2800" b="1" dirty="0">
                <a:latin typeface="Times New Roman" panose="02020603050405020304" pitchFamily="18" charset="0"/>
              </a:rPr>
              <a:t>7</a:t>
            </a:r>
            <a:r>
              <a:rPr lang="en-US" altLang="zh-CN" sz="2800" b="1" i="1" dirty="0">
                <a:latin typeface="Times New Roman" panose="02020603050405020304" pitchFamily="18" charset="0"/>
              </a:rPr>
              <a:t>b</a:t>
            </a:r>
            <a:r>
              <a:rPr lang="en-US" altLang="zh-CN" sz="2800" b="1" baseline="30000" dirty="0">
                <a:latin typeface="Times New Roman" panose="02020603050405020304" pitchFamily="18" charset="0"/>
              </a:rPr>
              <a:t>2</a:t>
            </a:r>
            <a:endParaRPr lang="en-US" altLang="zh-CN" sz="2800" b="1" i="1" baseline="30000" dirty="0">
              <a:latin typeface="Times New Roman" panose="02020603050405020304" pitchFamily="18" charset="0"/>
            </a:endParaRPr>
          </a:p>
          <a:p>
            <a:pPr>
              <a:spcBef>
                <a:spcPct val="50000"/>
              </a:spcBef>
            </a:pPr>
            <a:r>
              <a:rPr lang="en-US" altLang="zh-CN" sz="2800" b="1" dirty="0">
                <a:latin typeface="Times New Roman" panose="02020603050405020304" pitchFamily="18" charset="0"/>
              </a:rPr>
              <a:t>( 3 ) 6</a:t>
            </a:r>
            <a:r>
              <a:rPr lang="en-US" altLang="zh-CN" sz="2400" b="1" i="1" dirty="0">
                <a:latin typeface="Times New Roman" panose="02020603050405020304" pitchFamily="18" charset="0"/>
              </a:rPr>
              <a:t>x</a:t>
            </a:r>
            <a:r>
              <a:rPr lang="zh-CN" altLang="en-US" sz="2800" b="1" dirty="0">
                <a:latin typeface="Times New Roman" panose="02020603050405020304" pitchFamily="18" charset="0"/>
              </a:rPr>
              <a:t>－</a:t>
            </a:r>
            <a:r>
              <a:rPr lang="en-US" altLang="zh-CN" sz="2800" b="1" dirty="0">
                <a:latin typeface="Times New Roman" panose="02020603050405020304" pitchFamily="18" charset="0"/>
              </a:rPr>
              <a:t>10</a:t>
            </a:r>
            <a:r>
              <a:rPr lang="en-US" altLang="zh-CN" sz="2400" b="1" i="1" dirty="0">
                <a:latin typeface="Times New Roman" panose="02020603050405020304" pitchFamily="18" charset="0"/>
              </a:rPr>
              <a:t>x</a:t>
            </a:r>
            <a:r>
              <a:rPr lang="en-US" altLang="zh-CN" sz="2800" b="1" baseline="30000" dirty="0">
                <a:latin typeface="Times New Roman" panose="02020603050405020304" pitchFamily="18" charset="0"/>
              </a:rPr>
              <a:t>2 </a:t>
            </a:r>
            <a:r>
              <a:rPr lang="zh-CN" altLang="en-US" sz="2800" b="1" dirty="0">
                <a:latin typeface="Times New Roman" panose="02020603050405020304" pitchFamily="18" charset="0"/>
              </a:rPr>
              <a:t>－</a:t>
            </a:r>
            <a:r>
              <a:rPr lang="en-US" altLang="zh-CN" sz="2800" b="1" dirty="0">
                <a:latin typeface="Times New Roman" panose="02020603050405020304" pitchFamily="18" charset="0"/>
              </a:rPr>
              <a:t>5</a:t>
            </a:r>
            <a:r>
              <a:rPr lang="en-US" altLang="zh-CN" sz="2400" b="1" i="1" dirty="0">
                <a:latin typeface="Times New Roman" panose="02020603050405020304" pitchFamily="18" charset="0"/>
              </a:rPr>
              <a:t>x</a:t>
            </a:r>
            <a:r>
              <a:rPr lang="en-US" altLang="zh-CN" sz="2800" b="1" dirty="0">
                <a:latin typeface="Times New Roman" panose="02020603050405020304" pitchFamily="18" charset="0"/>
              </a:rPr>
              <a:t>    </a:t>
            </a:r>
          </a:p>
          <a:p>
            <a:pPr>
              <a:spcBef>
                <a:spcPct val="50000"/>
              </a:spcBef>
            </a:pPr>
            <a:r>
              <a:rPr lang="en-US" altLang="zh-CN" sz="2800" b="1" dirty="0">
                <a:latin typeface="Times New Roman" panose="02020603050405020304" pitchFamily="18" charset="0"/>
              </a:rPr>
              <a:t>( 4 ) </a:t>
            </a:r>
            <a:r>
              <a:rPr lang="zh-CN" altLang="en-US" sz="2800" b="1" dirty="0">
                <a:latin typeface="Times New Roman" panose="02020603050405020304" pitchFamily="18" charset="0"/>
              </a:rPr>
              <a:t>－</a:t>
            </a:r>
            <a:r>
              <a:rPr lang="en-US" altLang="zh-CN" sz="2800" b="1" dirty="0">
                <a:latin typeface="Times New Roman" panose="02020603050405020304" pitchFamily="18" charset="0"/>
              </a:rPr>
              <a:t>2</a:t>
            </a:r>
            <a:r>
              <a:rPr lang="en-US" altLang="zh-CN" sz="2400" b="1" i="1" dirty="0">
                <a:latin typeface="Times New Roman" panose="02020603050405020304" pitchFamily="18" charset="0"/>
              </a:rPr>
              <a:t>x</a:t>
            </a:r>
            <a:r>
              <a:rPr lang="en-US" altLang="zh-CN" sz="2800" b="1" baseline="30000" dirty="0">
                <a:latin typeface="Times New Roman" panose="02020603050405020304" pitchFamily="18" charset="0"/>
              </a:rPr>
              <a:t>2</a:t>
            </a:r>
            <a:r>
              <a:rPr lang="zh-CN" altLang="en-US" sz="2800" b="1" dirty="0">
                <a:latin typeface="Times New Roman" panose="02020603050405020304" pitchFamily="18" charset="0"/>
              </a:rPr>
              <a:t>－</a:t>
            </a:r>
            <a:r>
              <a:rPr lang="en-US" altLang="zh-CN" sz="2800" b="1" dirty="0">
                <a:latin typeface="Times New Roman" panose="02020603050405020304" pitchFamily="18" charset="0"/>
              </a:rPr>
              <a:t>2</a:t>
            </a:r>
            <a:r>
              <a:rPr lang="en-US" altLang="zh-CN" sz="2400" b="1" i="1" dirty="0">
                <a:latin typeface="Times New Roman" panose="02020603050405020304" pitchFamily="18" charset="0"/>
              </a:rPr>
              <a:t>x</a:t>
            </a:r>
            <a:r>
              <a:rPr lang="en-US" altLang="zh-CN" sz="2800" b="1" baseline="30000" dirty="0">
                <a:latin typeface="Times New Roman" panose="02020603050405020304" pitchFamily="18" charset="0"/>
              </a:rPr>
              <a:t>3</a:t>
            </a:r>
            <a:r>
              <a:rPr lang="zh-CN" altLang="en-US" sz="2800" b="1" dirty="0">
                <a:latin typeface="Times New Roman" panose="02020603050405020304" pitchFamily="18" charset="0"/>
              </a:rPr>
              <a:t>＋</a:t>
            </a:r>
            <a:r>
              <a:rPr lang="en-US" altLang="zh-CN" sz="2800" b="1" dirty="0">
                <a:latin typeface="Times New Roman" panose="02020603050405020304" pitchFamily="18" charset="0"/>
              </a:rPr>
              <a:t>2</a:t>
            </a:r>
            <a:r>
              <a:rPr lang="en-US" altLang="zh-CN" sz="2400" b="1" i="1" dirty="0">
                <a:latin typeface="Times New Roman" panose="02020603050405020304" pitchFamily="18" charset="0"/>
              </a:rPr>
              <a:t>x</a:t>
            </a:r>
            <a:r>
              <a:rPr lang="en-US" altLang="zh-CN" sz="2800" b="1" baseline="30000" dirty="0">
                <a:latin typeface="Times New Roman" panose="02020603050405020304" pitchFamily="18" charset="0"/>
              </a:rPr>
              <a:t>3</a:t>
            </a:r>
            <a:r>
              <a:rPr lang="zh-CN" altLang="en-US" sz="2800" b="1" dirty="0">
                <a:latin typeface="Times New Roman" panose="02020603050405020304" pitchFamily="18" charset="0"/>
              </a:rPr>
              <a:t>－</a:t>
            </a:r>
            <a:r>
              <a:rPr lang="en-US" altLang="zh-CN" sz="2400" b="1" i="1" dirty="0">
                <a:latin typeface="Times New Roman" panose="02020603050405020304" pitchFamily="18" charset="0"/>
              </a:rPr>
              <a:t>x</a:t>
            </a:r>
            <a:r>
              <a:rPr lang="en-US" altLang="zh-CN" sz="2800" b="1" baseline="30000" dirty="0">
                <a:latin typeface="Times New Roman" panose="02020603050405020304" pitchFamily="18" charset="0"/>
              </a:rPr>
              <a:t>2</a:t>
            </a:r>
          </a:p>
          <a:p>
            <a:pPr>
              <a:spcBef>
                <a:spcPct val="50000"/>
              </a:spcBef>
            </a:pPr>
            <a:r>
              <a:rPr lang="en-US" altLang="zh-CN" sz="2800" b="1" dirty="0">
                <a:latin typeface="Times New Roman" panose="02020603050405020304" pitchFamily="18" charset="0"/>
              </a:rPr>
              <a:t>( 5 ) 0.3 </a:t>
            </a:r>
            <a:r>
              <a:rPr lang="en-US" altLang="zh-CN" sz="2400" b="1" i="1" dirty="0">
                <a:latin typeface="Times New Roman" panose="02020603050405020304" pitchFamily="18" charset="0"/>
              </a:rPr>
              <a:t>xy</a:t>
            </a:r>
            <a:r>
              <a:rPr lang="en-US" altLang="zh-CN" sz="2800" b="1" baseline="30000" dirty="0">
                <a:latin typeface="Times New Roman" panose="02020603050405020304" pitchFamily="18" charset="0"/>
              </a:rPr>
              <a:t>2 </a:t>
            </a:r>
            <a:r>
              <a:rPr lang="zh-CN" altLang="en-US" sz="2800" b="1" dirty="0">
                <a:latin typeface="Times New Roman" panose="02020603050405020304" pitchFamily="18" charset="0"/>
              </a:rPr>
              <a:t>－</a:t>
            </a:r>
            <a:r>
              <a:rPr lang="en-US" altLang="zh-CN" sz="2800" b="1" dirty="0">
                <a:latin typeface="Times New Roman" panose="02020603050405020304" pitchFamily="18" charset="0"/>
              </a:rPr>
              <a:t>3</a:t>
            </a:r>
            <a:r>
              <a:rPr lang="en-US" altLang="zh-CN" sz="2400" b="1" i="1" dirty="0">
                <a:latin typeface="Times New Roman" panose="02020603050405020304" pitchFamily="18" charset="0"/>
              </a:rPr>
              <a:t>x</a:t>
            </a:r>
            <a:r>
              <a:rPr lang="en-US" altLang="zh-CN" sz="2800" b="1" baseline="30000" dirty="0">
                <a:latin typeface="Times New Roman" panose="02020603050405020304" pitchFamily="18" charset="0"/>
              </a:rPr>
              <a:t>2</a:t>
            </a:r>
            <a:r>
              <a:rPr lang="en-US" altLang="zh-CN" sz="2400" b="1" i="1" dirty="0">
                <a:latin typeface="Times New Roman" panose="02020603050405020304" pitchFamily="18" charset="0"/>
              </a:rPr>
              <a:t>y</a:t>
            </a:r>
            <a:r>
              <a:rPr lang="zh-CN" altLang="en-US" sz="2800" b="1" dirty="0">
                <a:latin typeface="Times New Roman" panose="02020603050405020304" pitchFamily="18" charset="0"/>
              </a:rPr>
              <a:t>－</a:t>
            </a:r>
            <a:r>
              <a:rPr lang="en-US" altLang="zh-CN" sz="2400" b="1" i="1" dirty="0">
                <a:latin typeface="Times New Roman" panose="02020603050405020304" pitchFamily="18" charset="0"/>
              </a:rPr>
              <a:t>x</a:t>
            </a:r>
            <a:r>
              <a:rPr lang="en-US" altLang="zh-CN" sz="2800" b="1" baseline="30000" dirty="0">
                <a:latin typeface="Times New Roman" panose="02020603050405020304" pitchFamily="18" charset="0"/>
              </a:rPr>
              <a:t>2</a:t>
            </a:r>
            <a:r>
              <a:rPr lang="en-US" altLang="zh-CN" sz="2400" b="1" i="1" dirty="0">
                <a:latin typeface="Times New Roman" panose="02020603050405020304" pitchFamily="18" charset="0"/>
              </a:rPr>
              <a:t>y</a:t>
            </a:r>
            <a:r>
              <a:rPr lang="zh-CN" altLang="en-US" sz="2800" b="1" dirty="0">
                <a:latin typeface="Times New Roman" panose="02020603050405020304" pitchFamily="18" charset="0"/>
              </a:rPr>
              <a:t>－ </a:t>
            </a:r>
            <a:r>
              <a:rPr lang="en-US" altLang="zh-CN" sz="2400" b="1" i="1" dirty="0">
                <a:latin typeface="Times New Roman" panose="02020603050405020304" pitchFamily="18" charset="0"/>
              </a:rPr>
              <a:t>xy</a:t>
            </a:r>
            <a:r>
              <a:rPr lang="en-US" altLang="zh-CN" sz="2800" b="1" baseline="30000" dirty="0">
                <a:latin typeface="Times New Roman" panose="02020603050405020304" pitchFamily="18" charset="0"/>
              </a:rPr>
              <a:t>2</a:t>
            </a:r>
          </a:p>
          <a:p>
            <a:pPr>
              <a:spcBef>
                <a:spcPct val="50000"/>
              </a:spcBef>
            </a:pPr>
            <a:r>
              <a:rPr lang="en-US" altLang="zh-CN" sz="2800" b="1" dirty="0">
                <a:latin typeface="Times New Roman" panose="02020603050405020304" pitchFamily="18" charset="0"/>
              </a:rPr>
              <a:t>( 6 ) 5</a:t>
            </a:r>
            <a:r>
              <a:rPr lang="en-US" altLang="zh-CN" sz="2400" b="1" i="1" dirty="0">
                <a:latin typeface="Times New Roman" panose="02020603050405020304" pitchFamily="18" charset="0"/>
              </a:rPr>
              <a:t>y</a:t>
            </a:r>
            <a:r>
              <a:rPr lang="en-US" altLang="zh-CN" sz="2800" b="1" baseline="30000" dirty="0">
                <a:latin typeface="Times New Roman" panose="02020603050405020304" pitchFamily="18" charset="0"/>
              </a:rPr>
              <a:t>3 </a:t>
            </a:r>
            <a:r>
              <a:rPr lang="zh-CN" altLang="en-US" sz="2800" b="1" dirty="0">
                <a:latin typeface="Times New Roman" panose="02020603050405020304" pitchFamily="18" charset="0"/>
              </a:rPr>
              <a:t>－ </a:t>
            </a:r>
            <a:r>
              <a:rPr lang="en-US" altLang="zh-CN" sz="2800" b="1" dirty="0">
                <a:latin typeface="Times New Roman" panose="02020603050405020304" pitchFamily="18" charset="0"/>
              </a:rPr>
              <a:t>7 </a:t>
            </a:r>
            <a:r>
              <a:rPr lang="en-US" altLang="zh-CN" sz="2400" b="1" i="1" dirty="0">
                <a:latin typeface="Times New Roman" panose="02020603050405020304" pitchFamily="18" charset="0"/>
              </a:rPr>
              <a:t>xy</a:t>
            </a:r>
            <a:r>
              <a:rPr lang="en-US" altLang="zh-CN" sz="2800" b="1" baseline="30000" dirty="0">
                <a:latin typeface="Times New Roman" panose="02020603050405020304" pitchFamily="18" charset="0"/>
              </a:rPr>
              <a:t>2 </a:t>
            </a:r>
            <a:r>
              <a:rPr lang="zh-CN" altLang="en-US" sz="2800" b="1" dirty="0">
                <a:latin typeface="Times New Roman" panose="02020603050405020304" pitchFamily="18" charset="0"/>
              </a:rPr>
              <a:t>－</a:t>
            </a:r>
            <a:r>
              <a:rPr lang="en-US" altLang="zh-CN" sz="2800" b="1" dirty="0">
                <a:latin typeface="Times New Roman" panose="02020603050405020304" pitchFamily="18" charset="0"/>
              </a:rPr>
              <a:t>5</a:t>
            </a:r>
            <a:r>
              <a:rPr lang="en-US" altLang="zh-CN" sz="2400" b="1" i="1" dirty="0">
                <a:latin typeface="Times New Roman" panose="02020603050405020304" pitchFamily="18" charset="0"/>
              </a:rPr>
              <a:t>y</a:t>
            </a:r>
            <a:r>
              <a:rPr lang="en-US" altLang="zh-CN" sz="2800" b="1" baseline="30000" dirty="0">
                <a:latin typeface="Times New Roman" panose="02020603050405020304" pitchFamily="18" charset="0"/>
              </a:rPr>
              <a:t>3 </a:t>
            </a:r>
            <a:r>
              <a:rPr lang="zh-CN" altLang="en-US" sz="2800" b="1" dirty="0">
                <a:latin typeface="Times New Roman" panose="02020603050405020304" pitchFamily="18" charset="0"/>
              </a:rPr>
              <a:t>－</a:t>
            </a:r>
            <a:r>
              <a:rPr lang="en-US" altLang="zh-CN" sz="2800" b="1" dirty="0">
                <a:latin typeface="Times New Roman" panose="02020603050405020304" pitchFamily="18" charset="0"/>
              </a:rPr>
              <a:t>4</a:t>
            </a:r>
            <a:r>
              <a:rPr lang="en-US" altLang="zh-CN" sz="2400" b="1" i="1" dirty="0">
                <a:latin typeface="Times New Roman" panose="02020603050405020304" pitchFamily="18" charset="0"/>
              </a:rPr>
              <a:t>x</a:t>
            </a:r>
            <a:r>
              <a:rPr lang="en-US" altLang="zh-CN" sz="2800" b="1" baseline="30000" dirty="0">
                <a:latin typeface="Times New Roman" panose="02020603050405020304" pitchFamily="18" charset="0"/>
              </a:rPr>
              <a:t>2</a:t>
            </a:r>
            <a:r>
              <a:rPr lang="en-US" altLang="zh-CN" sz="2400" b="1" i="1" dirty="0">
                <a:latin typeface="Times New Roman" panose="02020603050405020304" pitchFamily="18" charset="0"/>
              </a:rPr>
              <a:t>y</a:t>
            </a:r>
            <a:r>
              <a:rPr lang="zh-CN" altLang="en-US" sz="2800" b="1" dirty="0">
                <a:latin typeface="Times New Roman" panose="02020603050405020304" pitchFamily="18" charset="0"/>
              </a:rPr>
              <a:t>－</a:t>
            </a:r>
            <a:r>
              <a:rPr lang="en-US" altLang="zh-CN" sz="2800" b="1" dirty="0">
                <a:latin typeface="Times New Roman" panose="02020603050405020304" pitchFamily="18" charset="0"/>
              </a:rPr>
              <a:t>6 </a:t>
            </a:r>
            <a:r>
              <a:rPr lang="en-US" altLang="zh-CN" sz="2400" b="1" i="1" dirty="0">
                <a:latin typeface="Times New Roman" panose="02020603050405020304" pitchFamily="18" charset="0"/>
              </a:rPr>
              <a:t>xy</a:t>
            </a:r>
            <a:r>
              <a:rPr lang="en-US" altLang="zh-CN" sz="2800" b="1" baseline="30000" dirty="0">
                <a:latin typeface="Times New Roman" panose="02020603050405020304" pitchFamily="18" charset="0"/>
              </a:rPr>
              <a:t>2 </a:t>
            </a:r>
            <a:r>
              <a:rPr lang="zh-CN" altLang="en-US" sz="2800" b="1" dirty="0">
                <a:latin typeface="Times New Roman" panose="02020603050405020304" pitchFamily="18" charset="0"/>
              </a:rPr>
              <a:t>－</a:t>
            </a:r>
            <a:r>
              <a:rPr lang="en-US" altLang="zh-CN" sz="2800" b="1" dirty="0">
                <a:latin typeface="Times New Roman" panose="02020603050405020304" pitchFamily="18" charset="0"/>
              </a:rPr>
              <a:t>3</a:t>
            </a:r>
            <a:r>
              <a:rPr lang="en-US" altLang="zh-CN" sz="2400" b="1" i="1" dirty="0">
                <a:latin typeface="Times New Roman" panose="02020603050405020304" pitchFamily="18" charset="0"/>
              </a:rPr>
              <a:t>x</a:t>
            </a:r>
            <a:r>
              <a:rPr lang="en-US" altLang="zh-CN" sz="2800" b="1" baseline="30000" dirty="0">
                <a:latin typeface="Times New Roman" panose="02020603050405020304" pitchFamily="18" charset="0"/>
              </a:rPr>
              <a:t>2</a:t>
            </a:r>
            <a:r>
              <a:rPr lang="en-US" altLang="zh-CN" sz="2400" b="1" i="1" dirty="0">
                <a:latin typeface="Times New Roman" panose="02020603050405020304" pitchFamily="18" charset="0"/>
              </a:rPr>
              <a:t>y</a:t>
            </a:r>
          </a:p>
        </p:txBody>
      </p:sp>
      <p:pic>
        <p:nvPicPr>
          <p:cNvPr id="22531" name="图片 65544" descr="1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03575" y="377825"/>
            <a:ext cx="2520950" cy="819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Host Control  66564"/>
          <p:cNvSpPr>
            <a:spLocks noChangeArrowheads="1"/>
          </p:cNvSpPr>
          <p:nvPr/>
        </p:nvSpPr>
        <p:spPr bwMode="auto">
          <a:xfrm>
            <a:off x="4006850" y="3902075"/>
            <a:ext cx="955675" cy="145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3554" name="Host Control  66566"/>
          <p:cNvSpPr>
            <a:spLocks noChangeArrowheads="1"/>
          </p:cNvSpPr>
          <p:nvPr/>
        </p:nvSpPr>
        <p:spPr bwMode="auto">
          <a:xfrm>
            <a:off x="4006850" y="3902075"/>
            <a:ext cx="955675" cy="145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pic>
        <p:nvPicPr>
          <p:cNvPr id="66568" name="图片 66567" descr="2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25400" y="3063875"/>
            <a:ext cx="8001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6569" name="图片 66568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93763" y="3063875"/>
            <a:ext cx="3929062" cy="54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6570" name="图片 66569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03250" y="3567113"/>
            <a:ext cx="5121275" cy="500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6571" name="图片 66570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69913" y="4135438"/>
            <a:ext cx="1698625" cy="439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6572" name="图片 66571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11188" y="4503738"/>
            <a:ext cx="3092450" cy="636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6573" name="图片 66572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588963" y="5060950"/>
            <a:ext cx="5353050" cy="666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61" name="Host Control  66573"/>
          <p:cNvSpPr>
            <a:spLocks noChangeArrowheads="1"/>
          </p:cNvSpPr>
          <p:nvPr/>
        </p:nvSpPr>
        <p:spPr bwMode="auto">
          <a:xfrm>
            <a:off x="3582988" y="3902075"/>
            <a:ext cx="9144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pic>
        <p:nvPicPr>
          <p:cNvPr id="23562" name="图片 66574" descr="21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3419475" y="404813"/>
            <a:ext cx="2089150" cy="565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63" name="Host Control  66577"/>
          <p:cNvSpPr>
            <a:spLocks noChangeArrowheads="1"/>
          </p:cNvSpPr>
          <p:nvPr/>
        </p:nvSpPr>
        <p:spPr bwMode="auto">
          <a:xfrm>
            <a:off x="4114800" y="4478338"/>
            <a:ext cx="9144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3564" name="文本框 1"/>
          <p:cNvSpPr txBox="1">
            <a:spLocks noChangeArrowheads="1"/>
          </p:cNvSpPr>
          <p:nvPr/>
        </p:nvSpPr>
        <p:spPr bwMode="auto">
          <a:xfrm>
            <a:off x="234950" y="1520825"/>
            <a:ext cx="8943975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例</a:t>
            </a:r>
            <a:r>
              <a:rPr lang="en-US" altLang="zh-CN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2    </a:t>
            </a:r>
            <a:r>
              <a:rPr lang="zh-CN" alt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已知</a:t>
            </a:r>
            <a:r>
              <a:rPr lang="en-US" altLang="zh-CN" sz="2800" b="1" i="1" dirty="0">
                <a:solidFill>
                  <a:srgbClr val="0000FF"/>
                </a:solidFill>
                <a:latin typeface="Times New Roman" panose="02020603050405020304" pitchFamily="18" charset="0"/>
              </a:rPr>
              <a:t>x</a:t>
            </a:r>
            <a:r>
              <a:rPr lang="en-US" altLang="zh-CN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=     </a:t>
            </a:r>
            <a:r>
              <a:rPr lang="zh-CN" alt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，</a:t>
            </a:r>
            <a:r>
              <a:rPr lang="en-US" altLang="zh-CN" sz="2800" b="1" i="1" dirty="0">
                <a:solidFill>
                  <a:srgbClr val="0000FF"/>
                </a:solidFill>
                <a:latin typeface="Times New Roman" panose="02020603050405020304" pitchFamily="18" charset="0"/>
              </a:rPr>
              <a:t>y</a:t>
            </a:r>
            <a:r>
              <a:rPr lang="en-US" altLang="zh-CN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=-2</a:t>
            </a:r>
            <a:r>
              <a:rPr lang="zh-CN" alt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，求代数式</a:t>
            </a:r>
            <a:r>
              <a:rPr lang="en-US" altLang="zh-CN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3</a:t>
            </a:r>
            <a:r>
              <a:rPr lang="en-US" altLang="zh-CN" sz="2800" b="1" i="1" dirty="0">
                <a:solidFill>
                  <a:srgbClr val="0000FF"/>
                </a:solidFill>
                <a:latin typeface="Times New Roman" panose="02020603050405020304" pitchFamily="18" charset="0"/>
              </a:rPr>
              <a:t>x</a:t>
            </a:r>
            <a:r>
              <a:rPr lang="en-US" altLang="zh-CN" sz="2800" b="1" baseline="30000" dirty="0">
                <a:solidFill>
                  <a:srgbClr val="0000FF"/>
                </a:solidFill>
                <a:latin typeface="Times New Roman" panose="02020603050405020304" pitchFamily="18" charset="0"/>
              </a:rPr>
              <a:t>2</a:t>
            </a:r>
            <a:r>
              <a:rPr lang="en-US" altLang="zh-CN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-2</a:t>
            </a:r>
            <a:r>
              <a:rPr lang="en-US" altLang="zh-CN" sz="2800" b="1" i="1" dirty="0">
                <a:solidFill>
                  <a:srgbClr val="0000FF"/>
                </a:solidFill>
                <a:latin typeface="Times New Roman" panose="02020603050405020304" pitchFamily="18" charset="0"/>
              </a:rPr>
              <a:t>xy</a:t>
            </a:r>
            <a:r>
              <a:rPr lang="en-US" altLang="zh-CN" sz="2800" b="1" baseline="30000" dirty="0">
                <a:solidFill>
                  <a:srgbClr val="0000FF"/>
                </a:solidFill>
                <a:latin typeface="Times New Roman" panose="02020603050405020304" pitchFamily="18" charset="0"/>
              </a:rPr>
              <a:t>2</a:t>
            </a:r>
            <a:r>
              <a:rPr lang="en-US" altLang="zh-CN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+4</a:t>
            </a:r>
            <a:r>
              <a:rPr lang="en-US" altLang="zh-CN" sz="2800" b="1" i="1" dirty="0">
                <a:solidFill>
                  <a:srgbClr val="0000FF"/>
                </a:solidFill>
                <a:latin typeface="Times New Roman" panose="02020603050405020304" pitchFamily="18" charset="0"/>
              </a:rPr>
              <a:t>x</a:t>
            </a:r>
            <a:r>
              <a:rPr lang="en-US" altLang="zh-CN" sz="2800" b="1" baseline="30000" dirty="0">
                <a:solidFill>
                  <a:srgbClr val="0000FF"/>
                </a:solidFill>
                <a:latin typeface="Times New Roman" panose="02020603050405020304" pitchFamily="18" charset="0"/>
              </a:rPr>
              <a:t>2</a:t>
            </a:r>
            <a:r>
              <a:rPr lang="en-US" altLang="zh-CN" sz="2800" b="1" i="1" dirty="0">
                <a:solidFill>
                  <a:srgbClr val="0000FF"/>
                </a:solidFill>
                <a:latin typeface="Times New Roman" panose="02020603050405020304" pitchFamily="18" charset="0"/>
              </a:rPr>
              <a:t>y</a:t>
            </a:r>
            <a:r>
              <a:rPr lang="en-US" altLang="zh-CN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+</a:t>
            </a:r>
            <a:r>
              <a:rPr lang="en-US" altLang="zh-CN" sz="2800" b="1" i="1" dirty="0">
                <a:solidFill>
                  <a:srgbClr val="0000FF"/>
                </a:solidFill>
                <a:latin typeface="Times New Roman" panose="02020603050405020304" pitchFamily="18" charset="0"/>
              </a:rPr>
              <a:t>xy</a:t>
            </a:r>
            <a:r>
              <a:rPr lang="en-US" altLang="zh-CN" sz="2800" b="1" baseline="30000" dirty="0">
                <a:solidFill>
                  <a:srgbClr val="0000FF"/>
                </a:solidFill>
                <a:latin typeface="Times New Roman" panose="02020603050405020304" pitchFamily="18" charset="0"/>
              </a:rPr>
              <a:t>2</a:t>
            </a:r>
            <a:r>
              <a:rPr lang="en-US" altLang="zh-CN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-4</a:t>
            </a:r>
            <a:r>
              <a:rPr lang="en-US" altLang="zh-CN" sz="2800" b="1" i="1" dirty="0">
                <a:solidFill>
                  <a:srgbClr val="0000FF"/>
                </a:solidFill>
                <a:latin typeface="Times New Roman" panose="02020603050405020304" pitchFamily="18" charset="0"/>
              </a:rPr>
              <a:t>x</a:t>
            </a:r>
            <a:r>
              <a:rPr lang="en-US" altLang="zh-CN" sz="2800" b="1" baseline="30000" dirty="0">
                <a:solidFill>
                  <a:srgbClr val="0000FF"/>
                </a:solidFill>
                <a:latin typeface="Times New Roman" panose="02020603050405020304" pitchFamily="18" charset="0"/>
              </a:rPr>
              <a:t>2</a:t>
            </a:r>
            <a:r>
              <a:rPr lang="en-US" altLang="zh-CN" sz="2800" b="1" i="1" dirty="0">
                <a:solidFill>
                  <a:srgbClr val="0000FF"/>
                </a:solidFill>
                <a:latin typeface="Times New Roman" panose="02020603050405020304" pitchFamily="18" charset="0"/>
              </a:rPr>
              <a:t>y</a:t>
            </a:r>
            <a:r>
              <a:rPr lang="zh-CN" alt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的值</a:t>
            </a:r>
            <a:r>
              <a:rPr lang="en-US" altLang="zh-CN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.</a:t>
            </a:r>
          </a:p>
        </p:txBody>
      </p:sp>
      <p:graphicFrame>
        <p:nvGraphicFramePr>
          <p:cNvPr id="23565" name="对象 2">
            <a:hlinkClick r:id="" action="ppaction://ole?verb=1"/>
          </p:cNvPr>
          <p:cNvGraphicFramePr>
            <a:graphicFrameLocks noChangeAspect="1"/>
          </p:cNvGraphicFramePr>
          <p:nvPr/>
        </p:nvGraphicFramePr>
        <p:xfrm>
          <a:off x="2357438" y="1520825"/>
          <a:ext cx="261937" cy="7381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572" r:id="rId10" imgW="139700" imgH="393700" progId="Equation.KSEE3">
                  <p:embed/>
                </p:oleObj>
              </mc:Choice>
              <mc:Fallback>
                <p:oleObj r:id="rId10" imgW="139700" imgH="393700" progId="Equation.KSEE3">
                  <p:embed/>
                  <p:pic>
                    <p:nvPicPr>
                      <p:cNvPr id="0" name="对象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57438" y="1520825"/>
                        <a:ext cx="261937" cy="7381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665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665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7" dur="500"/>
                                        <p:tgtEl>
                                          <p:spTgt spid="665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2" dur="500"/>
                                        <p:tgtEl>
                                          <p:spTgt spid="665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7" dur="500"/>
                                        <p:tgtEl>
                                          <p:spTgt spid="665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2" dur="500"/>
                                        <p:tgtEl>
                                          <p:spTgt spid="665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任意多边形 2048"/>
          <p:cNvSpPr>
            <a:spLocks noChangeArrowheads="1"/>
          </p:cNvSpPr>
          <p:nvPr/>
        </p:nvSpPr>
        <p:spPr bwMode="auto">
          <a:xfrm>
            <a:off x="0" y="0"/>
            <a:ext cx="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4578" name="任意多边形 2049"/>
          <p:cNvSpPr>
            <a:spLocks noChangeArrowheads="1"/>
          </p:cNvSpPr>
          <p:nvPr/>
        </p:nvSpPr>
        <p:spPr bwMode="auto">
          <a:xfrm>
            <a:off x="0" y="0"/>
            <a:ext cx="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4579" name="任意多边形 2050"/>
          <p:cNvSpPr>
            <a:spLocks noChangeArrowheads="1"/>
          </p:cNvSpPr>
          <p:nvPr/>
        </p:nvSpPr>
        <p:spPr bwMode="auto">
          <a:xfrm>
            <a:off x="0" y="0"/>
            <a:ext cx="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pic>
        <p:nvPicPr>
          <p:cNvPr id="66576" name="图片 6657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74788" y="3195638"/>
            <a:ext cx="6192837" cy="2312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81" name="任意多边形 2051"/>
          <p:cNvSpPr>
            <a:spLocks noChangeArrowheads="1"/>
          </p:cNvSpPr>
          <p:nvPr/>
        </p:nvSpPr>
        <p:spPr bwMode="auto">
          <a:xfrm>
            <a:off x="0" y="0"/>
            <a:ext cx="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pic>
        <p:nvPicPr>
          <p:cNvPr id="24582" name="图片 1" descr="1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03575" y="377825"/>
            <a:ext cx="2520950" cy="819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83" name="文本框 2"/>
          <p:cNvSpPr txBox="1">
            <a:spLocks noChangeArrowheads="1"/>
          </p:cNvSpPr>
          <p:nvPr/>
        </p:nvSpPr>
        <p:spPr bwMode="auto">
          <a:xfrm>
            <a:off x="528638" y="1651000"/>
            <a:ext cx="7745412" cy="944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zh-CN" altLang="en-US" sz="2800" dirty="0"/>
              <a:t>先化简，再求多项式</a:t>
            </a:r>
            <a:r>
              <a:rPr lang="en-US" altLang="zh-CN" sz="2800" dirty="0"/>
              <a:t>2</a:t>
            </a:r>
            <a:r>
              <a:rPr lang="en-US" altLang="zh-CN" sz="2800" i="1" dirty="0">
                <a:latin typeface="Times New Roman" panose="02020603050405020304" pitchFamily="18" charset="0"/>
              </a:rPr>
              <a:t>y</a:t>
            </a:r>
            <a:r>
              <a:rPr lang="en-US" altLang="zh-CN" sz="2800" baseline="30000" dirty="0"/>
              <a:t>2</a:t>
            </a:r>
            <a:r>
              <a:rPr lang="en-US" altLang="zh-CN" sz="2800" dirty="0"/>
              <a:t>-6</a:t>
            </a:r>
            <a:r>
              <a:rPr lang="en-US" altLang="zh-CN" sz="2800" i="1" dirty="0">
                <a:latin typeface="Times New Roman" panose="02020603050405020304" pitchFamily="18" charset="0"/>
              </a:rPr>
              <a:t>y</a:t>
            </a:r>
            <a:r>
              <a:rPr lang="en-US" altLang="zh-CN" sz="2800" dirty="0"/>
              <a:t>-3</a:t>
            </a:r>
            <a:r>
              <a:rPr lang="en-US" altLang="zh-CN" sz="2800" i="1" dirty="0">
                <a:latin typeface="Times New Roman" panose="02020603050405020304" pitchFamily="18" charset="0"/>
              </a:rPr>
              <a:t>y</a:t>
            </a:r>
            <a:r>
              <a:rPr lang="en-US" altLang="zh-CN" sz="2800" baseline="30000" dirty="0"/>
              <a:t>2</a:t>
            </a:r>
            <a:r>
              <a:rPr lang="en-US" altLang="zh-CN" sz="2800" dirty="0"/>
              <a:t>+5</a:t>
            </a:r>
            <a:r>
              <a:rPr lang="en-US" altLang="zh-CN" sz="2800" i="1" dirty="0">
                <a:latin typeface="Times New Roman" panose="02020603050405020304" pitchFamily="18" charset="0"/>
              </a:rPr>
              <a:t>y</a:t>
            </a:r>
            <a:r>
              <a:rPr lang="zh-CN" altLang="en-US" sz="2800" dirty="0"/>
              <a:t>的值，其中</a:t>
            </a:r>
            <a:r>
              <a:rPr lang="en-US" altLang="zh-CN" sz="2800" i="1" dirty="0">
                <a:latin typeface="Times New Roman" panose="02020603050405020304" pitchFamily="18" charset="0"/>
              </a:rPr>
              <a:t>y</a:t>
            </a:r>
            <a:r>
              <a:rPr lang="en-US" altLang="zh-CN" sz="2800" dirty="0"/>
              <a:t>=-2.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7" dur="500"/>
                                        <p:tgtEl>
                                          <p:spTgt spid="665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1" dur="500"/>
                                        <p:tgtEl>
                                          <p:spTgt spid="665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5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任意多边形 2048"/>
          <p:cNvSpPr>
            <a:spLocks noChangeArrowheads="1"/>
          </p:cNvSpPr>
          <p:nvPr/>
        </p:nvSpPr>
        <p:spPr bwMode="auto">
          <a:xfrm>
            <a:off x="0" y="0"/>
            <a:ext cx="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5602" name="任意多边形 2049"/>
          <p:cNvSpPr>
            <a:spLocks noChangeArrowheads="1"/>
          </p:cNvSpPr>
          <p:nvPr/>
        </p:nvSpPr>
        <p:spPr bwMode="auto">
          <a:xfrm>
            <a:off x="0" y="0"/>
            <a:ext cx="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5603" name="任意多边形 2050"/>
          <p:cNvSpPr>
            <a:spLocks noChangeArrowheads="1"/>
          </p:cNvSpPr>
          <p:nvPr/>
        </p:nvSpPr>
        <p:spPr bwMode="auto">
          <a:xfrm>
            <a:off x="0" y="0"/>
            <a:ext cx="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5604" name="任意多边形 2051"/>
          <p:cNvSpPr>
            <a:spLocks noChangeArrowheads="1"/>
          </p:cNvSpPr>
          <p:nvPr/>
        </p:nvSpPr>
        <p:spPr bwMode="auto">
          <a:xfrm>
            <a:off x="0" y="0"/>
            <a:ext cx="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5605" name="文本框 2"/>
          <p:cNvSpPr txBox="1">
            <a:spLocks noChangeArrowheads="1"/>
          </p:cNvSpPr>
          <p:nvPr/>
        </p:nvSpPr>
        <p:spPr bwMode="auto">
          <a:xfrm>
            <a:off x="700088" y="1676400"/>
            <a:ext cx="7745412" cy="350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800" b="1" dirty="0">
                <a:solidFill>
                  <a:srgbClr val="000000"/>
                </a:solidFill>
                <a:latin typeface="宋体" panose="02010600030101010101" pitchFamily="2" charset="-122"/>
              </a:rPr>
              <a:t>有这样一道题：</a:t>
            </a:r>
          </a:p>
          <a:p>
            <a:pPr>
              <a:spcBef>
                <a:spcPct val="50000"/>
              </a:spcBef>
            </a:pPr>
            <a:r>
              <a:rPr lang="zh-CN" altLang="en-US" sz="2800" b="1" dirty="0">
                <a:solidFill>
                  <a:srgbClr val="000000"/>
                </a:solidFill>
                <a:latin typeface="宋体" panose="02010600030101010101" pitchFamily="2" charset="-122"/>
              </a:rPr>
              <a:t>   当</a:t>
            </a:r>
            <a:r>
              <a:rPr lang="en-US" altLang="zh-CN" sz="2800" b="1" i="1" dirty="0">
                <a:solidFill>
                  <a:srgbClr val="000000"/>
                </a:solidFill>
                <a:latin typeface="Times New Roman" panose="02020603050405020304" pitchFamily="18" charset="0"/>
              </a:rPr>
              <a:t>a</a:t>
            </a:r>
            <a:r>
              <a:rPr lang="en-US" altLang="zh-CN" sz="2800" b="1" dirty="0">
                <a:solidFill>
                  <a:srgbClr val="000000"/>
                </a:solidFill>
                <a:latin typeface="宋体" panose="02010600030101010101" pitchFamily="2" charset="-122"/>
              </a:rPr>
              <a:t>=0.35</a:t>
            </a:r>
            <a:r>
              <a:rPr lang="zh-CN" altLang="en-US" sz="2800" b="1" dirty="0">
                <a:solidFill>
                  <a:srgbClr val="000000"/>
                </a:solidFill>
                <a:latin typeface="宋体" panose="02010600030101010101" pitchFamily="2" charset="-122"/>
              </a:rPr>
              <a:t>，</a:t>
            </a:r>
            <a:r>
              <a:rPr lang="en-US" altLang="zh-CN" sz="2800" b="1" i="1" dirty="0">
                <a:solidFill>
                  <a:srgbClr val="000000"/>
                </a:solidFill>
                <a:latin typeface="Times New Roman" panose="02020603050405020304" pitchFamily="18" charset="0"/>
              </a:rPr>
              <a:t>b</a:t>
            </a:r>
            <a:r>
              <a:rPr lang="en-US" altLang="zh-CN" sz="2800" b="1" dirty="0">
                <a:solidFill>
                  <a:srgbClr val="000000"/>
                </a:solidFill>
                <a:latin typeface="宋体" panose="02010600030101010101" pitchFamily="2" charset="-122"/>
              </a:rPr>
              <a:t>=-0.28</a:t>
            </a:r>
            <a:r>
              <a:rPr lang="zh-CN" altLang="en-US" sz="2800" b="1" dirty="0">
                <a:solidFill>
                  <a:srgbClr val="000000"/>
                </a:solidFill>
                <a:latin typeface="宋体" panose="02010600030101010101" pitchFamily="2" charset="-122"/>
              </a:rPr>
              <a:t>时，求多项式的值： </a:t>
            </a:r>
          </a:p>
          <a:p>
            <a:pPr>
              <a:spcBef>
                <a:spcPct val="50000"/>
              </a:spcBef>
            </a:pPr>
            <a:r>
              <a:rPr lang="zh-CN" altLang="en-US" sz="2800" b="1" dirty="0">
                <a:solidFill>
                  <a:srgbClr val="FF00FF"/>
                </a:solidFill>
                <a:latin typeface="宋体" panose="02010600030101010101" pitchFamily="2" charset="-122"/>
              </a:rPr>
              <a:t>   </a:t>
            </a:r>
            <a:r>
              <a:rPr lang="en-US" altLang="zh-CN" sz="2800" b="1" i="1" dirty="0">
                <a:solidFill>
                  <a:srgbClr val="FF00FF"/>
                </a:solidFill>
                <a:latin typeface="Times New Roman" panose="02020603050405020304" pitchFamily="18" charset="0"/>
              </a:rPr>
              <a:t>a</a:t>
            </a:r>
            <a:r>
              <a:rPr lang="en-US" altLang="zh-CN" sz="2800" b="1" baseline="30000" dirty="0">
                <a:solidFill>
                  <a:srgbClr val="FF00FF"/>
                </a:solidFill>
                <a:latin typeface="Times New Roman" panose="02020603050405020304" pitchFamily="18" charset="0"/>
              </a:rPr>
              <a:t>3</a:t>
            </a:r>
            <a:r>
              <a:rPr lang="en-US" altLang="zh-CN" sz="2800" b="1" i="1" dirty="0">
                <a:solidFill>
                  <a:srgbClr val="FF00FF"/>
                </a:solidFill>
                <a:latin typeface="Times New Roman" panose="02020603050405020304" pitchFamily="18" charset="0"/>
              </a:rPr>
              <a:t>b+</a:t>
            </a:r>
            <a:r>
              <a:rPr lang="en-US" altLang="zh-CN" sz="2800" b="1" dirty="0">
                <a:solidFill>
                  <a:srgbClr val="FF00FF"/>
                </a:solidFill>
                <a:latin typeface="Times New Roman" panose="02020603050405020304" pitchFamily="18" charset="0"/>
              </a:rPr>
              <a:t>2</a:t>
            </a:r>
            <a:r>
              <a:rPr lang="en-US" altLang="zh-CN" sz="2800" b="1" i="1" dirty="0">
                <a:solidFill>
                  <a:srgbClr val="FF00FF"/>
                </a:solidFill>
                <a:latin typeface="Times New Roman" panose="02020603050405020304" pitchFamily="18" charset="0"/>
              </a:rPr>
              <a:t>a</a:t>
            </a:r>
            <a:r>
              <a:rPr lang="en-US" altLang="zh-CN" sz="2800" b="1" baseline="30000" dirty="0">
                <a:solidFill>
                  <a:srgbClr val="FF00FF"/>
                </a:solidFill>
                <a:latin typeface="Times New Roman" panose="02020603050405020304" pitchFamily="18" charset="0"/>
              </a:rPr>
              <a:t>3</a:t>
            </a:r>
            <a:r>
              <a:rPr lang="zh-CN" altLang="en-US" sz="2800" b="1" i="1" dirty="0">
                <a:solidFill>
                  <a:srgbClr val="FF00FF"/>
                </a:solidFill>
                <a:latin typeface="Times New Roman" panose="02020603050405020304" pitchFamily="18" charset="0"/>
              </a:rPr>
              <a:t>－</a:t>
            </a:r>
            <a:r>
              <a:rPr lang="en-US" altLang="zh-CN" sz="2800" b="1" dirty="0">
                <a:solidFill>
                  <a:srgbClr val="FF00FF"/>
                </a:solidFill>
                <a:latin typeface="Times New Roman" panose="02020603050405020304" pitchFamily="18" charset="0"/>
              </a:rPr>
              <a:t>2</a:t>
            </a:r>
            <a:r>
              <a:rPr lang="en-US" altLang="zh-CN" sz="2800" b="1" i="1" dirty="0">
                <a:solidFill>
                  <a:srgbClr val="FF00FF"/>
                </a:solidFill>
                <a:latin typeface="Times New Roman" panose="02020603050405020304" pitchFamily="18" charset="0"/>
              </a:rPr>
              <a:t>a</a:t>
            </a:r>
            <a:r>
              <a:rPr lang="en-US" altLang="zh-CN" sz="2800" b="1" baseline="30000" dirty="0">
                <a:solidFill>
                  <a:srgbClr val="FF00FF"/>
                </a:solidFill>
                <a:latin typeface="Times New Roman" panose="02020603050405020304" pitchFamily="18" charset="0"/>
              </a:rPr>
              <a:t>2</a:t>
            </a:r>
            <a:r>
              <a:rPr lang="en-US" altLang="zh-CN" sz="2800" b="1" i="1" dirty="0">
                <a:solidFill>
                  <a:srgbClr val="FF00FF"/>
                </a:solidFill>
                <a:latin typeface="Times New Roman" panose="02020603050405020304" pitchFamily="18" charset="0"/>
              </a:rPr>
              <a:t>b+</a:t>
            </a:r>
            <a:r>
              <a:rPr lang="en-US" altLang="zh-CN" sz="2800" b="1" dirty="0">
                <a:solidFill>
                  <a:srgbClr val="FF00FF"/>
                </a:solidFill>
                <a:latin typeface="Times New Roman" panose="02020603050405020304" pitchFamily="18" charset="0"/>
              </a:rPr>
              <a:t>3</a:t>
            </a:r>
            <a:r>
              <a:rPr lang="en-US" altLang="zh-CN" sz="2800" b="1" i="1" dirty="0">
                <a:solidFill>
                  <a:srgbClr val="FF00FF"/>
                </a:solidFill>
                <a:latin typeface="Times New Roman" panose="02020603050405020304" pitchFamily="18" charset="0"/>
              </a:rPr>
              <a:t>a</a:t>
            </a:r>
            <a:r>
              <a:rPr lang="en-US" altLang="zh-CN" sz="2800" b="1" baseline="30000" dirty="0">
                <a:solidFill>
                  <a:srgbClr val="FF00FF"/>
                </a:solidFill>
                <a:latin typeface="Times New Roman" panose="02020603050405020304" pitchFamily="18" charset="0"/>
              </a:rPr>
              <a:t>3</a:t>
            </a:r>
            <a:r>
              <a:rPr lang="en-US" altLang="zh-CN" sz="2800" b="1" i="1" dirty="0">
                <a:solidFill>
                  <a:srgbClr val="FF00FF"/>
                </a:solidFill>
                <a:latin typeface="Times New Roman" panose="02020603050405020304" pitchFamily="18" charset="0"/>
              </a:rPr>
              <a:t>b+</a:t>
            </a:r>
            <a:r>
              <a:rPr lang="en-US" altLang="zh-CN" sz="2800" b="1" dirty="0">
                <a:solidFill>
                  <a:srgbClr val="FF00FF"/>
                </a:solidFill>
                <a:latin typeface="Times New Roman" panose="02020603050405020304" pitchFamily="18" charset="0"/>
              </a:rPr>
              <a:t>2</a:t>
            </a:r>
            <a:r>
              <a:rPr lang="en-US" altLang="zh-CN" sz="2800" b="1" i="1" dirty="0">
                <a:solidFill>
                  <a:srgbClr val="FF00FF"/>
                </a:solidFill>
                <a:latin typeface="Times New Roman" panose="02020603050405020304" pitchFamily="18" charset="0"/>
              </a:rPr>
              <a:t>a</a:t>
            </a:r>
            <a:r>
              <a:rPr lang="en-US" altLang="zh-CN" sz="2800" b="1" baseline="30000" dirty="0">
                <a:solidFill>
                  <a:srgbClr val="FF00FF"/>
                </a:solidFill>
                <a:latin typeface="Times New Roman" panose="02020603050405020304" pitchFamily="18" charset="0"/>
              </a:rPr>
              <a:t>2</a:t>
            </a:r>
            <a:r>
              <a:rPr lang="en-US" altLang="zh-CN" sz="2800" b="1" i="1" dirty="0">
                <a:solidFill>
                  <a:srgbClr val="FF00FF"/>
                </a:solidFill>
                <a:latin typeface="Times New Roman" panose="02020603050405020304" pitchFamily="18" charset="0"/>
              </a:rPr>
              <a:t>b</a:t>
            </a:r>
            <a:r>
              <a:rPr lang="zh-CN" altLang="en-US" sz="2800" b="1" i="1" dirty="0">
                <a:solidFill>
                  <a:srgbClr val="FF00FF"/>
                </a:solidFill>
                <a:latin typeface="Times New Roman" panose="02020603050405020304" pitchFamily="18" charset="0"/>
              </a:rPr>
              <a:t>－</a:t>
            </a:r>
            <a:r>
              <a:rPr lang="en-US" altLang="zh-CN" sz="2800" b="1" dirty="0">
                <a:solidFill>
                  <a:srgbClr val="FF00FF"/>
                </a:solidFill>
                <a:latin typeface="Times New Roman" panose="02020603050405020304" pitchFamily="18" charset="0"/>
              </a:rPr>
              <a:t>2</a:t>
            </a:r>
            <a:r>
              <a:rPr lang="en-US" altLang="zh-CN" sz="2800" b="1" i="1" dirty="0">
                <a:solidFill>
                  <a:srgbClr val="FF00FF"/>
                </a:solidFill>
                <a:latin typeface="Times New Roman" panose="02020603050405020304" pitchFamily="18" charset="0"/>
              </a:rPr>
              <a:t>a</a:t>
            </a:r>
            <a:r>
              <a:rPr lang="en-US" altLang="zh-CN" sz="2800" b="1" baseline="30000" dirty="0">
                <a:solidFill>
                  <a:srgbClr val="FF00FF"/>
                </a:solidFill>
                <a:latin typeface="Times New Roman" panose="02020603050405020304" pitchFamily="18" charset="0"/>
              </a:rPr>
              <a:t>3</a:t>
            </a:r>
            <a:r>
              <a:rPr lang="en-US" altLang="zh-CN" sz="2800" b="1" i="1" dirty="0">
                <a:solidFill>
                  <a:srgbClr val="FF00FF"/>
                </a:solidFill>
                <a:latin typeface="Times New Roman" panose="02020603050405020304" pitchFamily="18" charset="0"/>
              </a:rPr>
              <a:t> </a:t>
            </a:r>
            <a:r>
              <a:rPr lang="zh-CN" altLang="en-US" sz="2800" b="1" i="1" dirty="0">
                <a:solidFill>
                  <a:srgbClr val="FF00FF"/>
                </a:solidFill>
                <a:latin typeface="Times New Roman" panose="02020603050405020304" pitchFamily="18" charset="0"/>
              </a:rPr>
              <a:t>－</a:t>
            </a:r>
            <a:r>
              <a:rPr lang="en-US" altLang="zh-CN" sz="2800" b="1" dirty="0">
                <a:solidFill>
                  <a:srgbClr val="FF00FF"/>
                </a:solidFill>
                <a:latin typeface="Times New Roman" panose="02020603050405020304" pitchFamily="18" charset="0"/>
              </a:rPr>
              <a:t>4</a:t>
            </a:r>
            <a:r>
              <a:rPr lang="en-US" altLang="zh-CN" sz="2800" b="1" i="1" dirty="0">
                <a:solidFill>
                  <a:srgbClr val="FF00FF"/>
                </a:solidFill>
                <a:latin typeface="Times New Roman" panose="02020603050405020304" pitchFamily="18" charset="0"/>
              </a:rPr>
              <a:t>a</a:t>
            </a:r>
            <a:r>
              <a:rPr lang="en-US" altLang="zh-CN" sz="2800" b="1" baseline="30000" dirty="0">
                <a:solidFill>
                  <a:srgbClr val="FF00FF"/>
                </a:solidFill>
                <a:latin typeface="Times New Roman" panose="02020603050405020304" pitchFamily="18" charset="0"/>
              </a:rPr>
              <a:t>3</a:t>
            </a:r>
            <a:r>
              <a:rPr lang="en-US" altLang="zh-CN" sz="2800" b="1" i="1" dirty="0">
                <a:solidFill>
                  <a:srgbClr val="FF00FF"/>
                </a:solidFill>
                <a:latin typeface="Times New Roman" panose="02020603050405020304" pitchFamily="18" charset="0"/>
              </a:rPr>
              <a:t>b</a:t>
            </a:r>
          </a:p>
          <a:p>
            <a:pPr>
              <a:spcBef>
                <a:spcPct val="50000"/>
              </a:spcBef>
            </a:pPr>
            <a:r>
              <a:rPr lang="zh-CN" altLang="en-US" sz="2800" b="1" dirty="0">
                <a:solidFill>
                  <a:srgbClr val="000000"/>
                </a:solidFill>
                <a:latin typeface="宋体" panose="02010600030101010101" pitchFamily="2" charset="-122"/>
              </a:rPr>
              <a:t>　　有一位同学指出：题目中给出的条件</a:t>
            </a:r>
            <a:r>
              <a:rPr lang="en-US" altLang="zh-CN" sz="2800" b="1" i="1" dirty="0">
                <a:solidFill>
                  <a:srgbClr val="FF0000"/>
                </a:solidFill>
                <a:latin typeface="Times New Roman" panose="02020603050405020304" pitchFamily="18" charset="0"/>
              </a:rPr>
              <a:t>a</a:t>
            </a:r>
            <a:r>
              <a:rPr lang="en-US" altLang="zh-CN" sz="2800" b="1" dirty="0">
                <a:solidFill>
                  <a:srgbClr val="FF0000"/>
                </a:solidFill>
                <a:latin typeface="宋体" panose="02010600030101010101" pitchFamily="2" charset="-122"/>
              </a:rPr>
              <a:t>=0.35,</a:t>
            </a:r>
            <a:r>
              <a:rPr lang="en-US" altLang="zh-CN" sz="2800" b="1" i="1" dirty="0">
                <a:solidFill>
                  <a:srgbClr val="FF0000"/>
                </a:solidFill>
                <a:latin typeface="Times New Roman" panose="02020603050405020304" pitchFamily="18" charset="0"/>
              </a:rPr>
              <a:t>b</a:t>
            </a:r>
            <a:r>
              <a:rPr lang="en-US" altLang="zh-CN" sz="2800" b="1" dirty="0">
                <a:solidFill>
                  <a:srgbClr val="FF0000"/>
                </a:solidFill>
                <a:latin typeface="宋体" panose="02010600030101010101" pitchFamily="2" charset="-122"/>
              </a:rPr>
              <a:t>=-0.28</a:t>
            </a:r>
            <a:r>
              <a:rPr lang="zh-CN" altLang="en-US" sz="2800" b="1" dirty="0">
                <a:solidFill>
                  <a:srgbClr val="000000"/>
                </a:solidFill>
                <a:latin typeface="宋体" panose="02010600030101010101" pitchFamily="2" charset="-122"/>
              </a:rPr>
              <a:t>是</a:t>
            </a:r>
            <a:r>
              <a:rPr lang="zh-CN" altLang="en-US" sz="2800" b="1" dirty="0">
                <a:solidFill>
                  <a:srgbClr val="FF0000"/>
                </a:solidFill>
                <a:latin typeface="宋体" panose="02010600030101010101" pitchFamily="2" charset="-122"/>
              </a:rPr>
              <a:t>多余</a:t>
            </a:r>
            <a:r>
              <a:rPr lang="zh-CN" altLang="en-US" sz="2800" b="1" dirty="0">
                <a:solidFill>
                  <a:srgbClr val="000000"/>
                </a:solidFill>
                <a:latin typeface="宋体" panose="02010600030101010101" pitchFamily="2" charset="-122"/>
              </a:rPr>
              <a:t>的．</a:t>
            </a:r>
          </a:p>
          <a:p>
            <a:pPr>
              <a:spcBef>
                <a:spcPct val="50000"/>
              </a:spcBef>
            </a:pPr>
            <a:r>
              <a:rPr lang="zh-CN" altLang="en-US" sz="2800" b="1" dirty="0">
                <a:solidFill>
                  <a:srgbClr val="000000"/>
                </a:solidFill>
                <a:latin typeface="宋体" panose="02010600030101010101" pitchFamily="2" charset="-122"/>
              </a:rPr>
              <a:t>　　他的说法有没有道理？</a:t>
            </a:r>
            <a:endParaRPr lang="en-US" altLang="zh-CN" sz="2800" b="1" dirty="0">
              <a:latin typeface="宋体" panose="02010600030101010101" pitchFamily="2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3192780" y="495935"/>
            <a:ext cx="2418080" cy="762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lang="zh-CN" altLang="en-US" sz="4400" noProof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cs typeface="+mn-ea"/>
              </a:rPr>
              <a:t>拓展提高</a:t>
            </a:r>
            <a:endParaRPr lang="zh-CN" altLang="en-US" sz="4400" noProof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</p:spTree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591" name="图片 67590" descr="3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0825" y="1484313"/>
            <a:ext cx="352425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7595" name="图片 67594" descr="3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43213" y="2736850"/>
            <a:ext cx="352425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7597" name="图片 67596" descr="3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843213" y="3384550"/>
            <a:ext cx="352425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7599" name="图片 67598" descr="3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843213" y="2060575"/>
            <a:ext cx="352425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629" name="Host Control  67599"/>
          <p:cNvSpPr>
            <a:spLocks noChangeArrowheads="1"/>
          </p:cNvSpPr>
          <p:nvPr/>
        </p:nvSpPr>
        <p:spPr bwMode="auto">
          <a:xfrm>
            <a:off x="452438" y="2971800"/>
            <a:ext cx="9144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pic>
        <p:nvPicPr>
          <p:cNvPr id="67601" name="图片 67600" descr="37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50825" y="4076700"/>
            <a:ext cx="8239125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31" name="图片 67601" descr="无标题"/>
          <p:cNvPicPr>
            <a:picLocks noChangeAspect="1" noChangeArrowheads="1"/>
          </p:cNvPicPr>
          <p:nvPr/>
        </p:nvPicPr>
        <p:blipFill>
          <a:blip r:embed="rId7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388225" y="4621213"/>
            <a:ext cx="1333500" cy="168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632" name="Host Control  67602"/>
          <p:cNvSpPr>
            <a:spLocks noChangeArrowheads="1"/>
          </p:cNvSpPr>
          <p:nvPr/>
        </p:nvSpPr>
        <p:spPr bwMode="auto">
          <a:xfrm>
            <a:off x="3695700" y="2971800"/>
            <a:ext cx="9144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pic>
        <p:nvPicPr>
          <p:cNvPr id="26633" name="图片 67603" descr="13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3059113" y="404813"/>
            <a:ext cx="3024187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75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75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675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675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676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WWW.2PPT.COM&#10;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www.7cxk.com1</Template>
  <TotalTime>0</TotalTime>
  <Words>392</Words>
  <Application>Microsoft Office PowerPoint</Application>
  <PresentationFormat>全屏显示(4:3)</PresentationFormat>
  <Paragraphs>62</Paragraphs>
  <Slides>11</Slides>
  <Notes>0</Notes>
  <HiddenSlides>0</HiddenSlides>
  <MMClips>0</MMClips>
  <ScaleCrop>false</ScaleCrop>
  <HeadingPairs>
    <vt:vector size="8" baseType="variant">
      <vt:variant>
        <vt:lpstr>已用的字体</vt:lpstr>
      </vt:variant>
      <vt:variant>
        <vt:i4>9</vt:i4>
      </vt:variant>
      <vt:variant>
        <vt:lpstr>主题</vt:lpstr>
      </vt:variant>
      <vt:variant>
        <vt:i4>1</vt:i4>
      </vt:variant>
      <vt:variant>
        <vt:lpstr>嵌入 OLE 服务器</vt:lpstr>
      </vt:variant>
      <vt:variant>
        <vt:i4>1</vt:i4>
      </vt:variant>
      <vt:variant>
        <vt:lpstr>幻灯片标题</vt:lpstr>
      </vt:variant>
      <vt:variant>
        <vt:i4>11</vt:i4>
      </vt:variant>
    </vt:vector>
  </HeadingPairs>
  <TitlesOfParts>
    <vt:vector size="22" baseType="lpstr">
      <vt:lpstr>黑体</vt:lpstr>
      <vt:lpstr>楷体_GB2312</vt:lpstr>
      <vt:lpstr>宋体</vt:lpstr>
      <vt:lpstr>微软雅黑</vt:lpstr>
      <vt:lpstr>Arial</vt:lpstr>
      <vt:lpstr>Calibri</vt:lpstr>
      <vt:lpstr>Symbol</vt:lpstr>
      <vt:lpstr>Times New Roman</vt:lpstr>
      <vt:lpstr>Wingdings</vt:lpstr>
      <vt:lpstr>WWW.2PPT.COM
</vt:lpstr>
      <vt:lpstr>Equation.KSEE3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www.ppt818.com</dc:title>
  <dc:subject>www.ppt818.com</dc:subject>
  <dc:creator>www.ppt818.com</dc:creator>
  <dc:description>www.ppt818.com-提供资源下载</dc:description>
  <cp:lastModifiedBy>Windows 用户</cp:lastModifiedBy>
  <cp:revision>2</cp:revision>
  <dcterms:created xsi:type="dcterms:W3CDTF">2017-09-07T09:06:00Z</dcterms:created>
  <dcterms:modified xsi:type="dcterms:W3CDTF">2023-01-16T17:19:56Z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2052-11.1.0.11194</vt:lpwstr>
  </property>
  <property fmtid="{D5CDD505-2E9C-101B-9397-08002B2CF9AE}" pid="3" name="ICV">
    <vt:lpwstr>F829CCFE13D04CEA82E6DD0D7B17F386</vt:lpwstr>
  </property>
  <property fmtid="{A09F084E-AD41-489F-8076-AA5BE3082BCA}" pid="100">
    <vt:ui4>5</vt:ui4>
  </property>
  <property fmtid="{64440492-4C8B-11D1-8B70-080036B11A03}" pid="11">
    <vt:lpwstr>www.2ppt.com-爱PPT提供资源下载</vt:lpwstr>
  </property>
</Properties>
</file>