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10" r:id="rId2"/>
    <p:sldId id="264" r:id="rId3"/>
    <p:sldId id="307" r:id="rId4"/>
    <p:sldId id="306" r:id="rId5"/>
    <p:sldId id="308" r:id="rId6"/>
    <p:sldId id="309" r:id="rId7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333" autoAdjust="0"/>
  </p:normalViewPr>
  <p:slideViewPr>
    <p:cSldViewPr snapToGrid="0">
      <p:cViewPr varScale="1">
        <p:scale>
          <a:sx n="155" d="100"/>
          <a:sy n="155" d="100"/>
        </p:scale>
        <p:origin x="-360" y="-78"/>
      </p:cViewPr>
      <p:guideLst>
        <p:guide orient="horz" pos="16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12" Type="http://schemas.openxmlformats.org/officeDocument/2006/relationships/image" Target="../media/image1.jpe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10" Type="http://schemas.openxmlformats.org/officeDocument/2006/relationships/tags" Target="../tags/tag16.xml"/><Relationship Id="rId4" Type="http://schemas.openxmlformats.org/officeDocument/2006/relationships/tags" Target="../tags/tag10.xml"/><Relationship Id="rId9" Type="http://schemas.openxmlformats.org/officeDocument/2006/relationships/tags" Target="../tags/tag15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4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tags" Target="../tags/tag72.xml"/><Relationship Id="rId3" Type="http://schemas.openxmlformats.org/officeDocument/2006/relationships/tags" Target="../tags/tag67.xml"/><Relationship Id="rId7" Type="http://schemas.openxmlformats.org/officeDocument/2006/relationships/tags" Target="../tags/tag71.xml"/><Relationship Id="rId12" Type="http://schemas.openxmlformats.org/officeDocument/2006/relationships/image" Target="../media/image1.jpeg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69.xml"/><Relationship Id="rId10" Type="http://schemas.openxmlformats.org/officeDocument/2006/relationships/tags" Target="../tags/tag74.xml"/><Relationship Id="rId4" Type="http://schemas.openxmlformats.org/officeDocument/2006/relationships/tags" Target="../tags/tag68.xml"/><Relationship Id="rId9" Type="http://schemas.openxmlformats.org/officeDocument/2006/relationships/tags" Target="../tags/tag7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23.xml"/><Relationship Id="rId9" Type="http://schemas.openxmlformats.org/officeDocument/2006/relationships/tags" Target="../tags/tag28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3" Type="http://schemas.openxmlformats.org/officeDocument/2006/relationships/tags" Target="../tags/tag37.xml"/><Relationship Id="rId7" Type="http://schemas.openxmlformats.org/officeDocument/2006/relationships/tags" Target="../tags/tag41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5" Type="http://schemas.openxmlformats.org/officeDocument/2006/relationships/tags" Target="../tags/tag39.xml"/><Relationship Id="rId4" Type="http://schemas.openxmlformats.org/officeDocument/2006/relationships/tags" Target="../tags/tag38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6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0.xml"/><Relationship Id="rId4" Type="http://schemas.openxmlformats.org/officeDocument/2006/relationships/tags" Target="../tags/tag5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12" cstate="email"/>
          <a:srcRect/>
          <a:stretch>
            <a:fillRect/>
          </a:stretch>
        </p:blipFill>
        <p:spPr>
          <a:xfrm>
            <a:off x="1" y="-1"/>
            <a:ext cx="9143999" cy="3406715"/>
          </a:xfrm>
          <a:prstGeom prst="rect">
            <a:avLst/>
          </a:prstGeom>
        </p:spPr>
      </p:pic>
      <p:sp>
        <p:nvSpPr>
          <p:cNvPr id="5" name="矩形 4"/>
          <p:cNvSpPr/>
          <p:nvPr>
            <p:custDataLst>
              <p:tags r:id="rId2"/>
            </p:custDataLst>
          </p:nvPr>
        </p:nvSpPr>
        <p:spPr>
          <a:xfrm>
            <a:off x="0" y="4227910"/>
            <a:ext cx="9144000" cy="9155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defRPr/>
            </a:pPr>
            <a:endParaRPr lang="zh-CN" altLang="en-US" sz="1800" noProof="1">
              <a:cs typeface="+mn-ea"/>
            </a:endParaRPr>
          </a:p>
        </p:txBody>
      </p:sp>
      <p:sp>
        <p:nvSpPr>
          <p:cNvPr id="6" name="等腰三角形 5"/>
          <p:cNvSpPr/>
          <p:nvPr>
            <p:custDataLst>
              <p:tags r:id="rId3"/>
            </p:custDataLst>
          </p:nvPr>
        </p:nvSpPr>
        <p:spPr>
          <a:xfrm rot="5400000" flipV="1">
            <a:off x="3140274" y="-860226"/>
            <a:ext cx="2863453" cy="9144000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defRPr/>
            </a:pPr>
            <a:endParaRPr lang="zh-CN" altLang="en-US" sz="1800" noProof="1">
              <a:cs typeface="+mn-ea"/>
            </a:endParaRPr>
          </a:p>
        </p:txBody>
      </p:sp>
      <p:sp>
        <p:nvSpPr>
          <p:cNvPr id="7" name="直角三角形 6"/>
          <p:cNvSpPr/>
          <p:nvPr>
            <p:custDataLst>
              <p:tags r:id="rId4"/>
            </p:custDataLst>
          </p:nvPr>
        </p:nvSpPr>
        <p:spPr>
          <a:xfrm>
            <a:off x="0" y="2715816"/>
            <a:ext cx="9144000" cy="2427684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defRPr/>
            </a:pPr>
            <a:endParaRPr lang="zh-CN" altLang="en-US" sz="1800" noProof="1">
              <a:cs typeface="+mn-ea"/>
            </a:endParaRPr>
          </a:p>
        </p:txBody>
      </p:sp>
      <p:sp>
        <p:nvSpPr>
          <p:cNvPr id="8" name="直角三角形 7"/>
          <p:cNvSpPr/>
          <p:nvPr>
            <p:custDataLst>
              <p:tags r:id="rId5"/>
            </p:custDataLst>
          </p:nvPr>
        </p:nvSpPr>
        <p:spPr>
          <a:xfrm flipH="1">
            <a:off x="0" y="2286001"/>
            <a:ext cx="9144000" cy="2859881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defRPr/>
            </a:pPr>
            <a:endParaRPr lang="zh-CN" altLang="en-US" sz="1800" noProof="1">
              <a:cs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6"/>
            </p:custDataLst>
          </p:nvPr>
        </p:nvSpPr>
        <p:spPr>
          <a:xfrm>
            <a:off x="5000625" y="3460763"/>
            <a:ext cx="4076700" cy="790186"/>
          </a:xfrm>
          <a:noFill/>
        </p:spPr>
        <p:txBody>
          <a:bodyPr anchor="b">
            <a:normAutofit/>
          </a:bodyPr>
          <a:lstStyle>
            <a:lvl1pPr algn="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7"/>
            </p:custDataLst>
          </p:nvPr>
        </p:nvSpPr>
        <p:spPr>
          <a:xfrm>
            <a:off x="5000625" y="4304997"/>
            <a:ext cx="4076700" cy="378000"/>
          </a:xfrm>
          <a:noFill/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2FFEC-5704-4A3E-837E-93B721BC27B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"/>
            </p:custDataLst>
          </p:nvPr>
        </p:nvSpPr>
        <p:spPr>
          <a:xfrm>
            <a:off x="502448" y="714382"/>
            <a:ext cx="8139178" cy="40416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EBB0C-5A13-436A-8D2C-3DC1B1265DA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12" cstate="email"/>
          <a:srcRect/>
          <a:stretch>
            <a:fillRect/>
          </a:stretch>
        </p:blipFill>
        <p:spPr>
          <a:xfrm>
            <a:off x="1" y="-1"/>
            <a:ext cx="9143999" cy="3406715"/>
          </a:xfrm>
          <a:prstGeom prst="rect">
            <a:avLst/>
          </a:prstGeom>
        </p:spPr>
      </p:pic>
      <p:sp>
        <p:nvSpPr>
          <p:cNvPr id="5" name="矩形 4"/>
          <p:cNvSpPr/>
          <p:nvPr>
            <p:custDataLst>
              <p:tags r:id="rId2"/>
            </p:custDataLst>
          </p:nvPr>
        </p:nvSpPr>
        <p:spPr>
          <a:xfrm>
            <a:off x="0" y="4227910"/>
            <a:ext cx="9144000" cy="9155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defRPr/>
            </a:pPr>
            <a:endParaRPr lang="zh-CN" altLang="en-US" sz="1800" noProof="1">
              <a:cs typeface="+mn-ea"/>
            </a:endParaRPr>
          </a:p>
        </p:txBody>
      </p:sp>
      <p:sp>
        <p:nvSpPr>
          <p:cNvPr id="6" name="等腰三角形 5"/>
          <p:cNvSpPr/>
          <p:nvPr>
            <p:custDataLst>
              <p:tags r:id="rId3"/>
            </p:custDataLst>
          </p:nvPr>
        </p:nvSpPr>
        <p:spPr>
          <a:xfrm rot="5400000" flipV="1">
            <a:off x="3140274" y="-860226"/>
            <a:ext cx="2863453" cy="9144000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defRPr/>
            </a:pPr>
            <a:endParaRPr lang="zh-CN" altLang="en-US" sz="1800" noProof="1">
              <a:cs typeface="+mn-ea"/>
            </a:endParaRPr>
          </a:p>
        </p:txBody>
      </p:sp>
      <p:sp>
        <p:nvSpPr>
          <p:cNvPr id="7" name="直角三角形 6"/>
          <p:cNvSpPr/>
          <p:nvPr>
            <p:custDataLst>
              <p:tags r:id="rId4"/>
            </p:custDataLst>
          </p:nvPr>
        </p:nvSpPr>
        <p:spPr>
          <a:xfrm>
            <a:off x="0" y="2715816"/>
            <a:ext cx="9144000" cy="2427684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defRPr/>
            </a:pPr>
            <a:endParaRPr lang="zh-CN" altLang="en-US" sz="1800" noProof="1">
              <a:cs typeface="+mn-ea"/>
            </a:endParaRPr>
          </a:p>
        </p:txBody>
      </p:sp>
      <p:sp>
        <p:nvSpPr>
          <p:cNvPr id="8" name="直角三角形 7"/>
          <p:cNvSpPr/>
          <p:nvPr>
            <p:custDataLst>
              <p:tags r:id="rId5"/>
            </p:custDataLst>
          </p:nvPr>
        </p:nvSpPr>
        <p:spPr>
          <a:xfrm flipH="1">
            <a:off x="0" y="2283619"/>
            <a:ext cx="9144000" cy="2859881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defRPr/>
            </a:pPr>
            <a:endParaRPr lang="zh-CN" altLang="en-US" sz="1800" noProof="1">
              <a:cs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5572125" y="3217545"/>
            <a:ext cx="3319463" cy="881539"/>
          </a:xfrm>
        </p:spPr>
        <p:txBody>
          <a:bodyPr rIns="19050" rtlCol="0" anchor="b">
            <a:noAutofit/>
          </a:bodyPr>
          <a:lstStyle>
            <a:lvl1pPr marL="0" marR="0" algn="r" defTabSz="685800" rtl="0" eaLnBrk="1" fontAlgn="auto" latinLnBrk="0" hangingPunct="1">
              <a:lnSpc>
                <a:spcPct val="100000"/>
              </a:lnSpc>
              <a:buNone/>
              <a:defRPr kumimoji="0" lang="zh-CN" altLang="en-US" sz="5000" b="1" i="0" u="none" strike="noStrike" kern="1200" cap="none" spc="4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编辑标题</a:t>
            </a:r>
            <a:endParaRPr noProof="1">
              <a:sym typeface="+mn-ea"/>
            </a:endParaRP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14" hasCustomPrompt="1"/>
            <p:custDataLst>
              <p:tags r:id="rId7"/>
            </p:custDataLst>
          </p:nvPr>
        </p:nvSpPr>
        <p:spPr>
          <a:xfrm>
            <a:off x="5572124" y="4155524"/>
            <a:ext cx="3319358" cy="518510"/>
          </a:xfrm>
        </p:spPr>
        <p:txBody>
          <a:bodyPr>
            <a:normAutofit/>
          </a:bodyPr>
          <a:lstStyle>
            <a:lvl1pPr marL="0" indent="0" algn="r">
              <a:buNone/>
              <a:defRPr sz="2400"/>
            </a:lvl1pPr>
            <a:lvl2pPr marL="342900" indent="0">
              <a:buNone/>
              <a:defRPr/>
            </a:lvl2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9" name="日期占位符 2"/>
          <p:cNvSpPr>
            <a:spLocks noGrp="1"/>
          </p:cNvSpPr>
          <p:nvPr>
            <p:ph type="dt" sz="half" idx="15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页脚占位符 3"/>
          <p:cNvSpPr>
            <a:spLocks noGrp="1"/>
          </p:cNvSpPr>
          <p:nvPr>
            <p:ph type="ftr" sz="quarter" idx="16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4"/>
          <p:cNvSpPr>
            <a:spLocks noGrp="1"/>
          </p:cNvSpPr>
          <p:nvPr>
            <p:ph type="sldNum" sz="quarter" idx="17"/>
            <p:custDataLst>
              <p:tags r:id="rId10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38A87-77AC-48C7-9F0B-A360E0E0700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EF436-D7EA-4EF9-B5EE-0F0508D0082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2909887"/>
            <a:ext cx="3744516" cy="2233613"/>
          </a:xfrm>
          <a:custGeom>
            <a:avLst/>
            <a:gdLst>
              <a:gd name="T0" fmla="*/ 0 w 2348"/>
              <a:gd name="T1" fmla="*/ 0 h 1407"/>
              <a:gd name="T2" fmla="*/ 2348 w 2348"/>
              <a:gd name="T3" fmla="*/ 1407 h 1407"/>
              <a:gd name="T4" fmla="*/ 0 w 2348"/>
              <a:gd name="T5" fmla="*/ 1407 h 1407"/>
              <a:gd name="T6" fmla="*/ 0 w 2348"/>
              <a:gd name="T7" fmla="*/ 0 h 1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48" h="1407">
                <a:moveTo>
                  <a:pt x="0" y="0"/>
                </a:moveTo>
                <a:lnTo>
                  <a:pt x="2348" y="1407"/>
                </a:lnTo>
                <a:lnTo>
                  <a:pt x="0" y="14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435" tIns="45717" rIns="91435" bIns="45717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Freeform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22885" y="3300412"/>
            <a:ext cx="7021115" cy="1843088"/>
          </a:xfrm>
          <a:custGeom>
            <a:avLst/>
            <a:gdLst>
              <a:gd name="T0" fmla="*/ 4403 w 4403"/>
              <a:gd name="T1" fmla="*/ 0 h 1161"/>
              <a:gd name="T2" fmla="*/ 4403 w 4403"/>
              <a:gd name="T3" fmla="*/ 1161 h 1161"/>
              <a:gd name="T4" fmla="*/ 0 w 4403"/>
              <a:gd name="T5" fmla="*/ 1161 h 1161"/>
              <a:gd name="T6" fmla="*/ 4403 w 4403"/>
              <a:gd name="T7" fmla="*/ 0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3" h="1161">
                <a:moveTo>
                  <a:pt x="4403" y="0"/>
                </a:moveTo>
                <a:lnTo>
                  <a:pt x="4403" y="1161"/>
                </a:lnTo>
                <a:lnTo>
                  <a:pt x="0" y="1161"/>
                </a:lnTo>
                <a:lnTo>
                  <a:pt x="4403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435" tIns="45717" rIns="91435" bIns="45717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直接连接符 1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440656" y="2093119"/>
            <a:ext cx="3914775" cy="1191"/>
          </a:xfrm>
          <a:prstGeom prst="line">
            <a:avLst/>
          </a:prstGeom>
          <a:noFill/>
          <a:ln w="6350">
            <a:solidFill>
              <a:schemeClr val="accent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defRPr/>
            </a:pPr>
            <a:endParaRPr lang="zh-CN" altLang="en-US" sz="1400">
              <a:solidFill>
                <a:schemeClr val="accent1"/>
              </a:solidFill>
              <a:sym typeface="Arial" panose="020B060402020202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256801" y="2627710"/>
            <a:ext cx="4098630" cy="793806"/>
          </a:xfrm>
        </p:spPr>
        <p:txBody>
          <a:bodyPr rIns="47625">
            <a:noAutofit/>
          </a:bodyPr>
          <a:lstStyle>
            <a:lvl1pPr algn="r">
              <a:defRPr sz="3600" u="none" strike="noStrike" kern="1200" cap="none" spc="225" normalizeH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5"/>
            </p:custDataLst>
          </p:nvPr>
        </p:nvSpPr>
        <p:spPr>
          <a:xfrm>
            <a:off x="1256801" y="2142173"/>
            <a:ext cx="4098630" cy="440103"/>
          </a:xfrm>
        </p:spPr>
        <p:txBody>
          <a:bodyPr tIns="28575" rIns="57150" bIns="28575" anchor="ctr">
            <a:noAutofit/>
          </a:bodyPr>
          <a:lstStyle>
            <a:lvl1pPr marL="0" indent="0" algn="r" eaLnBrk="1" fontAlgn="base" latinLnBrk="0" hangingPunct="1">
              <a:buNone/>
              <a:defRPr kumimoji="0" lang="zh-CN" altLang="en-US" sz="24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 hasCustomPrompt="1"/>
            <p:custDataLst>
              <p:tags r:id="rId6"/>
            </p:custDataLst>
          </p:nvPr>
        </p:nvSpPr>
        <p:spPr>
          <a:xfrm>
            <a:off x="1256831" y="1787719"/>
            <a:ext cx="4098600" cy="267300"/>
          </a:xfrm>
        </p:spPr>
        <p:txBody>
          <a:bodyPr anchor="b"/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4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5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16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7DC10-9F80-47CA-9BB0-03FC4730FA4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32426"/>
            <a:ext cx="8139178" cy="331473"/>
          </a:xfrm>
        </p:spPr>
        <p:txBody>
          <a:bodyPr rtlCol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502447" y="714382"/>
            <a:ext cx="3962432" cy="4041680"/>
          </a:xfrm>
        </p:spPr>
        <p:txBody>
          <a:bodyPr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79158" y="714382"/>
            <a:ext cx="3962432" cy="4041680"/>
          </a:xfrm>
        </p:spPr>
        <p:txBody>
          <a:bodyPr>
            <a:noAutofit/>
          </a:bodyPr>
          <a:lstStyle>
            <a:lvl1pPr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EE2AC-368D-4ED2-A387-F07EC13D610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32426"/>
            <a:ext cx="8139178" cy="331473"/>
          </a:xfrm>
        </p:spPr>
        <p:txBody>
          <a:bodyPr rtlCol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02447" y="714382"/>
            <a:ext cx="3962432" cy="285752"/>
          </a:xfrm>
        </p:spPr>
        <p:txBody>
          <a:bodyPr tIns="28575" rIns="57150" bIns="28575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02444" y="1054894"/>
            <a:ext cx="3962400" cy="3701064"/>
          </a:xfrm>
        </p:spPr>
        <p:txBody>
          <a:bodyPr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76812" y="714382"/>
            <a:ext cx="3962432" cy="285752"/>
          </a:xfrm>
        </p:spPr>
        <p:txBody>
          <a:bodyPr tIns="28575" rIns="57150" bIns="28575" rtlCol="0">
            <a:noAutofit/>
          </a:bodyPr>
          <a:lstStyle>
            <a:lvl1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2" y="1054894"/>
            <a:ext cx="3962432" cy="3701064"/>
          </a:xfrm>
        </p:spPr>
        <p:txBody>
          <a:bodyPr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27451-B61D-4EBD-9E20-9C423E26C62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rtlCol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B12C0-236C-47D9-B21E-53704C811C4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1EB70-7901-479E-AC6D-39092085774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48" y="332426"/>
            <a:ext cx="8139178" cy="331473"/>
          </a:xfrm>
        </p:spPr>
        <p:txBody>
          <a:bodyPr rtlCol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502447" y="714382"/>
            <a:ext cx="3962432" cy="4041680"/>
          </a:xfrm>
        </p:spPr>
        <p:txBody>
          <a:bodyPr rtlCol="0">
            <a:noAutofit/>
          </a:bodyPr>
          <a:lstStyle>
            <a:lvl1pPr marL="0" marR="0" lvl="0" indent="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679194" y="714382"/>
            <a:ext cx="3962432" cy="4041680"/>
          </a:xfrm>
        </p:spPr>
        <p:txBody>
          <a:bodyPr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7928351" y="714382"/>
            <a:ext cx="713238" cy="4041680"/>
          </a:xfrm>
        </p:spPr>
        <p:txBody>
          <a:bodyPr vert="eaVert" rtlCol="0" anchor="ctr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18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502444" y="714376"/>
            <a:ext cx="7371076" cy="4041680"/>
          </a:xfrm>
        </p:spPr>
        <p:txBody>
          <a:bodyPr vert="eaVert"/>
          <a:lstStyle>
            <a:lvl1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6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5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  <p:custDataLst>
              <p:tags r:id="rId19"/>
            </p:custDataLst>
          </p:nvPr>
        </p:nvSpPr>
        <p:spPr bwMode="auto">
          <a:xfrm>
            <a:off x="502444" y="332185"/>
            <a:ext cx="8139113" cy="33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6200" tIns="28575" rIns="57150" bIns="28575" numCol="1" anchor="t" anchorCtr="0" compatLnSpc="1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  <p:custDataLst>
              <p:tags r:id="rId20"/>
            </p:custDataLst>
          </p:nvPr>
        </p:nvSpPr>
        <p:spPr bwMode="auto">
          <a:xfrm>
            <a:off x="502444" y="714375"/>
            <a:ext cx="8139113" cy="4042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6200" tIns="0" rIns="61913" bIns="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1"/>
            </p:custDataLst>
          </p:nvPr>
        </p:nvSpPr>
        <p:spPr>
          <a:xfrm>
            <a:off x="659606" y="4762500"/>
            <a:ext cx="2025254" cy="236935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>
              <a:defRPr sz="900" noProof="1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2"/>
            </p:custDataLst>
          </p:nvPr>
        </p:nvSpPr>
        <p:spPr>
          <a:xfrm>
            <a:off x="3087291" y="4762500"/>
            <a:ext cx="2969419" cy="236935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6457950" y="4762500"/>
            <a:ext cx="2025254" cy="236935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r">
              <a:defRPr sz="900" noProof="1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>
            <p:custDataLst>
              <p:tags r:id="rId2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800" b="1" kern="1200" spc="15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171450" indent="-171450" algn="l" rtl="0" eaLnBrk="1" fontAlgn="base" hangingPunct="1">
        <a:lnSpc>
          <a:spcPct val="130000"/>
        </a:lnSpc>
        <a:spcBef>
          <a:spcPct val="0"/>
        </a:spcBef>
        <a:spcAft>
          <a:spcPts val="750"/>
        </a:spcAft>
        <a:buFont typeface="Arial" panose="020B0604020202020204" pitchFamily="34" charset="0"/>
        <a:buChar char="•"/>
        <a:defRPr sz="1200" kern="1200" spc="113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514350" indent="-171450" algn="l" defTabSz="0" rtl="0" eaLnBrk="1" fontAlgn="base" hangingPunct="1">
        <a:lnSpc>
          <a:spcPct val="130000"/>
        </a:lnSpc>
        <a:spcBef>
          <a:spcPct val="0"/>
        </a:spcBef>
        <a:spcAft>
          <a:spcPts val="750"/>
        </a:spcAft>
        <a:buFont typeface="Arial" panose="020B0604020202020204" pitchFamily="34" charset="0"/>
        <a:buChar char="•"/>
        <a:tabLst>
          <a:tab pos="1207135" algn="l"/>
        </a:tabLst>
        <a:defRPr sz="1200" kern="1200" spc="113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857250" indent="-171450" algn="l" defTabSz="0" rtl="0" eaLnBrk="1" fontAlgn="base" hangingPunct="1">
        <a:lnSpc>
          <a:spcPct val="130000"/>
        </a:lnSpc>
        <a:spcBef>
          <a:spcPct val="0"/>
        </a:spcBef>
        <a:spcAft>
          <a:spcPts val="750"/>
        </a:spcAft>
        <a:buFont typeface="Arial" panose="020B0604020202020204" pitchFamily="34" charset="0"/>
        <a:buChar char="•"/>
        <a:tabLst>
          <a:tab pos="1207135" algn="l"/>
        </a:tabLst>
        <a:defRPr sz="1200" kern="1200" spc="113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200150" indent="-171450" algn="l" defTabSz="0" rtl="0" eaLnBrk="1" fontAlgn="base" hangingPunct="1">
        <a:lnSpc>
          <a:spcPct val="130000"/>
        </a:lnSpc>
        <a:spcBef>
          <a:spcPct val="0"/>
        </a:spcBef>
        <a:spcAft>
          <a:spcPts val="750"/>
        </a:spcAft>
        <a:buFont typeface="Arial" panose="020B0604020202020204" pitchFamily="34" charset="0"/>
        <a:buChar char="•"/>
        <a:tabLst>
          <a:tab pos="1207135" algn="l"/>
        </a:tabLst>
        <a:defRPr sz="1200" kern="1200" spc="113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1543050" indent="-171450" algn="l" defTabSz="0" rtl="0" eaLnBrk="1" fontAlgn="base" hangingPunct="1">
        <a:lnSpc>
          <a:spcPct val="130000"/>
        </a:lnSpc>
        <a:spcBef>
          <a:spcPct val="0"/>
        </a:spcBef>
        <a:spcAft>
          <a:spcPts val="750"/>
        </a:spcAft>
        <a:buFont typeface="Arial" panose="020B0604020202020204" pitchFamily="34" charset="0"/>
        <a:buChar char="•"/>
        <a:tabLst>
          <a:tab pos="1207135" algn="l"/>
        </a:tabLst>
        <a:defRPr sz="1200" kern="1200" spc="113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.doc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4956206" y="3365067"/>
            <a:ext cx="4076700" cy="790186"/>
          </a:xfrm>
        </p:spPr>
        <p:txBody>
          <a:bodyPr>
            <a:noAutofit/>
          </a:bodyPr>
          <a:lstStyle/>
          <a:p>
            <a:r>
              <a:rPr lang="en-US" altLang="zh-CN" sz="2700" spc="0" dirty="0"/>
              <a:t>Unit </a:t>
            </a:r>
            <a:r>
              <a:rPr lang="en-US" altLang="zh-CN" sz="2700" spc="0" dirty="0" smtClean="0"/>
              <a:t>2</a:t>
            </a:r>
            <a:br>
              <a:rPr lang="en-US" altLang="zh-CN" sz="2700" spc="0" dirty="0" smtClean="0"/>
            </a:br>
            <a:r>
              <a:rPr lang="en-US" altLang="zh-CN" sz="2700" spc="0" dirty="0" smtClean="0"/>
              <a:t>How </a:t>
            </a:r>
            <a:r>
              <a:rPr lang="en-US" altLang="zh-CN" sz="2700" spc="0" dirty="0"/>
              <a:t>often do you exercise?</a:t>
            </a:r>
            <a:endParaRPr lang="zh-CN" altLang="en-US" sz="2700" spc="0" dirty="0"/>
          </a:p>
        </p:txBody>
      </p:sp>
      <p:sp>
        <p:nvSpPr>
          <p:cNvPr id="5" name="副标题 2"/>
          <p:cNvSpPr>
            <a:spLocks noGrp="1"/>
          </p:cNvSpPr>
          <p:nvPr>
            <p:ph type="subTitle" idx="1"/>
          </p:nvPr>
        </p:nvSpPr>
        <p:spPr>
          <a:xfrm>
            <a:off x="4956206" y="4188036"/>
            <a:ext cx="4076700" cy="378000"/>
          </a:xfrm>
        </p:spPr>
        <p:txBody>
          <a:bodyPr/>
          <a:lstStyle/>
          <a:p>
            <a:r>
              <a:rPr lang="zh-CN" altLang="zh-CN" dirty="0" smtClean="0"/>
              <a:t>第</a:t>
            </a:r>
            <a:r>
              <a:rPr lang="zh-CN" altLang="en-US" dirty="0"/>
              <a:t>二</a:t>
            </a:r>
            <a:r>
              <a:rPr lang="zh-CN" altLang="zh-CN" dirty="0" smtClean="0"/>
              <a:t>课</a:t>
            </a:r>
            <a:r>
              <a:rPr lang="zh-CN" altLang="zh-CN" dirty="0"/>
              <a:t>时　</a:t>
            </a:r>
            <a:r>
              <a:rPr lang="en-US" altLang="zh-CN" dirty="0"/>
              <a:t>Section A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3848986" y="4714005"/>
            <a:ext cx="5183920" cy="3727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18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48095" y="622005"/>
            <a:ext cx="8572500" cy="132497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ctr"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charset="-122"/>
                <a:cs typeface="Times New Roman" panose="02020603050405020304" pitchFamily="18" charset="0"/>
              </a:rPr>
              <a:t>频度副词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 indent="201295"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17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charset="-122"/>
                <a:cs typeface="Times New Roman" panose="02020603050405020304" pitchFamily="18" charset="0"/>
              </a:rPr>
              <a:t>定义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 indent="200025"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表示某一动作或状态出现的频率的副词被称为频度副词。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</a:rPr>
              <a:t>(  1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常见表示不具体次数的频度副词见下表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  <a:endParaRPr lang="zh-CN" altLang="en-US" sz="1700" dirty="0"/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1863436" y="1863990"/>
          <a:ext cx="5541818" cy="27630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文档" r:id="rId3" imgW="3896995" imgH="1943100" progId="Word.Document.12">
                  <p:embed/>
                </p:oleObj>
              </mc:Choice>
              <mc:Fallback>
                <p:oleObj name="文档" r:id="rId3" imgW="3896995" imgH="1943100" progId="Word.Document.12">
                  <p:embed/>
                  <p:pic>
                    <p:nvPicPr>
                      <p:cNvPr id="0" name="图片 102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63436" y="1863990"/>
                        <a:ext cx="5541818" cy="27630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/>
          <p:cNvSpPr>
            <a:spLocks noChangeAspect="1"/>
          </p:cNvSpPr>
          <p:nvPr/>
        </p:nvSpPr>
        <p:spPr>
          <a:xfrm>
            <a:off x="254578" y="4163346"/>
            <a:ext cx="8572500" cy="10110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2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表示具体频率的频度副词短语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:once/twice a week“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一周一次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两次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”,four times a day“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一天四次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”,every day/week/year“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每天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每星期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每年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等。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 indent="200025"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注意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表示三次或三次以上一般用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基数词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+times”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来表示。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64968" y="1046401"/>
            <a:ext cx="8572500" cy="415036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indent="201295"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17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charset="-122"/>
                <a:cs typeface="Times New Roman" panose="02020603050405020304" pitchFamily="18" charset="0"/>
              </a:rPr>
              <a:t>用法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 indent="200025"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1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频度副词通常和一般现在时连用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表示在特定时间内某动作或状态出现的频率。例如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 indent="200025"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often rains here in July.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这里七月份经常下雨。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 indent="200025"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usually drink a glass of milk before sleep.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我睡觉前通常会喝一杯牛奶。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 indent="200025"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2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频度副词一般置于实义动词之前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若句子里有情态动词、助动词或系动词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则放在这类动词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第一个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的后面。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sometimes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可位于句首、句中或句尾。例如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 indent="200025"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I’m hardly ever late for school.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我上学几乎从不迟到。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 indent="200025"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Sometimes we play games in class.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有时我们在课堂上做游戏。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 indent="200025"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3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对频度副词或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次数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时间段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提问时要用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often,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多久一次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用于询问某件事或某项活动发生的频率。例如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 indent="200025"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—How often does he go to the park?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他多久去一次公园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 indent="200025"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—He goes to the park three times a week.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他一周去三次公园。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23405" y="808467"/>
            <a:ext cx="8572500" cy="4464299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cs typeface="宋体" panose="02010600030101010101" pitchFamily="2" charset="-122"/>
              </a:rPr>
              <a:t>Ⅰ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charset="-122"/>
                <a:cs typeface="Times New Roman" panose="02020603050405020304" pitchFamily="18" charset="0"/>
              </a:rPr>
              <a:t>单项填空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)1.—Do you often go swimming?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—No,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A.hardly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B.always</a:t>
            </a:r>
            <a:r>
              <a:rPr lang="en-US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NEU-BZ-S92" panose="02010600010101010101" pitchFamily="2" charset="-122"/>
                <a:cs typeface="Times New Roman" panose="02020603050405020304" pitchFamily="18" charset="0"/>
              </a:rPr>
              <a:t>  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C.never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D.sometimes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)2.—Jill is good at speaking Chinese.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—She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works hard at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it,you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know.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A.never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B.seldom</a:t>
            </a:r>
            <a:r>
              <a:rPr lang="en-US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NEU-BZ-S92" panose="02010600010101010101" pitchFamily="2" charset="-122"/>
                <a:cs typeface="Times New Roman" panose="02020603050405020304" pitchFamily="18" charset="0"/>
              </a:rPr>
              <a:t>  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C.always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D.hardly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)3.—How often do they draw a picture?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A.Two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weeks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B.Twice</a:t>
            </a:r>
            <a:r>
              <a:rPr lang="en-US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NEU-BZ-S92" panose="0201060001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C.Two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D.Twice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week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)4.Jeff 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plays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chess.He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likes it very much.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A.never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B.often</a:t>
            </a:r>
            <a:r>
              <a:rPr lang="en-US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NEU-BZ-S92" panose="0201060001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C.hardly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D.seldom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安徽中考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)If my friends have any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problems,my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door is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 to them.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A.never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B.seldom</a:t>
            </a:r>
            <a:r>
              <a:rPr lang="en-US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NEU-BZ-S92" panose="02010600010101010101" pitchFamily="2" charset="-122"/>
                <a:cs typeface="Times New Roman" panose="02020603050405020304" pitchFamily="18" charset="0"/>
              </a:rPr>
              <a:t>  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C.sometimes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D.always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51009" y="1259682"/>
            <a:ext cx="217646" cy="16049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473869" y="2153127"/>
            <a:ext cx="171926" cy="16049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462439" y="3035618"/>
            <a:ext cx="194786" cy="20574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451009" y="3928586"/>
            <a:ext cx="217646" cy="20669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74822" y="4574858"/>
            <a:ext cx="154781" cy="15478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962880"/>
            <a:ext cx="8572500" cy="3522503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cs typeface="宋体" panose="02010600030101010101" pitchFamily="2" charset="-122"/>
              </a:rPr>
              <a:t>Ⅱ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charset="-122"/>
                <a:cs typeface="Times New Roman" panose="02020603050405020304" pitchFamily="18" charset="0"/>
              </a:rPr>
              <a:t>按要求完成句子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charset="-122"/>
                <a:cs typeface="Times New Roman" panose="02020603050405020304" pitchFamily="18" charset="0"/>
              </a:rPr>
              <a:t>每空一词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1.I usually </a:t>
            </a:r>
            <a:r>
              <a:rPr lang="en-US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read books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the evening.(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对画线部分提问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10600010101010101" pitchFamily="2" charset="-122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usually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evening?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10600010101010101" pitchFamily="2" charset="-122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2.The boy plays computer games </a:t>
            </a:r>
            <a:r>
              <a:rPr lang="en-US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every weekend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对画线部分提问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10600010101010101" pitchFamily="2" charset="-122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often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boy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games?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10600010101010101" pitchFamily="2" charset="-122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3.He sometimes helps with the cooking in the kitchen.(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改为一般疑问句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sometimes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cooking in the kitchen?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10600010101010101" pitchFamily="2" charset="-122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4.They always eat meat for dinner.(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改为否定句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never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eat meat for dinner.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5.I usually </a:t>
            </a:r>
            <a:r>
              <a:rPr lang="en-US" altLang="zh-CN" sz="17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 the bus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work.(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对画线部分提问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10600010101010101" pitchFamily="2" charset="-122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usually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work?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10600010101010101" pitchFamily="2" charset="-122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23558" y="1602197"/>
            <a:ext cx="1224923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4" name="直接连接符 3"/>
          <p:cNvCxnSpPr/>
          <p:nvPr/>
        </p:nvCxnSpPr>
        <p:spPr>
          <a:xfrm>
            <a:off x="523558" y="1843859"/>
            <a:ext cx="12249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3025801" y="1596175"/>
            <a:ext cx="29316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7" name="直接连接符 6"/>
          <p:cNvCxnSpPr/>
          <p:nvPr/>
        </p:nvCxnSpPr>
        <p:spPr>
          <a:xfrm>
            <a:off x="3025801" y="1837837"/>
            <a:ext cx="2931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523559" y="2241514"/>
            <a:ext cx="2281425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9" name="直接连接符 8"/>
          <p:cNvCxnSpPr/>
          <p:nvPr/>
        </p:nvCxnSpPr>
        <p:spPr>
          <a:xfrm>
            <a:off x="523559" y="2483176"/>
            <a:ext cx="22814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3662174" y="2235492"/>
            <a:ext cx="570015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12" name="直接连接符 11"/>
          <p:cNvCxnSpPr/>
          <p:nvPr/>
        </p:nvCxnSpPr>
        <p:spPr>
          <a:xfrm>
            <a:off x="3662174" y="2477154"/>
            <a:ext cx="5700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424704" y="2813159"/>
            <a:ext cx="668869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15" name="直接连接符 14"/>
          <p:cNvCxnSpPr/>
          <p:nvPr/>
        </p:nvCxnSpPr>
        <p:spPr>
          <a:xfrm>
            <a:off x="424704" y="3054821"/>
            <a:ext cx="6688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2438854" y="2813159"/>
            <a:ext cx="1373205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18" name="直接连接符 17"/>
          <p:cNvCxnSpPr/>
          <p:nvPr/>
        </p:nvCxnSpPr>
        <p:spPr>
          <a:xfrm>
            <a:off x="2438855" y="3054821"/>
            <a:ext cx="13732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1282065" y="1369219"/>
            <a:ext cx="983933" cy="17621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3228023" y="1946434"/>
            <a:ext cx="1205389" cy="18669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320040" y="3513772"/>
            <a:ext cx="3195638" cy="19907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541496" y="4121944"/>
            <a:ext cx="4024313" cy="18764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11" grpId="0" animBg="1"/>
      <p:bldP spid="14" grpId="0" animBg="1"/>
      <p:bldP spid="17" grpId="0" animBg="1"/>
      <p:bldP spid="5" grpId="0" animBg="1"/>
      <p:bldP spid="10" grpId="0" animBg="1"/>
      <p:bldP spid="13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962880"/>
            <a:ext cx="8572500" cy="3522503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cs typeface="宋体" panose="02010600030101010101" pitchFamily="2" charset="-122"/>
              </a:rPr>
              <a:t>Ⅲ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charset="-122"/>
                <a:cs typeface="Times New Roman" panose="02020603050405020304" pitchFamily="18" charset="0"/>
              </a:rPr>
              <a:t>每空一词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你经常去那个公园吗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often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that park?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10600010101010101" pitchFamily="2" charset="-122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她多长时间来看你一次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often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come to see you?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10600010101010101" pitchFamily="2" charset="-122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我几乎不怎么踢足球。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hardly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 football.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我们每天写一篇日记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每星期上交一次。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write a diary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hand it in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once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week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我每个月在花园里工作三四次。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work in the garden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four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times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month.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19113" y="1711166"/>
            <a:ext cx="3659981" cy="19907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485776" y="2297430"/>
            <a:ext cx="4334351" cy="22098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42424" y="2828449"/>
            <a:ext cx="3328035" cy="32051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397669" y="3403283"/>
            <a:ext cx="7054215" cy="34242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264795" y="4077652"/>
            <a:ext cx="5937409" cy="25431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bldLvl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EMPLATE_CATEGORY" val="custom"/>
  <p:tag name="KSO_WM_TEMPLATE_INDEX" val="2019657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4"/>
  <p:tag name="KSO_WM_UNIT_LAYERLEVEL" val="1"/>
  <p:tag name="KSO_WM_TAG_VERSION" val="1.0"/>
  <p:tag name="KSO_WM_BEAUTIFY_FLAG" val="#wm#"/>
  <p:tag name="KSO_WM_UNIT_TYPE" val="i"/>
  <p:tag name="KSO_WM_UNIT_INDEX" val="4"/>
  <p:tag name="KSO_WM_UNIT_DIAGRAM_ISNUMVISUAL" val="0"/>
  <p:tag name="KSO_WM_UNIT_DIAGRAM_ISREFERUNI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5"/>
  <p:tag name="KSO_WM_UNIT_LAYERLEVEL" val="1"/>
  <p:tag name="KSO_WM_TAG_VERSION" val="1.0"/>
  <p:tag name="KSO_WM_BEAUTIFY_FLAG" val="#wm#"/>
  <p:tag name="KSO_WM_UNIT_TYPE" val="i"/>
  <p:tag name="KSO_WM_UNIT_INDEX" val="5"/>
  <p:tag name="KSO_WM_UNIT_DIAGRAM_ISNUMVISUAL" val="0"/>
  <p:tag name="KSO_WM_UNIT_DIAGRAM_ISREFERUNI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EMPLATE_CATEGORY" val="custom"/>
  <p:tag name="KSO_WM_TEMPLATE_INDEX" val="2019657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TYPE" val="i"/>
  <p:tag name="KSO_WM_UNIT_INDEX" val="1"/>
  <p:tag name="KSO_WM_UNIT_ID" val="_3*i*1"/>
  <p:tag name="KSO_WM_UNIT_LAYERLEVEL" val="1"/>
  <p:tag name="KSO_WM_TAG_VERSION" val="1.0"/>
  <p:tag name="KSO_WM_BEAUTIFY_FLAG" val="#wm#"/>
  <p:tag name="KSO_WM_UNIT_DIAGRAM_ISNUMVISUAL" val="0"/>
  <p:tag name="KSO_WM_UNIT_DIAGRAM_ISREFERUNIT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COMBINE_RELATE_SLIDE_ID" val="background20180947_1"/>
  <p:tag name="KSO_WM_TEMPLATE_CATEGORY" val="custom"/>
  <p:tag name="KSO_WM_TEMPLATE_INDEX" val="20196575"/>
  <p:tag name="KSO_WM_TEMPLATE_SUBCATEGORY" val="0"/>
  <p:tag name="KSO_WM_TEMPLATE_THUMBS_INDEX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2"/>
  <p:tag name="KSO_WM_UNIT_LAYERLEVEL" val="1"/>
  <p:tag name="KSO_WM_TAG_VERSION" val="1.0"/>
  <p:tag name="KSO_WM_BEAUTIFY_FLAG" val="#wm#"/>
  <p:tag name="KSO_WM_UNIT_TYPE" val="i"/>
  <p:tag name="KSO_WM_UNIT_INDEX" val="2"/>
  <p:tag name="KSO_WM_UNIT_DIAGRAM_ISNUMVISUAL" val="0"/>
  <p:tag name="KSO_WM_UNIT_DIAGRAM_ISREFERUNIT" val="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3"/>
  <p:tag name="KSO_WM_UNIT_LAYERLEVEL" val="1"/>
  <p:tag name="KSO_WM_TAG_VERSION" val="1.0"/>
  <p:tag name="KSO_WM_BEAUTIFY_FLAG" val="#wm#"/>
  <p:tag name="KSO_WM_UNIT_TYPE" val="i"/>
  <p:tag name="KSO_WM_UNIT_INDEX" val="3"/>
  <p:tag name="KSO_WM_UNIT_DIAGRAM_ISNUMVISUAL" val="0"/>
  <p:tag name="KSO_WM_UNIT_DIAGRAM_ISREFERUNIT" val="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4"/>
  <p:tag name="KSO_WM_UNIT_LAYERLEVEL" val="1"/>
  <p:tag name="KSO_WM_TAG_VERSION" val="1.0"/>
  <p:tag name="KSO_WM_BEAUTIFY_FLAG" val="#wm#"/>
  <p:tag name="KSO_WM_UNIT_TYPE" val="i"/>
  <p:tag name="KSO_WM_UNIT_INDEX" val="4"/>
  <p:tag name="KSO_WM_UNIT_DIAGRAM_ISNUMVISUAL" val="0"/>
  <p:tag name="KSO_WM_UNIT_DIAGRAM_ISREFERUNIT" val="0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5"/>
  <p:tag name="KSO_WM_UNIT_LAYERLEVEL" val="1"/>
  <p:tag name="KSO_WM_TAG_VERSION" val="1.0"/>
  <p:tag name="KSO_WM_BEAUTIFY_FLAG" val="#wm#"/>
  <p:tag name="KSO_WM_UNIT_TYPE" val="i"/>
  <p:tag name="KSO_WM_UNIT_INDEX" val="5"/>
  <p:tag name="KSO_WM_UNIT_DIAGRAM_ISNUMVISUAL" val="0"/>
  <p:tag name="KSO_WM_UNIT_DIAGRAM_ISREFERUNI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2"/>
  <p:tag name="KSO_WM_UNIT_LAYERLEVEL" val="1"/>
  <p:tag name="KSO_WM_TAG_VERSION" val="1.0"/>
  <p:tag name="KSO_WM_BEAUTIFY_FLAG" val="#wm#"/>
  <p:tag name="KSO_WM_UNIT_TYPE" val="i"/>
  <p:tag name="KSO_WM_UNIT_INDEX" val="2"/>
  <p:tag name="KSO_WM_UNIT_DIAGRAM_ISNUMVISUAL" val="0"/>
  <p:tag name="KSO_WM_UNIT_DIAGRAM_ISREFERUNI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3"/>
  <p:tag name="KSO_WM_UNIT_LAYERLEVEL" val="1"/>
  <p:tag name="KSO_WM_TAG_VERSION" val="1.0"/>
  <p:tag name="KSO_WM_BEAUTIFY_FLAG" val="#wm#"/>
  <p:tag name="KSO_WM_UNIT_TYPE" val="i"/>
  <p:tag name="KSO_WM_UNIT_INDEX" val="3"/>
  <p:tag name="KSO_WM_UNIT_DIAGRAM_ISNUMVISUAL" val="0"/>
  <p:tag name="KSO_WM_UNIT_DIAGRAM_ISREFERUNIT" val="0"/>
</p:tagLst>
</file>

<file path=ppt/theme/theme1.xml><?xml version="1.0" encoding="utf-8"?>
<a:theme xmlns:a="http://schemas.openxmlformats.org/drawingml/2006/main" name="WWW.2PPT.COM&#10;">
  <a:themeElements>
    <a:clrScheme name="自定义 2">
      <a:dk1>
        <a:srgbClr val="466424"/>
      </a:dk1>
      <a:lt1>
        <a:srgbClr val="FFFFFF"/>
      </a:lt1>
      <a:dk2>
        <a:srgbClr val="7A9858"/>
      </a:dk2>
      <a:lt2>
        <a:srgbClr val="FFFFFF"/>
      </a:lt2>
      <a:accent1>
        <a:srgbClr val="3B561D"/>
      </a:accent1>
      <a:accent2>
        <a:srgbClr val="98CC77"/>
      </a:accent2>
      <a:accent3>
        <a:srgbClr val="779989"/>
      </a:accent3>
      <a:accent4>
        <a:srgbClr val="354B1B"/>
      </a:accent4>
      <a:accent5>
        <a:srgbClr val="466424"/>
      </a:accent5>
      <a:accent6>
        <a:srgbClr val="BED7CB"/>
      </a:accent6>
      <a:hlink>
        <a:srgbClr val="98CC77"/>
      </a:hlink>
      <a:folHlink>
        <a:srgbClr val="AABBCB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单元语法模板</Template>
  <TotalTime>0</TotalTime>
  <Words>385</Words>
  <Application>Microsoft Office PowerPoint</Application>
  <PresentationFormat>全屏显示(16:9)</PresentationFormat>
  <Paragraphs>55</Paragraphs>
  <Slides>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6" baseType="lpstr">
      <vt:lpstr>NEU-BZ-S92</vt:lpstr>
      <vt:lpstr>黑体</vt:lpstr>
      <vt:lpstr>楷体</vt:lpstr>
      <vt:lpstr>宋体</vt:lpstr>
      <vt:lpstr>微软雅黑</vt:lpstr>
      <vt:lpstr>Arial</vt:lpstr>
      <vt:lpstr>Calibri</vt:lpstr>
      <vt:lpstr>Times New Roman</vt:lpstr>
      <vt:lpstr>WWW.2PPT.COM
</vt:lpstr>
      <vt:lpstr>文档</vt:lpstr>
      <vt:lpstr>Unit 2 How often do you exercise?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2019-06-04T07:11:00Z</dcterms:created>
  <dcterms:modified xsi:type="dcterms:W3CDTF">2023-01-16T17:20:02Z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931EFB98B5E948349D548F4F9B61AECE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