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104063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21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0"/>
            <a:ext cx="12338685" cy="697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9956555535aec9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8735" y="-19685"/>
            <a:ext cx="12305665" cy="687451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6" name="图片 25" descr="07573f99be6138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8735" y="-19685"/>
            <a:ext cx="2733675" cy="1783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315635b8e846987"/>
          <p:cNvPicPr>
            <a:picLocks noChangeAspect="1"/>
          </p:cNvPicPr>
          <p:nvPr/>
        </p:nvPicPr>
        <p:blipFill>
          <a:blip r:embed="rId3"/>
          <a:srcRect l="8669"/>
          <a:stretch>
            <a:fillRect/>
          </a:stretch>
        </p:blipFill>
        <p:spPr>
          <a:xfrm>
            <a:off x="0" y="-15875"/>
            <a:ext cx="12266930" cy="6879590"/>
          </a:xfrm>
          <a:prstGeom prst="rect">
            <a:avLst/>
          </a:prstGeom>
        </p:spPr>
      </p:pic>
      <p:pic>
        <p:nvPicPr>
          <p:cNvPr id="24" name="图片 23" descr="07573f99be6138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915670"/>
            <a:ext cx="5841365" cy="381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65" y="1493203"/>
            <a:ext cx="7297738" cy="830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" name="文本框 63"/>
          <p:cNvSpPr txBox="1"/>
          <p:nvPr/>
        </p:nvSpPr>
        <p:spPr>
          <a:xfrm>
            <a:off x="1133475" y="280479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133475" y="249047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2" name="圆角矩形 2"/>
          <p:cNvSpPr/>
          <p:nvPr/>
        </p:nvSpPr>
        <p:spPr>
          <a:xfrm>
            <a:off x="5394325" y="1744663"/>
            <a:ext cx="5524500" cy="3559175"/>
          </a:xfrm>
          <a:prstGeom prst="roundRect">
            <a:avLst>
              <a:gd name="adj" fmla="val 42"/>
            </a:avLst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Right Triangle 49"/>
          <p:cNvSpPr/>
          <p:nvPr/>
        </p:nvSpPr>
        <p:spPr>
          <a:xfrm rot="10800000">
            <a:off x="8842375" y="2184400"/>
            <a:ext cx="1982788" cy="2925763"/>
          </a:xfrm>
          <a:prstGeom prst="rtTriangle">
            <a:avLst/>
          </a:prstGeom>
          <a:solidFill>
            <a:srgbClr val="F2F2F2">
              <a:alpha val="21960"/>
            </a:srgbClr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3475" y="431038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33475" y="399605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16345" y="1648460"/>
            <a:ext cx="3218180" cy="883920"/>
            <a:chOff x="13197" y="4719"/>
            <a:chExt cx="5068" cy="1392"/>
          </a:xfrm>
        </p:grpSpPr>
        <p:sp>
          <p:nvSpPr>
            <p:cNvPr id="12" name="文本框 11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sp>
        <p:nvSpPr>
          <p:cNvPr id="464" name="Freeform 40"/>
          <p:cNvSpPr/>
          <p:nvPr/>
        </p:nvSpPr>
        <p:spPr bwMode="auto">
          <a:xfrm>
            <a:off x="4370705" y="1605915"/>
            <a:ext cx="974090" cy="969010"/>
          </a:xfrm>
          <a:custGeom>
            <a:avLst/>
            <a:gdLst>
              <a:gd name="T0" fmla="*/ 122 w 138"/>
              <a:gd name="T1" fmla="*/ 0 h 137"/>
              <a:gd name="T2" fmla="*/ 16 w 138"/>
              <a:gd name="T3" fmla="*/ 0 h 137"/>
              <a:gd name="T4" fmla="*/ 0 w 138"/>
              <a:gd name="T5" fmla="*/ 15 h 137"/>
              <a:gd name="T6" fmla="*/ 0 w 138"/>
              <a:gd name="T7" fmla="*/ 122 h 137"/>
              <a:gd name="T8" fmla="*/ 16 w 138"/>
              <a:gd name="T9" fmla="*/ 137 h 137"/>
              <a:gd name="T10" fmla="*/ 122 w 138"/>
              <a:gd name="T11" fmla="*/ 137 h 137"/>
              <a:gd name="T12" fmla="*/ 138 w 138"/>
              <a:gd name="T13" fmla="*/ 122 h 137"/>
              <a:gd name="T14" fmla="*/ 138 w 138"/>
              <a:gd name="T15" fmla="*/ 122 h 137"/>
              <a:gd name="T16" fmla="*/ 122 w 138"/>
              <a:gd name="T17" fmla="*/ 137 h 137"/>
              <a:gd name="T18" fmla="*/ 91 w 138"/>
              <a:gd name="T19" fmla="*/ 137 h 137"/>
              <a:gd name="T20" fmla="*/ 63 w 138"/>
              <a:gd name="T21" fmla="*/ 108 h 137"/>
              <a:gd name="T22" fmla="*/ 108 w 138"/>
              <a:gd name="T23" fmla="*/ 33 h 137"/>
              <a:gd name="T24" fmla="*/ 138 w 138"/>
              <a:gd name="T25" fmla="*/ 62 h 137"/>
              <a:gd name="T26" fmla="*/ 138 w 138"/>
              <a:gd name="T27" fmla="*/ 15 h 137"/>
              <a:gd name="T28" fmla="*/ 122 w 138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37">
                <a:moveTo>
                  <a:pt x="12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0"/>
                  <a:pt x="7" y="137"/>
                  <a:pt x="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31" y="137"/>
                  <a:pt x="138" y="130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30"/>
                  <a:pt x="131" y="137"/>
                  <a:pt x="122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6"/>
                  <a:pt x="131" y="0"/>
                  <a:pt x="122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5" name="Freeform 41"/>
          <p:cNvSpPr/>
          <p:nvPr/>
        </p:nvSpPr>
        <p:spPr bwMode="auto">
          <a:xfrm>
            <a:off x="4814570" y="1838960"/>
            <a:ext cx="530225" cy="735965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6" name="Freeform 42"/>
          <p:cNvSpPr/>
          <p:nvPr/>
        </p:nvSpPr>
        <p:spPr bwMode="auto">
          <a:xfrm>
            <a:off x="4575175" y="1824355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0" name="Freeform 46"/>
          <p:cNvSpPr/>
          <p:nvPr/>
        </p:nvSpPr>
        <p:spPr bwMode="auto">
          <a:xfrm>
            <a:off x="4370705" y="2879090"/>
            <a:ext cx="974090" cy="969010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2" name="Freeform 48"/>
          <p:cNvSpPr/>
          <p:nvPr/>
        </p:nvSpPr>
        <p:spPr bwMode="auto">
          <a:xfrm>
            <a:off x="4575175" y="3097530"/>
            <a:ext cx="578485" cy="567690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6" name="Freeform 52"/>
          <p:cNvSpPr/>
          <p:nvPr/>
        </p:nvSpPr>
        <p:spPr bwMode="auto">
          <a:xfrm>
            <a:off x="4370705" y="4181475"/>
            <a:ext cx="974090" cy="970915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6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Freeform 54"/>
          <p:cNvSpPr/>
          <p:nvPr/>
        </p:nvSpPr>
        <p:spPr bwMode="auto">
          <a:xfrm>
            <a:off x="4575175" y="4401820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5" name="Freeform 161"/>
          <p:cNvSpPr/>
          <p:nvPr/>
        </p:nvSpPr>
        <p:spPr bwMode="auto">
          <a:xfrm>
            <a:off x="2703195" y="2334895"/>
            <a:ext cx="1914525" cy="3319145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6" name="Oval 162"/>
          <p:cNvSpPr>
            <a:spLocks noChangeArrowheads="1"/>
          </p:cNvSpPr>
          <p:nvPr/>
        </p:nvSpPr>
        <p:spPr bwMode="auto">
          <a:xfrm>
            <a:off x="3098800" y="2284730"/>
            <a:ext cx="494665" cy="495935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6345" y="2921635"/>
            <a:ext cx="3218180" cy="883920"/>
            <a:chOff x="13197" y="4719"/>
            <a:chExt cx="5068" cy="1392"/>
          </a:xfrm>
        </p:grpSpPr>
        <p:sp>
          <p:nvSpPr>
            <p:cNvPr id="3" name="文本框 2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16345" y="4239260"/>
            <a:ext cx="3218180" cy="883920"/>
            <a:chOff x="13197" y="4719"/>
            <a:chExt cx="5068" cy="1392"/>
          </a:xfrm>
        </p:grpSpPr>
        <p:sp>
          <p:nvSpPr>
            <p:cNvPr id="6" name="文本框 5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982085" y="1547495"/>
            <a:ext cx="475932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2085" y="1233170"/>
            <a:ext cx="475932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13" name="Freeform 9"/>
          <p:cNvSpPr/>
          <p:nvPr/>
        </p:nvSpPr>
        <p:spPr bwMode="auto">
          <a:xfrm>
            <a:off x="301202" y="1874521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2512695" y="2743835"/>
            <a:ext cx="1652905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115945" y="2181225"/>
            <a:ext cx="446405" cy="83375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7820" y="3098800"/>
            <a:ext cx="922655" cy="661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726055" y="3733800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7668" y="3763010"/>
            <a:ext cx="82296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2594610" y="4017010"/>
            <a:ext cx="148907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396105" y="2911475"/>
            <a:ext cx="1652905" cy="1894205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4989195" y="2305685"/>
            <a:ext cx="448945" cy="836295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1230" y="3169920"/>
            <a:ext cx="922655" cy="661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32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4609465" y="3804920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1078" y="3834130"/>
            <a:ext cx="82296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4478020" y="4088130"/>
            <a:ext cx="148907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</a:t>
            </a:r>
            <a:r>
              <a: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356350" y="2913380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0" name="Freeform 13"/>
          <p:cNvSpPr/>
          <p:nvPr/>
        </p:nvSpPr>
        <p:spPr bwMode="auto">
          <a:xfrm>
            <a:off x="6951345" y="2320925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905" y="3272155"/>
            <a:ext cx="922655" cy="661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84428" y="3907155"/>
            <a:ext cx="1456247" cy="517525"/>
            <a:chOff x="2814482" y="2193131"/>
            <a:chExt cx="1091876" cy="388062"/>
          </a:xfrm>
        </p:grpSpPr>
        <p:sp>
          <p:nvSpPr>
            <p:cNvPr id="44" name="任意多边形 4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814482" y="2405449"/>
              <a:ext cx="1091876" cy="175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316595" y="2759075"/>
            <a:ext cx="1652905" cy="189420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0" name="Freeform 11"/>
          <p:cNvSpPr/>
          <p:nvPr/>
        </p:nvSpPr>
        <p:spPr bwMode="auto">
          <a:xfrm>
            <a:off x="8913495" y="2181225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1314" y="3119755"/>
            <a:ext cx="922655" cy="661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29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474518" y="3754755"/>
            <a:ext cx="1456247" cy="517525"/>
            <a:chOff x="2814482" y="2193131"/>
            <a:chExt cx="1091876" cy="388062"/>
          </a:xfrm>
        </p:grpSpPr>
        <p:sp>
          <p:nvSpPr>
            <p:cNvPr id="54" name="任意多边形 5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5078" y="2212500"/>
              <a:ext cx="617126" cy="25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814482" y="2405449"/>
              <a:ext cx="1091876" cy="175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6732905" y="3272790"/>
            <a:ext cx="922655" cy="661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484428" y="3907790"/>
            <a:ext cx="1456247" cy="517525"/>
            <a:chOff x="2814482" y="2193131"/>
            <a:chExt cx="1091876" cy="388062"/>
          </a:xfrm>
        </p:grpSpPr>
        <p:sp>
          <p:nvSpPr>
            <p:cNvPr id="61" name="任意多边形 60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051857" y="2214881"/>
              <a:ext cx="617126" cy="25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814482" y="2405449"/>
              <a:ext cx="1091876" cy="175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</a:t>
              </a:r>
              <a:r>
                <a:rPr lang="en-US" altLang="zh-CN" sz="9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/>
        </p:nvSpPr>
        <p:spPr>
          <a:xfrm>
            <a:off x="1040130" y="45770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40130" y="39370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1981200" y="19636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902884" y="18810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902884" y="36717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669367" y="19636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586817" y="1881082"/>
            <a:ext cx="160867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586817" y="3671782"/>
            <a:ext cx="160867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353300" y="19636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6" y="0"/>
                  <a:pt x="227" y="101"/>
                  <a:pt x="227" y="227"/>
                </a:cubicBezTo>
                <a:cubicBezTo>
                  <a:pt x="227" y="352"/>
                  <a:pt x="126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274984" y="18810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74984" y="36717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10043584" y="1963633"/>
            <a:ext cx="886884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965267" y="18810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965267" y="36717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870200" y="2856866"/>
            <a:ext cx="1172633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5558367" y="2856866"/>
            <a:ext cx="1170517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246533" y="2844166"/>
            <a:ext cx="1174751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54455" y="2192020"/>
            <a:ext cx="1318895" cy="1325245"/>
          </a:xfrm>
          <a:prstGeom prst="ellipse">
            <a:avLst/>
          </a:prstGeom>
          <a:solidFill>
            <a:srgbClr val="52C5C4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1746250" y="2482215"/>
            <a:ext cx="469900" cy="728345"/>
          </a:xfrm>
          <a:custGeom>
            <a:avLst/>
            <a:gdLst>
              <a:gd name="T0" fmla="*/ 114 w 120"/>
              <a:gd name="T1" fmla="*/ 108 h 185"/>
              <a:gd name="T2" fmla="*/ 110 w 120"/>
              <a:gd name="T3" fmla="*/ 124 h 185"/>
              <a:gd name="T4" fmla="*/ 96 w 120"/>
              <a:gd name="T5" fmla="*/ 145 h 185"/>
              <a:gd name="T6" fmla="*/ 70 w 120"/>
              <a:gd name="T7" fmla="*/ 157 h 185"/>
              <a:gd name="T8" fmla="*/ 77 w 120"/>
              <a:gd name="T9" fmla="*/ 171 h 185"/>
              <a:gd name="T10" fmla="*/ 95 w 120"/>
              <a:gd name="T11" fmla="*/ 177 h 185"/>
              <a:gd name="T12" fmla="*/ 25 w 120"/>
              <a:gd name="T13" fmla="*/ 185 h 185"/>
              <a:gd name="T14" fmla="*/ 35 w 120"/>
              <a:gd name="T15" fmla="*/ 173 h 185"/>
              <a:gd name="T16" fmla="*/ 49 w 120"/>
              <a:gd name="T17" fmla="*/ 170 h 185"/>
              <a:gd name="T18" fmla="*/ 51 w 120"/>
              <a:gd name="T19" fmla="*/ 157 h 185"/>
              <a:gd name="T20" fmla="*/ 24 w 120"/>
              <a:gd name="T21" fmla="*/ 145 h 185"/>
              <a:gd name="T22" fmla="*/ 10 w 120"/>
              <a:gd name="T23" fmla="*/ 124 h 185"/>
              <a:gd name="T24" fmla="*/ 6 w 120"/>
              <a:gd name="T25" fmla="*/ 108 h 185"/>
              <a:gd name="T26" fmla="*/ 0 w 120"/>
              <a:gd name="T27" fmla="*/ 83 h 185"/>
              <a:gd name="T28" fmla="*/ 25 w 120"/>
              <a:gd name="T29" fmla="*/ 49 h 185"/>
              <a:gd name="T30" fmla="*/ 25 w 120"/>
              <a:gd name="T31" fmla="*/ 112 h 185"/>
              <a:gd name="T32" fmla="*/ 32 w 120"/>
              <a:gd name="T33" fmla="*/ 125 h 185"/>
              <a:gd name="T34" fmla="*/ 48 w 120"/>
              <a:gd name="T35" fmla="*/ 137 h 185"/>
              <a:gd name="T36" fmla="*/ 72 w 120"/>
              <a:gd name="T37" fmla="*/ 137 h 185"/>
              <a:gd name="T38" fmla="*/ 88 w 120"/>
              <a:gd name="T39" fmla="*/ 125 h 185"/>
              <a:gd name="T40" fmla="*/ 95 w 120"/>
              <a:gd name="T41" fmla="*/ 112 h 185"/>
              <a:gd name="T42" fmla="*/ 95 w 120"/>
              <a:gd name="T43" fmla="*/ 49 h 185"/>
              <a:gd name="T44" fmla="*/ 120 w 120"/>
              <a:gd name="T45" fmla="*/ 83 h 185"/>
              <a:gd name="T46" fmla="*/ 86 w 120"/>
              <a:gd name="T47" fmla="*/ 101 h 185"/>
              <a:gd name="T48" fmla="*/ 80 w 120"/>
              <a:gd name="T49" fmla="*/ 120 h 185"/>
              <a:gd name="T50" fmla="*/ 69 w 120"/>
              <a:gd name="T51" fmla="*/ 127 h 185"/>
              <a:gd name="T52" fmla="*/ 51 w 120"/>
              <a:gd name="T53" fmla="*/ 127 h 185"/>
              <a:gd name="T54" fmla="*/ 40 w 120"/>
              <a:gd name="T55" fmla="*/ 120 h 185"/>
              <a:gd name="T56" fmla="*/ 34 w 120"/>
              <a:gd name="T57" fmla="*/ 101 h 185"/>
              <a:gd name="T58" fmla="*/ 37 w 120"/>
              <a:gd name="T59" fmla="*/ 13 h 185"/>
              <a:gd name="T60" fmla="*/ 45 w 120"/>
              <a:gd name="T61" fmla="*/ 4 h 185"/>
              <a:gd name="T62" fmla="*/ 60 w 120"/>
              <a:gd name="T63" fmla="*/ 0 h 185"/>
              <a:gd name="T64" fmla="*/ 75 w 120"/>
              <a:gd name="T65" fmla="*/ 4 h 185"/>
              <a:gd name="T66" fmla="*/ 83 w 120"/>
              <a:gd name="T67" fmla="*/ 13 h 185"/>
              <a:gd name="T68" fmla="*/ 86 w 120"/>
              <a:gd name="T69" fmla="*/ 10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" h="185">
                <a:moveTo>
                  <a:pt x="114" y="83"/>
                </a:moveTo>
                <a:cubicBezTo>
                  <a:pt x="114" y="108"/>
                  <a:pt x="114" y="108"/>
                  <a:pt x="114" y="108"/>
                </a:cubicBezTo>
                <a:cubicBezTo>
                  <a:pt x="114" y="109"/>
                  <a:pt x="114" y="112"/>
                  <a:pt x="113" y="115"/>
                </a:cubicBezTo>
                <a:cubicBezTo>
                  <a:pt x="112" y="118"/>
                  <a:pt x="111" y="121"/>
                  <a:pt x="110" y="124"/>
                </a:cubicBezTo>
                <a:cubicBezTo>
                  <a:pt x="109" y="128"/>
                  <a:pt x="107" y="131"/>
                  <a:pt x="105" y="135"/>
                </a:cubicBezTo>
                <a:cubicBezTo>
                  <a:pt x="102" y="138"/>
                  <a:pt x="100" y="142"/>
                  <a:pt x="96" y="145"/>
                </a:cubicBezTo>
                <a:cubicBezTo>
                  <a:pt x="93" y="148"/>
                  <a:pt x="89" y="150"/>
                  <a:pt x="85" y="152"/>
                </a:cubicBezTo>
                <a:cubicBezTo>
                  <a:pt x="80" y="155"/>
                  <a:pt x="75" y="156"/>
                  <a:pt x="70" y="157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70"/>
                  <a:pt x="74" y="171"/>
                  <a:pt x="77" y="171"/>
                </a:cubicBezTo>
                <a:cubicBezTo>
                  <a:pt x="79" y="172"/>
                  <a:pt x="82" y="172"/>
                  <a:pt x="85" y="173"/>
                </a:cubicBezTo>
                <a:cubicBezTo>
                  <a:pt x="88" y="174"/>
                  <a:pt x="92" y="175"/>
                  <a:pt x="95" y="177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8" y="175"/>
                  <a:pt x="32" y="174"/>
                  <a:pt x="35" y="173"/>
                </a:cubicBezTo>
                <a:cubicBezTo>
                  <a:pt x="38" y="172"/>
                  <a:pt x="41" y="172"/>
                  <a:pt x="43" y="171"/>
                </a:cubicBezTo>
                <a:cubicBezTo>
                  <a:pt x="46" y="171"/>
                  <a:pt x="47" y="171"/>
                  <a:pt x="49" y="170"/>
                </a:cubicBezTo>
                <a:cubicBezTo>
                  <a:pt x="50" y="170"/>
                  <a:pt x="51" y="170"/>
                  <a:pt x="51" y="170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45" y="156"/>
                  <a:pt x="40" y="155"/>
                  <a:pt x="36" y="152"/>
                </a:cubicBezTo>
                <a:cubicBezTo>
                  <a:pt x="31" y="150"/>
                  <a:pt x="27" y="148"/>
                  <a:pt x="24" y="145"/>
                </a:cubicBezTo>
                <a:cubicBezTo>
                  <a:pt x="21" y="142"/>
                  <a:pt x="18" y="138"/>
                  <a:pt x="16" y="135"/>
                </a:cubicBezTo>
                <a:cubicBezTo>
                  <a:pt x="14" y="131"/>
                  <a:pt x="12" y="128"/>
                  <a:pt x="10" y="124"/>
                </a:cubicBezTo>
                <a:cubicBezTo>
                  <a:pt x="9" y="121"/>
                  <a:pt x="8" y="118"/>
                  <a:pt x="7" y="115"/>
                </a:cubicBezTo>
                <a:cubicBezTo>
                  <a:pt x="7" y="112"/>
                  <a:pt x="6" y="109"/>
                  <a:pt x="6" y="108"/>
                </a:cubicBezTo>
                <a:cubicBezTo>
                  <a:pt x="6" y="83"/>
                  <a:pt x="6" y="83"/>
                  <a:pt x="6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49"/>
                  <a:pt x="0" y="49"/>
                  <a:pt x="0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108"/>
                  <a:pt x="25" y="110"/>
                  <a:pt x="25" y="112"/>
                </a:cubicBezTo>
                <a:cubicBezTo>
                  <a:pt x="26" y="114"/>
                  <a:pt x="26" y="116"/>
                  <a:pt x="28" y="118"/>
                </a:cubicBezTo>
                <a:cubicBezTo>
                  <a:pt x="29" y="120"/>
                  <a:pt x="30" y="123"/>
                  <a:pt x="32" y="125"/>
                </a:cubicBezTo>
                <a:cubicBezTo>
                  <a:pt x="34" y="128"/>
                  <a:pt x="36" y="130"/>
                  <a:pt x="39" y="132"/>
                </a:cubicBezTo>
                <a:cubicBezTo>
                  <a:pt x="41" y="134"/>
                  <a:pt x="44" y="136"/>
                  <a:pt x="48" y="137"/>
                </a:cubicBezTo>
                <a:cubicBezTo>
                  <a:pt x="51" y="138"/>
                  <a:pt x="56" y="139"/>
                  <a:pt x="60" y="139"/>
                </a:cubicBezTo>
                <a:cubicBezTo>
                  <a:pt x="65" y="139"/>
                  <a:pt x="69" y="138"/>
                  <a:pt x="72" y="137"/>
                </a:cubicBezTo>
                <a:cubicBezTo>
                  <a:pt x="76" y="136"/>
                  <a:pt x="79" y="134"/>
                  <a:pt x="82" y="132"/>
                </a:cubicBezTo>
                <a:cubicBezTo>
                  <a:pt x="84" y="130"/>
                  <a:pt x="86" y="128"/>
                  <a:pt x="88" y="125"/>
                </a:cubicBezTo>
                <a:cubicBezTo>
                  <a:pt x="90" y="123"/>
                  <a:pt x="91" y="120"/>
                  <a:pt x="92" y="118"/>
                </a:cubicBezTo>
                <a:cubicBezTo>
                  <a:pt x="94" y="116"/>
                  <a:pt x="94" y="114"/>
                  <a:pt x="95" y="112"/>
                </a:cubicBezTo>
                <a:cubicBezTo>
                  <a:pt x="95" y="110"/>
                  <a:pt x="95" y="108"/>
                  <a:pt x="95" y="108"/>
                </a:cubicBezTo>
                <a:cubicBezTo>
                  <a:pt x="95" y="49"/>
                  <a:pt x="95" y="49"/>
                  <a:pt x="95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83"/>
                  <a:pt x="120" y="83"/>
                  <a:pt x="120" y="83"/>
                </a:cubicBezTo>
                <a:lnTo>
                  <a:pt x="114" y="83"/>
                </a:lnTo>
                <a:close/>
                <a:moveTo>
                  <a:pt x="86" y="101"/>
                </a:moveTo>
                <a:cubicBezTo>
                  <a:pt x="86" y="106"/>
                  <a:pt x="85" y="111"/>
                  <a:pt x="83" y="115"/>
                </a:cubicBezTo>
                <a:cubicBezTo>
                  <a:pt x="82" y="116"/>
                  <a:pt x="81" y="118"/>
                  <a:pt x="80" y="120"/>
                </a:cubicBezTo>
                <a:cubicBezTo>
                  <a:pt x="79" y="121"/>
                  <a:pt x="77" y="123"/>
                  <a:pt x="75" y="124"/>
                </a:cubicBezTo>
                <a:cubicBezTo>
                  <a:pt x="74" y="125"/>
                  <a:pt x="71" y="126"/>
                  <a:pt x="69" y="127"/>
                </a:cubicBezTo>
                <a:cubicBezTo>
                  <a:pt x="66" y="128"/>
                  <a:pt x="63" y="128"/>
                  <a:pt x="60" y="128"/>
                </a:cubicBezTo>
                <a:cubicBezTo>
                  <a:pt x="57" y="128"/>
                  <a:pt x="54" y="128"/>
                  <a:pt x="51" y="127"/>
                </a:cubicBezTo>
                <a:cubicBezTo>
                  <a:pt x="49" y="126"/>
                  <a:pt x="47" y="125"/>
                  <a:pt x="45" y="124"/>
                </a:cubicBezTo>
                <a:cubicBezTo>
                  <a:pt x="43" y="123"/>
                  <a:pt x="41" y="121"/>
                  <a:pt x="40" y="120"/>
                </a:cubicBezTo>
                <a:cubicBezTo>
                  <a:pt x="39" y="118"/>
                  <a:pt x="38" y="116"/>
                  <a:pt x="37" y="115"/>
                </a:cubicBezTo>
                <a:cubicBezTo>
                  <a:pt x="35" y="111"/>
                  <a:pt x="34" y="106"/>
                  <a:pt x="34" y="101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1"/>
                  <a:pt x="35" y="17"/>
                  <a:pt x="37" y="13"/>
                </a:cubicBezTo>
                <a:cubicBezTo>
                  <a:pt x="38" y="11"/>
                  <a:pt x="39" y="10"/>
                  <a:pt x="40" y="8"/>
                </a:cubicBezTo>
                <a:cubicBezTo>
                  <a:pt x="41" y="6"/>
                  <a:pt x="43" y="5"/>
                  <a:pt x="45" y="4"/>
                </a:cubicBezTo>
                <a:cubicBezTo>
                  <a:pt x="47" y="3"/>
                  <a:pt x="49" y="2"/>
                  <a:pt x="51" y="1"/>
                </a:cubicBezTo>
                <a:cubicBezTo>
                  <a:pt x="54" y="0"/>
                  <a:pt x="57" y="0"/>
                  <a:pt x="60" y="0"/>
                </a:cubicBezTo>
                <a:cubicBezTo>
                  <a:pt x="63" y="0"/>
                  <a:pt x="66" y="0"/>
                  <a:pt x="69" y="1"/>
                </a:cubicBezTo>
                <a:cubicBezTo>
                  <a:pt x="71" y="2"/>
                  <a:pt x="74" y="3"/>
                  <a:pt x="75" y="4"/>
                </a:cubicBezTo>
                <a:cubicBezTo>
                  <a:pt x="77" y="5"/>
                  <a:pt x="79" y="6"/>
                  <a:pt x="80" y="8"/>
                </a:cubicBezTo>
                <a:cubicBezTo>
                  <a:pt x="81" y="10"/>
                  <a:pt x="82" y="11"/>
                  <a:pt x="83" y="13"/>
                </a:cubicBezTo>
                <a:cubicBezTo>
                  <a:pt x="85" y="17"/>
                  <a:pt x="86" y="21"/>
                  <a:pt x="86" y="26"/>
                </a:cubicBezTo>
                <a:lnTo>
                  <a:pt x="86" y="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043045" y="2192020"/>
            <a:ext cx="1318895" cy="1325245"/>
          </a:xfrm>
          <a:prstGeom prst="ellipse">
            <a:avLst/>
          </a:prstGeom>
          <a:solidFill>
            <a:srgbClr val="9CC136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Freeform 28"/>
          <p:cNvSpPr/>
          <p:nvPr/>
        </p:nvSpPr>
        <p:spPr bwMode="auto">
          <a:xfrm>
            <a:off x="4406900" y="2550160"/>
            <a:ext cx="588645" cy="601345"/>
          </a:xfrm>
          <a:custGeom>
            <a:avLst/>
            <a:gdLst>
              <a:gd name="T0" fmla="*/ 29 w 150"/>
              <a:gd name="T1" fmla="*/ 74 h 153"/>
              <a:gd name="T2" fmla="*/ 26 w 150"/>
              <a:gd name="T3" fmla="*/ 71 h 153"/>
              <a:gd name="T4" fmla="*/ 19 w 150"/>
              <a:gd name="T5" fmla="*/ 70 h 153"/>
              <a:gd name="T6" fmla="*/ 22 w 150"/>
              <a:gd name="T7" fmla="*/ 81 h 153"/>
              <a:gd name="T8" fmla="*/ 28 w 150"/>
              <a:gd name="T9" fmla="*/ 86 h 153"/>
              <a:gd name="T10" fmla="*/ 25 w 150"/>
              <a:gd name="T11" fmla="*/ 104 h 153"/>
              <a:gd name="T12" fmla="*/ 21 w 150"/>
              <a:gd name="T13" fmla="*/ 101 h 153"/>
              <a:gd name="T14" fmla="*/ 14 w 150"/>
              <a:gd name="T15" fmla="*/ 100 h 153"/>
              <a:gd name="T16" fmla="*/ 16 w 150"/>
              <a:gd name="T17" fmla="*/ 109 h 153"/>
              <a:gd name="T18" fmla="*/ 23 w 150"/>
              <a:gd name="T19" fmla="*/ 117 h 153"/>
              <a:gd name="T20" fmla="*/ 22 w 150"/>
              <a:gd name="T21" fmla="*/ 150 h 153"/>
              <a:gd name="T22" fmla="*/ 27 w 150"/>
              <a:gd name="T23" fmla="*/ 152 h 153"/>
              <a:gd name="T24" fmla="*/ 31 w 150"/>
              <a:gd name="T25" fmla="*/ 151 h 153"/>
              <a:gd name="T26" fmla="*/ 35 w 150"/>
              <a:gd name="T27" fmla="*/ 140 h 153"/>
              <a:gd name="T28" fmla="*/ 46 w 150"/>
              <a:gd name="T29" fmla="*/ 106 h 153"/>
              <a:gd name="T30" fmla="*/ 58 w 150"/>
              <a:gd name="T31" fmla="*/ 79 h 153"/>
              <a:gd name="T32" fmla="*/ 67 w 150"/>
              <a:gd name="T33" fmla="*/ 83 h 153"/>
              <a:gd name="T34" fmla="*/ 100 w 150"/>
              <a:gd name="T35" fmla="*/ 112 h 153"/>
              <a:gd name="T36" fmla="*/ 99 w 150"/>
              <a:gd name="T37" fmla="*/ 125 h 153"/>
              <a:gd name="T38" fmla="*/ 98 w 150"/>
              <a:gd name="T39" fmla="*/ 138 h 153"/>
              <a:gd name="T40" fmla="*/ 102 w 150"/>
              <a:gd name="T41" fmla="*/ 145 h 153"/>
              <a:gd name="T42" fmla="*/ 106 w 150"/>
              <a:gd name="T43" fmla="*/ 147 h 153"/>
              <a:gd name="T44" fmla="*/ 119 w 150"/>
              <a:gd name="T45" fmla="*/ 121 h 153"/>
              <a:gd name="T46" fmla="*/ 144 w 150"/>
              <a:gd name="T47" fmla="*/ 108 h 153"/>
              <a:gd name="T48" fmla="*/ 142 w 150"/>
              <a:gd name="T49" fmla="*/ 105 h 153"/>
              <a:gd name="T50" fmla="*/ 135 w 150"/>
              <a:gd name="T51" fmla="*/ 100 h 153"/>
              <a:gd name="T52" fmla="*/ 122 w 150"/>
              <a:gd name="T53" fmla="*/ 102 h 153"/>
              <a:gd name="T54" fmla="*/ 110 w 150"/>
              <a:gd name="T55" fmla="*/ 103 h 153"/>
              <a:gd name="T56" fmla="*/ 90 w 150"/>
              <a:gd name="T57" fmla="*/ 79 h 153"/>
              <a:gd name="T58" fmla="*/ 76 w 150"/>
              <a:gd name="T59" fmla="*/ 65 h 153"/>
              <a:gd name="T60" fmla="*/ 77 w 150"/>
              <a:gd name="T61" fmla="*/ 61 h 153"/>
              <a:gd name="T62" fmla="*/ 104 w 150"/>
              <a:gd name="T63" fmla="*/ 49 h 153"/>
              <a:gd name="T64" fmla="*/ 138 w 150"/>
              <a:gd name="T65" fmla="*/ 37 h 153"/>
              <a:gd name="T66" fmla="*/ 149 w 150"/>
              <a:gd name="T67" fmla="*/ 34 h 153"/>
              <a:gd name="T68" fmla="*/ 150 w 150"/>
              <a:gd name="T69" fmla="*/ 29 h 153"/>
              <a:gd name="T70" fmla="*/ 148 w 150"/>
              <a:gd name="T71" fmla="*/ 25 h 153"/>
              <a:gd name="T72" fmla="*/ 114 w 150"/>
              <a:gd name="T73" fmla="*/ 26 h 153"/>
              <a:gd name="T74" fmla="*/ 107 w 150"/>
              <a:gd name="T75" fmla="*/ 18 h 153"/>
              <a:gd name="T76" fmla="*/ 98 w 150"/>
              <a:gd name="T77" fmla="*/ 17 h 153"/>
              <a:gd name="T78" fmla="*/ 98 w 150"/>
              <a:gd name="T79" fmla="*/ 24 h 153"/>
              <a:gd name="T80" fmla="*/ 102 w 150"/>
              <a:gd name="T81" fmla="*/ 28 h 153"/>
              <a:gd name="T82" fmla="*/ 84 w 150"/>
              <a:gd name="T83" fmla="*/ 30 h 153"/>
              <a:gd name="T84" fmla="*/ 79 w 150"/>
              <a:gd name="T85" fmla="*/ 25 h 153"/>
              <a:gd name="T86" fmla="*/ 68 w 150"/>
              <a:gd name="T87" fmla="*/ 22 h 153"/>
              <a:gd name="T88" fmla="*/ 68 w 150"/>
              <a:gd name="T89" fmla="*/ 29 h 153"/>
              <a:gd name="T90" fmla="*/ 71 w 150"/>
              <a:gd name="T91" fmla="*/ 32 h 153"/>
              <a:gd name="T92" fmla="*/ 45 w 150"/>
              <a:gd name="T93" fmla="*/ 34 h 153"/>
              <a:gd name="T94" fmla="*/ 29 w 150"/>
              <a:gd name="T95" fmla="*/ 18 h 153"/>
              <a:gd name="T96" fmla="*/ 2 w 150"/>
              <a:gd name="T97" fmla="*/ 5 h 153"/>
              <a:gd name="T98" fmla="*/ 5 w 150"/>
              <a:gd name="T99" fmla="*/ 17 h 153"/>
              <a:gd name="T100" fmla="*/ 16 w 150"/>
              <a:gd name="T101" fmla="*/ 31 h 153"/>
              <a:gd name="T102" fmla="*/ 32 w 150"/>
              <a:gd name="T103" fmla="*/ 47 h 153"/>
              <a:gd name="T104" fmla="*/ 29 w 150"/>
              <a:gd name="T105" fmla="*/ 7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53">
                <a:moveTo>
                  <a:pt x="29" y="74"/>
                </a:moveTo>
                <a:cubicBezTo>
                  <a:pt x="26" y="71"/>
                  <a:pt x="26" y="71"/>
                  <a:pt x="26" y="71"/>
                </a:cubicBezTo>
                <a:cubicBezTo>
                  <a:pt x="24" y="68"/>
                  <a:pt x="21" y="68"/>
                  <a:pt x="19" y="70"/>
                </a:cubicBezTo>
                <a:cubicBezTo>
                  <a:pt x="17" y="73"/>
                  <a:pt x="18" y="77"/>
                  <a:pt x="22" y="81"/>
                </a:cubicBezTo>
                <a:cubicBezTo>
                  <a:pt x="28" y="86"/>
                  <a:pt x="28" y="86"/>
                  <a:pt x="28" y="86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9" y="98"/>
                  <a:pt x="17" y="98"/>
                  <a:pt x="14" y="100"/>
                </a:cubicBezTo>
                <a:cubicBezTo>
                  <a:pt x="12" y="103"/>
                  <a:pt x="12" y="106"/>
                  <a:pt x="16" y="109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0" y="137"/>
                  <a:pt x="20" y="148"/>
                  <a:pt x="22" y="150"/>
                </a:cubicBezTo>
                <a:cubicBezTo>
                  <a:pt x="23" y="151"/>
                  <a:pt x="25" y="152"/>
                  <a:pt x="27" y="152"/>
                </a:cubicBezTo>
                <a:cubicBezTo>
                  <a:pt x="29" y="153"/>
                  <a:pt x="30" y="152"/>
                  <a:pt x="31" y="151"/>
                </a:cubicBezTo>
                <a:cubicBezTo>
                  <a:pt x="32" y="150"/>
                  <a:pt x="33" y="147"/>
                  <a:pt x="35" y="140"/>
                </a:cubicBezTo>
                <a:cubicBezTo>
                  <a:pt x="36" y="134"/>
                  <a:pt x="40" y="122"/>
                  <a:pt x="46" y="106"/>
                </a:cubicBezTo>
                <a:cubicBezTo>
                  <a:pt x="52" y="91"/>
                  <a:pt x="56" y="82"/>
                  <a:pt x="58" y="79"/>
                </a:cubicBezTo>
                <a:cubicBezTo>
                  <a:pt x="60" y="78"/>
                  <a:pt x="63" y="79"/>
                  <a:pt x="67" y="83"/>
                </a:cubicBezTo>
                <a:cubicBezTo>
                  <a:pt x="82" y="98"/>
                  <a:pt x="93" y="107"/>
                  <a:pt x="100" y="112"/>
                </a:cubicBezTo>
                <a:cubicBezTo>
                  <a:pt x="101" y="114"/>
                  <a:pt x="100" y="118"/>
                  <a:pt x="99" y="125"/>
                </a:cubicBezTo>
                <a:cubicBezTo>
                  <a:pt x="98" y="132"/>
                  <a:pt x="97" y="136"/>
                  <a:pt x="98" y="138"/>
                </a:cubicBezTo>
                <a:cubicBezTo>
                  <a:pt x="98" y="140"/>
                  <a:pt x="99" y="142"/>
                  <a:pt x="102" y="145"/>
                </a:cubicBezTo>
                <a:cubicBezTo>
                  <a:pt x="104" y="146"/>
                  <a:pt x="105" y="147"/>
                  <a:pt x="106" y="147"/>
                </a:cubicBezTo>
                <a:cubicBezTo>
                  <a:pt x="108" y="145"/>
                  <a:pt x="112" y="137"/>
                  <a:pt x="119" y="121"/>
                </a:cubicBezTo>
                <a:cubicBezTo>
                  <a:pt x="133" y="115"/>
                  <a:pt x="142" y="111"/>
                  <a:pt x="144" y="108"/>
                </a:cubicBezTo>
                <a:cubicBezTo>
                  <a:pt x="144" y="108"/>
                  <a:pt x="143" y="106"/>
                  <a:pt x="142" y="105"/>
                </a:cubicBezTo>
                <a:cubicBezTo>
                  <a:pt x="139" y="102"/>
                  <a:pt x="137" y="101"/>
                  <a:pt x="135" y="100"/>
                </a:cubicBezTo>
                <a:cubicBezTo>
                  <a:pt x="133" y="100"/>
                  <a:pt x="129" y="100"/>
                  <a:pt x="122" y="102"/>
                </a:cubicBezTo>
                <a:cubicBezTo>
                  <a:pt x="115" y="103"/>
                  <a:pt x="111" y="103"/>
                  <a:pt x="110" y="103"/>
                </a:cubicBezTo>
                <a:cubicBezTo>
                  <a:pt x="105" y="96"/>
                  <a:pt x="98" y="88"/>
                  <a:pt x="90" y="79"/>
                </a:cubicBezTo>
                <a:cubicBezTo>
                  <a:pt x="82" y="71"/>
                  <a:pt x="77" y="66"/>
                  <a:pt x="76" y="65"/>
                </a:cubicBezTo>
                <a:cubicBezTo>
                  <a:pt x="76" y="63"/>
                  <a:pt x="76" y="62"/>
                  <a:pt x="77" y="61"/>
                </a:cubicBezTo>
                <a:cubicBezTo>
                  <a:pt x="79" y="59"/>
                  <a:pt x="88" y="55"/>
                  <a:pt x="104" y="49"/>
                </a:cubicBezTo>
                <a:cubicBezTo>
                  <a:pt x="120" y="42"/>
                  <a:pt x="131" y="39"/>
                  <a:pt x="138" y="37"/>
                </a:cubicBezTo>
                <a:cubicBezTo>
                  <a:pt x="144" y="36"/>
                  <a:pt x="148" y="35"/>
                  <a:pt x="149" y="34"/>
                </a:cubicBezTo>
                <a:cubicBezTo>
                  <a:pt x="150" y="33"/>
                  <a:pt x="150" y="31"/>
                  <a:pt x="150" y="29"/>
                </a:cubicBezTo>
                <a:cubicBezTo>
                  <a:pt x="149" y="27"/>
                  <a:pt x="149" y="26"/>
                  <a:pt x="148" y="25"/>
                </a:cubicBezTo>
                <a:cubicBezTo>
                  <a:pt x="145" y="22"/>
                  <a:pt x="134" y="23"/>
                  <a:pt x="114" y="26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3" y="15"/>
                  <a:pt x="100" y="14"/>
                  <a:pt x="98" y="17"/>
                </a:cubicBezTo>
                <a:cubicBezTo>
                  <a:pt x="96" y="19"/>
                  <a:pt x="96" y="22"/>
                  <a:pt x="98" y="24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84" y="30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4" y="20"/>
                  <a:pt x="70" y="19"/>
                  <a:pt x="68" y="22"/>
                </a:cubicBezTo>
                <a:cubicBezTo>
                  <a:pt x="65" y="24"/>
                  <a:pt x="66" y="26"/>
                  <a:pt x="68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45" y="34"/>
                  <a:pt x="45" y="34"/>
                  <a:pt x="45" y="34"/>
                </a:cubicBezTo>
                <a:cubicBezTo>
                  <a:pt x="29" y="18"/>
                  <a:pt x="29" y="18"/>
                  <a:pt x="29" y="18"/>
                </a:cubicBezTo>
                <a:cubicBezTo>
                  <a:pt x="15" y="5"/>
                  <a:pt x="6" y="0"/>
                  <a:pt x="2" y="5"/>
                </a:cubicBezTo>
                <a:cubicBezTo>
                  <a:pt x="0" y="7"/>
                  <a:pt x="1" y="11"/>
                  <a:pt x="5" y="17"/>
                </a:cubicBezTo>
                <a:cubicBezTo>
                  <a:pt x="10" y="24"/>
                  <a:pt x="13" y="29"/>
                  <a:pt x="16" y="31"/>
                </a:cubicBezTo>
                <a:cubicBezTo>
                  <a:pt x="32" y="47"/>
                  <a:pt x="32" y="47"/>
                  <a:pt x="32" y="47"/>
                </a:cubicBezTo>
                <a:lnTo>
                  <a:pt x="29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729095" y="2192020"/>
            <a:ext cx="1322705" cy="1325245"/>
          </a:xfrm>
          <a:prstGeom prst="ellipse">
            <a:avLst/>
          </a:prstGeom>
          <a:solidFill>
            <a:srgbClr val="FFCA82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7002145" y="2503170"/>
            <a:ext cx="704850" cy="706755"/>
          </a:xfrm>
          <a:custGeom>
            <a:avLst/>
            <a:gdLst>
              <a:gd name="T0" fmla="*/ 101 w 180"/>
              <a:gd name="T1" fmla="*/ 84 h 180"/>
              <a:gd name="T2" fmla="*/ 86 w 180"/>
              <a:gd name="T3" fmla="*/ 110 h 180"/>
              <a:gd name="T4" fmla="*/ 52 w 180"/>
              <a:gd name="T5" fmla="*/ 121 h 180"/>
              <a:gd name="T6" fmla="*/ 33 w 180"/>
              <a:gd name="T7" fmla="*/ 118 h 180"/>
              <a:gd name="T8" fmla="*/ 14 w 180"/>
              <a:gd name="T9" fmla="*/ 135 h 180"/>
              <a:gd name="T10" fmla="*/ 0 w 180"/>
              <a:gd name="T11" fmla="*/ 131 h 180"/>
              <a:gd name="T12" fmla="*/ 11 w 180"/>
              <a:gd name="T13" fmla="*/ 125 h 180"/>
              <a:gd name="T14" fmla="*/ 16 w 180"/>
              <a:gd name="T15" fmla="*/ 112 h 180"/>
              <a:gd name="T16" fmla="*/ 16 w 180"/>
              <a:gd name="T17" fmla="*/ 109 h 180"/>
              <a:gd name="T18" fmla="*/ 2 w 180"/>
              <a:gd name="T19" fmla="*/ 84 h 180"/>
              <a:gd name="T20" fmla="*/ 17 w 180"/>
              <a:gd name="T21" fmla="*/ 58 h 180"/>
              <a:gd name="T22" fmla="*/ 51 w 180"/>
              <a:gd name="T23" fmla="*/ 48 h 180"/>
              <a:gd name="T24" fmla="*/ 86 w 180"/>
              <a:gd name="T25" fmla="*/ 58 h 180"/>
              <a:gd name="T26" fmla="*/ 101 w 180"/>
              <a:gd name="T27" fmla="*/ 84 h 180"/>
              <a:gd name="T28" fmla="*/ 162 w 180"/>
              <a:gd name="T29" fmla="*/ 130 h 180"/>
              <a:gd name="T30" fmla="*/ 150 w 180"/>
              <a:gd name="T31" fmla="*/ 148 h 180"/>
              <a:gd name="T32" fmla="*/ 119 w 180"/>
              <a:gd name="T33" fmla="*/ 159 h 180"/>
              <a:gd name="T34" fmla="*/ 105 w 180"/>
              <a:gd name="T35" fmla="*/ 176 h 180"/>
              <a:gd name="T36" fmla="*/ 84 w 180"/>
              <a:gd name="T37" fmla="*/ 180 h 180"/>
              <a:gd name="T38" fmla="*/ 98 w 180"/>
              <a:gd name="T39" fmla="*/ 160 h 180"/>
              <a:gd name="T40" fmla="*/ 66 w 180"/>
              <a:gd name="T41" fmla="*/ 152 h 180"/>
              <a:gd name="T42" fmla="*/ 48 w 180"/>
              <a:gd name="T43" fmla="*/ 136 h 180"/>
              <a:gd name="T44" fmla="*/ 53 w 180"/>
              <a:gd name="T45" fmla="*/ 137 h 180"/>
              <a:gd name="T46" fmla="*/ 63 w 180"/>
              <a:gd name="T47" fmla="*/ 137 h 180"/>
              <a:gd name="T48" fmla="*/ 91 w 180"/>
              <a:gd name="T49" fmla="*/ 130 h 180"/>
              <a:gd name="T50" fmla="*/ 113 w 180"/>
              <a:gd name="T51" fmla="*/ 100 h 180"/>
              <a:gd name="T52" fmla="*/ 145 w 180"/>
              <a:gd name="T53" fmla="*/ 106 h 180"/>
              <a:gd name="T54" fmla="*/ 162 w 180"/>
              <a:gd name="T55" fmla="*/ 130 h 180"/>
              <a:gd name="T56" fmla="*/ 180 w 180"/>
              <a:gd name="T57" fmla="*/ 35 h 180"/>
              <a:gd name="T58" fmla="*/ 163 w 180"/>
              <a:gd name="T59" fmla="*/ 64 h 180"/>
              <a:gd name="T60" fmla="*/ 162 w 180"/>
              <a:gd name="T61" fmla="*/ 69 h 180"/>
              <a:gd name="T62" fmla="*/ 167 w 180"/>
              <a:gd name="T63" fmla="*/ 82 h 180"/>
              <a:gd name="T64" fmla="*/ 176 w 180"/>
              <a:gd name="T65" fmla="*/ 90 h 180"/>
              <a:gd name="T66" fmla="*/ 153 w 180"/>
              <a:gd name="T67" fmla="*/ 84 h 180"/>
              <a:gd name="T68" fmla="*/ 143 w 180"/>
              <a:gd name="T69" fmla="*/ 71 h 180"/>
              <a:gd name="T70" fmla="*/ 131 w 180"/>
              <a:gd name="T71" fmla="*/ 72 h 180"/>
              <a:gd name="T72" fmla="*/ 117 w 180"/>
              <a:gd name="T73" fmla="*/ 70 h 180"/>
              <a:gd name="T74" fmla="*/ 104 w 180"/>
              <a:gd name="T75" fmla="*/ 50 h 180"/>
              <a:gd name="T76" fmla="*/ 83 w 180"/>
              <a:gd name="T77" fmla="*/ 40 h 180"/>
              <a:gd name="T78" fmla="*/ 82 w 180"/>
              <a:gd name="T79" fmla="*/ 35 h 180"/>
              <a:gd name="T80" fmla="*/ 96 w 180"/>
              <a:gd name="T81" fmla="*/ 10 h 180"/>
              <a:gd name="T82" fmla="*/ 131 w 180"/>
              <a:gd name="T83" fmla="*/ 0 h 180"/>
              <a:gd name="T84" fmla="*/ 166 w 180"/>
              <a:gd name="T85" fmla="*/ 10 h 180"/>
              <a:gd name="T86" fmla="*/ 180 w 180"/>
              <a:gd name="T87" fmla="*/ 3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0" h="180">
                <a:moveTo>
                  <a:pt x="101" y="84"/>
                </a:moveTo>
                <a:cubicBezTo>
                  <a:pt x="101" y="94"/>
                  <a:pt x="96" y="103"/>
                  <a:pt x="86" y="110"/>
                </a:cubicBezTo>
                <a:cubicBezTo>
                  <a:pt x="77" y="118"/>
                  <a:pt x="65" y="121"/>
                  <a:pt x="52" y="121"/>
                </a:cubicBezTo>
                <a:cubicBezTo>
                  <a:pt x="45" y="121"/>
                  <a:pt x="39" y="120"/>
                  <a:pt x="33" y="118"/>
                </a:cubicBezTo>
                <a:cubicBezTo>
                  <a:pt x="31" y="130"/>
                  <a:pt x="24" y="135"/>
                  <a:pt x="14" y="135"/>
                </a:cubicBezTo>
                <a:cubicBezTo>
                  <a:pt x="10" y="135"/>
                  <a:pt x="5" y="134"/>
                  <a:pt x="0" y="131"/>
                </a:cubicBezTo>
                <a:cubicBezTo>
                  <a:pt x="5" y="130"/>
                  <a:pt x="9" y="128"/>
                  <a:pt x="11" y="125"/>
                </a:cubicBezTo>
                <a:cubicBezTo>
                  <a:pt x="14" y="122"/>
                  <a:pt x="16" y="117"/>
                  <a:pt x="16" y="112"/>
                </a:cubicBezTo>
                <a:cubicBezTo>
                  <a:pt x="16" y="111"/>
                  <a:pt x="16" y="110"/>
                  <a:pt x="16" y="109"/>
                </a:cubicBezTo>
                <a:cubicBezTo>
                  <a:pt x="7" y="102"/>
                  <a:pt x="2" y="94"/>
                  <a:pt x="2" y="84"/>
                </a:cubicBezTo>
                <a:cubicBezTo>
                  <a:pt x="2" y="74"/>
                  <a:pt x="7" y="65"/>
                  <a:pt x="17" y="58"/>
                </a:cubicBezTo>
                <a:cubicBezTo>
                  <a:pt x="26" y="51"/>
                  <a:pt x="38" y="48"/>
                  <a:pt x="51" y="48"/>
                </a:cubicBezTo>
                <a:cubicBezTo>
                  <a:pt x="65" y="48"/>
                  <a:pt x="77" y="51"/>
                  <a:pt x="86" y="58"/>
                </a:cubicBezTo>
                <a:cubicBezTo>
                  <a:pt x="96" y="65"/>
                  <a:pt x="101" y="74"/>
                  <a:pt x="101" y="84"/>
                </a:cubicBezTo>
                <a:close/>
                <a:moveTo>
                  <a:pt x="162" y="130"/>
                </a:moveTo>
                <a:cubicBezTo>
                  <a:pt x="162" y="137"/>
                  <a:pt x="158" y="143"/>
                  <a:pt x="150" y="148"/>
                </a:cubicBezTo>
                <a:cubicBezTo>
                  <a:pt x="142" y="154"/>
                  <a:pt x="131" y="157"/>
                  <a:pt x="119" y="159"/>
                </a:cubicBezTo>
                <a:cubicBezTo>
                  <a:pt x="116" y="167"/>
                  <a:pt x="111" y="173"/>
                  <a:pt x="105" y="176"/>
                </a:cubicBezTo>
                <a:cubicBezTo>
                  <a:pt x="100" y="178"/>
                  <a:pt x="93" y="180"/>
                  <a:pt x="84" y="180"/>
                </a:cubicBezTo>
                <a:cubicBezTo>
                  <a:pt x="93" y="176"/>
                  <a:pt x="98" y="169"/>
                  <a:pt x="98" y="160"/>
                </a:cubicBezTo>
                <a:cubicBezTo>
                  <a:pt x="86" y="159"/>
                  <a:pt x="75" y="157"/>
                  <a:pt x="66" y="152"/>
                </a:cubicBezTo>
                <a:cubicBezTo>
                  <a:pt x="57" y="148"/>
                  <a:pt x="51" y="142"/>
                  <a:pt x="48" y="136"/>
                </a:cubicBezTo>
                <a:cubicBezTo>
                  <a:pt x="48" y="136"/>
                  <a:pt x="50" y="136"/>
                  <a:pt x="53" y="137"/>
                </a:cubicBezTo>
                <a:cubicBezTo>
                  <a:pt x="57" y="137"/>
                  <a:pt x="60" y="137"/>
                  <a:pt x="63" y="137"/>
                </a:cubicBezTo>
                <a:cubicBezTo>
                  <a:pt x="74" y="137"/>
                  <a:pt x="83" y="135"/>
                  <a:pt x="91" y="130"/>
                </a:cubicBezTo>
                <a:cubicBezTo>
                  <a:pt x="104" y="122"/>
                  <a:pt x="111" y="112"/>
                  <a:pt x="113" y="100"/>
                </a:cubicBezTo>
                <a:cubicBezTo>
                  <a:pt x="125" y="100"/>
                  <a:pt x="136" y="102"/>
                  <a:pt x="145" y="106"/>
                </a:cubicBezTo>
                <a:cubicBezTo>
                  <a:pt x="156" y="111"/>
                  <a:pt x="162" y="119"/>
                  <a:pt x="162" y="130"/>
                </a:cubicBezTo>
                <a:close/>
                <a:moveTo>
                  <a:pt x="180" y="35"/>
                </a:moveTo>
                <a:cubicBezTo>
                  <a:pt x="180" y="47"/>
                  <a:pt x="174" y="56"/>
                  <a:pt x="163" y="64"/>
                </a:cubicBezTo>
                <a:cubicBezTo>
                  <a:pt x="162" y="66"/>
                  <a:pt x="162" y="67"/>
                  <a:pt x="162" y="69"/>
                </a:cubicBezTo>
                <a:cubicBezTo>
                  <a:pt x="162" y="74"/>
                  <a:pt x="164" y="78"/>
                  <a:pt x="167" y="82"/>
                </a:cubicBezTo>
                <a:cubicBezTo>
                  <a:pt x="167" y="82"/>
                  <a:pt x="170" y="85"/>
                  <a:pt x="176" y="90"/>
                </a:cubicBezTo>
                <a:cubicBezTo>
                  <a:pt x="166" y="90"/>
                  <a:pt x="159" y="88"/>
                  <a:pt x="153" y="84"/>
                </a:cubicBezTo>
                <a:cubicBezTo>
                  <a:pt x="149" y="82"/>
                  <a:pt x="146" y="77"/>
                  <a:pt x="143" y="71"/>
                </a:cubicBezTo>
                <a:cubicBezTo>
                  <a:pt x="139" y="72"/>
                  <a:pt x="135" y="72"/>
                  <a:pt x="131" y="72"/>
                </a:cubicBezTo>
                <a:cubicBezTo>
                  <a:pt x="127" y="72"/>
                  <a:pt x="122" y="72"/>
                  <a:pt x="117" y="70"/>
                </a:cubicBezTo>
                <a:cubicBezTo>
                  <a:pt x="115" y="63"/>
                  <a:pt x="111" y="56"/>
                  <a:pt x="104" y="50"/>
                </a:cubicBezTo>
                <a:cubicBezTo>
                  <a:pt x="98" y="44"/>
                  <a:pt x="90" y="41"/>
                  <a:pt x="83" y="40"/>
                </a:cubicBezTo>
                <a:cubicBezTo>
                  <a:pt x="82" y="38"/>
                  <a:pt x="82" y="36"/>
                  <a:pt x="82" y="35"/>
                </a:cubicBezTo>
                <a:cubicBezTo>
                  <a:pt x="82" y="25"/>
                  <a:pt x="87" y="16"/>
                  <a:pt x="96" y="10"/>
                </a:cubicBezTo>
                <a:cubicBezTo>
                  <a:pt x="106" y="3"/>
                  <a:pt x="117" y="0"/>
                  <a:pt x="131" y="0"/>
                </a:cubicBezTo>
                <a:cubicBezTo>
                  <a:pt x="145" y="0"/>
                  <a:pt x="156" y="3"/>
                  <a:pt x="166" y="10"/>
                </a:cubicBezTo>
                <a:cubicBezTo>
                  <a:pt x="175" y="16"/>
                  <a:pt x="180" y="25"/>
                  <a:pt x="18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9417050" y="2192020"/>
            <a:ext cx="1318895" cy="1325245"/>
          </a:xfrm>
          <a:prstGeom prst="ellipse">
            <a:avLst/>
          </a:prstGeom>
          <a:solidFill>
            <a:srgbClr val="FF6D2E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9624695" y="2503170"/>
            <a:ext cx="903605" cy="649605"/>
          </a:xfrm>
          <a:custGeom>
            <a:avLst/>
            <a:gdLst>
              <a:gd name="T0" fmla="*/ 0 w 231"/>
              <a:gd name="T1" fmla="*/ 47 h 165"/>
              <a:gd name="T2" fmla="*/ 24 w 231"/>
              <a:gd name="T3" fmla="*/ 27 h 165"/>
              <a:gd name="T4" fmla="*/ 52 w 231"/>
              <a:gd name="T5" fmla="*/ 12 h 165"/>
              <a:gd name="T6" fmla="*/ 83 w 231"/>
              <a:gd name="T7" fmla="*/ 3 h 165"/>
              <a:gd name="T8" fmla="*/ 116 w 231"/>
              <a:gd name="T9" fmla="*/ 0 h 165"/>
              <a:gd name="T10" fmla="*/ 149 w 231"/>
              <a:gd name="T11" fmla="*/ 3 h 165"/>
              <a:gd name="T12" fmla="*/ 179 w 231"/>
              <a:gd name="T13" fmla="*/ 12 h 165"/>
              <a:gd name="T14" fmla="*/ 207 w 231"/>
              <a:gd name="T15" fmla="*/ 27 h 165"/>
              <a:gd name="T16" fmla="*/ 231 w 231"/>
              <a:gd name="T17" fmla="*/ 47 h 165"/>
              <a:gd name="T18" fmla="*/ 211 w 231"/>
              <a:gd name="T19" fmla="*/ 68 h 165"/>
              <a:gd name="T20" fmla="*/ 191 w 231"/>
              <a:gd name="T21" fmla="*/ 51 h 165"/>
              <a:gd name="T22" fmla="*/ 168 w 231"/>
              <a:gd name="T23" fmla="*/ 39 h 165"/>
              <a:gd name="T24" fmla="*/ 143 w 231"/>
              <a:gd name="T25" fmla="*/ 31 h 165"/>
              <a:gd name="T26" fmla="*/ 116 w 231"/>
              <a:gd name="T27" fmla="*/ 28 h 165"/>
              <a:gd name="T28" fmla="*/ 88 w 231"/>
              <a:gd name="T29" fmla="*/ 31 h 165"/>
              <a:gd name="T30" fmla="*/ 63 w 231"/>
              <a:gd name="T31" fmla="*/ 39 h 165"/>
              <a:gd name="T32" fmla="*/ 40 w 231"/>
              <a:gd name="T33" fmla="*/ 51 h 165"/>
              <a:gd name="T34" fmla="*/ 20 w 231"/>
              <a:gd name="T35" fmla="*/ 67 h 165"/>
              <a:gd name="T36" fmla="*/ 0 w 231"/>
              <a:gd name="T37" fmla="*/ 47 h 165"/>
              <a:gd name="T38" fmla="*/ 40 w 231"/>
              <a:gd name="T39" fmla="*/ 88 h 165"/>
              <a:gd name="T40" fmla="*/ 74 w 231"/>
              <a:gd name="T41" fmla="*/ 65 h 165"/>
              <a:gd name="T42" fmla="*/ 116 w 231"/>
              <a:gd name="T43" fmla="*/ 57 h 165"/>
              <a:gd name="T44" fmla="*/ 157 w 231"/>
              <a:gd name="T45" fmla="*/ 65 h 165"/>
              <a:gd name="T46" fmla="*/ 191 w 231"/>
              <a:gd name="T47" fmla="*/ 88 h 165"/>
              <a:gd name="T48" fmla="*/ 171 w 231"/>
              <a:gd name="T49" fmla="*/ 108 h 165"/>
              <a:gd name="T50" fmla="*/ 146 w 231"/>
              <a:gd name="T51" fmla="*/ 92 h 165"/>
              <a:gd name="T52" fmla="*/ 116 w 231"/>
              <a:gd name="T53" fmla="*/ 85 h 165"/>
              <a:gd name="T54" fmla="*/ 85 w 231"/>
              <a:gd name="T55" fmla="*/ 92 h 165"/>
              <a:gd name="T56" fmla="*/ 60 w 231"/>
              <a:gd name="T57" fmla="*/ 108 h 165"/>
              <a:gd name="T58" fmla="*/ 40 w 231"/>
              <a:gd name="T59" fmla="*/ 88 h 165"/>
              <a:gd name="T60" fmla="*/ 80 w 231"/>
              <a:gd name="T61" fmla="*/ 129 h 165"/>
              <a:gd name="T62" fmla="*/ 96 w 231"/>
              <a:gd name="T63" fmla="*/ 118 h 165"/>
              <a:gd name="T64" fmla="*/ 116 w 231"/>
              <a:gd name="T65" fmla="*/ 114 h 165"/>
              <a:gd name="T66" fmla="*/ 135 w 231"/>
              <a:gd name="T67" fmla="*/ 118 h 165"/>
              <a:gd name="T68" fmla="*/ 151 w 231"/>
              <a:gd name="T69" fmla="*/ 129 h 165"/>
              <a:gd name="T70" fmla="*/ 116 w 231"/>
              <a:gd name="T71" fmla="*/ 165 h 165"/>
              <a:gd name="T72" fmla="*/ 80 w 231"/>
              <a:gd name="T73" fmla="*/ 12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1" h="165">
                <a:moveTo>
                  <a:pt x="0" y="47"/>
                </a:moveTo>
                <a:cubicBezTo>
                  <a:pt x="7" y="40"/>
                  <a:pt x="15" y="33"/>
                  <a:pt x="24" y="27"/>
                </a:cubicBezTo>
                <a:cubicBezTo>
                  <a:pt x="33" y="22"/>
                  <a:pt x="42" y="17"/>
                  <a:pt x="52" y="12"/>
                </a:cubicBezTo>
                <a:cubicBezTo>
                  <a:pt x="62" y="8"/>
                  <a:pt x="72" y="5"/>
                  <a:pt x="83" y="3"/>
                </a:cubicBezTo>
                <a:cubicBezTo>
                  <a:pt x="93" y="1"/>
                  <a:pt x="104" y="0"/>
                  <a:pt x="116" y="0"/>
                </a:cubicBezTo>
                <a:cubicBezTo>
                  <a:pt x="127" y="0"/>
                  <a:pt x="138" y="1"/>
                  <a:pt x="149" y="3"/>
                </a:cubicBezTo>
                <a:cubicBezTo>
                  <a:pt x="159" y="5"/>
                  <a:pt x="169" y="8"/>
                  <a:pt x="179" y="12"/>
                </a:cubicBezTo>
                <a:cubicBezTo>
                  <a:pt x="189" y="17"/>
                  <a:pt x="198" y="22"/>
                  <a:pt x="207" y="27"/>
                </a:cubicBezTo>
                <a:cubicBezTo>
                  <a:pt x="216" y="33"/>
                  <a:pt x="224" y="40"/>
                  <a:pt x="231" y="47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05" y="62"/>
                  <a:pt x="198" y="56"/>
                  <a:pt x="191" y="51"/>
                </a:cubicBezTo>
                <a:cubicBezTo>
                  <a:pt x="184" y="46"/>
                  <a:pt x="176" y="42"/>
                  <a:pt x="168" y="39"/>
                </a:cubicBezTo>
                <a:cubicBezTo>
                  <a:pt x="160" y="35"/>
                  <a:pt x="152" y="33"/>
                  <a:pt x="143" y="31"/>
                </a:cubicBezTo>
                <a:cubicBezTo>
                  <a:pt x="134" y="29"/>
                  <a:pt x="125" y="28"/>
                  <a:pt x="116" y="28"/>
                </a:cubicBezTo>
                <a:cubicBezTo>
                  <a:pt x="106" y="28"/>
                  <a:pt x="97" y="29"/>
                  <a:pt x="88" y="31"/>
                </a:cubicBezTo>
                <a:cubicBezTo>
                  <a:pt x="79" y="33"/>
                  <a:pt x="71" y="35"/>
                  <a:pt x="63" y="39"/>
                </a:cubicBezTo>
                <a:cubicBezTo>
                  <a:pt x="55" y="42"/>
                  <a:pt x="47" y="46"/>
                  <a:pt x="40" y="51"/>
                </a:cubicBezTo>
                <a:cubicBezTo>
                  <a:pt x="33" y="56"/>
                  <a:pt x="26" y="61"/>
                  <a:pt x="20" y="67"/>
                </a:cubicBezTo>
                <a:lnTo>
                  <a:pt x="0" y="47"/>
                </a:lnTo>
                <a:close/>
                <a:moveTo>
                  <a:pt x="40" y="88"/>
                </a:moveTo>
                <a:cubicBezTo>
                  <a:pt x="50" y="78"/>
                  <a:pt x="61" y="71"/>
                  <a:pt x="74" y="65"/>
                </a:cubicBezTo>
                <a:cubicBezTo>
                  <a:pt x="87" y="60"/>
                  <a:pt x="101" y="57"/>
                  <a:pt x="116" y="57"/>
                </a:cubicBezTo>
                <a:cubicBezTo>
                  <a:pt x="130" y="57"/>
                  <a:pt x="144" y="60"/>
                  <a:pt x="157" y="65"/>
                </a:cubicBezTo>
                <a:cubicBezTo>
                  <a:pt x="170" y="71"/>
                  <a:pt x="181" y="78"/>
                  <a:pt x="191" y="8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64" y="101"/>
                  <a:pt x="156" y="96"/>
                  <a:pt x="146" y="92"/>
                </a:cubicBezTo>
                <a:cubicBezTo>
                  <a:pt x="137" y="87"/>
                  <a:pt x="126" y="85"/>
                  <a:pt x="116" y="85"/>
                </a:cubicBezTo>
                <a:cubicBezTo>
                  <a:pt x="105" y="85"/>
                  <a:pt x="94" y="87"/>
                  <a:pt x="85" y="92"/>
                </a:cubicBezTo>
                <a:cubicBezTo>
                  <a:pt x="75" y="96"/>
                  <a:pt x="67" y="101"/>
                  <a:pt x="60" y="108"/>
                </a:cubicBezTo>
                <a:lnTo>
                  <a:pt x="40" y="88"/>
                </a:lnTo>
                <a:close/>
                <a:moveTo>
                  <a:pt x="80" y="129"/>
                </a:moveTo>
                <a:cubicBezTo>
                  <a:pt x="85" y="124"/>
                  <a:pt x="90" y="121"/>
                  <a:pt x="96" y="118"/>
                </a:cubicBezTo>
                <a:cubicBezTo>
                  <a:pt x="102" y="116"/>
                  <a:pt x="109" y="114"/>
                  <a:pt x="116" y="114"/>
                </a:cubicBezTo>
                <a:cubicBezTo>
                  <a:pt x="122" y="114"/>
                  <a:pt x="129" y="116"/>
                  <a:pt x="135" y="118"/>
                </a:cubicBezTo>
                <a:cubicBezTo>
                  <a:pt x="141" y="121"/>
                  <a:pt x="146" y="124"/>
                  <a:pt x="151" y="129"/>
                </a:cubicBezTo>
                <a:cubicBezTo>
                  <a:pt x="116" y="165"/>
                  <a:pt x="116" y="165"/>
                  <a:pt x="116" y="165"/>
                </a:cubicBezTo>
                <a:lnTo>
                  <a:pt x="80" y="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09975" y="45770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09975" y="39370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16675" y="45770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416675" y="39370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102725" y="45770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02725" y="39370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sp>
        <p:nvSpPr>
          <p:cNvPr id="40" name="Freeform 28"/>
          <p:cNvSpPr/>
          <p:nvPr/>
        </p:nvSpPr>
        <p:spPr bwMode="auto">
          <a:xfrm>
            <a:off x="4408170" y="2543175"/>
            <a:ext cx="588645" cy="601345"/>
          </a:xfrm>
          <a:custGeom>
            <a:avLst/>
            <a:gdLst>
              <a:gd name="T0" fmla="*/ 29 w 150"/>
              <a:gd name="T1" fmla="*/ 74 h 153"/>
              <a:gd name="T2" fmla="*/ 26 w 150"/>
              <a:gd name="T3" fmla="*/ 71 h 153"/>
              <a:gd name="T4" fmla="*/ 19 w 150"/>
              <a:gd name="T5" fmla="*/ 70 h 153"/>
              <a:gd name="T6" fmla="*/ 22 w 150"/>
              <a:gd name="T7" fmla="*/ 81 h 153"/>
              <a:gd name="T8" fmla="*/ 28 w 150"/>
              <a:gd name="T9" fmla="*/ 86 h 153"/>
              <a:gd name="T10" fmla="*/ 25 w 150"/>
              <a:gd name="T11" fmla="*/ 104 h 153"/>
              <a:gd name="T12" fmla="*/ 21 w 150"/>
              <a:gd name="T13" fmla="*/ 101 h 153"/>
              <a:gd name="T14" fmla="*/ 14 w 150"/>
              <a:gd name="T15" fmla="*/ 100 h 153"/>
              <a:gd name="T16" fmla="*/ 16 w 150"/>
              <a:gd name="T17" fmla="*/ 109 h 153"/>
              <a:gd name="T18" fmla="*/ 23 w 150"/>
              <a:gd name="T19" fmla="*/ 117 h 153"/>
              <a:gd name="T20" fmla="*/ 22 w 150"/>
              <a:gd name="T21" fmla="*/ 150 h 153"/>
              <a:gd name="T22" fmla="*/ 27 w 150"/>
              <a:gd name="T23" fmla="*/ 152 h 153"/>
              <a:gd name="T24" fmla="*/ 31 w 150"/>
              <a:gd name="T25" fmla="*/ 151 h 153"/>
              <a:gd name="T26" fmla="*/ 35 w 150"/>
              <a:gd name="T27" fmla="*/ 140 h 153"/>
              <a:gd name="T28" fmla="*/ 46 w 150"/>
              <a:gd name="T29" fmla="*/ 106 h 153"/>
              <a:gd name="T30" fmla="*/ 58 w 150"/>
              <a:gd name="T31" fmla="*/ 79 h 153"/>
              <a:gd name="T32" fmla="*/ 67 w 150"/>
              <a:gd name="T33" fmla="*/ 83 h 153"/>
              <a:gd name="T34" fmla="*/ 100 w 150"/>
              <a:gd name="T35" fmla="*/ 112 h 153"/>
              <a:gd name="T36" fmla="*/ 99 w 150"/>
              <a:gd name="T37" fmla="*/ 125 h 153"/>
              <a:gd name="T38" fmla="*/ 98 w 150"/>
              <a:gd name="T39" fmla="*/ 138 h 153"/>
              <a:gd name="T40" fmla="*/ 102 w 150"/>
              <a:gd name="T41" fmla="*/ 145 h 153"/>
              <a:gd name="T42" fmla="*/ 106 w 150"/>
              <a:gd name="T43" fmla="*/ 147 h 153"/>
              <a:gd name="T44" fmla="*/ 119 w 150"/>
              <a:gd name="T45" fmla="*/ 121 h 153"/>
              <a:gd name="T46" fmla="*/ 144 w 150"/>
              <a:gd name="T47" fmla="*/ 108 h 153"/>
              <a:gd name="T48" fmla="*/ 142 w 150"/>
              <a:gd name="T49" fmla="*/ 105 h 153"/>
              <a:gd name="T50" fmla="*/ 135 w 150"/>
              <a:gd name="T51" fmla="*/ 100 h 153"/>
              <a:gd name="T52" fmla="*/ 122 w 150"/>
              <a:gd name="T53" fmla="*/ 102 h 153"/>
              <a:gd name="T54" fmla="*/ 110 w 150"/>
              <a:gd name="T55" fmla="*/ 103 h 153"/>
              <a:gd name="T56" fmla="*/ 90 w 150"/>
              <a:gd name="T57" fmla="*/ 79 h 153"/>
              <a:gd name="T58" fmla="*/ 76 w 150"/>
              <a:gd name="T59" fmla="*/ 65 h 153"/>
              <a:gd name="T60" fmla="*/ 77 w 150"/>
              <a:gd name="T61" fmla="*/ 61 h 153"/>
              <a:gd name="T62" fmla="*/ 104 w 150"/>
              <a:gd name="T63" fmla="*/ 49 h 153"/>
              <a:gd name="T64" fmla="*/ 138 w 150"/>
              <a:gd name="T65" fmla="*/ 37 h 153"/>
              <a:gd name="T66" fmla="*/ 149 w 150"/>
              <a:gd name="T67" fmla="*/ 34 h 153"/>
              <a:gd name="T68" fmla="*/ 150 w 150"/>
              <a:gd name="T69" fmla="*/ 29 h 153"/>
              <a:gd name="T70" fmla="*/ 148 w 150"/>
              <a:gd name="T71" fmla="*/ 25 h 153"/>
              <a:gd name="T72" fmla="*/ 114 w 150"/>
              <a:gd name="T73" fmla="*/ 26 h 153"/>
              <a:gd name="T74" fmla="*/ 107 w 150"/>
              <a:gd name="T75" fmla="*/ 18 h 153"/>
              <a:gd name="T76" fmla="*/ 98 w 150"/>
              <a:gd name="T77" fmla="*/ 17 h 153"/>
              <a:gd name="T78" fmla="*/ 98 w 150"/>
              <a:gd name="T79" fmla="*/ 24 h 153"/>
              <a:gd name="T80" fmla="*/ 102 w 150"/>
              <a:gd name="T81" fmla="*/ 28 h 153"/>
              <a:gd name="T82" fmla="*/ 84 w 150"/>
              <a:gd name="T83" fmla="*/ 30 h 153"/>
              <a:gd name="T84" fmla="*/ 79 w 150"/>
              <a:gd name="T85" fmla="*/ 25 h 153"/>
              <a:gd name="T86" fmla="*/ 68 w 150"/>
              <a:gd name="T87" fmla="*/ 22 h 153"/>
              <a:gd name="T88" fmla="*/ 68 w 150"/>
              <a:gd name="T89" fmla="*/ 29 h 153"/>
              <a:gd name="T90" fmla="*/ 71 w 150"/>
              <a:gd name="T91" fmla="*/ 32 h 153"/>
              <a:gd name="T92" fmla="*/ 45 w 150"/>
              <a:gd name="T93" fmla="*/ 34 h 153"/>
              <a:gd name="T94" fmla="*/ 29 w 150"/>
              <a:gd name="T95" fmla="*/ 18 h 153"/>
              <a:gd name="T96" fmla="*/ 2 w 150"/>
              <a:gd name="T97" fmla="*/ 5 h 153"/>
              <a:gd name="T98" fmla="*/ 5 w 150"/>
              <a:gd name="T99" fmla="*/ 17 h 153"/>
              <a:gd name="T100" fmla="*/ 16 w 150"/>
              <a:gd name="T101" fmla="*/ 31 h 153"/>
              <a:gd name="T102" fmla="*/ 32 w 150"/>
              <a:gd name="T103" fmla="*/ 47 h 153"/>
              <a:gd name="T104" fmla="*/ 29 w 150"/>
              <a:gd name="T105" fmla="*/ 7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53">
                <a:moveTo>
                  <a:pt x="29" y="74"/>
                </a:moveTo>
                <a:cubicBezTo>
                  <a:pt x="26" y="71"/>
                  <a:pt x="26" y="71"/>
                  <a:pt x="26" y="71"/>
                </a:cubicBezTo>
                <a:cubicBezTo>
                  <a:pt x="24" y="68"/>
                  <a:pt x="21" y="68"/>
                  <a:pt x="19" y="70"/>
                </a:cubicBezTo>
                <a:cubicBezTo>
                  <a:pt x="17" y="73"/>
                  <a:pt x="18" y="77"/>
                  <a:pt x="22" y="81"/>
                </a:cubicBezTo>
                <a:cubicBezTo>
                  <a:pt x="28" y="86"/>
                  <a:pt x="28" y="86"/>
                  <a:pt x="28" y="86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9" y="98"/>
                  <a:pt x="17" y="98"/>
                  <a:pt x="14" y="100"/>
                </a:cubicBezTo>
                <a:cubicBezTo>
                  <a:pt x="12" y="103"/>
                  <a:pt x="12" y="106"/>
                  <a:pt x="16" y="109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0" y="137"/>
                  <a:pt x="20" y="148"/>
                  <a:pt x="22" y="150"/>
                </a:cubicBezTo>
                <a:cubicBezTo>
                  <a:pt x="23" y="151"/>
                  <a:pt x="25" y="152"/>
                  <a:pt x="27" y="152"/>
                </a:cubicBezTo>
                <a:cubicBezTo>
                  <a:pt x="29" y="153"/>
                  <a:pt x="30" y="152"/>
                  <a:pt x="31" y="151"/>
                </a:cubicBezTo>
                <a:cubicBezTo>
                  <a:pt x="32" y="150"/>
                  <a:pt x="33" y="147"/>
                  <a:pt x="35" y="140"/>
                </a:cubicBezTo>
                <a:cubicBezTo>
                  <a:pt x="36" y="134"/>
                  <a:pt x="40" y="122"/>
                  <a:pt x="46" y="106"/>
                </a:cubicBezTo>
                <a:cubicBezTo>
                  <a:pt x="52" y="91"/>
                  <a:pt x="56" y="82"/>
                  <a:pt x="58" y="79"/>
                </a:cubicBezTo>
                <a:cubicBezTo>
                  <a:pt x="60" y="78"/>
                  <a:pt x="63" y="79"/>
                  <a:pt x="67" y="83"/>
                </a:cubicBezTo>
                <a:cubicBezTo>
                  <a:pt x="82" y="98"/>
                  <a:pt x="93" y="107"/>
                  <a:pt x="100" y="112"/>
                </a:cubicBezTo>
                <a:cubicBezTo>
                  <a:pt x="101" y="114"/>
                  <a:pt x="100" y="118"/>
                  <a:pt x="99" y="125"/>
                </a:cubicBezTo>
                <a:cubicBezTo>
                  <a:pt x="98" y="132"/>
                  <a:pt x="97" y="136"/>
                  <a:pt x="98" y="138"/>
                </a:cubicBezTo>
                <a:cubicBezTo>
                  <a:pt x="98" y="140"/>
                  <a:pt x="99" y="142"/>
                  <a:pt x="102" y="145"/>
                </a:cubicBezTo>
                <a:cubicBezTo>
                  <a:pt x="104" y="146"/>
                  <a:pt x="105" y="147"/>
                  <a:pt x="106" y="147"/>
                </a:cubicBezTo>
                <a:cubicBezTo>
                  <a:pt x="108" y="145"/>
                  <a:pt x="112" y="137"/>
                  <a:pt x="119" y="121"/>
                </a:cubicBezTo>
                <a:cubicBezTo>
                  <a:pt x="133" y="115"/>
                  <a:pt x="142" y="111"/>
                  <a:pt x="144" y="108"/>
                </a:cubicBezTo>
                <a:cubicBezTo>
                  <a:pt x="144" y="108"/>
                  <a:pt x="143" y="106"/>
                  <a:pt x="142" y="105"/>
                </a:cubicBezTo>
                <a:cubicBezTo>
                  <a:pt x="139" y="102"/>
                  <a:pt x="137" y="101"/>
                  <a:pt x="135" y="100"/>
                </a:cubicBezTo>
                <a:cubicBezTo>
                  <a:pt x="133" y="100"/>
                  <a:pt x="129" y="100"/>
                  <a:pt x="122" y="102"/>
                </a:cubicBezTo>
                <a:cubicBezTo>
                  <a:pt x="115" y="103"/>
                  <a:pt x="111" y="103"/>
                  <a:pt x="110" y="103"/>
                </a:cubicBezTo>
                <a:cubicBezTo>
                  <a:pt x="105" y="96"/>
                  <a:pt x="98" y="88"/>
                  <a:pt x="90" y="79"/>
                </a:cubicBezTo>
                <a:cubicBezTo>
                  <a:pt x="82" y="71"/>
                  <a:pt x="77" y="66"/>
                  <a:pt x="76" y="65"/>
                </a:cubicBezTo>
                <a:cubicBezTo>
                  <a:pt x="76" y="63"/>
                  <a:pt x="76" y="62"/>
                  <a:pt x="77" y="61"/>
                </a:cubicBezTo>
                <a:cubicBezTo>
                  <a:pt x="79" y="59"/>
                  <a:pt x="88" y="55"/>
                  <a:pt x="104" y="49"/>
                </a:cubicBezTo>
                <a:cubicBezTo>
                  <a:pt x="120" y="42"/>
                  <a:pt x="131" y="39"/>
                  <a:pt x="138" y="37"/>
                </a:cubicBezTo>
                <a:cubicBezTo>
                  <a:pt x="144" y="36"/>
                  <a:pt x="148" y="35"/>
                  <a:pt x="149" y="34"/>
                </a:cubicBezTo>
                <a:cubicBezTo>
                  <a:pt x="150" y="33"/>
                  <a:pt x="150" y="31"/>
                  <a:pt x="150" y="29"/>
                </a:cubicBezTo>
                <a:cubicBezTo>
                  <a:pt x="149" y="27"/>
                  <a:pt x="149" y="26"/>
                  <a:pt x="148" y="25"/>
                </a:cubicBezTo>
                <a:cubicBezTo>
                  <a:pt x="145" y="22"/>
                  <a:pt x="134" y="23"/>
                  <a:pt x="114" y="26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3" y="15"/>
                  <a:pt x="100" y="14"/>
                  <a:pt x="98" y="17"/>
                </a:cubicBezTo>
                <a:cubicBezTo>
                  <a:pt x="96" y="19"/>
                  <a:pt x="96" y="22"/>
                  <a:pt x="98" y="24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84" y="30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4" y="20"/>
                  <a:pt x="70" y="19"/>
                  <a:pt x="68" y="22"/>
                </a:cubicBezTo>
                <a:cubicBezTo>
                  <a:pt x="65" y="24"/>
                  <a:pt x="66" y="26"/>
                  <a:pt x="68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45" y="34"/>
                  <a:pt x="45" y="34"/>
                  <a:pt x="45" y="34"/>
                </a:cubicBezTo>
                <a:cubicBezTo>
                  <a:pt x="29" y="18"/>
                  <a:pt x="29" y="18"/>
                  <a:pt x="29" y="18"/>
                </a:cubicBezTo>
                <a:cubicBezTo>
                  <a:pt x="15" y="5"/>
                  <a:pt x="6" y="0"/>
                  <a:pt x="2" y="5"/>
                </a:cubicBezTo>
                <a:cubicBezTo>
                  <a:pt x="0" y="7"/>
                  <a:pt x="1" y="11"/>
                  <a:pt x="5" y="17"/>
                </a:cubicBezTo>
                <a:cubicBezTo>
                  <a:pt x="10" y="24"/>
                  <a:pt x="13" y="29"/>
                  <a:pt x="16" y="31"/>
                </a:cubicBezTo>
                <a:cubicBezTo>
                  <a:pt x="32" y="47"/>
                  <a:pt x="32" y="47"/>
                  <a:pt x="32" y="47"/>
                </a:cubicBezTo>
                <a:lnTo>
                  <a:pt x="29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9625330" y="2482215"/>
            <a:ext cx="903605" cy="649605"/>
          </a:xfrm>
          <a:custGeom>
            <a:avLst/>
            <a:gdLst>
              <a:gd name="T0" fmla="*/ 0 w 231"/>
              <a:gd name="T1" fmla="*/ 47 h 165"/>
              <a:gd name="T2" fmla="*/ 24 w 231"/>
              <a:gd name="T3" fmla="*/ 27 h 165"/>
              <a:gd name="T4" fmla="*/ 52 w 231"/>
              <a:gd name="T5" fmla="*/ 12 h 165"/>
              <a:gd name="T6" fmla="*/ 83 w 231"/>
              <a:gd name="T7" fmla="*/ 3 h 165"/>
              <a:gd name="T8" fmla="*/ 116 w 231"/>
              <a:gd name="T9" fmla="*/ 0 h 165"/>
              <a:gd name="T10" fmla="*/ 149 w 231"/>
              <a:gd name="T11" fmla="*/ 3 h 165"/>
              <a:gd name="T12" fmla="*/ 179 w 231"/>
              <a:gd name="T13" fmla="*/ 12 h 165"/>
              <a:gd name="T14" fmla="*/ 207 w 231"/>
              <a:gd name="T15" fmla="*/ 27 h 165"/>
              <a:gd name="T16" fmla="*/ 231 w 231"/>
              <a:gd name="T17" fmla="*/ 47 h 165"/>
              <a:gd name="T18" fmla="*/ 211 w 231"/>
              <a:gd name="T19" fmla="*/ 68 h 165"/>
              <a:gd name="T20" fmla="*/ 191 w 231"/>
              <a:gd name="T21" fmla="*/ 51 h 165"/>
              <a:gd name="T22" fmla="*/ 168 w 231"/>
              <a:gd name="T23" fmla="*/ 39 h 165"/>
              <a:gd name="T24" fmla="*/ 143 w 231"/>
              <a:gd name="T25" fmla="*/ 31 h 165"/>
              <a:gd name="T26" fmla="*/ 116 w 231"/>
              <a:gd name="T27" fmla="*/ 28 h 165"/>
              <a:gd name="T28" fmla="*/ 88 w 231"/>
              <a:gd name="T29" fmla="*/ 31 h 165"/>
              <a:gd name="T30" fmla="*/ 63 w 231"/>
              <a:gd name="T31" fmla="*/ 39 h 165"/>
              <a:gd name="T32" fmla="*/ 40 w 231"/>
              <a:gd name="T33" fmla="*/ 51 h 165"/>
              <a:gd name="T34" fmla="*/ 20 w 231"/>
              <a:gd name="T35" fmla="*/ 67 h 165"/>
              <a:gd name="T36" fmla="*/ 0 w 231"/>
              <a:gd name="T37" fmla="*/ 47 h 165"/>
              <a:gd name="T38" fmla="*/ 40 w 231"/>
              <a:gd name="T39" fmla="*/ 88 h 165"/>
              <a:gd name="T40" fmla="*/ 74 w 231"/>
              <a:gd name="T41" fmla="*/ 65 h 165"/>
              <a:gd name="T42" fmla="*/ 116 w 231"/>
              <a:gd name="T43" fmla="*/ 57 h 165"/>
              <a:gd name="T44" fmla="*/ 157 w 231"/>
              <a:gd name="T45" fmla="*/ 65 h 165"/>
              <a:gd name="T46" fmla="*/ 191 w 231"/>
              <a:gd name="T47" fmla="*/ 88 h 165"/>
              <a:gd name="T48" fmla="*/ 171 w 231"/>
              <a:gd name="T49" fmla="*/ 108 h 165"/>
              <a:gd name="T50" fmla="*/ 146 w 231"/>
              <a:gd name="T51" fmla="*/ 92 h 165"/>
              <a:gd name="T52" fmla="*/ 116 w 231"/>
              <a:gd name="T53" fmla="*/ 85 h 165"/>
              <a:gd name="T54" fmla="*/ 85 w 231"/>
              <a:gd name="T55" fmla="*/ 92 h 165"/>
              <a:gd name="T56" fmla="*/ 60 w 231"/>
              <a:gd name="T57" fmla="*/ 108 h 165"/>
              <a:gd name="T58" fmla="*/ 40 w 231"/>
              <a:gd name="T59" fmla="*/ 88 h 165"/>
              <a:gd name="T60" fmla="*/ 80 w 231"/>
              <a:gd name="T61" fmla="*/ 129 h 165"/>
              <a:gd name="T62" fmla="*/ 96 w 231"/>
              <a:gd name="T63" fmla="*/ 118 h 165"/>
              <a:gd name="T64" fmla="*/ 116 w 231"/>
              <a:gd name="T65" fmla="*/ 114 h 165"/>
              <a:gd name="T66" fmla="*/ 135 w 231"/>
              <a:gd name="T67" fmla="*/ 118 h 165"/>
              <a:gd name="T68" fmla="*/ 151 w 231"/>
              <a:gd name="T69" fmla="*/ 129 h 165"/>
              <a:gd name="T70" fmla="*/ 116 w 231"/>
              <a:gd name="T71" fmla="*/ 165 h 165"/>
              <a:gd name="T72" fmla="*/ 80 w 231"/>
              <a:gd name="T73" fmla="*/ 12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1" h="165">
                <a:moveTo>
                  <a:pt x="0" y="47"/>
                </a:moveTo>
                <a:cubicBezTo>
                  <a:pt x="7" y="40"/>
                  <a:pt x="15" y="33"/>
                  <a:pt x="24" y="27"/>
                </a:cubicBezTo>
                <a:cubicBezTo>
                  <a:pt x="33" y="22"/>
                  <a:pt x="42" y="17"/>
                  <a:pt x="52" y="12"/>
                </a:cubicBezTo>
                <a:cubicBezTo>
                  <a:pt x="62" y="8"/>
                  <a:pt x="72" y="5"/>
                  <a:pt x="83" y="3"/>
                </a:cubicBezTo>
                <a:cubicBezTo>
                  <a:pt x="93" y="1"/>
                  <a:pt x="104" y="0"/>
                  <a:pt x="116" y="0"/>
                </a:cubicBezTo>
                <a:cubicBezTo>
                  <a:pt x="127" y="0"/>
                  <a:pt x="138" y="1"/>
                  <a:pt x="149" y="3"/>
                </a:cubicBezTo>
                <a:cubicBezTo>
                  <a:pt x="159" y="5"/>
                  <a:pt x="169" y="8"/>
                  <a:pt x="179" y="12"/>
                </a:cubicBezTo>
                <a:cubicBezTo>
                  <a:pt x="189" y="17"/>
                  <a:pt x="198" y="22"/>
                  <a:pt x="207" y="27"/>
                </a:cubicBezTo>
                <a:cubicBezTo>
                  <a:pt x="216" y="33"/>
                  <a:pt x="224" y="40"/>
                  <a:pt x="231" y="47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05" y="62"/>
                  <a:pt x="198" y="56"/>
                  <a:pt x="191" y="51"/>
                </a:cubicBezTo>
                <a:cubicBezTo>
                  <a:pt x="184" y="46"/>
                  <a:pt x="176" y="42"/>
                  <a:pt x="168" y="39"/>
                </a:cubicBezTo>
                <a:cubicBezTo>
                  <a:pt x="160" y="35"/>
                  <a:pt x="152" y="33"/>
                  <a:pt x="143" y="31"/>
                </a:cubicBezTo>
                <a:cubicBezTo>
                  <a:pt x="134" y="29"/>
                  <a:pt x="125" y="28"/>
                  <a:pt x="116" y="28"/>
                </a:cubicBezTo>
                <a:cubicBezTo>
                  <a:pt x="106" y="28"/>
                  <a:pt x="97" y="29"/>
                  <a:pt x="88" y="31"/>
                </a:cubicBezTo>
                <a:cubicBezTo>
                  <a:pt x="79" y="33"/>
                  <a:pt x="71" y="35"/>
                  <a:pt x="63" y="39"/>
                </a:cubicBezTo>
                <a:cubicBezTo>
                  <a:pt x="55" y="42"/>
                  <a:pt x="47" y="46"/>
                  <a:pt x="40" y="51"/>
                </a:cubicBezTo>
                <a:cubicBezTo>
                  <a:pt x="33" y="56"/>
                  <a:pt x="26" y="61"/>
                  <a:pt x="20" y="67"/>
                </a:cubicBezTo>
                <a:lnTo>
                  <a:pt x="0" y="47"/>
                </a:lnTo>
                <a:close/>
                <a:moveTo>
                  <a:pt x="40" y="88"/>
                </a:moveTo>
                <a:cubicBezTo>
                  <a:pt x="50" y="78"/>
                  <a:pt x="61" y="71"/>
                  <a:pt x="74" y="65"/>
                </a:cubicBezTo>
                <a:cubicBezTo>
                  <a:pt x="87" y="60"/>
                  <a:pt x="101" y="57"/>
                  <a:pt x="116" y="57"/>
                </a:cubicBezTo>
                <a:cubicBezTo>
                  <a:pt x="130" y="57"/>
                  <a:pt x="144" y="60"/>
                  <a:pt x="157" y="65"/>
                </a:cubicBezTo>
                <a:cubicBezTo>
                  <a:pt x="170" y="71"/>
                  <a:pt x="181" y="78"/>
                  <a:pt x="191" y="8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64" y="101"/>
                  <a:pt x="156" y="96"/>
                  <a:pt x="146" y="92"/>
                </a:cubicBezTo>
                <a:cubicBezTo>
                  <a:pt x="137" y="87"/>
                  <a:pt x="126" y="85"/>
                  <a:pt x="116" y="85"/>
                </a:cubicBezTo>
                <a:cubicBezTo>
                  <a:pt x="105" y="85"/>
                  <a:pt x="94" y="87"/>
                  <a:pt x="85" y="92"/>
                </a:cubicBezTo>
                <a:cubicBezTo>
                  <a:pt x="75" y="96"/>
                  <a:pt x="67" y="101"/>
                  <a:pt x="60" y="108"/>
                </a:cubicBezTo>
                <a:lnTo>
                  <a:pt x="40" y="88"/>
                </a:lnTo>
                <a:close/>
                <a:moveTo>
                  <a:pt x="80" y="129"/>
                </a:moveTo>
                <a:cubicBezTo>
                  <a:pt x="85" y="124"/>
                  <a:pt x="90" y="121"/>
                  <a:pt x="96" y="118"/>
                </a:cubicBezTo>
                <a:cubicBezTo>
                  <a:pt x="102" y="116"/>
                  <a:pt x="109" y="114"/>
                  <a:pt x="116" y="114"/>
                </a:cubicBezTo>
                <a:cubicBezTo>
                  <a:pt x="122" y="114"/>
                  <a:pt x="129" y="116"/>
                  <a:pt x="135" y="118"/>
                </a:cubicBezTo>
                <a:cubicBezTo>
                  <a:pt x="141" y="121"/>
                  <a:pt x="146" y="124"/>
                  <a:pt x="151" y="129"/>
                </a:cubicBezTo>
                <a:cubicBezTo>
                  <a:pt x="116" y="165"/>
                  <a:pt x="116" y="165"/>
                  <a:pt x="116" y="165"/>
                </a:cubicBezTo>
                <a:lnTo>
                  <a:pt x="80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47775" y="528383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47775" y="496951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48261" y="2454549"/>
            <a:ext cx="1495425" cy="1432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>
                <a:solidFill>
                  <a:srgbClr val="FD6F31"/>
                </a:solidFill>
                <a:latin typeface="Algerian" panose="04020705040A02060702" charset="0"/>
                <a:ea typeface="Batang" panose="02030600000101010101" charset="-127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 rot="5400000">
            <a:off x="1917700" y="1258570"/>
            <a:ext cx="361950" cy="170243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7" name="TextBox 175"/>
          <p:cNvSpPr txBox="1"/>
          <p:nvPr/>
        </p:nvSpPr>
        <p:spPr>
          <a:xfrm>
            <a:off x="2362200" y="18967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34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 rot="5400000">
            <a:off x="2465070" y="1172210"/>
            <a:ext cx="357505" cy="279336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TextBox 175"/>
          <p:cNvSpPr txBox="1"/>
          <p:nvPr/>
        </p:nvSpPr>
        <p:spPr>
          <a:xfrm>
            <a:off x="3454400" y="23666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49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 rot="5400000">
            <a:off x="2898140" y="1198880"/>
            <a:ext cx="360045" cy="366077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TextBox 175"/>
          <p:cNvSpPr txBox="1"/>
          <p:nvPr/>
        </p:nvSpPr>
        <p:spPr>
          <a:xfrm>
            <a:off x="4267200" y="28111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66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 rot="5400000">
            <a:off x="2723515" y="1835150"/>
            <a:ext cx="360045" cy="331152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TextBox 175"/>
          <p:cNvSpPr txBox="1"/>
          <p:nvPr/>
        </p:nvSpPr>
        <p:spPr>
          <a:xfrm>
            <a:off x="3873500" y="32810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57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 rot="5400000">
            <a:off x="1592580" y="3422650"/>
            <a:ext cx="361950" cy="105219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1" name="TextBox 175"/>
          <p:cNvSpPr txBox="1"/>
          <p:nvPr/>
        </p:nvSpPr>
        <p:spPr>
          <a:xfrm>
            <a:off x="1727200" y="37382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18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 rot="5400000">
            <a:off x="1224280" y="4255135"/>
            <a:ext cx="360045" cy="313690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1226820" y="4216400"/>
            <a:ext cx="548005" cy="375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8</a:t>
            </a:r>
            <a:r>
              <a:rPr lang="en-US" altLang="zh-CN" sz="935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 rot="5400000">
            <a:off x="7522845" y="2577465"/>
            <a:ext cx="349250" cy="84201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3" name="TextBox 175"/>
          <p:cNvSpPr txBox="1"/>
          <p:nvPr/>
        </p:nvSpPr>
        <p:spPr>
          <a:xfrm>
            <a:off x="7594600" y="28111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23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 rot="5400000">
            <a:off x="8034655" y="1617345"/>
            <a:ext cx="351155" cy="186690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4" name="TextBox 175"/>
          <p:cNvSpPr txBox="1"/>
          <p:nvPr/>
        </p:nvSpPr>
        <p:spPr>
          <a:xfrm>
            <a:off x="8521700" y="23412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39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 rot="5400000">
            <a:off x="8757920" y="447675"/>
            <a:ext cx="349250" cy="331152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6" name="TextBox 175"/>
          <p:cNvSpPr txBox="1"/>
          <p:nvPr/>
        </p:nvSpPr>
        <p:spPr>
          <a:xfrm>
            <a:off x="9969500" y="18713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64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 rot="5400000">
            <a:off x="7863840" y="3134360"/>
            <a:ext cx="351155" cy="152590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8" name="TextBox 175"/>
          <p:cNvSpPr txBox="1"/>
          <p:nvPr/>
        </p:nvSpPr>
        <p:spPr>
          <a:xfrm>
            <a:off x="8216900" y="36874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31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 rot="5400000">
            <a:off x="8750935" y="2696210"/>
            <a:ext cx="349250" cy="329755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0" name="TextBox 175"/>
          <p:cNvSpPr txBox="1"/>
          <p:nvPr/>
        </p:nvSpPr>
        <p:spPr>
          <a:xfrm>
            <a:off x="9982200" y="4119245"/>
            <a:ext cx="55308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66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 rot="5400000">
            <a:off x="7273290" y="3272790"/>
            <a:ext cx="349250" cy="34290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2" name="TextBox 175"/>
          <p:cNvSpPr txBox="1"/>
          <p:nvPr/>
        </p:nvSpPr>
        <p:spPr>
          <a:xfrm>
            <a:off x="7282180" y="3242945"/>
            <a:ext cx="421005" cy="3759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</a:t>
            </a:r>
            <a:r>
              <a:rPr lang="en-US" altLang="zh-CN" sz="935" b="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%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277100" y="528383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277100" y="496951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/>
        </p:nvSpPr>
        <p:spPr>
          <a:xfrm>
            <a:off x="6597015" y="177736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597015" y="146304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929717" y="1828800"/>
            <a:ext cx="1557867" cy="4487184"/>
            <a:chOff x="2078038" y="1543050"/>
            <a:chExt cx="1168400" cy="3613038"/>
          </a:xfrm>
        </p:grpSpPr>
        <p:sp>
          <p:nvSpPr>
            <p:cNvPr id="31" name="任意多边形 30"/>
            <p:cNvSpPr/>
            <p:nvPr/>
          </p:nvSpPr>
          <p:spPr bwMode="auto">
            <a:xfrm>
              <a:off x="2078038" y="1543050"/>
              <a:ext cx="1168400" cy="3613038"/>
            </a:xfrm>
            <a:custGeom>
              <a:avLst/>
              <a:gdLst>
                <a:gd name="connsiteX0" fmla="*/ 976313 w 1168400"/>
                <a:gd name="connsiteY0" fmla="*/ 0 h 3613038"/>
                <a:gd name="connsiteX1" fmla="*/ 1168400 w 1168400"/>
                <a:gd name="connsiteY1" fmla="*/ 499372 h 3613038"/>
                <a:gd name="connsiteX2" fmla="*/ 992188 w 1168400"/>
                <a:gd name="connsiteY2" fmla="*/ 390665 h 3613038"/>
                <a:gd name="connsiteX3" fmla="*/ 454025 w 1168400"/>
                <a:gd name="connsiteY3" fmla="*/ 1319769 h 3613038"/>
                <a:gd name="connsiteX4" fmla="*/ 454025 w 1168400"/>
                <a:gd name="connsiteY4" fmla="*/ 3613038 h 3613038"/>
                <a:gd name="connsiteX5" fmla="*/ 0 w 1168400"/>
                <a:gd name="connsiteY5" fmla="*/ 3613038 h 3613038"/>
                <a:gd name="connsiteX6" fmla="*/ 0 w 1168400"/>
                <a:gd name="connsiteY6" fmla="*/ 1319769 h 3613038"/>
                <a:gd name="connsiteX7" fmla="*/ 650875 w 1168400"/>
                <a:gd name="connsiteY7" fmla="*/ 181744 h 3613038"/>
                <a:gd name="connsiteX8" fmla="*/ 473075 w 1168400"/>
                <a:gd name="connsiteY8" fmla="*/ 71339 h 3613038"/>
                <a:gd name="connsiteX9" fmla="*/ 976313 w 1168400"/>
                <a:gd name="connsiteY9" fmla="*/ 0 h 3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400" h="3613038">
                  <a:moveTo>
                    <a:pt x="976313" y="0"/>
                  </a:moveTo>
                  <a:lnTo>
                    <a:pt x="1168400" y="499372"/>
                  </a:lnTo>
                  <a:lnTo>
                    <a:pt x="992188" y="390665"/>
                  </a:lnTo>
                  <a:lnTo>
                    <a:pt x="454025" y="1319769"/>
                  </a:lnTo>
                  <a:lnTo>
                    <a:pt x="454025" y="3613038"/>
                  </a:lnTo>
                  <a:lnTo>
                    <a:pt x="0" y="3613038"/>
                  </a:lnTo>
                  <a:lnTo>
                    <a:pt x="0" y="1319769"/>
                  </a:lnTo>
                  <a:lnTo>
                    <a:pt x="650875" y="181744"/>
                  </a:lnTo>
                  <a:lnTo>
                    <a:pt x="473075" y="71339"/>
                  </a:lnTo>
                  <a:lnTo>
                    <a:pt x="976313" y="0"/>
                  </a:lnTo>
                  <a:close/>
                </a:path>
              </a:pathLst>
            </a:custGeom>
            <a:solidFill>
              <a:srgbClr val="9CC13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94077" y="1596509"/>
              <a:ext cx="391478" cy="368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475817" y="2847864"/>
            <a:ext cx="1555749" cy="3467485"/>
            <a:chOff x="2554288" y="2363788"/>
            <a:chExt cx="1166812" cy="2792300"/>
          </a:xfrm>
        </p:grpSpPr>
        <p:sp>
          <p:nvSpPr>
            <p:cNvPr id="46" name="任意多边形 45"/>
            <p:cNvSpPr/>
            <p:nvPr/>
          </p:nvSpPr>
          <p:spPr>
            <a:xfrm>
              <a:off x="2554288" y="2363788"/>
              <a:ext cx="1166812" cy="2792300"/>
            </a:xfrm>
            <a:custGeom>
              <a:avLst/>
              <a:gdLst>
                <a:gd name="connsiteX0" fmla="*/ 975174 w 1166812"/>
                <a:gd name="connsiteY0" fmla="*/ 0 h 2792300"/>
                <a:gd name="connsiteX1" fmla="*/ 1166812 w 1166812"/>
                <a:gd name="connsiteY1" fmla="*/ 500492 h 2792300"/>
                <a:gd name="connsiteX2" fmla="*/ 992154 w 1166812"/>
                <a:gd name="connsiteY2" fmla="*/ 394170 h 2792300"/>
                <a:gd name="connsiteX3" fmla="*/ 453626 w 1166812"/>
                <a:gd name="connsiteY3" fmla="*/ 1319949 h 2792300"/>
                <a:gd name="connsiteX4" fmla="*/ 453626 w 1166812"/>
                <a:gd name="connsiteY4" fmla="*/ 2761896 h 2792300"/>
                <a:gd name="connsiteX5" fmla="*/ 453626 w 1166812"/>
                <a:gd name="connsiteY5" fmla="*/ 2792300 h 2792300"/>
                <a:gd name="connsiteX6" fmla="*/ 0 w 1166812"/>
                <a:gd name="connsiteY6" fmla="*/ 2792300 h 2792300"/>
                <a:gd name="connsiteX7" fmla="*/ 0 w 1166812"/>
                <a:gd name="connsiteY7" fmla="*/ 2703874 h 2792300"/>
                <a:gd name="connsiteX8" fmla="*/ 0 w 1166812"/>
                <a:gd name="connsiteY8" fmla="*/ 1319949 h 2792300"/>
                <a:gd name="connsiteX9" fmla="*/ 650116 w 1166812"/>
                <a:gd name="connsiteY9" fmla="*/ 181526 h 2792300"/>
                <a:gd name="connsiteX10" fmla="*/ 473032 w 1166812"/>
                <a:gd name="connsiteY10" fmla="*/ 72610 h 2792300"/>
                <a:gd name="connsiteX11" fmla="*/ 975174 w 1166812"/>
                <a:gd name="connsiteY11" fmla="*/ 0 h 279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6812" h="2792300">
                  <a:moveTo>
                    <a:pt x="975174" y="0"/>
                  </a:moveTo>
                  <a:cubicBezTo>
                    <a:pt x="1166812" y="500492"/>
                    <a:pt x="1166812" y="500492"/>
                    <a:pt x="1166812" y="500492"/>
                  </a:cubicBezTo>
                  <a:cubicBezTo>
                    <a:pt x="992154" y="394170"/>
                    <a:pt x="992154" y="394170"/>
                    <a:pt x="992154" y="394170"/>
                  </a:cubicBezTo>
                  <a:lnTo>
                    <a:pt x="453626" y="1319949"/>
                  </a:lnTo>
                  <a:cubicBezTo>
                    <a:pt x="453626" y="2271336"/>
                    <a:pt x="453626" y="2628107"/>
                    <a:pt x="453626" y="2761896"/>
                  </a:cubicBezTo>
                  <a:lnTo>
                    <a:pt x="453626" y="2792300"/>
                  </a:lnTo>
                  <a:lnTo>
                    <a:pt x="0" y="2792300"/>
                  </a:lnTo>
                  <a:lnTo>
                    <a:pt x="0" y="2703874"/>
                  </a:lnTo>
                  <a:cubicBezTo>
                    <a:pt x="0" y="1319949"/>
                    <a:pt x="0" y="1319949"/>
                    <a:pt x="0" y="1319949"/>
                  </a:cubicBezTo>
                  <a:cubicBezTo>
                    <a:pt x="650116" y="181526"/>
                    <a:pt x="650116" y="181526"/>
                    <a:pt x="650116" y="181526"/>
                  </a:cubicBezTo>
                  <a:cubicBezTo>
                    <a:pt x="473032" y="72610"/>
                    <a:pt x="473032" y="72610"/>
                    <a:pt x="473032" y="72610"/>
                  </a:cubicBezTo>
                  <a:cubicBezTo>
                    <a:pt x="975174" y="0"/>
                    <a:pt x="975174" y="0"/>
                    <a:pt x="975174" y="0"/>
                  </a:cubicBez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170327" y="2444234"/>
              <a:ext cx="391478" cy="368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75617" y="3190851"/>
            <a:ext cx="1557867" cy="3125135"/>
            <a:chOff x="1287463" y="2727326"/>
            <a:chExt cx="1168400" cy="2428763"/>
          </a:xfrm>
        </p:grpSpPr>
        <p:sp>
          <p:nvSpPr>
            <p:cNvPr id="49" name="任意多边形 48"/>
            <p:cNvSpPr/>
            <p:nvPr/>
          </p:nvSpPr>
          <p:spPr bwMode="auto">
            <a:xfrm flipH="1">
              <a:off x="1287463" y="2727326"/>
              <a:ext cx="1168400" cy="2428763"/>
            </a:xfrm>
            <a:custGeom>
              <a:avLst/>
              <a:gdLst>
                <a:gd name="connsiteX0" fmla="*/ 976501 w 1168400"/>
                <a:gd name="connsiteY0" fmla="*/ 0 h 2428763"/>
                <a:gd name="connsiteX1" fmla="*/ 1168400 w 1168400"/>
                <a:gd name="connsiteY1" fmla="*/ 500495 h 2428763"/>
                <a:gd name="connsiteX2" fmla="*/ 993505 w 1168400"/>
                <a:gd name="connsiteY2" fmla="*/ 391579 h 2428763"/>
                <a:gd name="connsiteX3" fmla="*/ 454243 w 1168400"/>
                <a:gd name="connsiteY3" fmla="*/ 1319958 h 2428763"/>
                <a:gd name="connsiteX4" fmla="*/ 454243 w 1168400"/>
                <a:gd name="connsiteY4" fmla="*/ 2157573 h 2428763"/>
                <a:gd name="connsiteX5" fmla="*/ 454243 w 1168400"/>
                <a:gd name="connsiteY5" fmla="*/ 2416248 h 2428763"/>
                <a:gd name="connsiteX6" fmla="*/ 454243 w 1168400"/>
                <a:gd name="connsiteY6" fmla="*/ 2428763 h 2428763"/>
                <a:gd name="connsiteX7" fmla="*/ 0 w 1168400"/>
                <a:gd name="connsiteY7" fmla="*/ 2428763 h 2428763"/>
                <a:gd name="connsiteX8" fmla="*/ 0 w 1168400"/>
                <a:gd name="connsiteY8" fmla="*/ 2355621 h 2428763"/>
                <a:gd name="connsiteX9" fmla="*/ 0 w 1168400"/>
                <a:gd name="connsiteY9" fmla="*/ 2157573 h 2428763"/>
                <a:gd name="connsiteX10" fmla="*/ 0 w 1168400"/>
                <a:gd name="connsiteY10" fmla="*/ 1319958 h 2428763"/>
                <a:gd name="connsiteX11" fmla="*/ 651001 w 1168400"/>
                <a:gd name="connsiteY11" fmla="*/ 181527 h 2428763"/>
                <a:gd name="connsiteX12" fmla="*/ 473676 w 1168400"/>
                <a:gd name="connsiteY12" fmla="*/ 72611 h 2428763"/>
                <a:gd name="connsiteX13" fmla="*/ 976501 w 1168400"/>
                <a:gd name="connsiteY13" fmla="*/ 0 h 242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400" h="2428763">
                  <a:moveTo>
                    <a:pt x="976501" y="0"/>
                  </a:moveTo>
                  <a:cubicBezTo>
                    <a:pt x="1168400" y="500495"/>
                    <a:pt x="1168400" y="500495"/>
                    <a:pt x="1168400" y="500495"/>
                  </a:cubicBezTo>
                  <a:cubicBezTo>
                    <a:pt x="993505" y="391579"/>
                    <a:pt x="993505" y="391579"/>
                    <a:pt x="993505" y="391579"/>
                  </a:cubicBezTo>
                  <a:lnTo>
                    <a:pt x="454243" y="1319958"/>
                  </a:lnTo>
                  <a:cubicBezTo>
                    <a:pt x="454243" y="2157573"/>
                    <a:pt x="454243" y="2157573"/>
                    <a:pt x="454243" y="2157573"/>
                  </a:cubicBezTo>
                  <a:cubicBezTo>
                    <a:pt x="454243" y="2305388"/>
                    <a:pt x="454243" y="2379295"/>
                    <a:pt x="454243" y="2416248"/>
                  </a:cubicBezTo>
                  <a:lnTo>
                    <a:pt x="454243" y="2428763"/>
                  </a:lnTo>
                  <a:lnTo>
                    <a:pt x="0" y="2428763"/>
                  </a:lnTo>
                  <a:lnTo>
                    <a:pt x="0" y="2355621"/>
                  </a:lnTo>
                  <a:cubicBezTo>
                    <a:pt x="0" y="2157573"/>
                    <a:pt x="0" y="2157573"/>
                    <a:pt x="0" y="2157573"/>
                  </a:cubicBezTo>
                  <a:cubicBezTo>
                    <a:pt x="0" y="1319958"/>
                    <a:pt x="0" y="1319958"/>
                    <a:pt x="0" y="1319958"/>
                  </a:cubicBezTo>
                  <a:cubicBezTo>
                    <a:pt x="651001" y="181527"/>
                    <a:pt x="651001" y="181527"/>
                    <a:pt x="651001" y="181527"/>
                  </a:cubicBezTo>
                  <a:cubicBezTo>
                    <a:pt x="473676" y="72611"/>
                    <a:pt x="473676" y="72611"/>
                    <a:pt x="473676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solidFill>
              <a:srgbClr val="52C5C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46302" y="2806184"/>
              <a:ext cx="391478" cy="355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64250" y="4161706"/>
            <a:ext cx="1557867" cy="2153643"/>
            <a:chOff x="3000375" y="3362326"/>
            <a:chExt cx="1168400" cy="1793762"/>
          </a:xfrm>
        </p:grpSpPr>
        <p:sp>
          <p:nvSpPr>
            <p:cNvPr id="52" name="任意多边形 51"/>
            <p:cNvSpPr/>
            <p:nvPr/>
          </p:nvSpPr>
          <p:spPr bwMode="auto">
            <a:xfrm>
              <a:off x="3000375" y="3362326"/>
              <a:ext cx="1168400" cy="1793762"/>
            </a:xfrm>
            <a:custGeom>
              <a:avLst/>
              <a:gdLst>
                <a:gd name="connsiteX0" fmla="*/ 976501 w 1168400"/>
                <a:gd name="connsiteY0" fmla="*/ 0 h 1781175"/>
                <a:gd name="connsiteX1" fmla="*/ 1168400 w 1168400"/>
                <a:gd name="connsiteY1" fmla="*/ 500498 h 1781175"/>
                <a:gd name="connsiteX2" fmla="*/ 993505 w 1168400"/>
                <a:gd name="connsiteY2" fmla="*/ 391581 h 1781175"/>
                <a:gd name="connsiteX3" fmla="*/ 456672 w 1168400"/>
                <a:gd name="connsiteY3" fmla="*/ 1319965 h 1781175"/>
                <a:gd name="connsiteX4" fmla="*/ 456672 w 1168400"/>
                <a:gd name="connsiteY4" fmla="*/ 1773784 h 1781175"/>
                <a:gd name="connsiteX5" fmla="*/ 456672 w 1168400"/>
                <a:gd name="connsiteY5" fmla="*/ 1781175 h 1781175"/>
                <a:gd name="connsiteX6" fmla="*/ 0 w 1168400"/>
                <a:gd name="connsiteY6" fmla="*/ 1781175 h 1781175"/>
                <a:gd name="connsiteX7" fmla="*/ 0 w 1168400"/>
                <a:gd name="connsiteY7" fmla="*/ 1758070 h 1781175"/>
                <a:gd name="connsiteX8" fmla="*/ 0 w 1168400"/>
                <a:gd name="connsiteY8" fmla="*/ 1478153 h 1781175"/>
                <a:gd name="connsiteX9" fmla="*/ 0 w 1168400"/>
                <a:gd name="connsiteY9" fmla="*/ 1319965 h 1781175"/>
                <a:gd name="connsiteX10" fmla="*/ 651001 w 1168400"/>
                <a:gd name="connsiteY10" fmla="*/ 181528 h 1781175"/>
                <a:gd name="connsiteX11" fmla="*/ 476105 w 1168400"/>
                <a:gd name="connsiteY11" fmla="*/ 72611 h 1781175"/>
                <a:gd name="connsiteX12" fmla="*/ 976501 w 1168400"/>
                <a:gd name="connsiteY12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400" h="1781175">
                  <a:moveTo>
                    <a:pt x="976501" y="0"/>
                  </a:moveTo>
                  <a:cubicBezTo>
                    <a:pt x="1168400" y="500498"/>
                    <a:pt x="1168400" y="500498"/>
                    <a:pt x="1168400" y="500498"/>
                  </a:cubicBezTo>
                  <a:cubicBezTo>
                    <a:pt x="993505" y="391581"/>
                    <a:pt x="993505" y="391581"/>
                    <a:pt x="993505" y="391581"/>
                  </a:cubicBezTo>
                  <a:lnTo>
                    <a:pt x="456672" y="1319965"/>
                  </a:lnTo>
                  <a:cubicBezTo>
                    <a:pt x="456672" y="1773784"/>
                    <a:pt x="456672" y="1773784"/>
                    <a:pt x="456672" y="1773784"/>
                  </a:cubicBezTo>
                  <a:lnTo>
                    <a:pt x="456672" y="1781175"/>
                  </a:lnTo>
                  <a:lnTo>
                    <a:pt x="0" y="1781175"/>
                  </a:lnTo>
                  <a:lnTo>
                    <a:pt x="0" y="1758070"/>
                  </a:lnTo>
                  <a:cubicBezTo>
                    <a:pt x="0" y="1478153"/>
                    <a:pt x="0" y="1478153"/>
                    <a:pt x="0" y="1478153"/>
                  </a:cubicBezTo>
                  <a:cubicBezTo>
                    <a:pt x="0" y="1319965"/>
                    <a:pt x="0" y="1319965"/>
                    <a:pt x="0" y="1319965"/>
                  </a:cubicBezTo>
                  <a:cubicBezTo>
                    <a:pt x="651001" y="181528"/>
                    <a:pt x="651001" y="181528"/>
                    <a:pt x="651001" y="181528"/>
                  </a:cubicBezTo>
                  <a:cubicBezTo>
                    <a:pt x="476105" y="72611"/>
                    <a:pt x="476105" y="72611"/>
                    <a:pt x="476105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solidFill>
              <a:srgbClr val="FD6F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656102" y="3425309"/>
              <a:ext cx="391478" cy="380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0" y="6290584"/>
            <a:ext cx="12237112" cy="567416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gradFill>
            <a:gsLst>
              <a:gs pos="62000">
                <a:srgbClr val="26646A"/>
              </a:gs>
              <a:gs pos="0">
                <a:srgbClr val="4B7E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2800" y="316230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62800" y="284797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55585" y="475678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55585" y="444246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3475" y="244602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3475" y="213169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470400" y="2247900"/>
            <a:ext cx="1638300" cy="1346200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203700" y="3708400"/>
            <a:ext cx="1168400" cy="990600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929370" y="199199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929370" y="167767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4" name="Freeform 9"/>
          <p:cNvSpPr/>
          <p:nvPr/>
        </p:nvSpPr>
        <p:spPr bwMode="auto">
          <a:xfrm>
            <a:off x="5764539" y="2514601"/>
            <a:ext cx="794420" cy="4330701"/>
          </a:xfrm>
          <a:custGeom>
            <a:avLst/>
            <a:gdLst>
              <a:gd name="T0" fmla="*/ 323 w 323"/>
              <a:gd name="T1" fmla="*/ 1705 h 1705"/>
              <a:gd name="T2" fmla="*/ 0 w 323"/>
              <a:gd name="T3" fmla="*/ 1705 h 1705"/>
              <a:gd name="T4" fmla="*/ 160 w 323"/>
              <a:gd name="T5" fmla="*/ 0 h 1705"/>
              <a:gd name="T6" fmla="*/ 323 w 323"/>
              <a:gd name="T7" fmla="*/ 1705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705">
                <a:moveTo>
                  <a:pt x="323" y="1705"/>
                </a:moveTo>
                <a:lnTo>
                  <a:pt x="0" y="1705"/>
                </a:lnTo>
                <a:lnTo>
                  <a:pt x="160" y="0"/>
                </a:lnTo>
                <a:lnTo>
                  <a:pt x="323" y="1705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645400" y="4419600"/>
            <a:ext cx="1028700" cy="1003300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911600" y="4978400"/>
            <a:ext cx="635000" cy="571500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638415" y="4419600"/>
            <a:ext cx="1028700" cy="1003300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997700" y="2578100"/>
            <a:ext cx="1841500" cy="1600200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29370" y="423100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29370" y="391668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8625" y="1516380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98625" y="1202055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65275" y="3158490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65275" y="2844165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22375" y="464756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22375" y="433324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7193035" y="4747345"/>
            <a:ext cx="794420" cy="2097956"/>
          </a:xfrm>
          <a:custGeom>
            <a:avLst/>
            <a:gdLst>
              <a:gd name="T0" fmla="*/ 323 w 323"/>
              <a:gd name="T1" fmla="*/ 853 h 853"/>
              <a:gd name="T2" fmla="*/ 0 w 323"/>
              <a:gd name="T3" fmla="*/ 853 h 853"/>
              <a:gd name="T4" fmla="*/ 163 w 323"/>
              <a:gd name="T5" fmla="*/ 0 h 853"/>
              <a:gd name="T6" fmla="*/ 323 w 323"/>
              <a:gd name="T7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853">
                <a:moveTo>
                  <a:pt x="323" y="853"/>
                </a:moveTo>
                <a:lnTo>
                  <a:pt x="0" y="853"/>
                </a:lnTo>
                <a:lnTo>
                  <a:pt x="163" y="0"/>
                </a:lnTo>
                <a:lnTo>
                  <a:pt x="323" y="853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187921" y="4216093"/>
            <a:ext cx="799339" cy="2629208"/>
          </a:xfrm>
          <a:custGeom>
            <a:avLst/>
            <a:gdLst>
              <a:gd name="T0" fmla="*/ 325 w 325"/>
              <a:gd name="T1" fmla="*/ 1069 h 1069"/>
              <a:gd name="T2" fmla="*/ 0 w 325"/>
              <a:gd name="T3" fmla="*/ 1069 h 1069"/>
              <a:gd name="T4" fmla="*/ 163 w 325"/>
              <a:gd name="T5" fmla="*/ 0 h 1069"/>
              <a:gd name="T6" fmla="*/ 325 w 325"/>
              <a:gd name="T7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5" h="1069">
                <a:moveTo>
                  <a:pt x="325" y="1069"/>
                </a:moveTo>
                <a:lnTo>
                  <a:pt x="0" y="1069"/>
                </a:lnTo>
                <a:lnTo>
                  <a:pt x="163" y="0"/>
                </a:lnTo>
                <a:lnTo>
                  <a:pt x="325" y="1069"/>
                </a:ln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Freeform 7"/>
          <p:cNvSpPr/>
          <p:nvPr/>
        </p:nvSpPr>
        <p:spPr bwMode="auto">
          <a:xfrm>
            <a:off x="4986029" y="1816100"/>
            <a:ext cx="794420" cy="5029201"/>
          </a:xfrm>
          <a:custGeom>
            <a:avLst/>
            <a:gdLst>
              <a:gd name="T0" fmla="*/ 323 w 323"/>
              <a:gd name="T1" fmla="*/ 1386 h 1386"/>
              <a:gd name="T2" fmla="*/ 0 w 323"/>
              <a:gd name="T3" fmla="*/ 1386 h 1386"/>
              <a:gd name="T4" fmla="*/ 162 w 323"/>
              <a:gd name="T5" fmla="*/ 0 h 1386"/>
              <a:gd name="T6" fmla="*/ 323 w 323"/>
              <a:gd name="T7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386">
                <a:moveTo>
                  <a:pt x="323" y="1386"/>
                </a:moveTo>
                <a:lnTo>
                  <a:pt x="0" y="1386"/>
                </a:lnTo>
                <a:lnTo>
                  <a:pt x="162" y="0"/>
                </a:lnTo>
                <a:lnTo>
                  <a:pt x="323" y="1386"/>
                </a:ln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6490852" y="3098800"/>
            <a:ext cx="794420" cy="3746500"/>
          </a:xfrm>
          <a:custGeom>
            <a:avLst/>
            <a:gdLst>
              <a:gd name="T0" fmla="*/ 323 w 323"/>
              <a:gd name="T1" fmla="*/ 2137 h 2137"/>
              <a:gd name="T2" fmla="*/ 0 w 323"/>
              <a:gd name="T3" fmla="*/ 2137 h 2137"/>
              <a:gd name="T4" fmla="*/ 163 w 323"/>
              <a:gd name="T5" fmla="*/ 0 h 2137"/>
              <a:gd name="T6" fmla="*/ 323 w 323"/>
              <a:gd name="T7" fmla="*/ 2137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2137">
                <a:moveTo>
                  <a:pt x="323" y="2137"/>
                </a:moveTo>
                <a:lnTo>
                  <a:pt x="0" y="2137"/>
                </a:lnTo>
                <a:lnTo>
                  <a:pt x="163" y="0"/>
                </a:lnTo>
                <a:lnTo>
                  <a:pt x="323" y="2137"/>
                </a:ln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258523" y="6144256"/>
            <a:ext cx="636270" cy="41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altLang="zh-CN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3223" y="6144256"/>
            <a:ext cx="636270" cy="41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altLang="zh-CN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33323" y="6144256"/>
            <a:ext cx="636270" cy="41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US" altLang="zh-CN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57223" y="6144256"/>
            <a:ext cx="636270" cy="41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altLang="zh-CN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319223" y="6144256"/>
            <a:ext cx="636270" cy="41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altLang="zh-CN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6640" y="4041140"/>
            <a:ext cx="1934210" cy="1798320"/>
            <a:chOff x="2009" y="6789"/>
            <a:chExt cx="3046" cy="2832"/>
          </a:xfrm>
        </p:grpSpPr>
        <p:sp>
          <p:nvSpPr>
            <p:cNvPr id="64" name="文本框 6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sp>
        <p:nvSpPr>
          <p:cNvPr id="24578" name="矩形 49"/>
          <p:cNvSpPr/>
          <p:nvPr/>
        </p:nvSpPr>
        <p:spPr>
          <a:xfrm>
            <a:off x="1186180" y="1427798"/>
            <a:ext cx="1941513" cy="22812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任意多边形 50"/>
          <p:cNvSpPr/>
          <p:nvPr/>
        </p:nvSpPr>
        <p:spPr>
          <a:xfrm flipH="1">
            <a:off x="1348105" y="280574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0" name="矩形 45"/>
          <p:cNvSpPr/>
          <p:nvPr/>
        </p:nvSpPr>
        <p:spPr>
          <a:xfrm>
            <a:off x="3853180" y="1427798"/>
            <a:ext cx="1941513" cy="22812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1" name="任意多边形 46"/>
          <p:cNvSpPr/>
          <p:nvPr/>
        </p:nvSpPr>
        <p:spPr>
          <a:xfrm flipH="1">
            <a:off x="4015105" y="280574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2" name="矩形 41"/>
          <p:cNvSpPr/>
          <p:nvPr/>
        </p:nvSpPr>
        <p:spPr>
          <a:xfrm>
            <a:off x="6520180" y="1427798"/>
            <a:ext cx="1941513" cy="22812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3" name="任意多边形 42"/>
          <p:cNvSpPr/>
          <p:nvPr/>
        </p:nvSpPr>
        <p:spPr>
          <a:xfrm flipH="1">
            <a:off x="6682105" y="280574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4" name="矩形 37"/>
          <p:cNvSpPr/>
          <p:nvPr/>
        </p:nvSpPr>
        <p:spPr>
          <a:xfrm>
            <a:off x="9187180" y="1427798"/>
            <a:ext cx="1941513" cy="22812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5" name="任意多边形 38"/>
          <p:cNvSpPr/>
          <p:nvPr/>
        </p:nvSpPr>
        <p:spPr>
          <a:xfrm flipH="1">
            <a:off x="9349105" y="280574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6820" y="4041140"/>
            <a:ext cx="1934210" cy="1798320"/>
            <a:chOff x="2009" y="6789"/>
            <a:chExt cx="3046" cy="2832"/>
          </a:xfrm>
        </p:grpSpPr>
        <p:sp>
          <p:nvSpPr>
            <p:cNvPr id="4" name="文本框 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000" y="4041140"/>
            <a:ext cx="1934210" cy="1798320"/>
            <a:chOff x="2009" y="6789"/>
            <a:chExt cx="3046" cy="2832"/>
          </a:xfrm>
        </p:grpSpPr>
        <p:sp>
          <p:nvSpPr>
            <p:cNvPr id="7" name="文本框 6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87180" y="4041140"/>
            <a:ext cx="1934210" cy="1798320"/>
            <a:chOff x="2009" y="6789"/>
            <a:chExt cx="3046" cy="2832"/>
          </a:xfrm>
        </p:grpSpPr>
        <p:sp>
          <p:nvSpPr>
            <p:cNvPr id="14" name="文本框 1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315635b8e846987"/>
          <p:cNvPicPr>
            <a:picLocks noChangeAspect="1"/>
          </p:cNvPicPr>
          <p:nvPr/>
        </p:nvPicPr>
        <p:blipFill>
          <a:blip r:embed="rId3"/>
          <a:srcRect l="8669"/>
          <a:stretch>
            <a:fillRect/>
          </a:stretch>
        </p:blipFill>
        <p:spPr>
          <a:xfrm>
            <a:off x="-38100" y="-15875"/>
            <a:ext cx="12305030" cy="6879590"/>
          </a:xfrm>
          <a:prstGeom prst="rect">
            <a:avLst/>
          </a:prstGeom>
        </p:spPr>
      </p:pic>
      <p:sp>
        <p:nvSpPr>
          <p:cNvPr id="28" name="标题 6"/>
          <p:cNvSpPr>
            <a:spLocks noGrp="1"/>
          </p:cNvSpPr>
          <p:nvPr/>
        </p:nvSpPr>
        <p:spPr>
          <a:xfrm>
            <a:off x="4159885" y="1750060"/>
            <a:ext cx="7352030" cy="1758315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1500" dirty="0">
                <a:solidFill>
                  <a:schemeClr val="bg1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THANKS</a:t>
            </a:r>
          </a:p>
        </p:txBody>
      </p:sp>
      <p:sp>
        <p:nvSpPr>
          <p:cNvPr id="14339" name="文本框 10"/>
          <p:cNvSpPr txBox="1"/>
          <p:nvPr/>
        </p:nvSpPr>
        <p:spPr>
          <a:xfrm>
            <a:off x="4693285" y="3135630"/>
            <a:ext cx="5967730" cy="762000"/>
          </a:xfrm>
          <a:prstGeom prst="rect">
            <a:avLst/>
          </a:prstGeom>
          <a:noFill/>
          <a:ln w="12700" cmpd="thinThick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zh-CN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charset="0"/>
                <a:ea typeface="字体管家娜娜体" panose="00020600040101010101" charset="-122"/>
              </a:rPr>
              <a:t>Your Class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32681" y="1839050"/>
            <a:ext cx="9119679" cy="1050109"/>
            <a:chOff x="5971" y="7070"/>
            <a:chExt cx="6166" cy="710"/>
          </a:xfrm>
        </p:grpSpPr>
        <p:sp>
          <p:nvSpPr>
            <p:cNvPr id="19" name="椭圆 11"/>
            <p:cNvSpPr/>
            <p:nvPr/>
          </p:nvSpPr>
          <p:spPr>
            <a:xfrm>
              <a:off x="5971" y="7082"/>
              <a:ext cx="1068" cy="698"/>
            </a:xfrm>
            <a:prstGeom prst="roundRect">
              <a:avLst/>
            </a:prstGeom>
            <a:solidFill>
              <a:srgbClr val="52C5C4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9401" y="7070"/>
              <a:ext cx="1068" cy="698"/>
            </a:xfrm>
            <a:prstGeom prst="roundRect">
              <a:avLst/>
            </a:prstGeom>
            <a:solidFill>
              <a:srgbClr val="FFCA82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7676" y="7082"/>
              <a:ext cx="1062" cy="698"/>
            </a:xfrm>
            <a:prstGeom prst="roundRect">
              <a:avLst/>
            </a:prstGeom>
            <a:solidFill>
              <a:srgbClr val="9DC260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12"/>
            <p:cNvSpPr/>
            <p:nvPr/>
          </p:nvSpPr>
          <p:spPr>
            <a:xfrm>
              <a:off x="11075" y="7082"/>
              <a:ext cx="1062" cy="698"/>
            </a:xfrm>
            <a:prstGeom prst="roundRect">
              <a:avLst/>
            </a:prstGeom>
            <a:solidFill>
              <a:srgbClr val="FD6F31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90015" y="408495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90015" y="337058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2004695" y="408495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905250" y="408495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05250" y="337058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19930" y="408495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20485" y="408495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20485" y="337058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35165" y="408495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935720" y="408495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35720" y="337058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9550400" y="408495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Line 2"/>
          <p:cNvSpPr/>
          <p:nvPr/>
        </p:nvSpPr>
        <p:spPr>
          <a:xfrm>
            <a:off x="2413318" y="1442403"/>
            <a:ext cx="7546975" cy="1587"/>
          </a:xfrm>
          <a:prstGeom prst="line">
            <a:avLst/>
          </a:prstGeom>
          <a:ln w="3175" cap="flat" cmpd="sng">
            <a:solidFill>
              <a:srgbClr val="4B7E84"/>
            </a:solidFill>
            <a:prstDash val="sysDot"/>
            <a:bevel/>
            <a:headEnd type="oval" w="med" len="med"/>
            <a:tailEnd type="oval" w="med" len="med"/>
          </a:ln>
        </p:spPr>
      </p:sp>
      <p:sp>
        <p:nvSpPr>
          <p:cNvPr id="12291" name="Text Box 3"/>
          <p:cNvSpPr/>
          <p:nvPr/>
        </p:nvSpPr>
        <p:spPr>
          <a:xfrm>
            <a:off x="3810318" y="619760"/>
            <a:ext cx="4752975" cy="8229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1000"/>
              </a:spcBef>
            </a:pPr>
            <a:r>
              <a:rPr lang="en-US" altLang="x-none" sz="4800" dirty="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SCHOOL Report</a:t>
            </a:r>
            <a:endParaRPr lang="en-US" altLang="x-none" sz="4800" b="1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  <p:sp>
        <p:nvSpPr>
          <p:cNvPr id="47" name="Freeform 13"/>
          <p:cNvSpPr>
            <a:spLocks noEditPoints="1"/>
          </p:cNvSpPr>
          <p:nvPr/>
        </p:nvSpPr>
        <p:spPr bwMode="auto">
          <a:xfrm>
            <a:off x="7235190" y="2004695"/>
            <a:ext cx="520700" cy="736600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4610735" y="2063750"/>
            <a:ext cx="657860" cy="6432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2042795" y="1969135"/>
            <a:ext cx="760095" cy="80835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Freeform 14"/>
          <p:cNvSpPr>
            <a:spLocks noEditPoints="1"/>
          </p:cNvSpPr>
          <p:nvPr/>
        </p:nvSpPr>
        <p:spPr bwMode="auto">
          <a:xfrm>
            <a:off x="9540875" y="2063750"/>
            <a:ext cx="851535" cy="61849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>
            <a:spLocks noGrp="1"/>
          </p:cNvSpPr>
          <p:nvPr/>
        </p:nvSpPr>
        <p:spPr>
          <a:xfrm>
            <a:off x="1957705" y="935990"/>
            <a:ext cx="7454900" cy="2139315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6600" dirty="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SCHOOL Report  </a:t>
            </a:r>
          </a:p>
        </p:txBody>
      </p:sp>
      <p:sp>
        <p:nvSpPr>
          <p:cNvPr id="3" name="文本框 10"/>
          <p:cNvSpPr txBox="1"/>
          <p:nvPr/>
        </p:nvSpPr>
        <p:spPr>
          <a:xfrm>
            <a:off x="2485390" y="2887980"/>
            <a:ext cx="7296785" cy="396240"/>
          </a:xfrm>
          <a:prstGeom prst="rect">
            <a:avLst/>
          </a:prstGeom>
          <a:noFill/>
          <a:ln w="12700" cmpd="thinThick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altLang="zh-CN" sz="2000" dirty="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</a:rPr>
              <a:t>Lorem ipsum doloror amet consectetur adipisici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36435" y="3455670"/>
            <a:ext cx="1645920" cy="1432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8800" dirty="0">
                <a:solidFill>
                  <a:srgbClr val="52C5C4"/>
                </a:solidFill>
                <a:latin typeface="Algerian" panose="04020705040A02060702" charset="0"/>
                <a:sym typeface="+mn-ea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31305" y="177165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1305" y="140589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774565" y="3585845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892165" y="2531745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23192" y="3092066"/>
            <a:ext cx="976379" cy="976379"/>
            <a:chOff x="5465495" y="2410966"/>
            <a:chExt cx="732284" cy="732284"/>
          </a:xfrm>
          <a:solidFill>
            <a:srgbClr val="9CC136"/>
          </a:solidFill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2850" y="1288848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37109" y="3092066"/>
            <a:ext cx="976379" cy="976379"/>
            <a:chOff x="2700933" y="2410966"/>
            <a:chExt cx="732284" cy="732284"/>
          </a:xfrm>
          <a:solidFill>
            <a:srgbClr val="FF6D2E"/>
          </a:solidFill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80150" y="4892605"/>
            <a:ext cx="976379" cy="976379"/>
            <a:chOff x="4083214" y="3761370"/>
            <a:chExt cx="732284" cy="732284"/>
          </a:xfrm>
          <a:solidFill>
            <a:srgbClr val="FFCA82"/>
          </a:solidFill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03237" y="2919598"/>
            <a:ext cx="1360369" cy="1358397"/>
            <a:chOff x="3998630" y="2486402"/>
            <a:chExt cx="1020277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795" y="2491745"/>
              <a:ext cx="1008112" cy="1008112"/>
              <a:chOff x="3935776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35776" y="2273052"/>
                <a:ext cx="1008112" cy="1008112"/>
              </a:xfrm>
              <a:prstGeom prst="ellipse">
                <a:avLst/>
              </a:prstGeom>
              <a:solidFill>
                <a:srgbClr val="26646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16470" y="453199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6470" y="416623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8180" y="535495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48180" y="498919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4915" y="258318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4915" y="221742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7588250" y="3348990"/>
            <a:ext cx="284480" cy="401955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400675" y="1289050"/>
            <a:ext cx="976630" cy="976630"/>
          </a:xfrm>
          <a:prstGeom prst="ellipse">
            <a:avLst/>
          </a:prstGeom>
          <a:solidFill>
            <a:srgbClr val="52C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5720080" y="1593850"/>
            <a:ext cx="359410" cy="3511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829050" y="3373120"/>
            <a:ext cx="415290" cy="44132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5666740" y="5205095"/>
            <a:ext cx="465455" cy="33782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43800" y="2146300"/>
            <a:ext cx="23907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8" name="MH_SubTitle_1"/>
          <p:cNvSpPr/>
          <p:nvPr/>
        </p:nvSpPr>
        <p:spPr>
          <a:xfrm>
            <a:off x="7543800" y="170307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220717" y="3586480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6424917" y="3484880"/>
            <a:ext cx="2475241" cy="3381587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234079" y="2885439"/>
            <a:ext cx="644469" cy="3981028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6249895" y="2885439"/>
            <a:ext cx="644469" cy="3981028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01520" y="3210560"/>
            <a:ext cx="812800" cy="812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20595" y="3402965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13195" y="1920240"/>
            <a:ext cx="812800" cy="81280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6659245" y="2146300"/>
            <a:ext cx="489585" cy="383540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5840" y="1931670"/>
            <a:ext cx="812800" cy="81280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997450" y="2112010"/>
            <a:ext cx="450850" cy="450850"/>
          </a:xfrm>
          <a:custGeom>
            <a:avLst/>
            <a:gdLst>
              <a:gd name="T0" fmla="*/ 2767 w 3278"/>
              <a:gd name="T1" fmla="*/ 1785 h 3276"/>
              <a:gd name="T2" fmla="*/ 2897 w 3278"/>
              <a:gd name="T3" fmla="*/ 1239 h 3276"/>
              <a:gd name="T4" fmla="*/ 1639 w 3278"/>
              <a:gd name="T5" fmla="*/ 0 h 3276"/>
              <a:gd name="T6" fmla="*/ 381 w 3278"/>
              <a:gd name="T7" fmla="*/ 1239 h 3276"/>
              <a:gd name="T8" fmla="*/ 511 w 3278"/>
              <a:gd name="T9" fmla="*/ 1785 h 3276"/>
              <a:gd name="T10" fmla="*/ 0 w 3278"/>
              <a:gd name="T11" fmla="*/ 2657 h 3276"/>
              <a:gd name="T12" fmla="*/ 653 w 3278"/>
              <a:gd name="T13" fmla="*/ 2789 h 3276"/>
              <a:gd name="T14" fmla="*/ 1090 w 3278"/>
              <a:gd name="T15" fmla="*/ 3276 h 3276"/>
              <a:gd name="T16" fmla="*/ 1559 w 3278"/>
              <a:gd name="T17" fmla="*/ 2475 h 3276"/>
              <a:gd name="T18" fmla="*/ 1639 w 3278"/>
              <a:gd name="T19" fmla="*/ 2479 h 3276"/>
              <a:gd name="T20" fmla="*/ 1719 w 3278"/>
              <a:gd name="T21" fmla="*/ 2475 h 3276"/>
              <a:gd name="T22" fmla="*/ 2189 w 3278"/>
              <a:gd name="T23" fmla="*/ 3276 h 3276"/>
              <a:gd name="T24" fmla="*/ 2626 w 3278"/>
              <a:gd name="T25" fmla="*/ 2789 h 3276"/>
              <a:gd name="T26" fmla="*/ 3278 w 3278"/>
              <a:gd name="T27" fmla="*/ 2657 h 3276"/>
              <a:gd name="T28" fmla="*/ 2767 w 3278"/>
              <a:gd name="T29" fmla="*/ 1785 h 3276"/>
              <a:gd name="T30" fmla="*/ 1065 w 3278"/>
              <a:gd name="T31" fmla="*/ 2905 h 3276"/>
              <a:gd name="T32" fmla="*/ 760 w 3278"/>
              <a:gd name="T33" fmla="*/ 2612 h 3276"/>
              <a:gd name="T34" fmla="*/ 339 w 3278"/>
              <a:gd name="T35" fmla="*/ 2491 h 3276"/>
              <a:gd name="T36" fmla="*/ 636 w 3278"/>
              <a:gd name="T37" fmla="*/ 1985 h 3276"/>
              <a:gd name="T38" fmla="*/ 1337 w 3278"/>
              <a:gd name="T39" fmla="*/ 2441 h 3276"/>
              <a:gd name="T40" fmla="*/ 1065 w 3278"/>
              <a:gd name="T41" fmla="*/ 2905 h 3276"/>
              <a:gd name="T42" fmla="*/ 1639 w 3278"/>
              <a:gd name="T43" fmla="*/ 2253 h 3276"/>
              <a:gd name="T44" fmla="*/ 616 w 3278"/>
              <a:gd name="T45" fmla="*/ 1228 h 3276"/>
              <a:gd name="T46" fmla="*/ 1639 w 3278"/>
              <a:gd name="T47" fmla="*/ 203 h 3276"/>
              <a:gd name="T48" fmla="*/ 2662 w 3278"/>
              <a:gd name="T49" fmla="*/ 1228 h 3276"/>
              <a:gd name="T50" fmla="*/ 1639 w 3278"/>
              <a:gd name="T51" fmla="*/ 2253 h 3276"/>
              <a:gd name="T52" fmla="*/ 2518 w 3278"/>
              <a:gd name="T53" fmla="*/ 2612 h 3276"/>
              <a:gd name="T54" fmla="*/ 2213 w 3278"/>
              <a:gd name="T55" fmla="*/ 2905 h 3276"/>
              <a:gd name="T56" fmla="*/ 1941 w 3278"/>
              <a:gd name="T57" fmla="*/ 2442 h 3276"/>
              <a:gd name="T58" fmla="*/ 2642 w 3278"/>
              <a:gd name="T59" fmla="*/ 1985 h 3276"/>
              <a:gd name="T60" fmla="*/ 2939 w 3278"/>
              <a:gd name="T61" fmla="*/ 2492 h 3276"/>
              <a:gd name="T62" fmla="*/ 2518 w 3278"/>
              <a:gd name="T63" fmla="*/ 2612 h 3276"/>
              <a:gd name="T64" fmla="*/ 1639 w 3278"/>
              <a:gd name="T65" fmla="*/ 512 h 3276"/>
              <a:gd name="T66" fmla="*/ 922 w 3278"/>
              <a:gd name="T67" fmla="*/ 1229 h 3276"/>
              <a:gd name="T68" fmla="*/ 1639 w 3278"/>
              <a:gd name="T69" fmla="*/ 1945 h 3276"/>
              <a:gd name="T70" fmla="*/ 2356 w 3278"/>
              <a:gd name="T71" fmla="*/ 1229 h 3276"/>
              <a:gd name="T72" fmla="*/ 1639 w 3278"/>
              <a:gd name="T73" fmla="*/ 512 h 3276"/>
              <a:gd name="T74" fmla="*/ 1639 w 3278"/>
              <a:gd name="T75" fmla="*/ 1741 h 3276"/>
              <a:gd name="T76" fmla="*/ 1127 w 3278"/>
              <a:gd name="T77" fmla="*/ 1229 h 3276"/>
              <a:gd name="T78" fmla="*/ 1639 w 3278"/>
              <a:gd name="T79" fmla="*/ 717 h 3276"/>
              <a:gd name="T80" fmla="*/ 2151 w 3278"/>
              <a:gd name="T81" fmla="*/ 1229 h 3276"/>
              <a:gd name="T82" fmla="*/ 1639 w 3278"/>
              <a:gd name="T83" fmla="*/ 1741 h 3276"/>
              <a:gd name="T84" fmla="*/ 1639 w 3278"/>
              <a:gd name="T85" fmla="*/ 1741 h 3276"/>
              <a:gd name="T86" fmla="*/ 1639 w 3278"/>
              <a:gd name="T87" fmla="*/ 1741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78" h="3276">
                <a:moveTo>
                  <a:pt x="2767" y="1785"/>
                </a:moveTo>
                <a:cubicBezTo>
                  <a:pt x="2850" y="1620"/>
                  <a:pt x="2897" y="1436"/>
                  <a:pt x="2897" y="1239"/>
                </a:cubicBezTo>
                <a:cubicBezTo>
                  <a:pt x="2897" y="555"/>
                  <a:pt x="2334" y="0"/>
                  <a:pt x="1639" y="0"/>
                </a:cubicBezTo>
                <a:cubicBezTo>
                  <a:pt x="944" y="0"/>
                  <a:pt x="381" y="555"/>
                  <a:pt x="381" y="1239"/>
                </a:cubicBezTo>
                <a:cubicBezTo>
                  <a:pt x="381" y="1436"/>
                  <a:pt x="428" y="1620"/>
                  <a:pt x="511" y="1785"/>
                </a:cubicBezTo>
                <a:cubicBezTo>
                  <a:pt x="0" y="2657"/>
                  <a:pt x="0" y="2657"/>
                  <a:pt x="0" y="2657"/>
                </a:cubicBezTo>
                <a:cubicBezTo>
                  <a:pt x="0" y="2657"/>
                  <a:pt x="324" y="2721"/>
                  <a:pt x="653" y="2789"/>
                </a:cubicBezTo>
                <a:cubicBezTo>
                  <a:pt x="872" y="3033"/>
                  <a:pt x="1090" y="3276"/>
                  <a:pt x="1090" y="3276"/>
                </a:cubicBezTo>
                <a:cubicBezTo>
                  <a:pt x="1559" y="2475"/>
                  <a:pt x="1559" y="2475"/>
                  <a:pt x="1559" y="2475"/>
                </a:cubicBezTo>
                <a:cubicBezTo>
                  <a:pt x="1586" y="2477"/>
                  <a:pt x="1612" y="2479"/>
                  <a:pt x="1639" y="2479"/>
                </a:cubicBezTo>
                <a:cubicBezTo>
                  <a:pt x="1666" y="2479"/>
                  <a:pt x="1692" y="2477"/>
                  <a:pt x="1719" y="2475"/>
                </a:cubicBezTo>
                <a:cubicBezTo>
                  <a:pt x="2189" y="3276"/>
                  <a:pt x="2189" y="3276"/>
                  <a:pt x="2189" y="3276"/>
                </a:cubicBezTo>
                <a:cubicBezTo>
                  <a:pt x="2189" y="3276"/>
                  <a:pt x="2407" y="3033"/>
                  <a:pt x="2626" y="2789"/>
                </a:cubicBezTo>
                <a:cubicBezTo>
                  <a:pt x="2954" y="2722"/>
                  <a:pt x="3278" y="2657"/>
                  <a:pt x="3278" y="2657"/>
                </a:cubicBezTo>
                <a:cubicBezTo>
                  <a:pt x="2767" y="1785"/>
                  <a:pt x="2767" y="1785"/>
                  <a:pt x="2767" y="1785"/>
                </a:cubicBezTo>
                <a:close/>
                <a:moveTo>
                  <a:pt x="1065" y="2905"/>
                </a:moveTo>
                <a:cubicBezTo>
                  <a:pt x="1065" y="2905"/>
                  <a:pt x="908" y="2756"/>
                  <a:pt x="760" y="2612"/>
                </a:cubicBezTo>
                <a:cubicBezTo>
                  <a:pt x="550" y="2552"/>
                  <a:pt x="339" y="2491"/>
                  <a:pt x="339" y="2491"/>
                </a:cubicBezTo>
                <a:cubicBezTo>
                  <a:pt x="636" y="1985"/>
                  <a:pt x="636" y="1985"/>
                  <a:pt x="636" y="1985"/>
                </a:cubicBezTo>
                <a:cubicBezTo>
                  <a:pt x="807" y="2208"/>
                  <a:pt x="1052" y="2372"/>
                  <a:pt x="1337" y="2441"/>
                </a:cubicBezTo>
                <a:cubicBezTo>
                  <a:pt x="1065" y="2905"/>
                  <a:pt x="1065" y="2905"/>
                  <a:pt x="1065" y="2905"/>
                </a:cubicBezTo>
                <a:close/>
                <a:moveTo>
                  <a:pt x="1639" y="2253"/>
                </a:moveTo>
                <a:cubicBezTo>
                  <a:pt x="1074" y="2253"/>
                  <a:pt x="616" y="1794"/>
                  <a:pt x="616" y="1228"/>
                </a:cubicBezTo>
                <a:cubicBezTo>
                  <a:pt x="616" y="662"/>
                  <a:pt x="1074" y="203"/>
                  <a:pt x="1639" y="203"/>
                </a:cubicBezTo>
                <a:cubicBezTo>
                  <a:pt x="2204" y="203"/>
                  <a:pt x="2662" y="662"/>
                  <a:pt x="2662" y="1228"/>
                </a:cubicBezTo>
                <a:cubicBezTo>
                  <a:pt x="2662" y="1794"/>
                  <a:pt x="2204" y="2253"/>
                  <a:pt x="1639" y="2253"/>
                </a:cubicBezTo>
                <a:close/>
                <a:moveTo>
                  <a:pt x="2518" y="2612"/>
                </a:moveTo>
                <a:cubicBezTo>
                  <a:pt x="2370" y="2756"/>
                  <a:pt x="2213" y="2905"/>
                  <a:pt x="2213" y="2905"/>
                </a:cubicBezTo>
                <a:cubicBezTo>
                  <a:pt x="1941" y="2442"/>
                  <a:pt x="1941" y="2442"/>
                  <a:pt x="1941" y="2442"/>
                </a:cubicBezTo>
                <a:cubicBezTo>
                  <a:pt x="2226" y="2372"/>
                  <a:pt x="2471" y="2208"/>
                  <a:pt x="2642" y="1985"/>
                </a:cubicBezTo>
                <a:cubicBezTo>
                  <a:pt x="2939" y="2492"/>
                  <a:pt x="2939" y="2492"/>
                  <a:pt x="2939" y="2492"/>
                </a:cubicBezTo>
                <a:cubicBezTo>
                  <a:pt x="2939" y="2492"/>
                  <a:pt x="2728" y="2552"/>
                  <a:pt x="2518" y="2612"/>
                </a:cubicBezTo>
                <a:close/>
                <a:moveTo>
                  <a:pt x="1639" y="512"/>
                </a:moveTo>
                <a:cubicBezTo>
                  <a:pt x="1243" y="512"/>
                  <a:pt x="922" y="833"/>
                  <a:pt x="922" y="1229"/>
                </a:cubicBezTo>
                <a:cubicBezTo>
                  <a:pt x="922" y="1624"/>
                  <a:pt x="1243" y="1945"/>
                  <a:pt x="1639" y="1945"/>
                </a:cubicBezTo>
                <a:cubicBezTo>
                  <a:pt x="2035" y="1945"/>
                  <a:pt x="2356" y="1624"/>
                  <a:pt x="2356" y="1229"/>
                </a:cubicBezTo>
                <a:cubicBezTo>
                  <a:pt x="2356" y="833"/>
                  <a:pt x="2035" y="512"/>
                  <a:pt x="1639" y="512"/>
                </a:cubicBezTo>
                <a:close/>
                <a:moveTo>
                  <a:pt x="1639" y="1741"/>
                </a:moveTo>
                <a:cubicBezTo>
                  <a:pt x="1356" y="1741"/>
                  <a:pt x="1127" y="1511"/>
                  <a:pt x="1127" y="1229"/>
                </a:cubicBezTo>
                <a:cubicBezTo>
                  <a:pt x="1127" y="946"/>
                  <a:pt x="1356" y="717"/>
                  <a:pt x="1639" y="717"/>
                </a:cubicBezTo>
                <a:cubicBezTo>
                  <a:pt x="1922" y="717"/>
                  <a:pt x="2151" y="946"/>
                  <a:pt x="2151" y="1229"/>
                </a:cubicBezTo>
                <a:cubicBezTo>
                  <a:pt x="2151" y="1511"/>
                  <a:pt x="1922" y="1741"/>
                  <a:pt x="1639" y="1741"/>
                </a:cubicBezTo>
                <a:close/>
                <a:moveTo>
                  <a:pt x="1639" y="1741"/>
                </a:moveTo>
                <a:cubicBezTo>
                  <a:pt x="1639" y="1741"/>
                  <a:pt x="1639" y="1741"/>
                  <a:pt x="1639" y="17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65920" y="3088640"/>
            <a:ext cx="812800" cy="81280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9480550" y="3308350"/>
            <a:ext cx="372745" cy="372745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15840" y="4221480"/>
            <a:ext cx="391160" cy="39116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0240" y="5173980"/>
            <a:ext cx="543560" cy="5435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31940" y="4323080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81700" y="3266440"/>
            <a:ext cx="447040" cy="44704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52640" y="5110480"/>
            <a:ext cx="391160" cy="3911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863840" y="3497580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5920" y="4399915"/>
            <a:ext cx="23907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4" name="MH_SubTitle_1"/>
          <p:cNvSpPr/>
          <p:nvPr/>
        </p:nvSpPr>
        <p:spPr>
          <a:xfrm>
            <a:off x="9265920" y="3956685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69465" y="2146300"/>
            <a:ext cx="23907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46" name="MH_SubTitle_1"/>
          <p:cNvSpPr/>
          <p:nvPr/>
        </p:nvSpPr>
        <p:spPr>
          <a:xfrm>
            <a:off x="2069465" y="170307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16280" y="4592320"/>
            <a:ext cx="23907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52" name="MH_SubTitle_1"/>
          <p:cNvSpPr/>
          <p:nvPr/>
        </p:nvSpPr>
        <p:spPr>
          <a:xfrm>
            <a:off x="716280" y="414909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</a:p>
        </p:txBody>
      </p:sp>
      <p:sp>
        <p:nvSpPr>
          <p:cNvPr id="53" name="Freeform 5"/>
          <p:cNvSpPr/>
          <p:nvPr/>
        </p:nvSpPr>
        <p:spPr bwMode="auto">
          <a:xfrm>
            <a:off x="3220717" y="3586480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001520" y="3210560"/>
            <a:ext cx="812800" cy="81280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220595" y="3402965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460240" y="5173980"/>
            <a:ext cx="543560" cy="54356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753350" y="197739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53350" y="161163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76809" y="3135272"/>
            <a:ext cx="1825644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x-none" sz="146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</a:p>
          <a:p>
            <a:pPr algn="ctr"/>
            <a:r>
              <a:rPr lang="en-US" altLang="x-none" sz="146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</a:t>
            </a:r>
            <a:r>
              <a:rPr lang="en-US" altLang="zh-CN" sz="146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endParaRPr lang="en-US" altLang="zh-CN" sz="146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49206" y="1717253"/>
            <a:ext cx="4269711" cy="3687233"/>
            <a:chOff x="2926910" y="1304925"/>
            <a:chExt cx="3202283" cy="2765425"/>
          </a:xfrm>
        </p:grpSpPr>
        <p:grpSp>
          <p:nvGrpSpPr>
            <p:cNvPr id="6" name="组合 5"/>
            <p:cNvGrpSpPr/>
            <p:nvPr/>
          </p:nvGrpSpPr>
          <p:grpSpPr>
            <a:xfrm>
              <a:off x="3498850" y="1304925"/>
              <a:ext cx="876300" cy="876300"/>
              <a:chOff x="3327400" y="1304925"/>
              <a:chExt cx="876300" cy="876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327400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8" name="任意多边形 7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FF6D2E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3556220" y="1456391"/>
                <a:ext cx="149321" cy="200025"/>
              </a:xfrm>
              <a:custGeom>
                <a:avLst/>
                <a:gdLst>
                  <a:gd name="T0" fmla="*/ 180 w 269"/>
                  <a:gd name="T1" fmla="*/ 320 h 361"/>
                  <a:gd name="T2" fmla="*/ 180 w 269"/>
                  <a:gd name="T3" fmla="*/ 328 h 361"/>
                  <a:gd name="T4" fmla="*/ 163 w 269"/>
                  <a:gd name="T5" fmla="*/ 354 h 361"/>
                  <a:gd name="T6" fmla="*/ 134 w 269"/>
                  <a:gd name="T7" fmla="*/ 361 h 361"/>
                  <a:gd name="T8" fmla="*/ 106 w 269"/>
                  <a:gd name="T9" fmla="*/ 355 h 361"/>
                  <a:gd name="T10" fmla="*/ 93 w 269"/>
                  <a:gd name="T11" fmla="*/ 343 h 361"/>
                  <a:gd name="T12" fmla="*/ 91 w 269"/>
                  <a:gd name="T13" fmla="*/ 326 h 361"/>
                  <a:gd name="T14" fmla="*/ 180 w 269"/>
                  <a:gd name="T15" fmla="*/ 316 h 361"/>
                  <a:gd name="T16" fmla="*/ 268 w 269"/>
                  <a:gd name="T17" fmla="*/ 122 h 361"/>
                  <a:gd name="T18" fmla="*/ 256 w 269"/>
                  <a:gd name="T19" fmla="*/ 187 h 361"/>
                  <a:gd name="T20" fmla="*/ 228 w 269"/>
                  <a:gd name="T21" fmla="*/ 226 h 361"/>
                  <a:gd name="T22" fmla="*/ 212 w 269"/>
                  <a:gd name="T23" fmla="*/ 239 h 361"/>
                  <a:gd name="T24" fmla="*/ 202 w 269"/>
                  <a:gd name="T25" fmla="*/ 244 h 361"/>
                  <a:gd name="T26" fmla="*/ 191 w 269"/>
                  <a:gd name="T27" fmla="*/ 262 h 361"/>
                  <a:gd name="T28" fmla="*/ 183 w 269"/>
                  <a:gd name="T29" fmla="*/ 283 h 361"/>
                  <a:gd name="T30" fmla="*/ 172 w 269"/>
                  <a:gd name="T31" fmla="*/ 293 h 361"/>
                  <a:gd name="T32" fmla="*/ 88 w 269"/>
                  <a:gd name="T33" fmla="*/ 289 h 361"/>
                  <a:gd name="T34" fmla="*/ 79 w 269"/>
                  <a:gd name="T35" fmla="*/ 272 h 361"/>
                  <a:gd name="T36" fmla="*/ 57 w 269"/>
                  <a:gd name="T37" fmla="*/ 243 h 361"/>
                  <a:gd name="T38" fmla="*/ 29 w 269"/>
                  <a:gd name="T39" fmla="*/ 215 h 361"/>
                  <a:gd name="T40" fmla="*/ 5 w 269"/>
                  <a:gd name="T41" fmla="*/ 167 h 361"/>
                  <a:gd name="T42" fmla="*/ 3 w 269"/>
                  <a:gd name="T43" fmla="*/ 102 h 361"/>
                  <a:gd name="T44" fmla="*/ 58 w 269"/>
                  <a:gd name="T45" fmla="*/ 22 h 361"/>
                  <a:gd name="T46" fmla="*/ 133 w 269"/>
                  <a:gd name="T47" fmla="*/ 0 h 361"/>
                  <a:gd name="T48" fmla="*/ 203 w 269"/>
                  <a:gd name="T49" fmla="*/ 19 h 361"/>
                  <a:gd name="T50" fmla="*/ 258 w 269"/>
                  <a:gd name="T51" fmla="*/ 81 h 361"/>
                  <a:gd name="T52" fmla="*/ 181 w 269"/>
                  <a:gd name="T53" fmla="*/ 59 h 361"/>
                  <a:gd name="T54" fmla="*/ 134 w 269"/>
                  <a:gd name="T55" fmla="*/ 46 h 361"/>
                  <a:gd name="T56" fmla="*/ 86 w 269"/>
                  <a:gd name="T57" fmla="*/ 60 h 361"/>
                  <a:gd name="T58" fmla="*/ 45 w 269"/>
                  <a:gd name="T59" fmla="*/ 138 h 361"/>
                  <a:gd name="T60" fmla="*/ 58 w 269"/>
                  <a:gd name="T61" fmla="*/ 177 h 361"/>
                  <a:gd name="T62" fmla="*/ 79 w 269"/>
                  <a:gd name="T63" fmla="*/ 202 h 361"/>
                  <a:gd name="T64" fmla="*/ 105 w 269"/>
                  <a:gd name="T65" fmla="*/ 236 h 361"/>
                  <a:gd name="T66" fmla="*/ 133 w 269"/>
                  <a:gd name="T67" fmla="*/ 251 h 361"/>
                  <a:gd name="T68" fmla="*/ 163 w 269"/>
                  <a:gd name="T69" fmla="*/ 234 h 361"/>
                  <a:gd name="T70" fmla="*/ 187 w 269"/>
                  <a:gd name="T71" fmla="*/ 202 h 361"/>
                  <a:gd name="T72" fmla="*/ 208 w 269"/>
                  <a:gd name="T73" fmla="*/ 180 h 361"/>
                  <a:gd name="T74" fmla="*/ 221 w 269"/>
                  <a:gd name="T75" fmla="*/ 154 h 361"/>
                  <a:gd name="T76" fmla="*/ 221 w 269"/>
                  <a:gd name="T77" fmla="*/ 15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9" h="361">
                    <a:moveTo>
                      <a:pt x="180" y="316"/>
                    </a:moveTo>
                    <a:cubicBezTo>
                      <a:pt x="180" y="320"/>
                      <a:pt x="180" y="320"/>
                      <a:pt x="180" y="320"/>
                    </a:cubicBezTo>
                    <a:cubicBezTo>
                      <a:pt x="180" y="321"/>
                      <a:pt x="180" y="322"/>
                      <a:pt x="180" y="324"/>
                    </a:cubicBezTo>
                    <a:cubicBezTo>
                      <a:pt x="180" y="325"/>
                      <a:pt x="180" y="326"/>
                      <a:pt x="180" y="328"/>
                    </a:cubicBezTo>
                    <a:cubicBezTo>
                      <a:pt x="180" y="332"/>
                      <a:pt x="179" y="337"/>
                      <a:pt x="176" y="343"/>
                    </a:cubicBezTo>
                    <a:cubicBezTo>
                      <a:pt x="174" y="348"/>
                      <a:pt x="170" y="352"/>
                      <a:pt x="163" y="354"/>
                    </a:cubicBezTo>
                    <a:cubicBezTo>
                      <a:pt x="161" y="355"/>
                      <a:pt x="157" y="357"/>
                      <a:pt x="153" y="359"/>
                    </a:cubicBezTo>
                    <a:cubicBezTo>
                      <a:pt x="149" y="360"/>
                      <a:pt x="143" y="361"/>
                      <a:pt x="134" y="361"/>
                    </a:cubicBezTo>
                    <a:cubicBezTo>
                      <a:pt x="127" y="361"/>
                      <a:pt x="121" y="360"/>
                      <a:pt x="117" y="359"/>
                    </a:cubicBezTo>
                    <a:cubicBezTo>
                      <a:pt x="112" y="357"/>
                      <a:pt x="108" y="356"/>
                      <a:pt x="106" y="355"/>
                    </a:cubicBezTo>
                    <a:cubicBezTo>
                      <a:pt x="102" y="355"/>
                      <a:pt x="100" y="353"/>
                      <a:pt x="98" y="351"/>
                    </a:cubicBezTo>
                    <a:cubicBezTo>
                      <a:pt x="96" y="349"/>
                      <a:pt x="94" y="346"/>
                      <a:pt x="93" y="343"/>
                    </a:cubicBezTo>
                    <a:cubicBezTo>
                      <a:pt x="92" y="340"/>
                      <a:pt x="91" y="337"/>
                      <a:pt x="91" y="334"/>
                    </a:cubicBezTo>
                    <a:cubicBezTo>
                      <a:pt x="91" y="331"/>
                      <a:pt x="91" y="329"/>
                      <a:pt x="91" y="326"/>
                    </a:cubicBezTo>
                    <a:cubicBezTo>
                      <a:pt x="91" y="315"/>
                      <a:pt x="91" y="315"/>
                      <a:pt x="91" y="315"/>
                    </a:cubicBezTo>
                    <a:lnTo>
                      <a:pt x="180" y="316"/>
                    </a:lnTo>
                    <a:close/>
                    <a:moveTo>
                      <a:pt x="258" y="81"/>
                    </a:moveTo>
                    <a:cubicBezTo>
                      <a:pt x="264" y="96"/>
                      <a:pt x="267" y="110"/>
                      <a:pt x="268" y="122"/>
                    </a:cubicBezTo>
                    <a:cubicBezTo>
                      <a:pt x="269" y="135"/>
                      <a:pt x="269" y="147"/>
                      <a:pt x="266" y="158"/>
                    </a:cubicBezTo>
                    <a:cubicBezTo>
                      <a:pt x="264" y="169"/>
                      <a:pt x="260" y="179"/>
                      <a:pt x="256" y="187"/>
                    </a:cubicBezTo>
                    <a:cubicBezTo>
                      <a:pt x="251" y="196"/>
                      <a:pt x="247" y="203"/>
                      <a:pt x="242" y="210"/>
                    </a:cubicBezTo>
                    <a:cubicBezTo>
                      <a:pt x="237" y="216"/>
                      <a:pt x="232" y="222"/>
                      <a:pt x="228" y="226"/>
                    </a:cubicBezTo>
                    <a:cubicBezTo>
                      <a:pt x="224" y="230"/>
                      <a:pt x="221" y="233"/>
                      <a:pt x="219" y="234"/>
                    </a:cubicBezTo>
                    <a:cubicBezTo>
                      <a:pt x="217" y="236"/>
                      <a:pt x="214" y="238"/>
                      <a:pt x="212" y="239"/>
                    </a:cubicBezTo>
                    <a:cubicBezTo>
                      <a:pt x="210" y="240"/>
                      <a:pt x="208" y="241"/>
                      <a:pt x="207" y="242"/>
                    </a:cubicBezTo>
                    <a:cubicBezTo>
                      <a:pt x="205" y="243"/>
                      <a:pt x="204" y="243"/>
                      <a:pt x="202" y="244"/>
                    </a:cubicBezTo>
                    <a:cubicBezTo>
                      <a:pt x="201" y="245"/>
                      <a:pt x="200" y="247"/>
                      <a:pt x="198" y="249"/>
                    </a:cubicBezTo>
                    <a:cubicBezTo>
                      <a:pt x="195" y="254"/>
                      <a:pt x="193" y="258"/>
                      <a:pt x="191" y="262"/>
                    </a:cubicBezTo>
                    <a:cubicBezTo>
                      <a:pt x="189" y="267"/>
                      <a:pt x="188" y="271"/>
                      <a:pt x="187" y="275"/>
                    </a:cubicBezTo>
                    <a:cubicBezTo>
                      <a:pt x="185" y="278"/>
                      <a:pt x="184" y="281"/>
                      <a:pt x="183" y="283"/>
                    </a:cubicBezTo>
                    <a:cubicBezTo>
                      <a:pt x="181" y="285"/>
                      <a:pt x="180" y="287"/>
                      <a:pt x="178" y="289"/>
                    </a:cubicBezTo>
                    <a:cubicBezTo>
                      <a:pt x="176" y="291"/>
                      <a:pt x="174" y="292"/>
                      <a:pt x="172" y="293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2" y="292"/>
                      <a:pt x="90" y="291"/>
                      <a:pt x="88" y="289"/>
                    </a:cubicBezTo>
                    <a:cubicBezTo>
                      <a:pt x="86" y="287"/>
                      <a:pt x="85" y="285"/>
                      <a:pt x="83" y="282"/>
                    </a:cubicBezTo>
                    <a:cubicBezTo>
                      <a:pt x="81" y="280"/>
                      <a:pt x="80" y="276"/>
                      <a:pt x="79" y="272"/>
                    </a:cubicBezTo>
                    <a:cubicBezTo>
                      <a:pt x="76" y="265"/>
                      <a:pt x="73" y="260"/>
                      <a:pt x="70" y="256"/>
                    </a:cubicBezTo>
                    <a:cubicBezTo>
                      <a:pt x="66" y="251"/>
                      <a:pt x="62" y="247"/>
                      <a:pt x="57" y="243"/>
                    </a:cubicBezTo>
                    <a:cubicBezTo>
                      <a:pt x="53" y="240"/>
                      <a:pt x="48" y="237"/>
                      <a:pt x="43" y="232"/>
                    </a:cubicBezTo>
                    <a:cubicBezTo>
                      <a:pt x="39" y="227"/>
                      <a:pt x="34" y="221"/>
                      <a:pt x="29" y="215"/>
                    </a:cubicBezTo>
                    <a:cubicBezTo>
                      <a:pt x="24" y="208"/>
                      <a:pt x="20" y="201"/>
                      <a:pt x="15" y="193"/>
                    </a:cubicBezTo>
                    <a:cubicBezTo>
                      <a:pt x="11" y="185"/>
                      <a:pt x="8" y="176"/>
                      <a:pt x="5" y="167"/>
                    </a:cubicBezTo>
                    <a:cubicBezTo>
                      <a:pt x="2" y="157"/>
                      <a:pt x="1" y="147"/>
                      <a:pt x="0" y="136"/>
                    </a:cubicBezTo>
                    <a:cubicBezTo>
                      <a:pt x="0" y="125"/>
                      <a:pt x="1" y="114"/>
                      <a:pt x="3" y="102"/>
                    </a:cubicBezTo>
                    <a:cubicBezTo>
                      <a:pt x="8" y="83"/>
                      <a:pt x="15" y="67"/>
                      <a:pt x="25" y="54"/>
                    </a:cubicBezTo>
                    <a:cubicBezTo>
                      <a:pt x="35" y="41"/>
                      <a:pt x="46" y="30"/>
                      <a:pt x="58" y="22"/>
                    </a:cubicBezTo>
                    <a:cubicBezTo>
                      <a:pt x="71" y="15"/>
                      <a:pt x="84" y="9"/>
                      <a:pt x="97" y="5"/>
                    </a:cubicBezTo>
                    <a:cubicBezTo>
                      <a:pt x="110" y="2"/>
                      <a:pt x="122" y="0"/>
                      <a:pt x="133" y="0"/>
                    </a:cubicBezTo>
                    <a:cubicBezTo>
                      <a:pt x="144" y="0"/>
                      <a:pt x="156" y="2"/>
                      <a:pt x="168" y="5"/>
                    </a:cubicBezTo>
                    <a:cubicBezTo>
                      <a:pt x="180" y="8"/>
                      <a:pt x="192" y="13"/>
                      <a:pt x="203" y="19"/>
                    </a:cubicBezTo>
                    <a:cubicBezTo>
                      <a:pt x="215" y="26"/>
                      <a:pt x="225" y="34"/>
                      <a:pt x="234" y="45"/>
                    </a:cubicBezTo>
                    <a:cubicBezTo>
                      <a:pt x="244" y="55"/>
                      <a:pt x="252" y="67"/>
                      <a:pt x="258" y="81"/>
                    </a:cubicBezTo>
                    <a:close/>
                    <a:moveTo>
                      <a:pt x="221" y="154"/>
                    </a:moveTo>
                    <a:cubicBezTo>
                      <a:pt x="232" y="113"/>
                      <a:pt x="218" y="81"/>
                      <a:pt x="181" y="59"/>
                    </a:cubicBezTo>
                    <a:cubicBezTo>
                      <a:pt x="175" y="55"/>
                      <a:pt x="168" y="52"/>
                      <a:pt x="160" y="50"/>
                    </a:cubicBezTo>
                    <a:cubicBezTo>
                      <a:pt x="151" y="48"/>
                      <a:pt x="143" y="46"/>
                      <a:pt x="134" y="46"/>
                    </a:cubicBezTo>
                    <a:cubicBezTo>
                      <a:pt x="126" y="46"/>
                      <a:pt x="117" y="48"/>
                      <a:pt x="109" y="50"/>
                    </a:cubicBezTo>
                    <a:cubicBezTo>
                      <a:pt x="100" y="52"/>
                      <a:pt x="93" y="55"/>
                      <a:pt x="86" y="60"/>
                    </a:cubicBezTo>
                    <a:cubicBezTo>
                      <a:pt x="70" y="71"/>
                      <a:pt x="59" y="83"/>
                      <a:pt x="53" y="96"/>
                    </a:cubicBezTo>
                    <a:cubicBezTo>
                      <a:pt x="47" y="109"/>
                      <a:pt x="45" y="123"/>
                      <a:pt x="45" y="138"/>
                    </a:cubicBezTo>
                    <a:cubicBezTo>
                      <a:pt x="45" y="146"/>
                      <a:pt x="47" y="153"/>
                      <a:pt x="49" y="160"/>
                    </a:cubicBezTo>
                    <a:cubicBezTo>
                      <a:pt x="52" y="166"/>
                      <a:pt x="55" y="172"/>
                      <a:pt x="58" y="177"/>
                    </a:cubicBezTo>
                    <a:cubicBezTo>
                      <a:pt x="62" y="183"/>
                      <a:pt x="65" y="187"/>
                      <a:pt x="69" y="191"/>
                    </a:cubicBezTo>
                    <a:cubicBezTo>
                      <a:pt x="73" y="195"/>
                      <a:pt x="76" y="199"/>
                      <a:pt x="79" y="202"/>
                    </a:cubicBezTo>
                    <a:cubicBezTo>
                      <a:pt x="85" y="208"/>
                      <a:pt x="90" y="213"/>
                      <a:pt x="95" y="218"/>
                    </a:cubicBezTo>
                    <a:cubicBezTo>
                      <a:pt x="99" y="223"/>
                      <a:pt x="103" y="229"/>
                      <a:pt x="105" y="236"/>
                    </a:cubicBezTo>
                    <a:cubicBezTo>
                      <a:pt x="108" y="243"/>
                      <a:pt x="112" y="247"/>
                      <a:pt x="118" y="248"/>
                    </a:cubicBezTo>
                    <a:cubicBezTo>
                      <a:pt x="123" y="250"/>
                      <a:pt x="128" y="251"/>
                      <a:pt x="133" y="251"/>
                    </a:cubicBezTo>
                    <a:cubicBezTo>
                      <a:pt x="139" y="251"/>
                      <a:pt x="145" y="249"/>
                      <a:pt x="151" y="247"/>
                    </a:cubicBezTo>
                    <a:cubicBezTo>
                      <a:pt x="157" y="244"/>
                      <a:pt x="161" y="240"/>
                      <a:pt x="163" y="234"/>
                    </a:cubicBezTo>
                    <a:cubicBezTo>
                      <a:pt x="165" y="231"/>
                      <a:pt x="167" y="227"/>
                      <a:pt x="171" y="222"/>
                    </a:cubicBezTo>
                    <a:cubicBezTo>
                      <a:pt x="174" y="217"/>
                      <a:pt x="180" y="210"/>
                      <a:pt x="187" y="202"/>
                    </a:cubicBezTo>
                    <a:cubicBezTo>
                      <a:pt x="191" y="197"/>
                      <a:pt x="195" y="193"/>
                      <a:pt x="198" y="190"/>
                    </a:cubicBezTo>
                    <a:cubicBezTo>
                      <a:pt x="202" y="187"/>
                      <a:pt x="205" y="183"/>
                      <a:pt x="208" y="180"/>
                    </a:cubicBezTo>
                    <a:cubicBezTo>
                      <a:pt x="211" y="176"/>
                      <a:pt x="214" y="173"/>
                      <a:pt x="216" y="169"/>
                    </a:cubicBezTo>
                    <a:cubicBezTo>
                      <a:pt x="218" y="165"/>
                      <a:pt x="220" y="160"/>
                      <a:pt x="221" y="154"/>
                    </a:cubicBezTo>
                    <a:close/>
                    <a:moveTo>
                      <a:pt x="221" y="154"/>
                    </a:moveTo>
                    <a:cubicBezTo>
                      <a:pt x="221" y="154"/>
                      <a:pt x="221" y="154"/>
                      <a:pt x="221" y="1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651375" y="1304925"/>
              <a:ext cx="876300" cy="876300"/>
              <a:chOff x="4479925" y="1304925"/>
              <a:chExt cx="876300" cy="876300"/>
            </a:xfrm>
          </p:grpSpPr>
          <p:grpSp>
            <p:nvGrpSpPr>
              <p:cNvPr id="13" name="组合 12"/>
              <p:cNvGrpSpPr/>
              <p:nvPr/>
            </p:nvGrpSpPr>
            <p:grpSpPr>
              <a:xfrm rot="3600000">
                <a:off x="4479925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9CC136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4980524" y="1477491"/>
                <a:ext cx="160850" cy="153666"/>
              </a:xfrm>
              <a:custGeom>
                <a:avLst/>
                <a:gdLst>
                  <a:gd name="T0" fmla="*/ 257 w 345"/>
                  <a:gd name="T1" fmla="*/ 155 h 330"/>
                  <a:gd name="T2" fmla="*/ 173 w 345"/>
                  <a:gd name="T3" fmla="*/ 243 h 330"/>
                  <a:gd name="T4" fmla="*/ 89 w 345"/>
                  <a:gd name="T5" fmla="*/ 155 h 330"/>
                  <a:gd name="T6" fmla="*/ 76 w 345"/>
                  <a:gd name="T7" fmla="*/ 140 h 330"/>
                  <a:gd name="T8" fmla="*/ 76 w 345"/>
                  <a:gd name="T9" fmla="*/ 103 h 330"/>
                  <a:gd name="T10" fmla="*/ 89 w 345"/>
                  <a:gd name="T11" fmla="*/ 90 h 330"/>
                  <a:gd name="T12" fmla="*/ 89 w 345"/>
                  <a:gd name="T13" fmla="*/ 90 h 330"/>
                  <a:gd name="T14" fmla="*/ 89 w 345"/>
                  <a:gd name="T15" fmla="*/ 90 h 330"/>
                  <a:gd name="T16" fmla="*/ 87 w 345"/>
                  <a:gd name="T17" fmla="*/ 62 h 330"/>
                  <a:gd name="T18" fmla="*/ 103 w 345"/>
                  <a:gd name="T19" fmla="*/ 50 h 330"/>
                  <a:gd name="T20" fmla="*/ 115 w 345"/>
                  <a:gd name="T21" fmla="*/ 2 h 330"/>
                  <a:gd name="T22" fmla="*/ 170 w 345"/>
                  <a:gd name="T23" fmla="*/ 11 h 330"/>
                  <a:gd name="T24" fmla="*/ 228 w 345"/>
                  <a:gd name="T25" fmla="*/ 19 h 330"/>
                  <a:gd name="T26" fmla="*/ 244 w 345"/>
                  <a:gd name="T27" fmla="*/ 43 h 330"/>
                  <a:gd name="T28" fmla="*/ 262 w 345"/>
                  <a:gd name="T29" fmla="*/ 50 h 330"/>
                  <a:gd name="T30" fmla="*/ 257 w 345"/>
                  <a:gd name="T31" fmla="*/ 90 h 330"/>
                  <a:gd name="T32" fmla="*/ 256 w 345"/>
                  <a:gd name="T33" fmla="*/ 90 h 330"/>
                  <a:gd name="T34" fmla="*/ 257 w 345"/>
                  <a:gd name="T35" fmla="*/ 90 h 330"/>
                  <a:gd name="T36" fmla="*/ 270 w 345"/>
                  <a:gd name="T37" fmla="*/ 103 h 330"/>
                  <a:gd name="T38" fmla="*/ 270 w 345"/>
                  <a:gd name="T39" fmla="*/ 140 h 330"/>
                  <a:gd name="T40" fmla="*/ 257 w 345"/>
                  <a:gd name="T41" fmla="*/ 155 h 330"/>
                  <a:gd name="T42" fmla="*/ 195 w 345"/>
                  <a:gd name="T43" fmla="*/ 330 h 330"/>
                  <a:gd name="T44" fmla="*/ 195 w 345"/>
                  <a:gd name="T45" fmla="*/ 308 h 330"/>
                  <a:gd name="T46" fmla="*/ 173 w 345"/>
                  <a:gd name="T47" fmla="*/ 276 h 330"/>
                  <a:gd name="T48" fmla="*/ 151 w 345"/>
                  <a:gd name="T49" fmla="*/ 308 h 330"/>
                  <a:gd name="T50" fmla="*/ 151 w 345"/>
                  <a:gd name="T51" fmla="*/ 330 h 330"/>
                  <a:gd name="T52" fmla="*/ 0 w 345"/>
                  <a:gd name="T53" fmla="*/ 330 h 330"/>
                  <a:gd name="T54" fmla="*/ 65 w 345"/>
                  <a:gd name="T55" fmla="*/ 243 h 330"/>
                  <a:gd name="T56" fmla="*/ 151 w 345"/>
                  <a:gd name="T57" fmla="*/ 243 h 330"/>
                  <a:gd name="T58" fmla="*/ 162 w 345"/>
                  <a:gd name="T59" fmla="*/ 243 h 330"/>
                  <a:gd name="T60" fmla="*/ 151 w 345"/>
                  <a:gd name="T61" fmla="*/ 254 h 330"/>
                  <a:gd name="T62" fmla="*/ 162 w 345"/>
                  <a:gd name="T63" fmla="*/ 265 h 330"/>
                  <a:gd name="T64" fmla="*/ 184 w 345"/>
                  <a:gd name="T65" fmla="*/ 265 h 330"/>
                  <a:gd name="T66" fmla="*/ 195 w 345"/>
                  <a:gd name="T67" fmla="*/ 254 h 330"/>
                  <a:gd name="T68" fmla="*/ 184 w 345"/>
                  <a:gd name="T69" fmla="*/ 243 h 330"/>
                  <a:gd name="T70" fmla="*/ 195 w 345"/>
                  <a:gd name="T71" fmla="*/ 243 h 330"/>
                  <a:gd name="T72" fmla="*/ 281 w 345"/>
                  <a:gd name="T73" fmla="*/ 243 h 330"/>
                  <a:gd name="T74" fmla="*/ 345 w 345"/>
                  <a:gd name="T75" fmla="*/ 330 h 330"/>
                  <a:gd name="T76" fmla="*/ 195 w 345"/>
                  <a:gd name="T77" fmla="*/ 330 h 330"/>
                  <a:gd name="T78" fmla="*/ 195 w 345"/>
                  <a:gd name="T79" fmla="*/ 330 h 330"/>
                  <a:gd name="T80" fmla="*/ 195 w 345"/>
                  <a:gd name="T8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30">
                    <a:moveTo>
                      <a:pt x="257" y="155"/>
                    </a:moveTo>
                    <a:cubicBezTo>
                      <a:pt x="247" y="198"/>
                      <a:pt x="210" y="243"/>
                      <a:pt x="173" y="243"/>
                    </a:cubicBezTo>
                    <a:cubicBezTo>
                      <a:pt x="136" y="243"/>
                      <a:pt x="99" y="198"/>
                      <a:pt x="89" y="155"/>
                    </a:cubicBezTo>
                    <a:cubicBezTo>
                      <a:pt x="81" y="153"/>
                      <a:pt x="76" y="150"/>
                      <a:pt x="76" y="140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6" y="94"/>
                      <a:pt x="81" y="91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3" y="67"/>
                      <a:pt x="87" y="62"/>
                    </a:cubicBezTo>
                    <a:cubicBezTo>
                      <a:pt x="91" y="57"/>
                      <a:pt x="101" y="56"/>
                      <a:pt x="103" y="50"/>
                    </a:cubicBezTo>
                    <a:cubicBezTo>
                      <a:pt x="105" y="45"/>
                      <a:pt x="108" y="3"/>
                      <a:pt x="115" y="2"/>
                    </a:cubicBezTo>
                    <a:cubicBezTo>
                      <a:pt x="123" y="0"/>
                      <a:pt x="159" y="10"/>
                      <a:pt x="170" y="11"/>
                    </a:cubicBezTo>
                    <a:cubicBezTo>
                      <a:pt x="181" y="13"/>
                      <a:pt x="222" y="15"/>
                      <a:pt x="228" y="19"/>
                    </a:cubicBezTo>
                    <a:cubicBezTo>
                      <a:pt x="234" y="23"/>
                      <a:pt x="239" y="38"/>
                      <a:pt x="244" y="43"/>
                    </a:cubicBezTo>
                    <a:cubicBezTo>
                      <a:pt x="249" y="49"/>
                      <a:pt x="259" y="44"/>
                      <a:pt x="262" y="50"/>
                    </a:cubicBezTo>
                    <a:cubicBezTo>
                      <a:pt x="265" y="56"/>
                      <a:pt x="257" y="90"/>
                      <a:pt x="257" y="90"/>
                    </a:cubicBezTo>
                    <a:cubicBezTo>
                      <a:pt x="256" y="90"/>
                      <a:pt x="256" y="90"/>
                      <a:pt x="256" y="90"/>
                    </a:cubicBezTo>
                    <a:cubicBezTo>
                      <a:pt x="257" y="90"/>
                      <a:pt x="257" y="90"/>
                      <a:pt x="257" y="90"/>
                    </a:cubicBezTo>
                    <a:cubicBezTo>
                      <a:pt x="264" y="91"/>
                      <a:pt x="270" y="94"/>
                      <a:pt x="270" y="103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149"/>
                      <a:pt x="264" y="153"/>
                      <a:pt x="257" y="155"/>
                    </a:cubicBezTo>
                    <a:close/>
                    <a:moveTo>
                      <a:pt x="195" y="330"/>
                    </a:move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5" y="296"/>
                      <a:pt x="185" y="276"/>
                      <a:pt x="173" y="276"/>
                    </a:cubicBezTo>
                    <a:cubicBezTo>
                      <a:pt x="161" y="276"/>
                      <a:pt x="151" y="296"/>
                      <a:pt x="151" y="308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0"/>
                      <a:pt x="53" y="243"/>
                      <a:pt x="65" y="243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62" y="243"/>
                      <a:pt x="162" y="243"/>
                      <a:pt x="162" y="243"/>
                    </a:cubicBezTo>
                    <a:cubicBezTo>
                      <a:pt x="156" y="243"/>
                      <a:pt x="151" y="248"/>
                      <a:pt x="151" y="254"/>
                    </a:cubicBezTo>
                    <a:cubicBezTo>
                      <a:pt x="151" y="260"/>
                      <a:pt x="156" y="265"/>
                      <a:pt x="162" y="265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90" y="265"/>
                      <a:pt x="195" y="260"/>
                      <a:pt x="195" y="254"/>
                    </a:cubicBezTo>
                    <a:cubicBezTo>
                      <a:pt x="195" y="248"/>
                      <a:pt x="190" y="243"/>
                      <a:pt x="184" y="243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281" y="243"/>
                      <a:pt x="281" y="243"/>
                      <a:pt x="281" y="243"/>
                    </a:cubicBezTo>
                    <a:cubicBezTo>
                      <a:pt x="292" y="243"/>
                      <a:pt x="345" y="330"/>
                      <a:pt x="345" y="330"/>
                    </a:cubicBezTo>
                    <a:cubicBezTo>
                      <a:pt x="195" y="330"/>
                      <a:pt x="195" y="330"/>
                      <a:pt x="195" y="330"/>
                    </a:cubicBezTo>
                    <a:close/>
                    <a:moveTo>
                      <a:pt x="195" y="330"/>
                    </a:moveTo>
                    <a:cubicBezTo>
                      <a:pt x="195" y="330"/>
                      <a:pt x="195" y="330"/>
                      <a:pt x="195" y="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52893" y="2200276"/>
              <a:ext cx="876300" cy="876300"/>
              <a:chOff x="5081443" y="2200276"/>
              <a:chExt cx="876300" cy="876300"/>
            </a:xfrm>
          </p:grpSpPr>
          <p:grpSp>
            <p:nvGrpSpPr>
              <p:cNvPr id="20" name="组合 19"/>
              <p:cNvGrpSpPr/>
              <p:nvPr/>
            </p:nvGrpSpPr>
            <p:grpSpPr>
              <a:xfrm rot="7200000">
                <a:off x="5081443" y="2200276"/>
                <a:ext cx="876300" cy="876300"/>
                <a:chOff x="2613025" y="1343025"/>
                <a:chExt cx="876300" cy="876300"/>
              </a:xfrm>
            </p:grpSpPr>
            <p:sp>
              <p:nvSpPr>
                <p:cNvPr id="21" name="任意多边形 20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52C5C4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2" name="Freeform 13"/>
              <p:cNvSpPr>
                <a:spLocks noEditPoints="1"/>
              </p:cNvSpPr>
              <p:nvPr/>
            </p:nvSpPr>
            <p:spPr bwMode="auto">
              <a:xfrm>
                <a:off x="5672116" y="2555231"/>
                <a:ext cx="195284" cy="195284"/>
              </a:xfrm>
              <a:custGeom>
                <a:avLst/>
                <a:gdLst>
                  <a:gd name="T0" fmla="*/ 349 w 360"/>
                  <a:gd name="T1" fmla="*/ 70 h 360"/>
                  <a:gd name="T2" fmla="*/ 349 w 360"/>
                  <a:gd name="T3" fmla="*/ 290 h 360"/>
                  <a:gd name="T4" fmla="*/ 290 w 360"/>
                  <a:gd name="T5" fmla="*/ 350 h 360"/>
                  <a:gd name="T6" fmla="*/ 70 w 360"/>
                  <a:gd name="T7" fmla="*/ 349 h 360"/>
                  <a:gd name="T8" fmla="*/ 11 w 360"/>
                  <a:gd name="T9" fmla="*/ 290 h 360"/>
                  <a:gd name="T10" fmla="*/ 11 w 360"/>
                  <a:gd name="T11" fmla="*/ 70 h 360"/>
                  <a:gd name="T12" fmla="*/ 70 w 360"/>
                  <a:gd name="T13" fmla="*/ 11 h 360"/>
                  <a:gd name="T14" fmla="*/ 290 w 360"/>
                  <a:gd name="T15" fmla="*/ 11 h 360"/>
                  <a:gd name="T16" fmla="*/ 349 w 360"/>
                  <a:gd name="T17" fmla="*/ 70 h 360"/>
                  <a:gd name="T18" fmla="*/ 349 w 360"/>
                  <a:gd name="T19" fmla="*/ 70 h 360"/>
                  <a:gd name="T20" fmla="*/ 125 w 360"/>
                  <a:gd name="T21" fmla="*/ 49 h 360"/>
                  <a:gd name="T22" fmla="*/ 90 w 360"/>
                  <a:gd name="T23" fmla="*/ 84 h 360"/>
                  <a:gd name="T24" fmla="*/ 125 w 360"/>
                  <a:gd name="T25" fmla="*/ 118 h 360"/>
                  <a:gd name="T26" fmla="*/ 142 w 360"/>
                  <a:gd name="T27" fmla="*/ 114 h 360"/>
                  <a:gd name="T28" fmla="*/ 219 w 360"/>
                  <a:gd name="T29" fmla="*/ 114 h 360"/>
                  <a:gd name="T30" fmla="*/ 236 w 360"/>
                  <a:gd name="T31" fmla="*/ 119 h 360"/>
                  <a:gd name="T32" fmla="*/ 270 w 360"/>
                  <a:gd name="T33" fmla="*/ 84 h 360"/>
                  <a:gd name="T34" fmla="*/ 236 w 360"/>
                  <a:gd name="T35" fmla="*/ 49 h 360"/>
                  <a:gd name="T36" fmla="*/ 219 w 360"/>
                  <a:gd name="T37" fmla="*/ 54 h 360"/>
                  <a:gd name="T38" fmla="*/ 142 w 360"/>
                  <a:gd name="T39" fmla="*/ 54 h 360"/>
                  <a:gd name="T40" fmla="*/ 125 w 360"/>
                  <a:gd name="T41" fmla="*/ 49 h 360"/>
                  <a:gd name="T42" fmla="*/ 125 w 360"/>
                  <a:gd name="T43" fmla="*/ 49 h 360"/>
                  <a:gd name="T44" fmla="*/ 291 w 360"/>
                  <a:gd name="T45" fmla="*/ 215 h 360"/>
                  <a:gd name="T46" fmla="*/ 326 w 360"/>
                  <a:gd name="T47" fmla="*/ 180 h 360"/>
                  <a:gd name="T48" fmla="*/ 291 w 360"/>
                  <a:gd name="T49" fmla="*/ 146 h 360"/>
                  <a:gd name="T50" fmla="*/ 274 w 360"/>
                  <a:gd name="T51" fmla="*/ 150 h 360"/>
                  <a:gd name="T52" fmla="*/ 192 w 360"/>
                  <a:gd name="T53" fmla="*/ 155 h 360"/>
                  <a:gd name="T54" fmla="*/ 188 w 360"/>
                  <a:gd name="T55" fmla="*/ 154 h 360"/>
                  <a:gd name="T56" fmla="*/ 180 w 360"/>
                  <a:gd name="T57" fmla="*/ 152 h 360"/>
                  <a:gd name="T58" fmla="*/ 173 w 360"/>
                  <a:gd name="T59" fmla="*/ 153 h 360"/>
                  <a:gd name="T60" fmla="*/ 168 w 360"/>
                  <a:gd name="T61" fmla="*/ 155 h 360"/>
                  <a:gd name="T62" fmla="*/ 86 w 360"/>
                  <a:gd name="T63" fmla="*/ 150 h 360"/>
                  <a:gd name="T64" fmla="*/ 69 w 360"/>
                  <a:gd name="T65" fmla="*/ 145 h 360"/>
                  <a:gd name="T66" fmla="*/ 35 w 360"/>
                  <a:gd name="T67" fmla="*/ 180 h 360"/>
                  <a:gd name="T68" fmla="*/ 69 w 360"/>
                  <a:gd name="T69" fmla="*/ 215 h 360"/>
                  <a:gd name="T70" fmla="*/ 86 w 360"/>
                  <a:gd name="T71" fmla="*/ 210 h 360"/>
                  <a:gd name="T72" fmla="*/ 147 w 360"/>
                  <a:gd name="T73" fmla="*/ 198 h 360"/>
                  <a:gd name="T74" fmla="*/ 141 w 360"/>
                  <a:gd name="T75" fmla="*/ 209 h 360"/>
                  <a:gd name="T76" fmla="*/ 96 w 360"/>
                  <a:gd name="T77" fmla="*/ 251 h 360"/>
                  <a:gd name="T78" fmla="*/ 86 w 360"/>
                  <a:gd name="T79" fmla="*/ 276 h 360"/>
                  <a:gd name="T80" fmla="*/ 120 w 360"/>
                  <a:gd name="T81" fmla="*/ 311 h 360"/>
                  <a:gd name="T82" fmla="*/ 133 w 360"/>
                  <a:gd name="T83" fmla="*/ 309 h 360"/>
                  <a:gd name="T84" fmla="*/ 211 w 360"/>
                  <a:gd name="T85" fmla="*/ 275 h 360"/>
                  <a:gd name="T86" fmla="*/ 217 w 360"/>
                  <a:gd name="T87" fmla="*/ 288 h 360"/>
                  <a:gd name="T88" fmla="*/ 246 w 360"/>
                  <a:gd name="T89" fmla="*/ 311 h 360"/>
                  <a:gd name="T90" fmla="*/ 276 w 360"/>
                  <a:gd name="T91" fmla="*/ 275 h 360"/>
                  <a:gd name="T92" fmla="*/ 223 w 360"/>
                  <a:gd name="T93" fmla="*/ 246 h 360"/>
                  <a:gd name="T94" fmla="*/ 149 w 360"/>
                  <a:gd name="T95" fmla="*/ 262 h 360"/>
                  <a:gd name="T96" fmla="*/ 146 w 360"/>
                  <a:gd name="T97" fmla="*/ 257 h 360"/>
                  <a:gd name="T98" fmla="*/ 191 w 360"/>
                  <a:gd name="T99" fmla="*/ 201 h 360"/>
                  <a:gd name="T100" fmla="*/ 274 w 360"/>
                  <a:gd name="T101" fmla="*/ 210 h 360"/>
                  <a:gd name="T102" fmla="*/ 291 w 360"/>
                  <a:gd name="T103" fmla="*/ 215 h 360"/>
                  <a:gd name="T104" fmla="*/ 291 w 360"/>
                  <a:gd name="T105" fmla="*/ 215 h 360"/>
                  <a:gd name="T106" fmla="*/ 291 w 360"/>
                  <a:gd name="T107" fmla="*/ 21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60">
                    <a:moveTo>
                      <a:pt x="349" y="70"/>
                    </a:moveTo>
                    <a:cubicBezTo>
                      <a:pt x="360" y="129"/>
                      <a:pt x="360" y="230"/>
                      <a:pt x="349" y="290"/>
                    </a:cubicBezTo>
                    <a:cubicBezTo>
                      <a:pt x="342" y="332"/>
                      <a:pt x="333" y="342"/>
                      <a:pt x="290" y="350"/>
                    </a:cubicBezTo>
                    <a:cubicBezTo>
                      <a:pt x="231" y="359"/>
                      <a:pt x="131" y="360"/>
                      <a:pt x="70" y="349"/>
                    </a:cubicBezTo>
                    <a:cubicBezTo>
                      <a:pt x="28" y="342"/>
                      <a:pt x="18" y="333"/>
                      <a:pt x="11" y="290"/>
                    </a:cubicBezTo>
                    <a:cubicBezTo>
                      <a:pt x="0" y="231"/>
                      <a:pt x="0" y="130"/>
                      <a:pt x="11" y="70"/>
                    </a:cubicBezTo>
                    <a:cubicBezTo>
                      <a:pt x="18" y="28"/>
                      <a:pt x="27" y="18"/>
                      <a:pt x="70" y="11"/>
                    </a:cubicBezTo>
                    <a:cubicBezTo>
                      <a:pt x="129" y="0"/>
                      <a:pt x="230" y="1"/>
                      <a:pt x="290" y="11"/>
                    </a:cubicBezTo>
                    <a:cubicBezTo>
                      <a:pt x="333" y="19"/>
                      <a:pt x="342" y="27"/>
                      <a:pt x="349" y="70"/>
                    </a:cubicBezTo>
                    <a:cubicBezTo>
                      <a:pt x="349" y="70"/>
                      <a:pt x="349" y="70"/>
                      <a:pt x="349" y="70"/>
                    </a:cubicBezTo>
                    <a:close/>
                    <a:moveTo>
                      <a:pt x="125" y="49"/>
                    </a:moveTo>
                    <a:cubicBezTo>
                      <a:pt x="106" y="49"/>
                      <a:pt x="90" y="65"/>
                      <a:pt x="90" y="84"/>
                    </a:cubicBezTo>
                    <a:cubicBezTo>
                      <a:pt x="90" y="103"/>
                      <a:pt x="106" y="118"/>
                      <a:pt x="125" y="118"/>
                    </a:cubicBezTo>
                    <a:cubicBezTo>
                      <a:pt x="131" y="118"/>
                      <a:pt x="137" y="117"/>
                      <a:pt x="142" y="114"/>
                    </a:cubicBezTo>
                    <a:cubicBezTo>
                      <a:pt x="179" y="93"/>
                      <a:pt x="182" y="92"/>
                      <a:pt x="219" y="114"/>
                    </a:cubicBezTo>
                    <a:cubicBezTo>
                      <a:pt x="224" y="117"/>
                      <a:pt x="230" y="119"/>
                      <a:pt x="236" y="119"/>
                    </a:cubicBezTo>
                    <a:cubicBezTo>
                      <a:pt x="255" y="119"/>
                      <a:pt x="270" y="103"/>
                      <a:pt x="270" y="84"/>
                    </a:cubicBezTo>
                    <a:cubicBezTo>
                      <a:pt x="270" y="65"/>
                      <a:pt x="255" y="49"/>
                      <a:pt x="236" y="49"/>
                    </a:cubicBezTo>
                    <a:cubicBezTo>
                      <a:pt x="230" y="49"/>
                      <a:pt x="224" y="51"/>
                      <a:pt x="219" y="54"/>
                    </a:cubicBezTo>
                    <a:cubicBezTo>
                      <a:pt x="181" y="75"/>
                      <a:pt x="180" y="75"/>
                      <a:pt x="142" y="54"/>
                    </a:cubicBezTo>
                    <a:cubicBezTo>
                      <a:pt x="137" y="51"/>
                      <a:pt x="131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lose/>
                    <a:moveTo>
                      <a:pt x="291" y="215"/>
                    </a:moveTo>
                    <a:cubicBezTo>
                      <a:pt x="310" y="215"/>
                      <a:pt x="326" y="199"/>
                      <a:pt x="326" y="180"/>
                    </a:cubicBezTo>
                    <a:cubicBezTo>
                      <a:pt x="326" y="161"/>
                      <a:pt x="310" y="146"/>
                      <a:pt x="291" y="146"/>
                    </a:cubicBezTo>
                    <a:cubicBezTo>
                      <a:pt x="285" y="146"/>
                      <a:pt x="279" y="147"/>
                      <a:pt x="274" y="150"/>
                    </a:cubicBezTo>
                    <a:cubicBezTo>
                      <a:pt x="237" y="171"/>
                      <a:pt x="223" y="168"/>
                      <a:pt x="192" y="155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85" y="153"/>
                      <a:pt x="183" y="152"/>
                      <a:pt x="180" y="152"/>
                    </a:cubicBezTo>
                    <a:cubicBezTo>
                      <a:pt x="178" y="152"/>
                      <a:pt x="176" y="153"/>
                      <a:pt x="173" y="153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36" y="168"/>
                      <a:pt x="124" y="171"/>
                      <a:pt x="86" y="150"/>
                    </a:cubicBezTo>
                    <a:cubicBezTo>
                      <a:pt x="81" y="147"/>
                      <a:pt x="75" y="145"/>
                      <a:pt x="69" y="145"/>
                    </a:cubicBezTo>
                    <a:cubicBezTo>
                      <a:pt x="50" y="145"/>
                      <a:pt x="35" y="161"/>
                      <a:pt x="35" y="180"/>
                    </a:cubicBezTo>
                    <a:cubicBezTo>
                      <a:pt x="35" y="199"/>
                      <a:pt x="50" y="215"/>
                      <a:pt x="69" y="215"/>
                    </a:cubicBezTo>
                    <a:cubicBezTo>
                      <a:pt x="75" y="215"/>
                      <a:pt x="81" y="213"/>
                      <a:pt x="86" y="210"/>
                    </a:cubicBezTo>
                    <a:cubicBezTo>
                      <a:pt x="121" y="190"/>
                      <a:pt x="140" y="191"/>
                      <a:pt x="147" y="198"/>
                    </a:cubicBezTo>
                    <a:cubicBezTo>
                      <a:pt x="150" y="199"/>
                      <a:pt x="147" y="201"/>
                      <a:pt x="141" y="209"/>
                    </a:cubicBezTo>
                    <a:cubicBezTo>
                      <a:pt x="132" y="220"/>
                      <a:pt x="113" y="235"/>
                      <a:pt x="96" y="251"/>
                    </a:cubicBezTo>
                    <a:cubicBezTo>
                      <a:pt x="89" y="258"/>
                      <a:pt x="86" y="266"/>
                      <a:pt x="86" y="276"/>
                    </a:cubicBezTo>
                    <a:cubicBezTo>
                      <a:pt x="86" y="295"/>
                      <a:pt x="101" y="311"/>
                      <a:pt x="120" y="311"/>
                    </a:cubicBezTo>
                    <a:cubicBezTo>
                      <a:pt x="124" y="311"/>
                      <a:pt x="129" y="310"/>
                      <a:pt x="133" y="309"/>
                    </a:cubicBezTo>
                    <a:cubicBezTo>
                      <a:pt x="166" y="300"/>
                      <a:pt x="193" y="284"/>
                      <a:pt x="211" y="275"/>
                    </a:cubicBezTo>
                    <a:cubicBezTo>
                      <a:pt x="215" y="273"/>
                      <a:pt x="213" y="277"/>
                      <a:pt x="217" y="288"/>
                    </a:cubicBezTo>
                    <a:cubicBezTo>
                      <a:pt x="221" y="297"/>
                      <a:pt x="231" y="310"/>
                      <a:pt x="246" y="311"/>
                    </a:cubicBezTo>
                    <a:cubicBezTo>
                      <a:pt x="269" y="313"/>
                      <a:pt x="281" y="294"/>
                      <a:pt x="276" y="275"/>
                    </a:cubicBezTo>
                    <a:cubicBezTo>
                      <a:pt x="270" y="252"/>
                      <a:pt x="247" y="236"/>
                      <a:pt x="223" y="246"/>
                    </a:cubicBezTo>
                    <a:cubicBezTo>
                      <a:pt x="197" y="256"/>
                      <a:pt x="174" y="262"/>
                      <a:pt x="149" y="262"/>
                    </a:cubicBezTo>
                    <a:cubicBezTo>
                      <a:pt x="144" y="261"/>
                      <a:pt x="145" y="260"/>
                      <a:pt x="146" y="257"/>
                    </a:cubicBezTo>
                    <a:cubicBezTo>
                      <a:pt x="149" y="245"/>
                      <a:pt x="168" y="213"/>
                      <a:pt x="191" y="201"/>
                    </a:cubicBezTo>
                    <a:cubicBezTo>
                      <a:pt x="214" y="191"/>
                      <a:pt x="233" y="187"/>
                      <a:pt x="274" y="210"/>
                    </a:cubicBezTo>
                    <a:cubicBezTo>
                      <a:pt x="279" y="213"/>
                      <a:pt x="285" y="215"/>
                      <a:pt x="291" y="215"/>
                    </a:cubicBezTo>
                    <a:close/>
                    <a:moveTo>
                      <a:pt x="291" y="215"/>
                    </a:moveTo>
                    <a:cubicBezTo>
                      <a:pt x="291" y="215"/>
                      <a:pt x="291" y="215"/>
                      <a:pt x="291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651375" y="3194050"/>
              <a:ext cx="876300" cy="876300"/>
              <a:chOff x="4479925" y="3194050"/>
              <a:chExt cx="876300" cy="876300"/>
            </a:xfrm>
          </p:grpSpPr>
          <p:grpSp>
            <p:nvGrpSpPr>
              <p:cNvPr id="25" name="组合 24"/>
              <p:cNvGrpSpPr/>
              <p:nvPr/>
            </p:nvGrpSpPr>
            <p:grpSpPr>
              <a:xfrm rot="10800000">
                <a:off x="4479925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26" name="任意多边形 2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FF6D2E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" name="Freeform 10"/>
              <p:cNvSpPr>
                <a:spLocks noEditPoints="1"/>
              </p:cNvSpPr>
              <p:nvPr/>
            </p:nvSpPr>
            <p:spPr bwMode="auto">
              <a:xfrm>
                <a:off x="4912957" y="3713718"/>
                <a:ext cx="240782" cy="210582"/>
              </a:xfrm>
              <a:custGeom>
                <a:avLst/>
                <a:gdLst>
                  <a:gd name="T0" fmla="*/ 383 w 463"/>
                  <a:gd name="T1" fmla="*/ 146 h 404"/>
                  <a:gd name="T2" fmla="*/ 382 w 463"/>
                  <a:gd name="T3" fmla="*/ 160 h 404"/>
                  <a:gd name="T4" fmla="*/ 235 w 463"/>
                  <a:gd name="T5" fmla="*/ 294 h 404"/>
                  <a:gd name="T6" fmla="*/ 211 w 463"/>
                  <a:gd name="T7" fmla="*/ 294 h 404"/>
                  <a:gd name="T8" fmla="*/ 206 w 463"/>
                  <a:gd name="T9" fmla="*/ 299 h 404"/>
                  <a:gd name="T10" fmla="*/ 288 w 463"/>
                  <a:gd name="T11" fmla="*/ 349 h 404"/>
                  <a:gd name="T12" fmla="*/ 312 w 463"/>
                  <a:gd name="T13" fmla="*/ 349 h 404"/>
                  <a:gd name="T14" fmla="*/ 360 w 463"/>
                  <a:gd name="T15" fmla="*/ 399 h 404"/>
                  <a:gd name="T16" fmla="*/ 371 w 463"/>
                  <a:gd name="T17" fmla="*/ 404 h 404"/>
                  <a:gd name="T18" fmla="*/ 377 w 463"/>
                  <a:gd name="T19" fmla="*/ 402 h 404"/>
                  <a:gd name="T20" fmla="*/ 387 w 463"/>
                  <a:gd name="T21" fmla="*/ 388 h 404"/>
                  <a:gd name="T22" fmla="*/ 387 w 463"/>
                  <a:gd name="T23" fmla="*/ 347 h 404"/>
                  <a:gd name="T24" fmla="*/ 463 w 463"/>
                  <a:gd name="T25" fmla="*/ 247 h 404"/>
                  <a:gd name="T26" fmla="*/ 383 w 463"/>
                  <a:gd name="T27" fmla="*/ 146 h 404"/>
                  <a:gd name="T28" fmla="*/ 235 w 463"/>
                  <a:gd name="T29" fmla="*/ 0 h 404"/>
                  <a:gd name="T30" fmla="*/ 126 w 463"/>
                  <a:gd name="T31" fmla="*/ 0 h 404"/>
                  <a:gd name="T32" fmla="*/ 0 w 463"/>
                  <a:gd name="T33" fmla="*/ 136 h 404"/>
                  <a:gd name="T34" fmla="*/ 104 w 463"/>
                  <a:gd name="T35" fmla="*/ 269 h 404"/>
                  <a:gd name="T36" fmla="*/ 104 w 463"/>
                  <a:gd name="T37" fmla="*/ 326 h 404"/>
                  <a:gd name="T38" fmla="*/ 116 w 463"/>
                  <a:gd name="T39" fmla="*/ 344 h 404"/>
                  <a:gd name="T40" fmla="*/ 123 w 463"/>
                  <a:gd name="T41" fmla="*/ 345 h 404"/>
                  <a:gd name="T42" fmla="*/ 136 w 463"/>
                  <a:gd name="T43" fmla="*/ 339 h 404"/>
                  <a:gd name="T44" fmla="*/ 201 w 463"/>
                  <a:gd name="T45" fmla="*/ 271 h 404"/>
                  <a:gd name="T46" fmla="*/ 235 w 463"/>
                  <a:gd name="T47" fmla="*/ 271 h 404"/>
                  <a:gd name="T48" fmla="*/ 359 w 463"/>
                  <a:gd name="T49" fmla="*/ 156 h 404"/>
                  <a:gd name="T50" fmla="*/ 361 w 463"/>
                  <a:gd name="T51" fmla="*/ 136 h 404"/>
                  <a:gd name="T52" fmla="*/ 235 w 463"/>
                  <a:gd name="T53" fmla="*/ 0 h 404"/>
                  <a:gd name="T54" fmla="*/ 92 w 463"/>
                  <a:gd name="T55" fmla="*/ 151 h 404"/>
                  <a:gd name="T56" fmla="*/ 74 w 463"/>
                  <a:gd name="T57" fmla="*/ 132 h 404"/>
                  <a:gd name="T58" fmla="*/ 92 w 463"/>
                  <a:gd name="T59" fmla="*/ 114 h 404"/>
                  <a:gd name="T60" fmla="*/ 111 w 463"/>
                  <a:gd name="T61" fmla="*/ 132 h 404"/>
                  <a:gd name="T62" fmla="*/ 92 w 463"/>
                  <a:gd name="T63" fmla="*/ 151 h 404"/>
                  <a:gd name="T64" fmla="*/ 188 w 463"/>
                  <a:gd name="T65" fmla="*/ 151 h 404"/>
                  <a:gd name="T66" fmla="*/ 169 w 463"/>
                  <a:gd name="T67" fmla="*/ 132 h 404"/>
                  <a:gd name="T68" fmla="*/ 188 w 463"/>
                  <a:gd name="T69" fmla="*/ 114 h 404"/>
                  <a:gd name="T70" fmla="*/ 206 w 463"/>
                  <a:gd name="T71" fmla="*/ 132 h 404"/>
                  <a:gd name="T72" fmla="*/ 188 w 463"/>
                  <a:gd name="T73" fmla="*/ 151 h 404"/>
                  <a:gd name="T74" fmla="*/ 283 w 463"/>
                  <a:gd name="T75" fmla="*/ 151 h 404"/>
                  <a:gd name="T76" fmla="*/ 265 w 463"/>
                  <a:gd name="T77" fmla="*/ 132 h 404"/>
                  <a:gd name="T78" fmla="*/ 283 w 463"/>
                  <a:gd name="T79" fmla="*/ 114 h 404"/>
                  <a:gd name="T80" fmla="*/ 302 w 463"/>
                  <a:gd name="T81" fmla="*/ 132 h 404"/>
                  <a:gd name="T82" fmla="*/ 283 w 463"/>
                  <a:gd name="T83" fmla="*/ 151 h 404"/>
                  <a:gd name="T84" fmla="*/ 283 w 463"/>
                  <a:gd name="T85" fmla="*/ 151 h 404"/>
                  <a:gd name="T86" fmla="*/ 283 w 463"/>
                  <a:gd name="T87" fmla="*/ 15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3" h="404">
                    <a:moveTo>
                      <a:pt x="383" y="146"/>
                    </a:moveTo>
                    <a:cubicBezTo>
                      <a:pt x="383" y="151"/>
                      <a:pt x="382" y="155"/>
                      <a:pt x="382" y="160"/>
                    </a:cubicBezTo>
                    <a:cubicBezTo>
                      <a:pt x="370" y="238"/>
                      <a:pt x="309" y="294"/>
                      <a:pt x="235" y="294"/>
                    </a:cubicBezTo>
                    <a:cubicBezTo>
                      <a:pt x="211" y="294"/>
                      <a:pt x="211" y="294"/>
                      <a:pt x="211" y="294"/>
                    </a:cubicBezTo>
                    <a:cubicBezTo>
                      <a:pt x="206" y="299"/>
                      <a:pt x="206" y="299"/>
                      <a:pt x="206" y="299"/>
                    </a:cubicBezTo>
                    <a:cubicBezTo>
                      <a:pt x="223" y="329"/>
                      <a:pt x="254" y="349"/>
                      <a:pt x="288" y="349"/>
                    </a:cubicBezTo>
                    <a:cubicBezTo>
                      <a:pt x="312" y="349"/>
                      <a:pt x="312" y="349"/>
                      <a:pt x="312" y="349"/>
                    </a:cubicBezTo>
                    <a:cubicBezTo>
                      <a:pt x="360" y="399"/>
                      <a:pt x="360" y="399"/>
                      <a:pt x="360" y="399"/>
                    </a:cubicBezTo>
                    <a:cubicBezTo>
                      <a:pt x="363" y="402"/>
                      <a:pt x="367" y="404"/>
                      <a:pt x="371" y="404"/>
                    </a:cubicBezTo>
                    <a:cubicBezTo>
                      <a:pt x="373" y="404"/>
                      <a:pt x="375" y="403"/>
                      <a:pt x="377" y="402"/>
                    </a:cubicBezTo>
                    <a:cubicBezTo>
                      <a:pt x="383" y="400"/>
                      <a:pt x="387" y="394"/>
                      <a:pt x="387" y="388"/>
                    </a:cubicBezTo>
                    <a:cubicBezTo>
                      <a:pt x="387" y="347"/>
                      <a:pt x="387" y="347"/>
                      <a:pt x="387" y="347"/>
                    </a:cubicBezTo>
                    <a:cubicBezTo>
                      <a:pt x="431" y="338"/>
                      <a:pt x="463" y="297"/>
                      <a:pt x="463" y="247"/>
                    </a:cubicBezTo>
                    <a:cubicBezTo>
                      <a:pt x="463" y="196"/>
                      <a:pt x="428" y="154"/>
                      <a:pt x="383" y="146"/>
                    </a:cubicBezTo>
                    <a:close/>
                    <a:moveTo>
                      <a:pt x="235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61"/>
                      <a:pt x="0" y="136"/>
                    </a:cubicBezTo>
                    <a:cubicBezTo>
                      <a:pt x="0" y="203"/>
                      <a:pt x="45" y="258"/>
                      <a:pt x="104" y="269"/>
                    </a:cubicBezTo>
                    <a:cubicBezTo>
                      <a:pt x="104" y="326"/>
                      <a:pt x="104" y="326"/>
                      <a:pt x="104" y="326"/>
                    </a:cubicBezTo>
                    <a:cubicBezTo>
                      <a:pt x="104" y="334"/>
                      <a:pt x="109" y="341"/>
                      <a:pt x="116" y="344"/>
                    </a:cubicBezTo>
                    <a:cubicBezTo>
                      <a:pt x="118" y="344"/>
                      <a:pt x="120" y="345"/>
                      <a:pt x="123" y="345"/>
                    </a:cubicBezTo>
                    <a:cubicBezTo>
                      <a:pt x="128" y="345"/>
                      <a:pt x="133" y="343"/>
                      <a:pt x="136" y="339"/>
                    </a:cubicBezTo>
                    <a:cubicBezTo>
                      <a:pt x="201" y="271"/>
                      <a:pt x="201" y="271"/>
                      <a:pt x="201" y="271"/>
                    </a:cubicBezTo>
                    <a:cubicBezTo>
                      <a:pt x="235" y="271"/>
                      <a:pt x="235" y="271"/>
                      <a:pt x="235" y="271"/>
                    </a:cubicBezTo>
                    <a:cubicBezTo>
                      <a:pt x="297" y="271"/>
                      <a:pt x="349" y="223"/>
                      <a:pt x="359" y="156"/>
                    </a:cubicBezTo>
                    <a:cubicBezTo>
                      <a:pt x="360" y="149"/>
                      <a:pt x="361" y="142"/>
                      <a:pt x="361" y="136"/>
                    </a:cubicBezTo>
                    <a:cubicBezTo>
                      <a:pt x="361" y="61"/>
                      <a:pt x="304" y="0"/>
                      <a:pt x="235" y="0"/>
                    </a:cubicBezTo>
                    <a:close/>
                    <a:moveTo>
                      <a:pt x="92" y="151"/>
                    </a:moveTo>
                    <a:cubicBezTo>
                      <a:pt x="82" y="151"/>
                      <a:pt x="74" y="142"/>
                      <a:pt x="74" y="132"/>
                    </a:cubicBezTo>
                    <a:cubicBezTo>
                      <a:pt x="74" y="122"/>
                      <a:pt x="82" y="114"/>
                      <a:pt x="92" y="114"/>
                    </a:cubicBezTo>
                    <a:cubicBezTo>
                      <a:pt x="102" y="114"/>
                      <a:pt x="111" y="122"/>
                      <a:pt x="111" y="132"/>
                    </a:cubicBezTo>
                    <a:cubicBezTo>
                      <a:pt x="111" y="142"/>
                      <a:pt x="102" y="151"/>
                      <a:pt x="92" y="151"/>
                    </a:cubicBezTo>
                    <a:close/>
                    <a:moveTo>
                      <a:pt x="188" y="151"/>
                    </a:moveTo>
                    <a:cubicBezTo>
                      <a:pt x="177" y="151"/>
                      <a:pt x="169" y="142"/>
                      <a:pt x="169" y="132"/>
                    </a:cubicBezTo>
                    <a:cubicBezTo>
                      <a:pt x="169" y="122"/>
                      <a:pt x="177" y="114"/>
                      <a:pt x="188" y="114"/>
                    </a:cubicBezTo>
                    <a:cubicBezTo>
                      <a:pt x="198" y="114"/>
                      <a:pt x="206" y="122"/>
                      <a:pt x="206" y="132"/>
                    </a:cubicBezTo>
                    <a:cubicBezTo>
                      <a:pt x="206" y="142"/>
                      <a:pt x="198" y="151"/>
                      <a:pt x="188" y="151"/>
                    </a:cubicBezTo>
                    <a:close/>
                    <a:moveTo>
                      <a:pt x="283" y="151"/>
                    </a:moveTo>
                    <a:cubicBezTo>
                      <a:pt x="273" y="151"/>
                      <a:pt x="265" y="142"/>
                      <a:pt x="265" y="132"/>
                    </a:cubicBezTo>
                    <a:cubicBezTo>
                      <a:pt x="265" y="122"/>
                      <a:pt x="273" y="114"/>
                      <a:pt x="283" y="114"/>
                    </a:cubicBezTo>
                    <a:cubicBezTo>
                      <a:pt x="293" y="114"/>
                      <a:pt x="302" y="122"/>
                      <a:pt x="302" y="132"/>
                    </a:cubicBezTo>
                    <a:cubicBezTo>
                      <a:pt x="302" y="142"/>
                      <a:pt x="293" y="151"/>
                      <a:pt x="283" y="151"/>
                    </a:cubicBezTo>
                    <a:close/>
                    <a:moveTo>
                      <a:pt x="283" y="151"/>
                    </a:moveTo>
                    <a:cubicBezTo>
                      <a:pt x="283" y="151"/>
                      <a:pt x="283" y="151"/>
                      <a:pt x="283" y="1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498850" y="3194050"/>
              <a:ext cx="876300" cy="876300"/>
              <a:chOff x="3327400" y="3194050"/>
              <a:chExt cx="876300" cy="876300"/>
            </a:xfrm>
          </p:grpSpPr>
          <p:grpSp>
            <p:nvGrpSpPr>
              <p:cNvPr id="30" name="组合 29"/>
              <p:cNvGrpSpPr/>
              <p:nvPr/>
            </p:nvGrpSpPr>
            <p:grpSpPr>
              <a:xfrm rot="14400000">
                <a:off x="3327400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9CC136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3547035" y="3713718"/>
                <a:ext cx="150836" cy="226602"/>
              </a:xfrm>
              <a:custGeom>
                <a:avLst/>
                <a:gdLst>
                  <a:gd name="T0" fmla="*/ 258 w 341"/>
                  <a:gd name="T1" fmla="*/ 344 h 509"/>
                  <a:gd name="T2" fmla="*/ 222 w 341"/>
                  <a:gd name="T3" fmla="*/ 352 h 509"/>
                  <a:gd name="T4" fmla="*/ 158 w 341"/>
                  <a:gd name="T5" fmla="*/ 288 h 509"/>
                  <a:gd name="T6" fmla="*/ 165 w 341"/>
                  <a:gd name="T7" fmla="*/ 254 h 509"/>
                  <a:gd name="T8" fmla="*/ 158 w 341"/>
                  <a:gd name="T9" fmla="*/ 220 h 509"/>
                  <a:gd name="T10" fmla="*/ 221 w 341"/>
                  <a:gd name="T11" fmla="*/ 157 h 509"/>
                  <a:gd name="T12" fmla="*/ 258 w 341"/>
                  <a:gd name="T13" fmla="*/ 166 h 509"/>
                  <a:gd name="T14" fmla="*/ 341 w 341"/>
                  <a:gd name="T15" fmla="*/ 83 h 509"/>
                  <a:gd name="T16" fmla="*/ 258 w 341"/>
                  <a:gd name="T17" fmla="*/ 0 h 509"/>
                  <a:gd name="T18" fmla="*/ 175 w 341"/>
                  <a:gd name="T19" fmla="*/ 83 h 509"/>
                  <a:gd name="T20" fmla="*/ 181 w 341"/>
                  <a:gd name="T21" fmla="*/ 114 h 509"/>
                  <a:gd name="T22" fmla="*/ 117 w 341"/>
                  <a:gd name="T23" fmla="*/ 179 h 509"/>
                  <a:gd name="T24" fmla="*/ 83 w 341"/>
                  <a:gd name="T25" fmla="*/ 172 h 509"/>
                  <a:gd name="T26" fmla="*/ 0 w 341"/>
                  <a:gd name="T27" fmla="*/ 254 h 509"/>
                  <a:gd name="T28" fmla="*/ 83 w 341"/>
                  <a:gd name="T29" fmla="*/ 337 h 509"/>
                  <a:gd name="T30" fmla="*/ 117 w 341"/>
                  <a:gd name="T31" fmla="*/ 330 h 509"/>
                  <a:gd name="T32" fmla="*/ 181 w 341"/>
                  <a:gd name="T33" fmla="*/ 395 h 509"/>
                  <a:gd name="T34" fmla="*/ 175 w 341"/>
                  <a:gd name="T35" fmla="*/ 426 h 509"/>
                  <a:gd name="T36" fmla="*/ 258 w 341"/>
                  <a:gd name="T37" fmla="*/ 509 h 509"/>
                  <a:gd name="T38" fmla="*/ 341 w 341"/>
                  <a:gd name="T39" fmla="*/ 426 h 509"/>
                  <a:gd name="T40" fmla="*/ 258 w 341"/>
                  <a:gd name="T41" fmla="*/ 344 h 509"/>
                  <a:gd name="T42" fmla="*/ 258 w 341"/>
                  <a:gd name="T43" fmla="*/ 344 h 509"/>
                  <a:gd name="T44" fmla="*/ 258 w 341"/>
                  <a:gd name="T45" fmla="*/ 34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1" h="509">
                    <a:moveTo>
                      <a:pt x="258" y="344"/>
                    </a:moveTo>
                    <a:cubicBezTo>
                      <a:pt x="245" y="344"/>
                      <a:pt x="233" y="347"/>
                      <a:pt x="222" y="352"/>
                    </a:cubicBezTo>
                    <a:cubicBezTo>
                      <a:pt x="158" y="288"/>
                      <a:pt x="158" y="288"/>
                      <a:pt x="158" y="288"/>
                    </a:cubicBezTo>
                    <a:cubicBezTo>
                      <a:pt x="163" y="278"/>
                      <a:pt x="165" y="267"/>
                      <a:pt x="165" y="254"/>
                    </a:cubicBezTo>
                    <a:cubicBezTo>
                      <a:pt x="165" y="242"/>
                      <a:pt x="163" y="231"/>
                      <a:pt x="158" y="220"/>
                    </a:cubicBezTo>
                    <a:cubicBezTo>
                      <a:pt x="221" y="157"/>
                      <a:pt x="221" y="157"/>
                      <a:pt x="221" y="157"/>
                    </a:cubicBezTo>
                    <a:cubicBezTo>
                      <a:pt x="232" y="163"/>
                      <a:pt x="245" y="166"/>
                      <a:pt x="258" y="166"/>
                    </a:cubicBezTo>
                    <a:cubicBezTo>
                      <a:pt x="304" y="166"/>
                      <a:pt x="341" y="129"/>
                      <a:pt x="341" y="83"/>
                    </a:cubicBezTo>
                    <a:cubicBezTo>
                      <a:pt x="341" y="37"/>
                      <a:pt x="304" y="0"/>
                      <a:pt x="258" y="0"/>
                    </a:cubicBezTo>
                    <a:cubicBezTo>
                      <a:pt x="212" y="0"/>
                      <a:pt x="175" y="37"/>
                      <a:pt x="175" y="83"/>
                    </a:cubicBezTo>
                    <a:cubicBezTo>
                      <a:pt x="175" y="94"/>
                      <a:pt x="177" y="105"/>
                      <a:pt x="181" y="114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06" y="174"/>
                      <a:pt x="95" y="172"/>
                      <a:pt x="83" y="172"/>
                    </a:cubicBezTo>
                    <a:cubicBezTo>
                      <a:pt x="37" y="172"/>
                      <a:pt x="0" y="209"/>
                      <a:pt x="0" y="254"/>
                    </a:cubicBezTo>
                    <a:cubicBezTo>
                      <a:pt x="0" y="300"/>
                      <a:pt x="37" y="337"/>
                      <a:pt x="83" y="337"/>
                    </a:cubicBezTo>
                    <a:cubicBezTo>
                      <a:pt x="95" y="337"/>
                      <a:pt x="106" y="335"/>
                      <a:pt x="117" y="330"/>
                    </a:cubicBezTo>
                    <a:cubicBezTo>
                      <a:pt x="181" y="395"/>
                      <a:pt x="181" y="395"/>
                      <a:pt x="181" y="395"/>
                    </a:cubicBezTo>
                    <a:cubicBezTo>
                      <a:pt x="177" y="404"/>
                      <a:pt x="175" y="415"/>
                      <a:pt x="175" y="426"/>
                    </a:cubicBezTo>
                    <a:cubicBezTo>
                      <a:pt x="175" y="472"/>
                      <a:pt x="212" y="509"/>
                      <a:pt x="258" y="509"/>
                    </a:cubicBezTo>
                    <a:cubicBezTo>
                      <a:pt x="304" y="509"/>
                      <a:pt x="341" y="472"/>
                      <a:pt x="341" y="426"/>
                    </a:cubicBezTo>
                    <a:cubicBezTo>
                      <a:pt x="341" y="381"/>
                      <a:pt x="304" y="344"/>
                      <a:pt x="258" y="344"/>
                    </a:cubicBezTo>
                    <a:close/>
                    <a:moveTo>
                      <a:pt x="258" y="344"/>
                    </a:moveTo>
                    <a:cubicBezTo>
                      <a:pt x="258" y="344"/>
                      <a:pt x="258" y="344"/>
                      <a:pt x="258" y="3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26910" y="2222377"/>
              <a:ext cx="876300" cy="876300"/>
              <a:chOff x="2755460" y="2222377"/>
              <a:chExt cx="876300" cy="876300"/>
            </a:xfrm>
          </p:grpSpPr>
          <p:grpSp>
            <p:nvGrpSpPr>
              <p:cNvPr id="35" name="组合 34"/>
              <p:cNvGrpSpPr/>
              <p:nvPr/>
            </p:nvGrpSpPr>
            <p:grpSpPr>
              <a:xfrm rot="18000000">
                <a:off x="2755460" y="2222377"/>
                <a:ext cx="876300" cy="876300"/>
                <a:chOff x="2613025" y="1343025"/>
                <a:chExt cx="876300" cy="876300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52C5C4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2857744" y="2557462"/>
                <a:ext cx="214211" cy="166901"/>
              </a:xfrm>
              <a:custGeom>
                <a:avLst/>
                <a:gdLst>
                  <a:gd name="T0" fmla="*/ 179 w 514"/>
                  <a:gd name="T1" fmla="*/ 211 h 397"/>
                  <a:gd name="T2" fmla="*/ 108 w 514"/>
                  <a:gd name="T3" fmla="*/ 296 h 397"/>
                  <a:gd name="T4" fmla="*/ 130 w 514"/>
                  <a:gd name="T5" fmla="*/ 332 h 397"/>
                  <a:gd name="T6" fmla="*/ 249 w 514"/>
                  <a:gd name="T7" fmla="*/ 310 h 397"/>
                  <a:gd name="T8" fmla="*/ 179 w 514"/>
                  <a:gd name="T9" fmla="*/ 211 h 397"/>
                  <a:gd name="T10" fmla="*/ 159 w 514"/>
                  <a:gd name="T11" fmla="*/ 317 h 397"/>
                  <a:gd name="T12" fmla="*/ 132 w 514"/>
                  <a:gd name="T13" fmla="*/ 297 h 397"/>
                  <a:gd name="T14" fmla="*/ 158 w 514"/>
                  <a:gd name="T15" fmla="*/ 270 h 397"/>
                  <a:gd name="T16" fmla="*/ 186 w 514"/>
                  <a:gd name="T17" fmla="*/ 291 h 397"/>
                  <a:gd name="T18" fmla="*/ 159 w 514"/>
                  <a:gd name="T19" fmla="*/ 317 h 397"/>
                  <a:gd name="T20" fmla="*/ 206 w 514"/>
                  <a:gd name="T21" fmla="*/ 276 h 397"/>
                  <a:gd name="T22" fmla="*/ 192 w 514"/>
                  <a:gd name="T23" fmla="*/ 275 h 397"/>
                  <a:gd name="T24" fmla="*/ 196 w 514"/>
                  <a:gd name="T25" fmla="*/ 260 h 397"/>
                  <a:gd name="T26" fmla="*/ 210 w 514"/>
                  <a:gd name="T27" fmla="*/ 261 h 397"/>
                  <a:gd name="T28" fmla="*/ 206 w 514"/>
                  <a:gd name="T29" fmla="*/ 276 h 397"/>
                  <a:gd name="T30" fmla="*/ 394 w 514"/>
                  <a:gd name="T31" fmla="*/ 7 h 397"/>
                  <a:gd name="T32" fmla="*/ 328 w 514"/>
                  <a:gd name="T33" fmla="*/ 8 h 397"/>
                  <a:gd name="T34" fmla="*/ 326 w 514"/>
                  <a:gd name="T35" fmla="*/ 8 h 397"/>
                  <a:gd name="T36" fmla="*/ 326 w 514"/>
                  <a:gd name="T37" fmla="*/ 9 h 397"/>
                  <a:gd name="T38" fmla="*/ 312 w 514"/>
                  <a:gd name="T39" fmla="*/ 27 h 397"/>
                  <a:gd name="T40" fmla="*/ 331 w 514"/>
                  <a:gd name="T41" fmla="*/ 46 h 397"/>
                  <a:gd name="T42" fmla="*/ 348 w 514"/>
                  <a:gd name="T43" fmla="*/ 42 h 397"/>
                  <a:gd name="T44" fmla="*/ 443 w 514"/>
                  <a:gd name="T45" fmla="*/ 89 h 397"/>
                  <a:gd name="T46" fmla="*/ 449 w 514"/>
                  <a:gd name="T47" fmla="*/ 152 h 397"/>
                  <a:gd name="T48" fmla="*/ 445 w 514"/>
                  <a:gd name="T49" fmla="*/ 171 h 397"/>
                  <a:gd name="T50" fmla="*/ 464 w 514"/>
                  <a:gd name="T51" fmla="*/ 188 h 397"/>
                  <a:gd name="T52" fmla="*/ 482 w 514"/>
                  <a:gd name="T53" fmla="*/ 172 h 397"/>
                  <a:gd name="T54" fmla="*/ 482 w 514"/>
                  <a:gd name="T55" fmla="*/ 172 h 397"/>
                  <a:gd name="T56" fmla="*/ 394 w 514"/>
                  <a:gd name="T57" fmla="*/ 7 h 397"/>
                  <a:gd name="T58" fmla="*/ 403 w 514"/>
                  <a:gd name="T59" fmla="*/ 160 h 397"/>
                  <a:gd name="T60" fmla="*/ 416 w 514"/>
                  <a:gd name="T61" fmla="*/ 149 h 397"/>
                  <a:gd name="T62" fmla="*/ 416 w 514"/>
                  <a:gd name="T63" fmla="*/ 148 h 397"/>
                  <a:gd name="T64" fmla="*/ 344 w 514"/>
                  <a:gd name="T65" fmla="*/ 75 h 397"/>
                  <a:gd name="T66" fmla="*/ 331 w 514"/>
                  <a:gd name="T67" fmla="*/ 88 h 397"/>
                  <a:gd name="T68" fmla="*/ 344 w 514"/>
                  <a:gd name="T69" fmla="*/ 101 h 397"/>
                  <a:gd name="T70" fmla="*/ 390 w 514"/>
                  <a:gd name="T71" fmla="*/ 147 h 397"/>
                  <a:gd name="T72" fmla="*/ 403 w 514"/>
                  <a:gd name="T73" fmla="*/ 160 h 397"/>
                  <a:gd name="T74" fmla="*/ 364 w 514"/>
                  <a:gd name="T75" fmla="*/ 193 h 397"/>
                  <a:gd name="T76" fmla="*/ 355 w 514"/>
                  <a:gd name="T77" fmla="*/ 179 h 397"/>
                  <a:gd name="T78" fmla="*/ 351 w 514"/>
                  <a:gd name="T79" fmla="*/ 126 h 397"/>
                  <a:gd name="T80" fmla="*/ 257 w 514"/>
                  <a:gd name="T81" fmla="*/ 130 h 397"/>
                  <a:gd name="T82" fmla="*/ 242 w 514"/>
                  <a:gd name="T83" fmla="*/ 107 h 397"/>
                  <a:gd name="T84" fmla="*/ 166 w 514"/>
                  <a:gd name="T85" fmla="*/ 68 h 397"/>
                  <a:gd name="T86" fmla="*/ 40 w 514"/>
                  <a:gd name="T87" fmla="*/ 172 h 397"/>
                  <a:gd name="T88" fmla="*/ 5 w 514"/>
                  <a:gd name="T89" fmla="*/ 268 h 397"/>
                  <a:gd name="T90" fmla="*/ 189 w 514"/>
                  <a:gd name="T91" fmla="*/ 391 h 397"/>
                  <a:gd name="T92" fmla="*/ 410 w 514"/>
                  <a:gd name="T93" fmla="*/ 294 h 397"/>
                  <a:gd name="T94" fmla="*/ 364 w 514"/>
                  <a:gd name="T95" fmla="*/ 193 h 397"/>
                  <a:gd name="T96" fmla="*/ 195 w 514"/>
                  <a:gd name="T97" fmla="*/ 365 h 397"/>
                  <a:gd name="T98" fmla="*/ 51 w 514"/>
                  <a:gd name="T99" fmla="*/ 276 h 397"/>
                  <a:gd name="T100" fmla="*/ 195 w 514"/>
                  <a:gd name="T101" fmla="*/ 177 h 397"/>
                  <a:gd name="T102" fmla="*/ 339 w 514"/>
                  <a:gd name="T103" fmla="*/ 259 h 397"/>
                  <a:gd name="T104" fmla="*/ 195 w 514"/>
                  <a:gd name="T105" fmla="*/ 365 h 397"/>
                  <a:gd name="T106" fmla="*/ 195 w 514"/>
                  <a:gd name="T107" fmla="*/ 365 h 397"/>
                  <a:gd name="T108" fmla="*/ 195 w 514"/>
                  <a:gd name="T109" fmla="*/ 36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4" h="397">
                    <a:moveTo>
                      <a:pt x="179" y="211"/>
                    </a:moveTo>
                    <a:cubicBezTo>
                      <a:pt x="99" y="221"/>
                      <a:pt x="108" y="296"/>
                      <a:pt x="108" y="296"/>
                    </a:cubicBezTo>
                    <a:cubicBezTo>
                      <a:pt x="108" y="296"/>
                      <a:pt x="108" y="319"/>
                      <a:pt x="130" y="332"/>
                    </a:cubicBezTo>
                    <a:cubicBezTo>
                      <a:pt x="177" y="357"/>
                      <a:pt x="225" y="342"/>
                      <a:pt x="249" y="310"/>
                    </a:cubicBezTo>
                    <a:cubicBezTo>
                      <a:pt x="274" y="279"/>
                      <a:pt x="259" y="202"/>
                      <a:pt x="179" y="211"/>
                    </a:cubicBezTo>
                    <a:close/>
                    <a:moveTo>
                      <a:pt x="159" y="317"/>
                    </a:moveTo>
                    <a:cubicBezTo>
                      <a:pt x="144" y="318"/>
                      <a:pt x="132" y="310"/>
                      <a:pt x="132" y="297"/>
                    </a:cubicBezTo>
                    <a:cubicBezTo>
                      <a:pt x="132" y="285"/>
                      <a:pt x="143" y="272"/>
                      <a:pt x="158" y="270"/>
                    </a:cubicBezTo>
                    <a:cubicBezTo>
                      <a:pt x="175" y="269"/>
                      <a:pt x="186" y="278"/>
                      <a:pt x="186" y="291"/>
                    </a:cubicBezTo>
                    <a:cubicBezTo>
                      <a:pt x="186" y="303"/>
                      <a:pt x="174" y="315"/>
                      <a:pt x="159" y="317"/>
                    </a:cubicBezTo>
                    <a:close/>
                    <a:moveTo>
                      <a:pt x="206" y="276"/>
                    </a:moveTo>
                    <a:cubicBezTo>
                      <a:pt x="201" y="280"/>
                      <a:pt x="195" y="280"/>
                      <a:pt x="192" y="275"/>
                    </a:cubicBezTo>
                    <a:cubicBezTo>
                      <a:pt x="189" y="271"/>
                      <a:pt x="190" y="264"/>
                      <a:pt x="196" y="260"/>
                    </a:cubicBezTo>
                    <a:cubicBezTo>
                      <a:pt x="201" y="256"/>
                      <a:pt x="208" y="257"/>
                      <a:pt x="210" y="261"/>
                    </a:cubicBezTo>
                    <a:cubicBezTo>
                      <a:pt x="213" y="266"/>
                      <a:pt x="211" y="273"/>
                      <a:pt x="206" y="276"/>
                    </a:cubicBezTo>
                    <a:close/>
                    <a:moveTo>
                      <a:pt x="394" y="7"/>
                    </a:moveTo>
                    <a:cubicBezTo>
                      <a:pt x="365" y="0"/>
                      <a:pt x="336" y="6"/>
                      <a:pt x="328" y="8"/>
                    </a:cubicBezTo>
                    <a:cubicBezTo>
                      <a:pt x="328" y="8"/>
                      <a:pt x="327" y="8"/>
                      <a:pt x="326" y="8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18" y="11"/>
                      <a:pt x="312" y="19"/>
                      <a:pt x="312" y="27"/>
                    </a:cubicBezTo>
                    <a:cubicBezTo>
                      <a:pt x="312" y="38"/>
                      <a:pt x="321" y="46"/>
                      <a:pt x="331" y="46"/>
                    </a:cubicBezTo>
                    <a:cubicBezTo>
                      <a:pt x="331" y="46"/>
                      <a:pt x="341" y="45"/>
                      <a:pt x="348" y="42"/>
                    </a:cubicBezTo>
                    <a:cubicBezTo>
                      <a:pt x="355" y="39"/>
                      <a:pt x="414" y="40"/>
                      <a:pt x="443" y="89"/>
                    </a:cubicBezTo>
                    <a:cubicBezTo>
                      <a:pt x="459" y="125"/>
                      <a:pt x="450" y="148"/>
                      <a:pt x="449" y="152"/>
                    </a:cubicBezTo>
                    <a:cubicBezTo>
                      <a:pt x="449" y="152"/>
                      <a:pt x="445" y="162"/>
                      <a:pt x="445" y="171"/>
                    </a:cubicBezTo>
                    <a:cubicBezTo>
                      <a:pt x="445" y="181"/>
                      <a:pt x="453" y="188"/>
                      <a:pt x="464" y="188"/>
                    </a:cubicBezTo>
                    <a:cubicBezTo>
                      <a:pt x="473" y="188"/>
                      <a:pt x="480" y="187"/>
                      <a:pt x="482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ubicBezTo>
                      <a:pt x="514" y="68"/>
                      <a:pt x="444" y="19"/>
                      <a:pt x="394" y="7"/>
                    </a:cubicBezTo>
                    <a:close/>
                    <a:moveTo>
                      <a:pt x="403" y="160"/>
                    </a:moveTo>
                    <a:cubicBezTo>
                      <a:pt x="410" y="160"/>
                      <a:pt x="415" y="156"/>
                      <a:pt x="416" y="149"/>
                    </a:cubicBezTo>
                    <a:cubicBezTo>
                      <a:pt x="416" y="149"/>
                      <a:pt x="416" y="148"/>
                      <a:pt x="416" y="148"/>
                    </a:cubicBezTo>
                    <a:cubicBezTo>
                      <a:pt x="426" y="60"/>
                      <a:pt x="344" y="75"/>
                      <a:pt x="344" y="75"/>
                    </a:cubicBezTo>
                    <a:cubicBezTo>
                      <a:pt x="337" y="75"/>
                      <a:pt x="331" y="81"/>
                      <a:pt x="331" y="88"/>
                    </a:cubicBezTo>
                    <a:cubicBezTo>
                      <a:pt x="331" y="96"/>
                      <a:pt x="337" y="101"/>
                      <a:pt x="344" y="101"/>
                    </a:cubicBezTo>
                    <a:cubicBezTo>
                      <a:pt x="403" y="89"/>
                      <a:pt x="390" y="147"/>
                      <a:pt x="390" y="147"/>
                    </a:cubicBezTo>
                    <a:cubicBezTo>
                      <a:pt x="390" y="154"/>
                      <a:pt x="396" y="160"/>
                      <a:pt x="403" y="160"/>
                    </a:cubicBezTo>
                    <a:close/>
                    <a:moveTo>
                      <a:pt x="364" y="193"/>
                    </a:moveTo>
                    <a:cubicBezTo>
                      <a:pt x="345" y="189"/>
                      <a:pt x="355" y="179"/>
                      <a:pt x="355" y="179"/>
                    </a:cubicBezTo>
                    <a:cubicBezTo>
                      <a:pt x="355" y="179"/>
                      <a:pt x="373" y="148"/>
                      <a:pt x="351" y="126"/>
                    </a:cubicBezTo>
                    <a:cubicBezTo>
                      <a:pt x="323" y="99"/>
                      <a:pt x="257" y="130"/>
                      <a:pt x="257" y="130"/>
                    </a:cubicBezTo>
                    <a:cubicBezTo>
                      <a:pt x="231" y="138"/>
                      <a:pt x="238" y="126"/>
                      <a:pt x="242" y="107"/>
                    </a:cubicBezTo>
                    <a:cubicBezTo>
                      <a:pt x="242" y="84"/>
                      <a:pt x="234" y="45"/>
                      <a:pt x="166" y="68"/>
                    </a:cubicBezTo>
                    <a:cubicBezTo>
                      <a:pt x="98" y="91"/>
                      <a:pt x="40" y="172"/>
                      <a:pt x="40" y="172"/>
                    </a:cubicBezTo>
                    <a:cubicBezTo>
                      <a:pt x="0" y="226"/>
                      <a:pt x="5" y="268"/>
                      <a:pt x="5" y="268"/>
                    </a:cubicBezTo>
                    <a:cubicBezTo>
                      <a:pt x="15" y="360"/>
                      <a:pt x="113" y="385"/>
                      <a:pt x="189" y="391"/>
                    </a:cubicBezTo>
                    <a:cubicBezTo>
                      <a:pt x="269" y="397"/>
                      <a:pt x="377" y="363"/>
                      <a:pt x="410" y="294"/>
                    </a:cubicBezTo>
                    <a:cubicBezTo>
                      <a:pt x="443" y="224"/>
                      <a:pt x="383" y="197"/>
                      <a:pt x="364" y="193"/>
                    </a:cubicBezTo>
                    <a:close/>
                    <a:moveTo>
                      <a:pt x="195" y="365"/>
                    </a:moveTo>
                    <a:cubicBezTo>
                      <a:pt x="115" y="369"/>
                      <a:pt x="51" y="329"/>
                      <a:pt x="51" y="276"/>
                    </a:cubicBezTo>
                    <a:cubicBezTo>
                      <a:pt x="51" y="223"/>
                      <a:pt x="115" y="180"/>
                      <a:pt x="195" y="177"/>
                    </a:cubicBezTo>
                    <a:cubicBezTo>
                      <a:pt x="275" y="173"/>
                      <a:pt x="339" y="206"/>
                      <a:pt x="339" y="259"/>
                    </a:cubicBezTo>
                    <a:cubicBezTo>
                      <a:pt x="339" y="312"/>
                      <a:pt x="275" y="361"/>
                      <a:pt x="195" y="365"/>
                    </a:cubicBezTo>
                    <a:close/>
                    <a:moveTo>
                      <a:pt x="195" y="365"/>
                    </a:moveTo>
                    <a:cubicBezTo>
                      <a:pt x="195" y="365"/>
                      <a:pt x="195" y="365"/>
                      <a:pt x="195" y="3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8431530" y="3451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431530" y="3085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753350" y="4949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753350" y="4584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158240" y="4949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58240" y="4584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355725" y="208280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355725" y="171704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2480" y="3451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2480" y="3085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r>
              <a:rPr lang="en-US" altLang="zh-CN" sz="14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pic>
        <p:nvPicPr>
          <p:cNvPr id="49" name="图片 48" descr="1"/>
          <p:cNvPicPr>
            <a:picLocks noChangeAspect="1"/>
          </p:cNvPicPr>
          <p:nvPr/>
        </p:nvPicPr>
        <p:blipFill>
          <a:blip r:embed="rId3"/>
          <a:srcRect t="37857" r="69583" b="38290"/>
          <a:stretch>
            <a:fillRect/>
          </a:stretch>
        </p:blipFill>
        <p:spPr>
          <a:xfrm rot="5400000">
            <a:off x="10558780" y="5514975"/>
            <a:ext cx="1543685" cy="1210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23"/>
          <p:cNvGrpSpPr/>
          <p:nvPr/>
        </p:nvGrpSpPr>
        <p:grpSpPr>
          <a:xfrm>
            <a:off x="4676140" y="904875"/>
            <a:ext cx="2789238" cy="4489450"/>
            <a:chOff x="3566" y="1622"/>
            <a:chExt cx="5200" cy="8368"/>
          </a:xfrm>
        </p:grpSpPr>
        <p:grpSp>
          <p:nvGrpSpPr>
            <p:cNvPr id="7170" name="组合 208"/>
            <p:cNvGrpSpPr/>
            <p:nvPr/>
          </p:nvGrpSpPr>
          <p:grpSpPr>
            <a:xfrm>
              <a:off x="6058" y="6639"/>
              <a:ext cx="290" cy="1015"/>
              <a:chOff x="2752726" y="4344988"/>
              <a:chExt cx="184150" cy="644525"/>
            </a:xfrm>
          </p:grpSpPr>
          <p:sp>
            <p:nvSpPr>
              <p:cNvPr id="7171" name="Freeform 101"/>
              <p:cNvSpPr/>
              <p:nvPr/>
            </p:nvSpPr>
            <p:spPr>
              <a:xfrm>
                <a:off x="2762251" y="4427538"/>
                <a:ext cx="174625" cy="519113"/>
              </a:xfrm>
              <a:custGeom>
                <a:avLst/>
                <a:gdLst/>
                <a:ahLst/>
                <a:cxnLst>
                  <a:cxn ang="0">
                    <a:pos x="53975" y="423862"/>
                  </a:cxn>
                  <a:cxn ang="0">
                    <a:pos x="106362" y="519113"/>
                  </a:cxn>
                  <a:cxn ang="0">
                    <a:pos x="150812" y="512762"/>
                  </a:cxn>
                  <a:cxn ang="0">
                    <a:pos x="174625" y="406400"/>
                  </a:cxn>
                  <a:cxn ang="0">
                    <a:pos x="120650" y="0"/>
                  </a:cxn>
                  <a:cxn ang="0">
                    <a:pos x="0" y="15875"/>
                  </a:cxn>
                  <a:cxn ang="0">
                    <a:pos x="53975" y="423862"/>
                  </a:cxn>
                </a:cxnLst>
                <a:rect l="0" t="0" r="0" b="0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" name="Freeform 102"/>
              <p:cNvSpPr/>
              <p:nvPr/>
            </p:nvSpPr>
            <p:spPr>
              <a:xfrm>
                <a:off x="2754313" y="4344988"/>
                <a:ext cx="128588" cy="146050"/>
              </a:xfrm>
              <a:custGeom>
                <a:avLst/>
                <a:gdLst/>
                <a:ahLst/>
                <a:cxnLst>
                  <a:cxn ang="0">
                    <a:pos x="7937" y="92075"/>
                  </a:cxn>
                  <a:cxn ang="0">
                    <a:pos x="7937" y="92075"/>
                  </a:cxn>
                  <a:cxn ang="0">
                    <a:pos x="11112" y="104775"/>
                  </a:cxn>
                  <a:cxn ang="0">
                    <a:pos x="15875" y="115887"/>
                  </a:cxn>
                  <a:cxn ang="0">
                    <a:pos x="23812" y="123825"/>
                  </a:cxn>
                  <a:cxn ang="0">
                    <a:pos x="31750" y="133350"/>
                  </a:cxn>
                  <a:cxn ang="0">
                    <a:pos x="41275" y="139700"/>
                  </a:cxn>
                  <a:cxn ang="0">
                    <a:pos x="52387" y="142875"/>
                  </a:cxn>
                  <a:cxn ang="0">
                    <a:pos x="61912" y="146050"/>
                  </a:cxn>
                  <a:cxn ang="0">
                    <a:pos x="74612" y="142875"/>
                  </a:cxn>
                  <a:cxn ang="0">
                    <a:pos x="77787" y="142875"/>
                  </a:cxn>
                  <a:cxn ang="0">
                    <a:pos x="77787" y="142875"/>
                  </a:cxn>
                  <a:cxn ang="0">
                    <a:pos x="88900" y="141287"/>
                  </a:cxn>
                  <a:cxn ang="0">
                    <a:pos x="98425" y="136525"/>
                  </a:cxn>
                  <a:cxn ang="0">
                    <a:pos x="109537" y="128587"/>
                  </a:cxn>
                  <a:cxn ang="0">
                    <a:pos x="115887" y="122237"/>
                  </a:cxn>
                  <a:cxn ang="0">
                    <a:pos x="122237" y="111125"/>
                  </a:cxn>
                  <a:cxn ang="0">
                    <a:pos x="127000" y="100012"/>
                  </a:cxn>
                  <a:cxn ang="0">
                    <a:pos x="128588" y="88900"/>
                  </a:cxn>
                  <a:cxn ang="0">
                    <a:pos x="128588" y="76200"/>
                  </a:cxn>
                  <a:cxn ang="0">
                    <a:pos x="120650" y="20637"/>
                  </a:cxn>
                  <a:cxn ang="0">
                    <a:pos x="120650" y="20637"/>
                  </a:cxn>
                  <a:cxn ang="0">
                    <a:pos x="119062" y="12700"/>
                  </a:cxn>
                  <a:cxn ang="0">
                    <a:pos x="114300" y="3175"/>
                  </a:cxn>
                  <a:cxn ang="0">
                    <a:pos x="107950" y="1587"/>
                  </a:cxn>
                  <a:cxn ang="0">
                    <a:pos x="101600" y="0"/>
                  </a:cxn>
                  <a:cxn ang="0">
                    <a:pos x="80962" y="0"/>
                  </a:cxn>
                  <a:cxn ang="0">
                    <a:pos x="58737" y="3175"/>
                  </a:cxn>
                  <a:cxn ang="0">
                    <a:pos x="55562" y="3175"/>
                  </a:cxn>
                  <a:cxn ang="0">
                    <a:pos x="55562" y="3175"/>
                  </a:cxn>
                  <a:cxn ang="0">
                    <a:pos x="34925" y="6350"/>
                  </a:cxn>
                  <a:cxn ang="0">
                    <a:pos x="15875" y="9525"/>
                  </a:cxn>
                  <a:cxn ang="0">
                    <a:pos x="7937" y="14287"/>
                  </a:cxn>
                  <a:cxn ang="0">
                    <a:pos x="4762" y="19050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7937" y="92075"/>
                  </a:cxn>
                </a:cxnLst>
                <a:rect l="0" t="0" r="0" b="0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" name="Freeform 103"/>
              <p:cNvSpPr/>
              <p:nvPr/>
            </p:nvSpPr>
            <p:spPr>
              <a:xfrm>
                <a:off x="2752726" y="4394200"/>
                <a:ext cx="149225" cy="142875"/>
              </a:xfrm>
              <a:custGeom>
                <a:avLst/>
                <a:gdLst/>
                <a:ahLst/>
                <a:cxnLst>
                  <a:cxn ang="0">
                    <a:pos x="17462" y="142875"/>
                  </a:cxn>
                  <a:cxn ang="0">
                    <a:pos x="149225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2875"/>
                  </a:cxn>
                </a:cxnLst>
                <a:rect l="0" t="0" r="0" b="0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Freeform 104"/>
              <p:cNvSpPr/>
              <p:nvPr/>
            </p:nvSpPr>
            <p:spPr>
              <a:xfrm>
                <a:off x="2868613" y="4933950"/>
                <a:ext cx="44450" cy="55563"/>
              </a:xfrm>
              <a:custGeom>
                <a:avLst/>
                <a:gdLst/>
                <a:ahLst/>
                <a:cxnLst>
                  <a:cxn ang="0">
                    <a:pos x="44450" y="3175"/>
                  </a:cxn>
                  <a:cxn ang="0">
                    <a:pos x="44450" y="3175"/>
                  </a:cxn>
                  <a:cxn ang="0">
                    <a:pos x="42862" y="22225"/>
                  </a:cxn>
                  <a:cxn ang="0">
                    <a:pos x="33337" y="49212"/>
                  </a:cxn>
                  <a:cxn ang="0">
                    <a:pos x="33337" y="49212"/>
                  </a:cxn>
                  <a:cxn ang="0">
                    <a:pos x="31750" y="55563"/>
                  </a:cxn>
                  <a:cxn ang="0">
                    <a:pos x="30162" y="55563"/>
                  </a:cxn>
                  <a:cxn ang="0">
                    <a:pos x="25400" y="55563"/>
                  </a:cxn>
                  <a:cxn ang="0">
                    <a:pos x="20637" y="50800"/>
                  </a:cxn>
                  <a:cxn ang="0">
                    <a:pos x="17462" y="42862"/>
                  </a:cxn>
                  <a:cxn ang="0">
                    <a:pos x="0" y="12700"/>
                  </a:cxn>
                  <a:cxn ang="0">
                    <a:pos x="0" y="12700"/>
                  </a:cxn>
                  <a:cxn ang="0">
                    <a:pos x="4762" y="7937"/>
                  </a:cxn>
                  <a:cxn ang="0">
                    <a:pos x="12700" y="3175"/>
                  </a:cxn>
                  <a:cxn ang="0">
                    <a:pos x="19050" y="1587"/>
                  </a:cxn>
                  <a:cxn ang="0">
                    <a:pos x="25400" y="0"/>
                  </a:cxn>
                  <a:cxn ang="0">
                    <a:pos x="36512" y="0"/>
                  </a:cxn>
                  <a:cxn ang="0">
                    <a:pos x="44450" y="3175"/>
                  </a:cxn>
                  <a:cxn ang="0">
                    <a:pos x="44450" y="3175"/>
                  </a:cxn>
                </a:cxnLst>
                <a:rect l="0" t="0" r="0" b="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75" name="组合 215"/>
            <p:cNvGrpSpPr/>
            <p:nvPr/>
          </p:nvGrpSpPr>
          <p:grpSpPr>
            <a:xfrm>
              <a:off x="5098" y="7562"/>
              <a:ext cx="2227" cy="2427"/>
              <a:chOff x="2143126" y="4930775"/>
              <a:chExt cx="1414463" cy="1541463"/>
            </a:xfrm>
          </p:grpSpPr>
          <p:sp>
            <p:nvSpPr>
              <p:cNvPr id="7176" name="Freeform 5"/>
              <p:cNvSpPr/>
              <p:nvPr/>
            </p:nvSpPr>
            <p:spPr>
              <a:xfrm>
                <a:off x="2143126" y="5083175"/>
                <a:ext cx="1414463" cy="1257300"/>
              </a:xfrm>
              <a:custGeom>
                <a:avLst/>
                <a:gdLst/>
                <a:ahLst/>
                <a:cxnLst>
                  <a:cxn ang="0">
                    <a:pos x="530225" y="1254125"/>
                  </a:cxn>
                  <a:cxn ang="0">
                    <a:pos x="361950" y="1230312"/>
                  </a:cxn>
                  <a:cxn ang="0">
                    <a:pos x="336550" y="1212850"/>
                  </a:cxn>
                  <a:cxn ang="0">
                    <a:pos x="301625" y="1165225"/>
                  </a:cxn>
                  <a:cxn ang="0">
                    <a:pos x="174625" y="1084262"/>
                  </a:cxn>
                  <a:cxn ang="0">
                    <a:pos x="103187" y="1001712"/>
                  </a:cxn>
                  <a:cxn ang="0">
                    <a:pos x="88900" y="947737"/>
                  </a:cxn>
                  <a:cxn ang="0">
                    <a:pos x="96837" y="889000"/>
                  </a:cxn>
                  <a:cxn ang="0">
                    <a:pos x="71437" y="865187"/>
                  </a:cxn>
                  <a:cxn ang="0">
                    <a:pos x="41275" y="838200"/>
                  </a:cxn>
                  <a:cxn ang="0">
                    <a:pos x="76200" y="814387"/>
                  </a:cxn>
                  <a:cxn ang="0">
                    <a:pos x="96837" y="795337"/>
                  </a:cxn>
                  <a:cxn ang="0">
                    <a:pos x="88900" y="738187"/>
                  </a:cxn>
                  <a:cxn ang="0">
                    <a:pos x="103187" y="701675"/>
                  </a:cxn>
                  <a:cxn ang="0">
                    <a:pos x="76200" y="690562"/>
                  </a:cxn>
                  <a:cxn ang="0">
                    <a:pos x="36512" y="674687"/>
                  </a:cxn>
                  <a:cxn ang="0">
                    <a:pos x="53975" y="642937"/>
                  </a:cxn>
                  <a:cxn ang="0">
                    <a:pos x="88900" y="623887"/>
                  </a:cxn>
                  <a:cxn ang="0">
                    <a:pos x="87312" y="579437"/>
                  </a:cxn>
                  <a:cxn ang="0">
                    <a:pos x="88900" y="544512"/>
                  </a:cxn>
                  <a:cxn ang="0">
                    <a:pos x="84137" y="508000"/>
                  </a:cxn>
                  <a:cxn ang="0">
                    <a:pos x="50800" y="492125"/>
                  </a:cxn>
                  <a:cxn ang="0">
                    <a:pos x="57150" y="461962"/>
                  </a:cxn>
                  <a:cxn ang="0">
                    <a:pos x="95250" y="446087"/>
                  </a:cxn>
                  <a:cxn ang="0">
                    <a:pos x="101600" y="415925"/>
                  </a:cxn>
                  <a:cxn ang="0">
                    <a:pos x="96837" y="388937"/>
                  </a:cxn>
                  <a:cxn ang="0">
                    <a:pos x="112712" y="346075"/>
                  </a:cxn>
                  <a:cxn ang="0">
                    <a:pos x="93662" y="339725"/>
                  </a:cxn>
                  <a:cxn ang="0">
                    <a:pos x="53975" y="322262"/>
                  </a:cxn>
                  <a:cxn ang="0">
                    <a:pos x="0" y="0"/>
                  </a:cxn>
                  <a:cxn ang="0">
                    <a:pos x="1385887" y="233362"/>
                  </a:cxn>
                  <a:cxn ang="0">
                    <a:pos x="1355725" y="260350"/>
                  </a:cxn>
                  <a:cxn ang="0">
                    <a:pos x="1325562" y="266700"/>
                  </a:cxn>
                  <a:cxn ang="0">
                    <a:pos x="1320800" y="285750"/>
                  </a:cxn>
                  <a:cxn ang="0">
                    <a:pos x="1331912" y="325437"/>
                  </a:cxn>
                  <a:cxn ang="0">
                    <a:pos x="1320800" y="361950"/>
                  </a:cxn>
                  <a:cxn ang="0">
                    <a:pos x="1346200" y="376237"/>
                  </a:cxn>
                  <a:cxn ang="0">
                    <a:pos x="1382712" y="403225"/>
                  </a:cxn>
                  <a:cxn ang="0">
                    <a:pos x="1355725" y="430212"/>
                  </a:cxn>
                  <a:cxn ang="0">
                    <a:pos x="1335087" y="446087"/>
                  </a:cxn>
                  <a:cxn ang="0">
                    <a:pos x="1341437" y="492125"/>
                  </a:cxn>
                  <a:cxn ang="0">
                    <a:pos x="1335087" y="533400"/>
                  </a:cxn>
                  <a:cxn ang="0">
                    <a:pos x="1358900" y="563562"/>
                  </a:cxn>
                  <a:cxn ang="0">
                    <a:pos x="1392237" y="585787"/>
                  </a:cxn>
                  <a:cxn ang="0">
                    <a:pos x="1370012" y="612775"/>
                  </a:cxn>
                  <a:cxn ang="0">
                    <a:pos x="1327150" y="619125"/>
                  </a:cxn>
                  <a:cxn ang="0">
                    <a:pos x="1338262" y="652462"/>
                  </a:cxn>
                  <a:cxn ang="0">
                    <a:pos x="1335087" y="690562"/>
                  </a:cxn>
                  <a:cxn ang="0">
                    <a:pos x="1339850" y="735012"/>
                  </a:cxn>
                  <a:cxn ang="0">
                    <a:pos x="1376362" y="752475"/>
                  </a:cxn>
                  <a:cxn ang="0">
                    <a:pos x="1381125" y="777875"/>
                  </a:cxn>
                  <a:cxn ang="0">
                    <a:pos x="1341437" y="798512"/>
                  </a:cxn>
                  <a:cxn ang="0">
                    <a:pos x="1335087" y="849312"/>
                  </a:cxn>
                  <a:cxn ang="0">
                    <a:pos x="1339850" y="879475"/>
                  </a:cxn>
                  <a:cxn ang="0">
                    <a:pos x="1362075" y="908050"/>
                  </a:cxn>
                  <a:cxn ang="0">
                    <a:pos x="1358900" y="944562"/>
                  </a:cxn>
                  <a:cxn ang="0">
                    <a:pos x="1301750" y="1036637"/>
                  </a:cxn>
                  <a:cxn ang="0">
                    <a:pos x="1231900" y="1103312"/>
                  </a:cxn>
                  <a:cxn ang="0">
                    <a:pos x="1128712" y="1177925"/>
                  </a:cxn>
                  <a:cxn ang="0">
                    <a:pos x="1103312" y="1212850"/>
                  </a:cxn>
                  <a:cxn ang="0">
                    <a:pos x="1071562" y="1230312"/>
                  </a:cxn>
                  <a:cxn ang="0">
                    <a:pos x="869950" y="1254125"/>
                  </a:cxn>
                </a:cxnLst>
                <a:rect l="0" t="0" r="0" b="0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" name="Freeform 6"/>
              <p:cNvSpPr/>
              <p:nvPr/>
            </p:nvSpPr>
            <p:spPr>
              <a:xfrm>
                <a:off x="2446338" y="5083175"/>
                <a:ext cx="400050" cy="1257300"/>
              </a:xfrm>
              <a:custGeom>
                <a:avLst/>
                <a:gdLst/>
                <a:ahLst/>
                <a:cxnLst>
                  <a:cxn ang="0">
                    <a:pos x="146050" y="1254125"/>
                  </a:cxn>
                  <a:cxn ang="0">
                    <a:pos x="93662" y="1225550"/>
                  </a:cxn>
                  <a:cxn ang="0">
                    <a:pos x="87312" y="1189037"/>
                  </a:cxn>
                  <a:cxn ang="0">
                    <a:pos x="52387" y="1103312"/>
                  </a:cxn>
                  <a:cxn ang="0">
                    <a:pos x="22225" y="982662"/>
                  </a:cxn>
                  <a:cxn ang="0">
                    <a:pos x="22225" y="898525"/>
                  </a:cxn>
                  <a:cxn ang="0">
                    <a:pos x="15875" y="865187"/>
                  </a:cxn>
                  <a:cxn ang="0">
                    <a:pos x="15875" y="814387"/>
                  </a:cxn>
                  <a:cxn ang="0">
                    <a:pos x="22225" y="787400"/>
                  </a:cxn>
                  <a:cxn ang="0">
                    <a:pos x="22225" y="714375"/>
                  </a:cxn>
                  <a:cxn ang="0">
                    <a:pos x="20637" y="690562"/>
                  </a:cxn>
                  <a:cxn ang="0">
                    <a:pos x="6350" y="682625"/>
                  </a:cxn>
                  <a:cxn ang="0">
                    <a:pos x="9525" y="642937"/>
                  </a:cxn>
                  <a:cxn ang="0">
                    <a:pos x="20637" y="623887"/>
                  </a:cxn>
                  <a:cxn ang="0">
                    <a:pos x="20637" y="527050"/>
                  </a:cxn>
                  <a:cxn ang="0">
                    <a:pos x="15875" y="503237"/>
                  </a:cxn>
                  <a:cxn ang="0">
                    <a:pos x="9525" y="461962"/>
                  </a:cxn>
                  <a:cxn ang="0">
                    <a:pos x="22225" y="446087"/>
                  </a:cxn>
                  <a:cxn ang="0">
                    <a:pos x="22225" y="398462"/>
                  </a:cxn>
                  <a:cxn ang="0">
                    <a:pos x="26987" y="342900"/>
                  </a:cxn>
                  <a:cxn ang="0">
                    <a:pos x="11112" y="328612"/>
                  </a:cxn>
                  <a:cxn ang="0">
                    <a:pos x="6350" y="276225"/>
                  </a:cxn>
                  <a:cxn ang="0">
                    <a:pos x="11112" y="211137"/>
                  </a:cxn>
                  <a:cxn ang="0">
                    <a:pos x="11112" y="103187"/>
                  </a:cxn>
                  <a:cxn ang="0">
                    <a:pos x="400050" y="0"/>
                  </a:cxn>
                  <a:cxn ang="0">
                    <a:pos x="396875" y="53975"/>
                  </a:cxn>
                  <a:cxn ang="0">
                    <a:pos x="387350" y="138112"/>
                  </a:cxn>
                  <a:cxn ang="0">
                    <a:pos x="392112" y="222250"/>
                  </a:cxn>
                  <a:cxn ang="0">
                    <a:pos x="381000" y="265112"/>
                  </a:cxn>
                  <a:cxn ang="0">
                    <a:pos x="373062" y="273050"/>
                  </a:cxn>
                  <a:cxn ang="0">
                    <a:pos x="376237" y="325437"/>
                  </a:cxn>
                  <a:cxn ang="0">
                    <a:pos x="381000" y="376237"/>
                  </a:cxn>
                  <a:cxn ang="0">
                    <a:pos x="392112" y="403225"/>
                  </a:cxn>
                  <a:cxn ang="0">
                    <a:pos x="382587" y="430212"/>
                  </a:cxn>
                  <a:cxn ang="0">
                    <a:pos x="379412" y="492125"/>
                  </a:cxn>
                  <a:cxn ang="0">
                    <a:pos x="381000" y="557212"/>
                  </a:cxn>
                  <a:cxn ang="0">
                    <a:pos x="392112" y="576262"/>
                  </a:cxn>
                  <a:cxn ang="0">
                    <a:pos x="387350" y="612775"/>
                  </a:cxn>
                  <a:cxn ang="0">
                    <a:pos x="374650" y="619125"/>
                  </a:cxn>
                  <a:cxn ang="0">
                    <a:pos x="379412" y="665162"/>
                  </a:cxn>
                  <a:cxn ang="0">
                    <a:pos x="376237" y="728662"/>
                  </a:cxn>
                  <a:cxn ang="0">
                    <a:pos x="388937" y="752475"/>
                  </a:cxn>
                  <a:cxn ang="0">
                    <a:pos x="382587" y="792162"/>
                  </a:cxn>
                  <a:cxn ang="0">
                    <a:pos x="376237" y="849312"/>
                  </a:cxn>
                  <a:cxn ang="0">
                    <a:pos x="382587" y="895350"/>
                  </a:cxn>
                  <a:cxn ang="0">
                    <a:pos x="381000" y="968375"/>
                  </a:cxn>
                  <a:cxn ang="0">
                    <a:pos x="349250" y="1103312"/>
                  </a:cxn>
                  <a:cxn ang="0">
                    <a:pos x="312737" y="1200150"/>
                  </a:cxn>
                  <a:cxn ang="0">
                    <a:pos x="306387" y="1225550"/>
                  </a:cxn>
                  <a:cxn ang="0">
                    <a:pos x="263525" y="1249362"/>
                  </a:cxn>
                  <a:cxn ang="0">
                    <a:pos x="192087" y="1257300"/>
                  </a:cxn>
                </a:cxnLst>
                <a:rect l="0" t="0" r="0" b="0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" name="Freeform 7"/>
              <p:cNvSpPr/>
              <p:nvPr/>
            </p:nvSpPr>
            <p:spPr>
              <a:xfrm>
                <a:off x="2700338" y="6330950"/>
                <a:ext cx="322263" cy="141288"/>
              </a:xfrm>
              <a:custGeom>
                <a:avLst/>
                <a:gdLst/>
                <a:ahLst/>
                <a:cxnLst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93675" y="1587"/>
                  </a:cxn>
                  <a:cxn ang="0">
                    <a:pos x="223837" y="6350"/>
                  </a:cxn>
                  <a:cxn ang="0">
                    <a:pos x="252412" y="12700"/>
                  </a:cxn>
                  <a:cxn ang="0">
                    <a:pos x="276225" y="20637"/>
                  </a:cxn>
                  <a:cxn ang="0">
                    <a:pos x="295275" y="31750"/>
                  </a:cxn>
                  <a:cxn ang="0">
                    <a:pos x="309562" y="42862"/>
                  </a:cxn>
                  <a:cxn ang="0">
                    <a:pos x="315912" y="49212"/>
                  </a:cxn>
                  <a:cxn ang="0">
                    <a:pos x="320675" y="57150"/>
                  </a:cxn>
                  <a:cxn ang="0">
                    <a:pos x="322263" y="63500"/>
                  </a:cxn>
                  <a:cxn ang="0">
                    <a:pos x="322263" y="69850"/>
                  </a:cxn>
                  <a:cxn ang="0">
                    <a:pos x="322263" y="69850"/>
                  </a:cxn>
                  <a:cxn ang="0">
                    <a:pos x="322263" y="79375"/>
                  </a:cxn>
                  <a:cxn ang="0">
                    <a:pos x="320675" y="85725"/>
                  </a:cxn>
                  <a:cxn ang="0">
                    <a:pos x="315912" y="92075"/>
                  </a:cxn>
                  <a:cxn ang="0">
                    <a:pos x="309562" y="98425"/>
                  </a:cxn>
                  <a:cxn ang="0">
                    <a:pos x="295275" y="111125"/>
                  </a:cxn>
                  <a:cxn ang="0">
                    <a:pos x="276225" y="122237"/>
                  </a:cxn>
                  <a:cxn ang="0">
                    <a:pos x="252412" y="130175"/>
                  </a:cxn>
                  <a:cxn ang="0">
                    <a:pos x="223837" y="136525"/>
                  </a:cxn>
                  <a:cxn ang="0">
                    <a:pos x="193675" y="141288"/>
                  </a:cxn>
                  <a:cxn ang="0">
                    <a:pos x="161925" y="141288"/>
                  </a:cxn>
                  <a:cxn ang="0">
                    <a:pos x="161925" y="141288"/>
                  </a:cxn>
                  <a:cxn ang="0">
                    <a:pos x="128587" y="141288"/>
                  </a:cxn>
                  <a:cxn ang="0">
                    <a:pos x="98425" y="136525"/>
                  </a:cxn>
                  <a:cxn ang="0">
                    <a:pos x="71437" y="130175"/>
                  </a:cxn>
                  <a:cxn ang="0">
                    <a:pos x="47625" y="122237"/>
                  </a:cxn>
                  <a:cxn ang="0">
                    <a:pos x="28575" y="111125"/>
                  </a:cxn>
                  <a:cxn ang="0">
                    <a:pos x="12700" y="98425"/>
                  </a:cxn>
                  <a:cxn ang="0">
                    <a:pos x="6350" y="92075"/>
                  </a:cxn>
                  <a:cxn ang="0">
                    <a:pos x="3175" y="85725"/>
                  </a:cxn>
                  <a:cxn ang="0">
                    <a:pos x="0" y="79375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63500"/>
                  </a:cxn>
                  <a:cxn ang="0">
                    <a:pos x="3175" y="57150"/>
                  </a:cxn>
                  <a:cxn ang="0">
                    <a:pos x="6350" y="49212"/>
                  </a:cxn>
                  <a:cxn ang="0">
                    <a:pos x="12700" y="42862"/>
                  </a:cxn>
                  <a:cxn ang="0">
                    <a:pos x="28575" y="31750"/>
                  </a:cxn>
                  <a:cxn ang="0">
                    <a:pos x="47625" y="20637"/>
                  </a:cxn>
                  <a:cxn ang="0">
                    <a:pos x="71437" y="12700"/>
                  </a:cxn>
                  <a:cxn ang="0">
                    <a:pos x="98425" y="6350"/>
                  </a:cxn>
                  <a:cxn ang="0">
                    <a:pos x="128587" y="1587"/>
                  </a:cxn>
                  <a:cxn ang="0">
                    <a:pos x="161925" y="0"/>
                  </a:cxn>
                  <a:cxn ang="0">
                    <a:pos x="161925" y="0"/>
                  </a:cxn>
                </a:cxnLst>
                <a:rect l="0" t="0" r="0" b="0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" name="Freeform 8"/>
              <p:cNvSpPr/>
              <p:nvPr/>
            </p:nvSpPr>
            <p:spPr>
              <a:xfrm>
                <a:off x="2579688" y="6265863"/>
                <a:ext cx="563563" cy="157163"/>
              </a:xfrm>
              <a:custGeom>
                <a:avLst/>
                <a:gdLst/>
                <a:ahLst/>
                <a:cxnLst>
                  <a:cxn ang="0">
                    <a:pos x="282575" y="0"/>
                  </a:cxn>
                  <a:cxn ang="0">
                    <a:pos x="282575" y="0"/>
                  </a:cxn>
                  <a:cxn ang="0">
                    <a:pos x="338137" y="1587"/>
                  </a:cxn>
                  <a:cxn ang="0">
                    <a:pos x="392112" y="6350"/>
                  </a:cxn>
                  <a:cxn ang="0">
                    <a:pos x="439737" y="12700"/>
                  </a:cxn>
                  <a:cxn ang="0">
                    <a:pos x="479425" y="23812"/>
                  </a:cxn>
                  <a:cxn ang="0">
                    <a:pos x="514350" y="34925"/>
                  </a:cxn>
                  <a:cxn ang="0">
                    <a:pos x="528637" y="41275"/>
                  </a:cxn>
                  <a:cxn ang="0">
                    <a:pos x="539750" y="47625"/>
                  </a:cxn>
                  <a:cxn ang="0">
                    <a:pos x="550862" y="53975"/>
                  </a:cxn>
                  <a:cxn ang="0">
                    <a:pos x="557212" y="61912"/>
                  </a:cxn>
                  <a:cxn ang="0">
                    <a:pos x="561975" y="71437"/>
                  </a:cxn>
                  <a:cxn ang="0">
                    <a:pos x="563563" y="77787"/>
                  </a:cxn>
                  <a:cxn ang="0">
                    <a:pos x="563563" y="77787"/>
                  </a:cxn>
                  <a:cxn ang="0">
                    <a:pos x="561975" y="85725"/>
                  </a:cxn>
                  <a:cxn ang="0">
                    <a:pos x="557212" y="95250"/>
                  </a:cxn>
                  <a:cxn ang="0">
                    <a:pos x="550862" y="101600"/>
                  </a:cxn>
                  <a:cxn ang="0">
                    <a:pos x="539750" y="107950"/>
                  </a:cxn>
                  <a:cxn ang="0">
                    <a:pos x="528637" y="115887"/>
                  </a:cxn>
                  <a:cxn ang="0">
                    <a:pos x="514350" y="122237"/>
                  </a:cxn>
                  <a:cxn ang="0">
                    <a:pos x="479425" y="133350"/>
                  </a:cxn>
                  <a:cxn ang="0">
                    <a:pos x="439737" y="141287"/>
                  </a:cxn>
                  <a:cxn ang="0">
                    <a:pos x="392112" y="150812"/>
                  </a:cxn>
                  <a:cxn ang="0">
                    <a:pos x="338137" y="155575"/>
                  </a:cxn>
                  <a:cxn ang="0">
                    <a:pos x="282575" y="157163"/>
                  </a:cxn>
                  <a:cxn ang="0">
                    <a:pos x="282575" y="157163"/>
                  </a:cxn>
                  <a:cxn ang="0">
                    <a:pos x="227012" y="155575"/>
                  </a:cxn>
                  <a:cxn ang="0">
                    <a:pos x="173037" y="150812"/>
                  </a:cxn>
                  <a:cxn ang="0">
                    <a:pos x="125412" y="141287"/>
                  </a:cxn>
                  <a:cxn ang="0">
                    <a:pos x="84137" y="133350"/>
                  </a:cxn>
                  <a:cxn ang="0">
                    <a:pos x="49212" y="122237"/>
                  </a:cxn>
                  <a:cxn ang="0">
                    <a:pos x="34925" y="115887"/>
                  </a:cxn>
                  <a:cxn ang="0">
                    <a:pos x="23812" y="107950"/>
                  </a:cxn>
                  <a:cxn ang="0">
                    <a:pos x="12700" y="101600"/>
                  </a:cxn>
                  <a:cxn ang="0">
                    <a:pos x="6350" y="95250"/>
                  </a:cxn>
                  <a:cxn ang="0">
                    <a:pos x="3175" y="85725"/>
                  </a:cxn>
                  <a:cxn ang="0">
                    <a:pos x="0" y="77787"/>
                  </a:cxn>
                  <a:cxn ang="0">
                    <a:pos x="0" y="77787"/>
                  </a:cxn>
                  <a:cxn ang="0">
                    <a:pos x="3175" y="71437"/>
                  </a:cxn>
                  <a:cxn ang="0">
                    <a:pos x="6350" y="61912"/>
                  </a:cxn>
                  <a:cxn ang="0">
                    <a:pos x="12700" y="53975"/>
                  </a:cxn>
                  <a:cxn ang="0">
                    <a:pos x="23812" y="47625"/>
                  </a:cxn>
                  <a:cxn ang="0">
                    <a:pos x="34925" y="41275"/>
                  </a:cxn>
                  <a:cxn ang="0">
                    <a:pos x="49212" y="34925"/>
                  </a:cxn>
                  <a:cxn ang="0">
                    <a:pos x="84137" y="23812"/>
                  </a:cxn>
                  <a:cxn ang="0">
                    <a:pos x="125412" y="12700"/>
                  </a:cxn>
                  <a:cxn ang="0">
                    <a:pos x="173037" y="6350"/>
                  </a:cxn>
                  <a:cxn ang="0">
                    <a:pos x="227012" y="1587"/>
                  </a:cxn>
                  <a:cxn ang="0">
                    <a:pos x="282575" y="0"/>
                  </a:cxn>
                  <a:cxn ang="0">
                    <a:pos x="282575" y="0"/>
                  </a:cxn>
                </a:cxnLst>
                <a:rect l="0" t="0" r="0" b="0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" name="Freeform 9"/>
              <p:cNvSpPr/>
              <p:nvPr/>
            </p:nvSpPr>
            <p:spPr>
              <a:xfrm>
                <a:off x="2505076" y="6310313"/>
                <a:ext cx="714375" cy="58738"/>
              </a:xfrm>
              <a:custGeom>
                <a:avLst/>
                <a:gdLst/>
                <a:ahLst/>
                <a:cxnLst>
                  <a:cxn ang="0">
                    <a:pos x="328612" y="58738"/>
                  </a:cxn>
                  <a:cxn ang="0">
                    <a:pos x="328612" y="58738"/>
                  </a:cxn>
                  <a:cxn ang="0">
                    <a:pos x="236537" y="58738"/>
                  </a:cxn>
                  <a:cxn ang="0">
                    <a:pos x="182562" y="53975"/>
                  </a:cxn>
                  <a:cxn ang="0">
                    <a:pos x="131762" y="50800"/>
                  </a:cxn>
                  <a:cxn ang="0">
                    <a:pos x="84137" y="46037"/>
                  </a:cxn>
                  <a:cxn ang="0">
                    <a:pos x="42862" y="36512"/>
                  </a:cxn>
                  <a:cxn ang="0">
                    <a:pos x="28575" y="33337"/>
                  </a:cxn>
                  <a:cxn ang="0">
                    <a:pos x="14287" y="28575"/>
                  </a:cxn>
                  <a:cxn ang="0">
                    <a:pos x="7937" y="23812"/>
                  </a:cxn>
                  <a:cxn ang="0">
                    <a:pos x="4762" y="17462"/>
                  </a:cxn>
                  <a:cxn ang="0">
                    <a:pos x="4762" y="17462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30162" y="11112"/>
                  </a:cxn>
                  <a:cxn ang="0">
                    <a:pos x="66675" y="15875"/>
                  </a:cxn>
                  <a:cxn ang="0">
                    <a:pos x="109537" y="22225"/>
                  </a:cxn>
                  <a:cxn ang="0">
                    <a:pos x="153987" y="23812"/>
                  </a:cxn>
                  <a:cxn ang="0">
                    <a:pos x="247650" y="30162"/>
                  </a:cxn>
                  <a:cxn ang="0">
                    <a:pos x="327025" y="30162"/>
                  </a:cxn>
                  <a:cxn ang="0">
                    <a:pos x="327025" y="30162"/>
                  </a:cxn>
                  <a:cxn ang="0">
                    <a:pos x="417512" y="28575"/>
                  </a:cxn>
                  <a:cxn ang="0">
                    <a:pos x="527050" y="23812"/>
                  </a:cxn>
                  <a:cxn ang="0">
                    <a:pos x="582612" y="20637"/>
                  </a:cxn>
                  <a:cxn ang="0">
                    <a:pos x="633412" y="15875"/>
                  </a:cxn>
                  <a:cxn ang="0">
                    <a:pos x="679450" y="9525"/>
                  </a:cxn>
                  <a:cxn ang="0">
                    <a:pos x="714375" y="0"/>
                  </a:cxn>
                  <a:cxn ang="0">
                    <a:pos x="714375" y="0"/>
                  </a:cxn>
                  <a:cxn ang="0">
                    <a:pos x="709612" y="17462"/>
                  </a:cxn>
                  <a:cxn ang="0">
                    <a:pos x="709612" y="17462"/>
                  </a:cxn>
                  <a:cxn ang="0">
                    <a:pos x="704850" y="23812"/>
                  </a:cxn>
                  <a:cxn ang="0">
                    <a:pos x="693737" y="28575"/>
                  </a:cxn>
                  <a:cxn ang="0">
                    <a:pos x="681037" y="33337"/>
                  </a:cxn>
                  <a:cxn ang="0">
                    <a:pos x="661987" y="36512"/>
                  </a:cxn>
                  <a:cxn ang="0">
                    <a:pos x="612775" y="46037"/>
                  </a:cxn>
                  <a:cxn ang="0">
                    <a:pos x="557212" y="50800"/>
                  </a:cxn>
                  <a:cxn ang="0">
                    <a:pos x="493712" y="53975"/>
                  </a:cxn>
                  <a:cxn ang="0">
                    <a:pos x="431800" y="58738"/>
                  </a:cxn>
                  <a:cxn ang="0">
                    <a:pos x="328612" y="58738"/>
                  </a:cxn>
                  <a:cxn ang="0">
                    <a:pos x="328612" y="58738"/>
                  </a:cxn>
                </a:cxnLst>
                <a:rect l="0" t="0" r="0" b="0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" name="Freeform 10"/>
              <p:cNvSpPr/>
              <p:nvPr/>
            </p:nvSpPr>
            <p:spPr>
              <a:xfrm>
                <a:off x="2212976" y="5440363"/>
                <a:ext cx="1306513" cy="96838"/>
              </a:xfrm>
              <a:custGeom>
                <a:avLst/>
                <a:gdLst/>
                <a:ahLst/>
                <a:cxnLst>
                  <a:cxn ang="0">
                    <a:pos x="31750" y="58737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6350"/>
                  </a:cxn>
                  <a:cxn ang="0">
                    <a:pos x="1255712" y="11112"/>
                  </a:cxn>
                  <a:cxn ang="0">
                    <a:pos x="1262062" y="15875"/>
                  </a:cxn>
                  <a:cxn ang="0">
                    <a:pos x="1276350" y="19050"/>
                  </a:cxn>
                  <a:cxn ang="0">
                    <a:pos x="1276350" y="19050"/>
                  </a:cxn>
                  <a:cxn ang="0">
                    <a:pos x="1285875" y="23812"/>
                  </a:cxn>
                  <a:cxn ang="0">
                    <a:pos x="1295400" y="25400"/>
                  </a:cxn>
                  <a:cxn ang="0">
                    <a:pos x="1301750" y="30162"/>
                  </a:cxn>
                  <a:cxn ang="0">
                    <a:pos x="1306513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12700" y="92075"/>
                  </a:cxn>
                  <a:cxn ang="0">
                    <a:pos x="12700" y="92075"/>
                  </a:cxn>
                  <a:cxn ang="0">
                    <a:pos x="23812" y="90487"/>
                  </a:cxn>
                  <a:cxn ang="0">
                    <a:pos x="31750" y="85725"/>
                  </a:cxn>
                  <a:cxn ang="0">
                    <a:pos x="36512" y="82550"/>
                  </a:cxn>
                  <a:cxn ang="0">
                    <a:pos x="38100" y="77787"/>
                  </a:cxn>
                  <a:cxn ang="0">
                    <a:pos x="38100" y="73025"/>
                  </a:cxn>
                  <a:cxn ang="0">
                    <a:pos x="36512" y="68262"/>
                  </a:cxn>
                  <a:cxn ang="0">
                    <a:pos x="31750" y="58737"/>
                  </a:cxn>
                  <a:cxn ang="0">
                    <a:pos x="31750" y="58737"/>
                  </a:cxn>
                </a:cxnLst>
                <a:rect l="0" t="0" r="0" b="0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Freeform 11"/>
              <p:cNvSpPr/>
              <p:nvPr/>
            </p:nvSpPr>
            <p:spPr>
              <a:xfrm>
                <a:off x="2189163" y="5332413"/>
                <a:ext cx="1325563" cy="100013"/>
              </a:xfrm>
              <a:custGeom>
                <a:avLst/>
                <a:gdLst/>
                <a:ahLst/>
                <a:cxnLst>
                  <a:cxn ang="0">
                    <a:pos x="0" y="63500"/>
                  </a:cxn>
                  <a:cxn ang="0">
                    <a:pos x="1325563" y="0"/>
                  </a:cxn>
                  <a:cxn ang="0">
                    <a:pos x="1325563" y="0"/>
                  </a:cxn>
                  <a:cxn ang="0">
                    <a:pos x="1316037" y="9525"/>
                  </a:cxn>
                  <a:cxn ang="0">
                    <a:pos x="1303337" y="14287"/>
                  </a:cxn>
                  <a:cxn ang="0">
                    <a:pos x="1289050" y="17462"/>
                  </a:cxn>
                  <a:cxn ang="0">
                    <a:pos x="1279525" y="17462"/>
                  </a:cxn>
                  <a:cxn ang="0">
                    <a:pos x="1279525" y="17462"/>
                  </a:cxn>
                  <a:cxn ang="0">
                    <a:pos x="1270000" y="20637"/>
                  </a:cxn>
                  <a:cxn ang="0">
                    <a:pos x="1270000" y="22225"/>
                  </a:cxn>
                  <a:cxn ang="0">
                    <a:pos x="1270000" y="26987"/>
                  </a:cxn>
                  <a:cxn ang="0">
                    <a:pos x="1273175" y="33337"/>
                  </a:cxn>
                  <a:cxn ang="0">
                    <a:pos x="1276350" y="41275"/>
                  </a:cxn>
                  <a:cxn ang="0">
                    <a:pos x="66675" y="100013"/>
                  </a:cxn>
                  <a:cxn ang="0">
                    <a:pos x="66675" y="100013"/>
                  </a:cxn>
                  <a:cxn ang="0">
                    <a:pos x="66675" y="95250"/>
                  </a:cxn>
                  <a:cxn ang="0">
                    <a:pos x="65087" y="95250"/>
                  </a:cxn>
                  <a:cxn ang="0">
                    <a:pos x="57150" y="93662"/>
                  </a:cxn>
                  <a:cxn ang="0">
                    <a:pos x="57150" y="93662"/>
                  </a:cxn>
                  <a:cxn ang="0">
                    <a:pos x="42862" y="90487"/>
                  </a:cxn>
                  <a:cxn ang="0">
                    <a:pos x="25400" y="84137"/>
                  </a:cxn>
                  <a:cxn ang="0">
                    <a:pos x="11112" y="76200"/>
                  </a:cxn>
                  <a:cxn ang="0">
                    <a:pos x="4762" y="69850"/>
                  </a:cxn>
                  <a:cxn ang="0">
                    <a:pos x="0" y="63500"/>
                  </a:cxn>
                  <a:cxn ang="0">
                    <a:pos x="0" y="63500"/>
                  </a:cxn>
                </a:cxnLst>
                <a:rect l="0" t="0" r="0" b="0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Freeform 12"/>
              <p:cNvSpPr/>
              <p:nvPr/>
            </p:nvSpPr>
            <p:spPr>
              <a:xfrm>
                <a:off x="2216151" y="5529263"/>
                <a:ext cx="1268413" cy="96838"/>
              </a:xfrm>
              <a:custGeom>
                <a:avLst/>
                <a:gdLst/>
                <a:ahLst/>
                <a:cxnLst>
                  <a:cxn ang="0">
                    <a:pos x="0" y="57150"/>
                  </a:cxn>
                  <a:cxn ang="0">
                    <a:pos x="1262062" y="0"/>
                  </a:cxn>
                  <a:cxn ang="0">
                    <a:pos x="1262062" y="0"/>
                  </a:cxn>
                  <a:cxn ang="0">
                    <a:pos x="1260475" y="6350"/>
                  </a:cxn>
                  <a:cxn ang="0">
                    <a:pos x="1262062" y="15875"/>
                  </a:cxn>
                  <a:cxn ang="0">
                    <a:pos x="1268413" y="36512"/>
                  </a:cxn>
                  <a:cxn ang="0">
                    <a:pos x="17462" y="96838"/>
                  </a:cxn>
                  <a:cxn ang="0">
                    <a:pos x="17462" y="96838"/>
                  </a:cxn>
                  <a:cxn ang="0">
                    <a:pos x="20637" y="82550"/>
                  </a:cxn>
                  <a:cxn ang="0">
                    <a:pos x="20637" y="73025"/>
                  </a:cxn>
                  <a:cxn ang="0">
                    <a:pos x="17462" y="68262"/>
                  </a:cxn>
                  <a:cxn ang="0">
                    <a:pos x="15875" y="63500"/>
                  </a:cxn>
                  <a:cxn ang="0">
                    <a:pos x="9525" y="61912"/>
                  </a:cxn>
                  <a:cxn ang="0">
                    <a:pos x="0" y="57150"/>
                  </a:cxn>
                  <a:cxn ang="0">
                    <a:pos x="0" y="57150"/>
                  </a:cxn>
                </a:cxnLst>
                <a:rect l="0" t="0" r="0" b="0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Freeform 13"/>
              <p:cNvSpPr/>
              <p:nvPr/>
            </p:nvSpPr>
            <p:spPr>
              <a:xfrm>
                <a:off x="2227263" y="5614988"/>
                <a:ext cx="1285875" cy="96838"/>
              </a:xfrm>
              <a:custGeom>
                <a:avLst/>
                <a:gdLst/>
                <a:ahLst/>
                <a:cxnLst>
                  <a:cxn ang="0">
                    <a:pos x="4762" y="57150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7937"/>
                  </a:cxn>
                  <a:cxn ang="0">
                    <a:pos x="1254125" y="17462"/>
                  </a:cxn>
                  <a:cxn ang="0">
                    <a:pos x="1262062" y="25400"/>
                  </a:cxn>
                  <a:cxn ang="0">
                    <a:pos x="1274762" y="31750"/>
                  </a:cxn>
                  <a:cxn ang="0">
                    <a:pos x="1274762" y="31750"/>
                  </a:cxn>
                  <a:cxn ang="0">
                    <a:pos x="1285875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6350" y="87312"/>
                  </a:cxn>
                  <a:cxn ang="0">
                    <a:pos x="9525" y="79375"/>
                  </a:cxn>
                  <a:cxn ang="0">
                    <a:pos x="6350" y="68262"/>
                  </a:cxn>
                  <a:cxn ang="0">
                    <a:pos x="4762" y="57150"/>
                  </a:cxn>
                  <a:cxn ang="0">
                    <a:pos x="4762" y="57150"/>
                  </a:cxn>
                </a:cxnLst>
                <a:rect l="0" t="0" r="0" b="0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Freeform 14"/>
              <p:cNvSpPr/>
              <p:nvPr/>
            </p:nvSpPr>
            <p:spPr>
              <a:xfrm>
                <a:off x="2219326" y="5713413"/>
                <a:ext cx="1262063" cy="96838"/>
              </a:xfrm>
              <a:custGeom>
                <a:avLst/>
                <a:gdLst/>
                <a:ahLst/>
                <a:cxnLst>
                  <a:cxn ang="0">
                    <a:pos x="0" y="60325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7300" y="12700"/>
                  </a:cxn>
                  <a:cxn ang="0">
                    <a:pos x="1262063" y="23812"/>
                  </a:cxn>
                  <a:cxn ang="0">
                    <a:pos x="1262063" y="34925"/>
                  </a:cxn>
                  <a:cxn ang="0">
                    <a:pos x="1262063" y="34925"/>
                  </a:cxn>
                  <a:cxn ang="0">
                    <a:pos x="1262063" y="38100"/>
                  </a:cxn>
                  <a:cxn ang="0">
                    <a:pos x="14287" y="96838"/>
                  </a:cxn>
                  <a:cxn ang="0">
                    <a:pos x="14287" y="96838"/>
                  </a:cxn>
                  <a:cxn ang="0">
                    <a:pos x="17462" y="88900"/>
                  </a:cxn>
                  <a:cxn ang="0">
                    <a:pos x="20637" y="79375"/>
                  </a:cxn>
                  <a:cxn ang="0">
                    <a:pos x="26987" y="68262"/>
                  </a:cxn>
                  <a:cxn ang="0">
                    <a:pos x="26987" y="65087"/>
                  </a:cxn>
                  <a:cxn ang="0">
                    <a:pos x="23812" y="61912"/>
                  </a:cxn>
                  <a:cxn ang="0">
                    <a:pos x="14287" y="60325"/>
                  </a:cxn>
                  <a:cxn ang="0">
                    <a:pos x="0" y="60325"/>
                  </a:cxn>
                  <a:cxn ang="0">
                    <a:pos x="0" y="60325"/>
                  </a:cxn>
                </a:cxnLst>
                <a:rect l="0" t="0" r="0" b="0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6" name="Freeform 15"/>
              <p:cNvSpPr/>
              <p:nvPr/>
            </p:nvSpPr>
            <p:spPr>
              <a:xfrm>
                <a:off x="2214563" y="5803900"/>
                <a:ext cx="1306513" cy="96838"/>
              </a:xfrm>
              <a:custGeom>
                <a:avLst/>
                <a:gdLst/>
                <a:ahLst/>
                <a:cxnLst>
                  <a:cxn ang="0">
                    <a:pos x="23812" y="57150"/>
                  </a:cxn>
                  <a:cxn ang="0">
                    <a:pos x="1260475" y="0"/>
                  </a:cxn>
                  <a:cxn ang="0">
                    <a:pos x="1260475" y="0"/>
                  </a:cxn>
                  <a:cxn ang="0">
                    <a:pos x="1260475" y="6350"/>
                  </a:cxn>
                  <a:cxn ang="0">
                    <a:pos x="1263650" y="11112"/>
                  </a:cxn>
                  <a:cxn ang="0">
                    <a:pos x="1270000" y="17462"/>
                  </a:cxn>
                  <a:cxn ang="0">
                    <a:pos x="1281112" y="20637"/>
                  </a:cxn>
                  <a:cxn ang="0">
                    <a:pos x="1281112" y="20637"/>
                  </a:cxn>
                  <a:cxn ang="0">
                    <a:pos x="1296987" y="28575"/>
                  </a:cxn>
                  <a:cxn ang="0">
                    <a:pos x="1306513" y="34925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4762" y="93662"/>
                  </a:cxn>
                  <a:cxn ang="0">
                    <a:pos x="4762" y="93662"/>
                  </a:cxn>
                  <a:cxn ang="0">
                    <a:pos x="17462" y="87312"/>
                  </a:cxn>
                  <a:cxn ang="0">
                    <a:pos x="22225" y="84137"/>
                  </a:cxn>
                  <a:cxn ang="0">
                    <a:pos x="23812" y="79375"/>
                  </a:cxn>
                  <a:cxn ang="0">
                    <a:pos x="25400" y="68262"/>
                  </a:cxn>
                  <a:cxn ang="0">
                    <a:pos x="23812" y="57150"/>
                  </a:cxn>
                  <a:cxn ang="0">
                    <a:pos x="23812" y="57150"/>
                  </a:cxn>
                </a:cxnLst>
                <a:rect l="0" t="0" r="0" b="0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7" name="Freeform 16"/>
              <p:cNvSpPr/>
              <p:nvPr/>
            </p:nvSpPr>
            <p:spPr>
              <a:xfrm>
                <a:off x="2227263" y="5895975"/>
                <a:ext cx="1250950" cy="96838"/>
              </a:xfrm>
              <a:custGeom>
                <a:avLst/>
                <a:gdLst/>
                <a:ahLst/>
                <a:cxnLst>
                  <a:cxn ang="0">
                    <a:pos x="0" y="58737"/>
                  </a:cxn>
                  <a:cxn ang="0">
                    <a:pos x="1247775" y="0"/>
                  </a:cxn>
                  <a:cxn ang="0">
                    <a:pos x="1247775" y="0"/>
                  </a:cxn>
                  <a:cxn ang="0">
                    <a:pos x="1244600" y="9525"/>
                  </a:cxn>
                  <a:cxn ang="0">
                    <a:pos x="1247775" y="17462"/>
                  </a:cxn>
                  <a:cxn ang="0">
                    <a:pos x="1250950" y="39687"/>
                  </a:cxn>
                  <a:cxn ang="0">
                    <a:pos x="11112" y="96838"/>
                  </a:cxn>
                  <a:cxn ang="0">
                    <a:pos x="11112" y="96838"/>
                  </a:cxn>
                  <a:cxn ang="0">
                    <a:pos x="12700" y="85725"/>
                  </a:cxn>
                  <a:cxn ang="0">
                    <a:pos x="12700" y="76200"/>
                  </a:cxn>
                  <a:cxn ang="0">
                    <a:pos x="9525" y="66675"/>
                  </a:cxn>
                  <a:cxn ang="0">
                    <a:pos x="0" y="58737"/>
                  </a:cxn>
                  <a:cxn ang="0">
                    <a:pos x="0" y="58737"/>
                  </a:cxn>
                </a:cxnLst>
                <a:rect l="0" t="0" r="0" b="0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8" name="Freeform 17"/>
              <p:cNvSpPr/>
              <p:nvPr/>
            </p:nvSpPr>
            <p:spPr>
              <a:xfrm>
                <a:off x="2246313" y="6029325"/>
                <a:ext cx="1254125" cy="311150"/>
              </a:xfrm>
              <a:custGeom>
                <a:avLst/>
                <a:gdLst/>
                <a:ahLst/>
                <a:cxnLst>
                  <a:cxn ang="0">
                    <a:pos x="587375" y="311150"/>
                  </a:cxn>
                  <a:cxn ang="0">
                    <a:pos x="587375" y="311150"/>
                  </a:cxn>
                  <a:cxn ang="0">
                    <a:pos x="484187" y="309562"/>
                  </a:cxn>
                  <a:cxn ang="0">
                    <a:pos x="427037" y="307975"/>
                  </a:cxn>
                  <a:cxn ang="0">
                    <a:pos x="369887" y="303212"/>
                  </a:cxn>
                  <a:cxn ang="0">
                    <a:pos x="319087" y="296862"/>
                  </a:cxn>
                  <a:cxn ang="0">
                    <a:pos x="273050" y="288925"/>
                  </a:cxn>
                  <a:cxn ang="0">
                    <a:pos x="258762" y="284162"/>
                  </a:cxn>
                  <a:cxn ang="0">
                    <a:pos x="246062" y="279400"/>
                  </a:cxn>
                  <a:cxn ang="0">
                    <a:pos x="234950" y="273050"/>
                  </a:cxn>
                  <a:cxn ang="0">
                    <a:pos x="233362" y="266700"/>
                  </a:cxn>
                  <a:cxn ang="0">
                    <a:pos x="233362" y="266700"/>
                  </a:cxn>
                  <a:cxn ang="0">
                    <a:pos x="228600" y="254000"/>
                  </a:cxn>
                  <a:cxn ang="0">
                    <a:pos x="222250" y="242887"/>
                  </a:cxn>
                  <a:cxn ang="0">
                    <a:pos x="211137" y="230187"/>
                  </a:cxn>
                  <a:cxn ang="0">
                    <a:pos x="198437" y="219075"/>
                  </a:cxn>
                  <a:cxn ang="0">
                    <a:pos x="157162" y="192087"/>
                  </a:cxn>
                  <a:cxn ang="0">
                    <a:pos x="101600" y="157162"/>
                  </a:cxn>
                  <a:cxn ang="0">
                    <a:pos x="101600" y="157162"/>
                  </a:cxn>
                  <a:cxn ang="0">
                    <a:pos x="82550" y="146050"/>
                  </a:cxn>
                  <a:cxn ang="0">
                    <a:pos x="66675" y="133350"/>
                  </a:cxn>
                  <a:cxn ang="0">
                    <a:pos x="52387" y="120650"/>
                  </a:cxn>
                  <a:cxn ang="0">
                    <a:pos x="36512" y="107950"/>
                  </a:cxn>
                  <a:cxn ang="0">
                    <a:pos x="17462" y="84137"/>
                  </a:cxn>
                  <a:cxn ang="0">
                    <a:pos x="0" y="58737"/>
                  </a:cxn>
                  <a:cxn ang="0">
                    <a:pos x="1254125" y="0"/>
                  </a:cxn>
                  <a:cxn ang="0">
                    <a:pos x="1254125" y="0"/>
                  </a:cxn>
                  <a:cxn ang="0">
                    <a:pos x="1247775" y="19050"/>
                  </a:cxn>
                  <a:cxn ang="0">
                    <a:pos x="1235075" y="38100"/>
                  </a:cxn>
                  <a:cxn ang="0">
                    <a:pos x="1222375" y="60325"/>
                  </a:cxn>
                  <a:cxn ang="0">
                    <a:pos x="1206500" y="79375"/>
                  </a:cxn>
                  <a:cxn ang="0">
                    <a:pos x="1189037" y="98425"/>
                  </a:cxn>
                  <a:cxn ang="0">
                    <a:pos x="1171575" y="120650"/>
                  </a:cxn>
                  <a:cxn ang="0">
                    <a:pos x="1128712" y="157162"/>
                  </a:cxn>
                  <a:cxn ang="0">
                    <a:pos x="1128712" y="157162"/>
                  </a:cxn>
                  <a:cxn ang="0">
                    <a:pos x="1104900" y="176212"/>
                  </a:cxn>
                  <a:cxn ang="0">
                    <a:pos x="1082675" y="193675"/>
                  </a:cxn>
                  <a:cxn ang="0">
                    <a:pos x="1042987" y="219075"/>
                  </a:cxn>
                  <a:cxn ang="0">
                    <a:pos x="1025525" y="231775"/>
                  </a:cxn>
                  <a:cxn ang="0">
                    <a:pos x="1012825" y="242887"/>
                  </a:cxn>
                  <a:cxn ang="0">
                    <a:pos x="1004887" y="254000"/>
                  </a:cxn>
                  <a:cxn ang="0">
                    <a:pos x="1000125" y="266700"/>
                  </a:cxn>
                  <a:cxn ang="0">
                    <a:pos x="1000125" y="266700"/>
                  </a:cxn>
                  <a:cxn ang="0">
                    <a:pos x="998537" y="268287"/>
                  </a:cxn>
                  <a:cxn ang="0">
                    <a:pos x="995362" y="273050"/>
                  </a:cxn>
                  <a:cxn ang="0">
                    <a:pos x="985837" y="279400"/>
                  </a:cxn>
                  <a:cxn ang="0">
                    <a:pos x="968375" y="284162"/>
                  </a:cxn>
                  <a:cxn ang="0">
                    <a:pos x="949325" y="288925"/>
                  </a:cxn>
                  <a:cxn ang="0">
                    <a:pos x="895350" y="296862"/>
                  </a:cxn>
                  <a:cxn ang="0">
                    <a:pos x="833437" y="303212"/>
                  </a:cxn>
                  <a:cxn ang="0">
                    <a:pos x="766762" y="307975"/>
                  </a:cxn>
                  <a:cxn ang="0">
                    <a:pos x="696912" y="309562"/>
                  </a:cxn>
                  <a:cxn ang="0">
                    <a:pos x="587375" y="311150"/>
                  </a:cxn>
                  <a:cxn ang="0">
                    <a:pos x="587375" y="311150"/>
                  </a:cxn>
                </a:cxnLst>
                <a:rect l="0" t="0" r="0" b="0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Freeform 18"/>
              <p:cNvSpPr/>
              <p:nvPr/>
            </p:nvSpPr>
            <p:spPr>
              <a:xfrm>
                <a:off x="2470151" y="6061075"/>
                <a:ext cx="361950" cy="279400"/>
              </a:xfrm>
              <a:custGeom>
                <a:avLst/>
                <a:gdLst/>
                <a:ahLst/>
                <a:cxnLst>
                  <a:cxn ang="0">
                    <a:pos x="130175" y="269875"/>
                  </a:cxn>
                  <a:cxn ang="0">
                    <a:pos x="130175" y="269875"/>
                  </a:cxn>
                  <a:cxn ang="0">
                    <a:pos x="115887" y="236537"/>
                  </a:cxn>
                  <a:cxn ang="0">
                    <a:pos x="103187" y="206375"/>
                  </a:cxn>
                  <a:cxn ang="0">
                    <a:pos x="82550" y="173037"/>
                  </a:cxn>
                  <a:cxn ang="0">
                    <a:pos x="53975" y="127000"/>
                  </a:cxn>
                  <a:cxn ang="0">
                    <a:pos x="53975" y="127000"/>
                  </a:cxn>
                  <a:cxn ang="0">
                    <a:pos x="39687" y="101600"/>
                  </a:cxn>
                  <a:cxn ang="0">
                    <a:pos x="23812" y="73025"/>
                  </a:cxn>
                  <a:cxn ang="0">
                    <a:pos x="0" y="15875"/>
                  </a:cxn>
                  <a:cxn ang="0">
                    <a:pos x="357187" y="0"/>
                  </a:cxn>
                  <a:cxn ang="0">
                    <a:pos x="357187" y="0"/>
                  </a:cxn>
                  <a:cxn ang="0">
                    <a:pos x="361950" y="65087"/>
                  </a:cxn>
                  <a:cxn ang="0">
                    <a:pos x="361950" y="127000"/>
                  </a:cxn>
                  <a:cxn ang="0">
                    <a:pos x="361950" y="127000"/>
                  </a:cxn>
                  <a:cxn ang="0">
                    <a:pos x="358775" y="174625"/>
                  </a:cxn>
                  <a:cxn ang="0">
                    <a:pos x="355600" y="211137"/>
                  </a:cxn>
                  <a:cxn ang="0">
                    <a:pos x="355600" y="241300"/>
                  </a:cxn>
                  <a:cxn ang="0">
                    <a:pos x="355600" y="257175"/>
                  </a:cxn>
                  <a:cxn ang="0">
                    <a:pos x="358775" y="273050"/>
                  </a:cxn>
                  <a:cxn ang="0">
                    <a:pos x="358775" y="273050"/>
                  </a:cxn>
                  <a:cxn ang="0">
                    <a:pos x="358775" y="279400"/>
                  </a:cxn>
                  <a:cxn ang="0">
                    <a:pos x="358775" y="279400"/>
                  </a:cxn>
                  <a:cxn ang="0">
                    <a:pos x="249237" y="277812"/>
                  </a:cxn>
                  <a:cxn ang="0">
                    <a:pos x="187325" y="273050"/>
                  </a:cxn>
                  <a:cxn ang="0">
                    <a:pos x="130175" y="269875"/>
                  </a:cxn>
                  <a:cxn ang="0">
                    <a:pos x="130175" y="269875"/>
                  </a:cxn>
                </a:cxnLst>
                <a:rect l="0" t="0" r="0" b="0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0" name="Freeform 19"/>
              <p:cNvSpPr/>
              <p:nvPr/>
            </p:nvSpPr>
            <p:spPr>
              <a:xfrm>
                <a:off x="3044826" y="5083175"/>
                <a:ext cx="512763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763" y="0"/>
                  </a:cxn>
                  <a:cxn ang="0">
                    <a:pos x="485775" y="222250"/>
                  </a:cxn>
                  <a:cxn ang="0">
                    <a:pos x="485775" y="222250"/>
                  </a:cxn>
                  <a:cxn ang="0">
                    <a:pos x="484187" y="233362"/>
                  </a:cxn>
                  <a:cxn ang="0">
                    <a:pos x="479425" y="241300"/>
                  </a:cxn>
                  <a:cxn ang="0">
                    <a:pos x="469900" y="249237"/>
                  </a:cxn>
                  <a:cxn ang="0">
                    <a:pos x="461962" y="255587"/>
                  </a:cxn>
                  <a:cxn ang="0">
                    <a:pos x="454025" y="260350"/>
                  </a:cxn>
                  <a:cxn ang="0">
                    <a:pos x="442912" y="265112"/>
                  </a:cxn>
                  <a:cxn ang="0">
                    <a:pos x="431800" y="266700"/>
                  </a:cxn>
                  <a:cxn ang="0">
                    <a:pos x="423862" y="266700"/>
                  </a:cxn>
                  <a:cxn ang="0">
                    <a:pos x="0" y="271463"/>
                  </a:cxn>
                  <a:cxn ang="0">
                    <a:pos x="0" y="0"/>
                  </a:cxn>
                </a:cxnLst>
                <a:rect l="0" t="0" r="0" b="0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1" name="Freeform 20"/>
              <p:cNvSpPr/>
              <p:nvPr/>
            </p:nvSpPr>
            <p:spPr>
              <a:xfrm>
                <a:off x="3049588" y="5083175"/>
                <a:ext cx="50800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8000" y="0"/>
                  </a:cxn>
                  <a:cxn ang="0">
                    <a:pos x="508000" y="0"/>
                  </a:cxn>
                  <a:cxn ang="0">
                    <a:pos x="481012" y="222250"/>
                  </a:cxn>
                  <a:cxn ang="0">
                    <a:pos x="481012" y="222250"/>
                  </a:cxn>
                  <a:cxn ang="0">
                    <a:pos x="479425" y="233362"/>
                  </a:cxn>
                  <a:cxn ang="0">
                    <a:pos x="474662" y="241300"/>
                  </a:cxn>
                  <a:cxn ang="0">
                    <a:pos x="465137" y="249237"/>
                  </a:cxn>
                  <a:cxn ang="0">
                    <a:pos x="457200" y="255587"/>
                  </a:cxn>
                  <a:cxn ang="0">
                    <a:pos x="449262" y="260350"/>
                  </a:cxn>
                  <a:cxn ang="0">
                    <a:pos x="438150" y="265112"/>
                  </a:cxn>
                  <a:cxn ang="0">
                    <a:pos x="427037" y="266700"/>
                  </a:cxn>
                  <a:cxn ang="0">
                    <a:pos x="419100" y="266700"/>
                  </a:cxn>
                  <a:cxn ang="0">
                    <a:pos x="41910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Freeform 21"/>
              <p:cNvSpPr/>
              <p:nvPr/>
            </p:nvSpPr>
            <p:spPr>
              <a:xfrm>
                <a:off x="3055938" y="5083175"/>
                <a:ext cx="50165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1650" y="0"/>
                  </a:cxn>
                  <a:cxn ang="0">
                    <a:pos x="501650" y="0"/>
                  </a:cxn>
                  <a:cxn ang="0">
                    <a:pos x="474662" y="222250"/>
                  </a:cxn>
                  <a:cxn ang="0">
                    <a:pos x="474662" y="222250"/>
                  </a:cxn>
                  <a:cxn ang="0">
                    <a:pos x="473075" y="233362"/>
                  </a:cxn>
                  <a:cxn ang="0">
                    <a:pos x="468312" y="241300"/>
                  </a:cxn>
                  <a:cxn ang="0">
                    <a:pos x="458787" y="247650"/>
                  </a:cxn>
                  <a:cxn ang="0">
                    <a:pos x="450850" y="254000"/>
                  </a:cxn>
                  <a:cxn ang="0">
                    <a:pos x="442912" y="260350"/>
                  </a:cxn>
                  <a:cxn ang="0">
                    <a:pos x="431800" y="265112"/>
                  </a:cxn>
                  <a:cxn ang="0">
                    <a:pos x="422275" y="266700"/>
                  </a:cxn>
                  <a:cxn ang="0">
                    <a:pos x="412750" y="266700"/>
                  </a:cxn>
                  <a:cxn ang="0">
                    <a:pos x="41275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3" name="Freeform 22"/>
              <p:cNvSpPr/>
              <p:nvPr/>
            </p:nvSpPr>
            <p:spPr>
              <a:xfrm>
                <a:off x="3062288" y="5083175"/>
                <a:ext cx="495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95300" y="0"/>
                  </a:cxn>
                  <a:cxn ang="0">
                    <a:pos x="495300" y="0"/>
                  </a:cxn>
                  <a:cxn ang="0">
                    <a:pos x="468312" y="222250"/>
                  </a:cxn>
                  <a:cxn ang="0">
                    <a:pos x="468312" y="222250"/>
                  </a:cxn>
                  <a:cxn ang="0">
                    <a:pos x="466725" y="233362"/>
                  </a:cxn>
                  <a:cxn ang="0">
                    <a:pos x="461962" y="241300"/>
                  </a:cxn>
                  <a:cxn ang="0">
                    <a:pos x="452437" y="247650"/>
                  </a:cxn>
                  <a:cxn ang="0">
                    <a:pos x="444500" y="254000"/>
                  </a:cxn>
                  <a:cxn ang="0">
                    <a:pos x="436562" y="260350"/>
                  </a:cxn>
                  <a:cxn ang="0">
                    <a:pos x="427037" y="265112"/>
                  </a:cxn>
                  <a:cxn ang="0">
                    <a:pos x="415925" y="266700"/>
                  </a:cxn>
                  <a:cxn ang="0">
                    <a:pos x="407987" y="266700"/>
                  </a:cxn>
                  <a:cxn ang="0">
                    <a:pos x="407987" y="266700"/>
                  </a:cxn>
                  <a:cxn ang="0">
                    <a:pos x="0" y="266700"/>
                  </a:cxn>
                  <a:cxn ang="0">
                    <a:pos x="0" y="2667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23"/>
              <p:cNvSpPr/>
              <p:nvPr/>
            </p:nvSpPr>
            <p:spPr>
              <a:xfrm>
                <a:off x="3068638" y="5083175"/>
                <a:ext cx="4889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8950" y="0"/>
                  </a:cxn>
                  <a:cxn ang="0">
                    <a:pos x="488950" y="0"/>
                  </a:cxn>
                  <a:cxn ang="0">
                    <a:pos x="461962" y="222250"/>
                  </a:cxn>
                  <a:cxn ang="0">
                    <a:pos x="461962" y="222250"/>
                  </a:cxn>
                  <a:cxn ang="0">
                    <a:pos x="460375" y="233362"/>
                  </a:cxn>
                  <a:cxn ang="0">
                    <a:pos x="455612" y="241300"/>
                  </a:cxn>
                  <a:cxn ang="0">
                    <a:pos x="446087" y="247650"/>
                  </a:cxn>
                  <a:cxn ang="0">
                    <a:pos x="439737" y="254000"/>
                  </a:cxn>
                  <a:cxn ang="0">
                    <a:pos x="430212" y="260350"/>
                  </a:cxn>
                  <a:cxn ang="0">
                    <a:pos x="420687" y="263525"/>
                  </a:cxn>
                  <a:cxn ang="0">
                    <a:pos x="409575" y="266700"/>
                  </a:cxn>
                  <a:cxn ang="0">
                    <a:pos x="401637" y="266700"/>
                  </a:cxn>
                  <a:cxn ang="0">
                    <a:pos x="401637" y="266700"/>
                  </a:cxn>
                  <a:cxn ang="0">
                    <a:pos x="0" y="265112"/>
                  </a:cxn>
                  <a:cxn ang="0">
                    <a:pos x="0" y="265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24"/>
              <p:cNvSpPr/>
              <p:nvPr/>
            </p:nvSpPr>
            <p:spPr>
              <a:xfrm>
                <a:off x="3074988" y="5083175"/>
                <a:ext cx="4826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2600" y="0"/>
                  </a:cxn>
                  <a:cxn ang="0">
                    <a:pos x="482600" y="0"/>
                  </a:cxn>
                  <a:cxn ang="0">
                    <a:pos x="455612" y="222250"/>
                  </a:cxn>
                  <a:cxn ang="0">
                    <a:pos x="455612" y="222250"/>
                  </a:cxn>
                  <a:cxn ang="0">
                    <a:pos x="454025" y="233362"/>
                  </a:cxn>
                  <a:cxn ang="0">
                    <a:pos x="449262" y="241300"/>
                  </a:cxn>
                  <a:cxn ang="0">
                    <a:pos x="442912" y="247650"/>
                  </a:cxn>
                  <a:cxn ang="0">
                    <a:pos x="433387" y="254000"/>
                  </a:cxn>
                  <a:cxn ang="0">
                    <a:pos x="423862" y="260350"/>
                  </a:cxn>
                  <a:cxn ang="0">
                    <a:pos x="414337" y="263525"/>
                  </a:cxn>
                  <a:cxn ang="0">
                    <a:pos x="403225" y="265112"/>
                  </a:cxn>
                  <a:cxn ang="0">
                    <a:pos x="395287" y="266700"/>
                  </a:cxn>
                  <a:cxn ang="0">
                    <a:pos x="395287" y="266700"/>
                  </a:cxn>
                  <a:cxn ang="0">
                    <a:pos x="0" y="263525"/>
                  </a:cxn>
                  <a:cxn ang="0">
                    <a:pos x="0" y="2635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25"/>
              <p:cNvSpPr/>
              <p:nvPr/>
            </p:nvSpPr>
            <p:spPr>
              <a:xfrm>
                <a:off x="3081338" y="5083175"/>
                <a:ext cx="4762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6250" y="0"/>
                  </a:cxn>
                  <a:cxn ang="0">
                    <a:pos x="476250" y="0"/>
                  </a:cxn>
                  <a:cxn ang="0">
                    <a:pos x="449262" y="222250"/>
                  </a:cxn>
                  <a:cxn ang="0">
                    <a:pos x="449262" y="222250"/>
                  </a:cxn>
                  <a:cxn ang="0">
                    <a:pos x="447675" y="233362"/>
                  </a:cxn>
                  <a:cxn ang="0">
                    <a:pos x="442912" y="241300"/>
                  </a:cxn>
                  <a:cxn ang="0">
                    <a:pos x="436562" y="247650"/>
                  </a:cxn>
                  <a:cxn ang="0">
                    <a:pos x="427037" y="254000"/>
                  </a:cxn>
                  <a:cxn ang="0">
                    <a:pos x="419100" y="258762"/>
                  </a:cxn>
                  <a:cxn ang="0">
                    <a:pos x="407987" y="263525"/>
                  </a:cxn>
                  <a:cxn ang="0">
                    <a:pos x="400050" y="265112"/>
                  </a:cxn>
                  <a:cxn ang="0">
                    <a:pos x="388937" y="266700"/>
                  </a:cxn>
                  <a:cxn ang="0">
                    <a:pos x="388937" y="266700"/>
                  </a:cxn>
                  <a:cxn ang="0">
                    <a:pos x="0" y="260350"/>
                  </a:cxn>
                  <a:cxn ang="0">
                    <a:pos x="0" y="2603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7" name="Freeform 26"/>
              <p:cNvSpPr/>
              <p:nvPr/>
            </p:nvSpPr>
            <p:spPr>
              <a:xfrm>
                <a:off x="3086101" y="5083175"/>
                <a:ext cx="4714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1488" y="0"/>
                  </a:cxn>
                  <a:cxn ang="0">
                    <a:pos x="471488" y="0"/>
                  </a:cxn>
                  <a:cxn ang="0">
                    <a:pos x="444500" y="222250"/>
                  </a:cxn>
                  <a:cxn ang="0">
                    <a:pos x="444500" y="222250"/>
                  </a:cxn>
                  <a:cxn ang="0">
                    <a:pos x="442912" y="233362"/>
                  </a:cxn>
                  <a:cxn ang="0">
                    <a:pos x="438150" y="241300"/>
                  </a:cxn>
                  <a:cxn ang="0">
                    <a:pos x="431800" y="247650"/>
                  </a:cxn>
                  <a:cxn ang="0">
                    <a:pos x="422275" y="254000"/>
                  </a:cxn>
                  <a:cxn ang="0">
                    <a:pos x="414337" y="258762"/>
                  </a:cxn>
                  <a:cxn ang="0">
                    <a:pos x="403225" y="263525"/>
                  </a:cxn>
                  <a:cxn ang="0">
                    <a:pos x="395287" y="265112"/>
                  </a:cxn>
                  <a:cxn ang="0">
                    <a:pos x="385762" y="266700"/>
                  </a:cxn>
                  <a:cxn ang="0">
                    <a:pos x="385762" y="266700"/>
                  </a:cxn>
                  <a:cxn ang="0">
                    <a:pos x="1587" y="258762"/>
                  </a:cxn>
                  <a:cxn ang="0">
                    <a:pos x="1587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Freeform 27"/>
              <p:cNvSpPr/>
              <p:nvPr/>
            </p:nvSpPr>
            <p:spPr>
              <a:xfrm>
                <a:off x="3092451" y="5083175"/>
                <a:ext cx="46513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65138" y="0"/>
                  </a:cxn>
                  <a:cxn ang="0">
                    <a:pos x="465138" y="0"/>
                  </a:cxn>
                  <a:cxn ang="0">
                    <a:pos x="438150" y="222250"/>
                  </a:cxn>
                  <a:cxn ang="0">
                    <a:pos x="438150" y="222250"/>
                  </a:cxn>
                  <a:cxn ang="0">
                    <a:pos x="436562" y="233362"/>
                  </a:cxn>
                  <a:cxn ang="0">
                    <a:pos x="431800" y="241300"/>
                  </a:cxn>
                  <a:cxn ang="0">
                    <a:pos x="425450" y="247650"/>
                  </a:cxn>
                  <a:cxn ang="0">
                    <a:pos x="415925" y="254000"/>
                  </a:cxn>
                  <a:cxn ang="0">
                    <a:pos x="407987" y="258762"/>
                  </a:cxn>
                  <a:cxn ang="0">
                    <a:pos x="396875" y="263525"/>
                  </a:cxn>
                  <a:cxn ang="0">
                    <a:pos x="388937" y="265112"/>
                  </a:cxn>
                  <a:cxn ang="0">
                    <a:pos x="379412" y="266700"/>
                  </a:cxn>
                  <a:cxn ang="0">
                    <a:pos x="379412" y="266700"/>
                  </a:cxn>
                  <a:cxn ang="0">
                    <a:pos x="0" y="258762"/>
                  </a:cxn>
                  <a:cxn ang="0">
                    <a:pos x="0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Freeform 28"/>
              <p:cNvSpPr/>
              <p:nvPr/>
            </p:nvSpPr>
            <p:spPr>
              <a:xfrm>
                <a:off x="3098801" y="5083175"/>
                <a:ext cx="4587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8788" y="0"/>
                  </a:cxn>
                  <a:cxn ang="0">
                    <a:pos x="458788" y="0"/>
                  </a:cxn>
                  <a:cxn ang="0">
                    <a:pos x="431800" y="222250"/>
                  </a:cxn>
                  <a:cxn ang="0">
                    <a:pos x="431800" y="222250"/>
                  </a:cxn>
                  <a:cxn ang="0">
                    <a:pos x="430212" y="233362"/>
                  </a:cxn>
                  <a:cxn ang="0">
                    <a:pos x="425450" y="239712"/>
                  </a:cxn>
                  <a:cxn ang="0">
                    <a:pos x="419100" y="247650"/>
                  </a:cxn>
                  <a:cxn ang="0">
                    <a:pos x="409575" y="254000"/>
                  </a:cxn>
                  <a:cxn ang="0">
                    <a:pos x="401637" y="258762"/>
                  </a:cxn>
                  <a:cxn ang="0">
                    <a:pos x="393700" y="263525"/>
                  </a:cxn>
                  <a:cxn ang="0">
                    <a:pos x="373062" y="266700"/>
                  </a:cxn>
                  <a:cxn ang="0">
                    <a:pos x="373062" y="266700"/>
                  </a:cxn>
                  <a:cxn ang="0">
                    <a:pos x="0" y="255587"/>
                  </a:cxn>
                  <a:cxn ang="0">
                    <a:pos x="0" y="25558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0" name="Freeform 29"/>
              <p:cNvSpPr/>
              <p:nvPr/>
            </p:nvSpPr>
            <p:spPr>
              <a:xfrm>
                <a:off x="3105151" y="5083175"/>
                <a:ext cx="45243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2438" y="0"/>
                  </a:cxn>
                  <a:cxn ang="0">
                    <a:pos x="452438" y="0"/>
                  </a:cxn>
                  <a:cxn ang="0">
                    <a:pos x="425450" y="222250"/>
                  </a:cxn>
                  <a:cxn ang="0">
                    <a:pos x="425450" y="222250"/>
                  </a:cxn>
                  <a:cxn ang="0">
                    <a:pos x="423862" y="233362"/>
                  </a:cxn>
                  <a:cxn ang="0">
                    <a:pos x="419100" y="239712"/>
                  </a:cxn>
                  <a:cxn ang="0">
                    <a:pos x="412750" y="247650"/>
                  </a:cxn>
                  <a:cxn ang="0">
                    <a:pos x="403225" y="254000"/>
                  </a:cxn>
                  <a:cxn ang="0">
                    <a:pos x="395287" y="258762"/>
                  </a:cxn>
                  <a:cxn ang="0">
                    <a:pos x="387350" y="263525"/>
                  </a:cxn>
                  <a:cxn ang="0">
                    <a:pos x="366712" y="265113"/>
                  </a:cxn>
                  <a:cxn ang="0">
                    <a:pos x="366712" y="265113"/>
                  </a:cxn>
                  <a:cxn ang="0">
                    <a:pos x="0" y="254000"/>
                  </a:cxn>
                  <a:cxn ang="0">
                    <a:pos x="0" y="2540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30"/>
              <p:cNvSpPr/>
              <p:nvPr/>
            </p:nvSpPr>
            <p:spPr>
              <a:xfrm>
                <a:off x="3111501" y="5083175"/>
                <a:ext cx="44608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46088" y="0"/>
                  </a:cxn>
                  <a:cxn ang="0">
                    <a:pos x="446088" y="0"/>
                  </a:cxn>
                  <a:cxn ang="0">
                    <a:pos x="419100" y="222250"/>
                  </a:cxn>
                  <a:cxn ang="0">
                    <a:pos x="419100" y="222250"/>
                  </a:cxn>
                  <a:cxn ang="0">
                    <a:pos x="417512" y="230187"/>
                  </a:cxn>
                  <a:cxn ang="0">
                    <a:pos x="412750" y="239712"/>
                  </a:cxn>
                  <a:cxn ang="0">
                    <a:pos x="406400" y="247650"/>
                  </a:cxn>
                  <a:cxn ang="0">
                    <a:pos x="396875" y="254000"/>
                  </a:cxn>
                  <a:cxn ang="0">
                    <a:pos x="388937" y="258762"/>
                  </a:cxn>
                  <a:cxn ang="0">
                    <a:pos x="381000" y="263525"/>
                  </a:cxn>
                  <a:cxn ang="0">
                    <a:pos x="363537" y="265113"/>
                  </a:cxn>
                  <a:cxn ang="0">
                    <a:pos x="363537" y="265113"/>
                  </a:cxn>
                  <a:cxn ang="0">
                    <a:pos x="0" y="252412"/>
                  </a:cxn>
                  <a:cxn ang="0">
                    <a:pos x="0" y="2524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Freeform 31"/>
              <p:cNvSpPr/>
              <p:nvPr/>
            </p:nvSpPr>
            <p:spPr>
              <a:xfrm>
                <a:off x="3116263" y="5083175"/>
                <a:ext cx="44132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41325" y="0"/>
                  </a:cxn>
                  <a:cxn ang="0">
                    <a:pos x="441325" y="0"/>
                  </a:cxn>
                  <a:cxn ang="0">
                    <a:pos x="414337" y="222250"/>
                  </a:cxn>
                  <a:cxn ang="0">
                    <a:pos x="414337" y="222250"/>
                  </a:cxn>
                  <a:cxn ang="0">
                    <a:pos x="412750" y="230187"/>
                  </a:cxn>
                  <a:cxn ang="0">
                    <a:pos x="407987" y="239712"/>
                  </a:cxn>
                  <a:cxn ang="0">
                    <a:pos x="401637" y="247650"/>
                  </a:cxn>
                  <a:cxn ang="0">
                    <a:pos x="392112" y="252412"/>
                  </a:cxn>
                  <a:cxn ang="0">
                    <a:pos x="384175" y="258762"/>
                  </a:cxn>
                  <a:cxn ang="0">
                    <a:pos x="376237" y="263525"/>
                  </a:cxn>
                  <a:cxn ang="0">
                    <a:pos x="358775" y="265113"/>
                  </a:cxn>
                  <a:cxn ang="0">
                    <a:pos x="358775" y="265113"/>
                  </a:cxn>
                  <a:cxn ang="0">
                    <a:pos x="0" y="249237"/>
                  </a:cxn>
                  <a:cxn ang="0">
                    <a:pos x="0" y="2492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Freeform 32"/>
              <p:cNvSpPr/>
              <p:nvPr/>
            </p:nvSpPr>
            <p:spPr>
              <a:xfrm>
                <a:off x="3122613" y="5083175"/>
                <a:ext cx="43497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34975" y="0"/>
                  </a:cxn>
                  <a:cxn ang="0">
                    <a:pos x="434975" y="0"/>
                  </a:cxn>
                  <a:cxn ang="0">
                    <a:pos x="407987" y="222250"/>
                  </a:cxn>
                  <a:cxn ang="0">
                    <a:pos x="407987" y="222250"/>
                  </a:cxn>
                  <a:cxn ang="0">
                    <a:pos x="406400" y="230187"/>
                  </a:cxn>
                  <a:cxn ang="0">
                    <a:pos x="401637" y="239712"/>
                  </a:cxn>
                  <a:cxn ang="0">
                    <a:pos x="395287" y="247650"/>
                  </a:cxn>
                  <a:cxn ang="0">
                    <a:pos x="388937" y="252412"/>
                  </a:cxn>
                  <a:cxn ang="0">
                    <a:pos x="379412" y="258762"/>
                  </a:cxn>
                  <a:cxn ang="0">
                    <a:pos x="369887" y="260350"/>
                  </a:cxn>
                  <a:cxn ang="0">
                    <a:pos x="352425" y="265113"/>
                  </a:cxn>
                  <a:cxn ang="0">
                    <a:pos x="352425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4" name="Freeform 33"/>
              <p:cNvSpPr/>
              <p:nvPr/>
            </p:nvSpPr>
            <p:spPr>
              <a:xfrm>
                <a:off x="3128963" y="5083175"/>
                <a:ext cx="42862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8625" y="0"/>
                  </a:cxn>
                  <a:cxn ang="0">
                    <a:pos x="428625" y="0"/>
                  </a:cxn>
                  <a:cxn ang="0">
                    <a:pos x="401637" y="222250"/>
                  </a:cxn>
                  <a:cxn ang="0">
                    <a:pos x="401637" y="222250"/>
                  </a:cxn>
                  <a:cxn ang="0">
                    <a:pos x="400050" y="230187"/>
                  </a:cxn>
                  <a:cxn ang="0">
                    <a:pos x="395287" y="239712"/>
                  </a:cxn>
                  <a:cxn ang="0">
                    <a:pos x="388937" y="246062"/>
                  </a:cxn>
                  <a:cxn ang="0">
                    <a:pos x="382587" y="252412"/>
                  </a:cxn>
                  <a:cxn ang="0">
                    <a:pos x="373062" y="258762"/>
                  </a:cxn>
                  <a:cxn ang="0">
                    <a:pos x="365125" y="260350"/>
                  </a:cxn>
                  <a:cxn ang="0">
                    <a:pos x="347662" y="265113"/>
                  </a:cxn>
                  <a:cxn ang="0">
                    <a:pos x="347662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5" name="Freeform 34"/>
              <p:cNvSpPr/>
              <p:nvPr/>
            </p:nvSpPr>
            <p:spPr>
              <a:xfrm>
                <a:off x="3135313" y="5083175"/>
                <a:ext cx="42227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2275" y="0"/>
                  </a:cxn>
                  <a:cxn ang="0">
                    <a:pos x="422275" y="0"/>
                  </a:cxn>
                  <a:cxn ang="0">
                    <a:pos x="395287" y="222250"/>
                  </a:cxn>
                  <a:cxn ang="0">
                    <a:pos x="395287" y="222250"/>
                  </a:cxn>
                  <a:cxn ang="0">
                    <a:pos x="393700" y="230187"/>
                  </a:cxn>
                  <a:cxn ang="0">
                    <a:pos x="388937" y="239712"/>
                  </a:cxn>
                  <a:cxn ang="0">
                    <a:pos x="382587" y="246062"/>
                  </a:cxn>
                  <a:cxn ang="0">
                    <a:pos x="376237" y="252412"/>
                  </a:cxn>
                  <a:cxn ang="0">
                    <a:pos x="358775" y="260350"/>
                  </a:cxn>
                  <a:cxn ang="0">
                    <a:pos x="341312" y="265113"/>
                  </a:cxn>
                  <a:cxn ang="0">
                    <a:pos x="341312" y="265113"/>
                  </a:cxn>
                  <a:cxn ang="0">
                    <a:pos x="0" y="246062"/>
                  </a:cxn>
                  <a:cxn ang="0">
                    <a:pos x="0" y="2460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6" name="Freeform 35"/>
              <p:cNvSpPr/>
              <p:nvPr/>
            </p:nvSpPr>
            <p:spPr>
              <a:xfrm>
                <a:off x="3138488" y="5083175"/>
                <a:ext cx="41910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9100" y="0"/>
                  </a:cxn>
                  <a:cxn ang="0">
                    <a:pos x="419100" y="0"/>
                  </a:cxn>
                  <a:cxn ang="0">
                    <a:pos x="392112" y="222250"/>
                  </a:cxn>
                  <a:cxn ang="0">
                    <a:pos x="392112" y="222250"/>
                  </a:cxn>
                  <a:cxn ang="0">
                    <a:pos x="390525" y="230187"/>
                  </a:cxn>
                  <a:cxn ang="0">
                    <a:pos x="385762" y="239712"/>
                  </a:cxn>
                  <a:cxn ang="0">
                    <a:pos x="379412" y="246062"/>
                  </a:cxn>
                  <a:cxn ang="0">
                    <a:pos x="373062" y="252412"/>
                  </a:cxn>
                  <a:cxn ang="0">
                    <a:pos x="355600" y="260350"/>
                  </a:cxn>
                  <a:cxn ang="0">
                    <a:pos x="338137" y="265113"/>
                  </a:cxn>
                  <a:cxn ang="0">
                    <a:pos x="338137" y="265113"/>
                  </a:cxn>
                  <a:cxn ang="0">
                    <a:pos x="0" y="242887"/>
                  </a:cxn>
                  <a:cxn ang="0">
                    <a:pos x="0" y="24288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Freeform 36"/>
              <p:cNvSpPr/>
              <p:nvPr/>
            </p:nvSpPr>
            <p:spPr>
              <a:xfrm>
                <a:off x="3144838" y="5083175"/>
                <a:ext cx="41275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2750" y="0"/>
                  </a:cxn>
                  <a:cxn ang="0">
                    <a:pos x="412750" y="0"/>
                  </a:cxn>
                  <a:cxn ang="0">
                    <a:pos x="385762" y="222250"/>
                  </a:cxn>
                  <a:cxn ang="0">
                    <a:pos x="385762" y="222250"/>
                  </a:cxn>
                  <a:cxn ang="0">
                    <a:pos x="384175" y="230187"/>
                  </a:cxn>
                  <a:cxn ang="0">
                    <a:pos x="379412" y="239712"/>
                  </a:cxn>
                  <a:cxn ang="0">
                    <a:pos x="373062" y="246062"/>
                  </a:cxn>
                  <a:cxn ang="0">
                    <a:pos x="366712" y="252412"/>
                  </a:cxn>
                  <a:cxn ang="0">
                    <a:pos x="349250" y="260350"/>
                  </a:cxn>
                  <a:cxn ang="0">
                    <a:pos x="331787" y="265113"/>
                  </a:cxn>
                  <a:cxn ang="0">
                    <a:pos x="331787" y="265113"/>
                  </a:cxn>
                  <a:cxn ang="0">
                    <a:pos x="0" y="241300"/>
                  </a:cxn>
                  <a:cxn ang="0">
                    <a:pos x="0" y="24130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8" name="Freeform 37"/>
              <p:cNvSpPr/>
              <p:nvPr/>
            </p:nvSpPr>
            <p:spPr>
              <a:xfrm>
                <a:off x="3152776" y="5083175"/>
                <a:ext cx="40481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04813" y="0"/>
                  </a:cxn>
                  <a:cxn ang="0">
                    <a:pos x="404813" y="0"/>
                  </a:cxn>
                  <a:cxn ang="0">
                    <a:pos x="377825" y="222250"/>
                  </a:cxn>
                  <a:cxn ang="0">
                    <a:pos x="377825" y="222250"/>
                  </a:cxn>
                  <a:cxn ang="0">
                    <a:pos x="376237" y="230187"/>
                  </a:cxn>
                  <a:cxn ang="0">
                    <a:pos x="371475" y="239712"/>
                  </a:cxn>
                  <a:cxn ang="0">
                    <a:pos x="365125" y="246062"/>
                  </a:cxn>
                  <a:cxn ang="0">
                    <a:pos x="358775" y="252412"/>
                  </a:cxn>
                  <a:cxn ang="0">
                    <a:pos x="341312" y="260350"/>
                  </a:cxn>
                  <a:cxn ang="0">
                    <a:pos x="325437" y="265113"/>
                  </a:cxn>
                  <a:cxn ang="0">
                    <a:pos x="325437" y="265113"/>
                  </a:cxn>
                  <a:cxn ang="0">
                    <a:pos x="0" y="239712"/>
                  </a:cxn>
                  <a:cxn ang="0">
                    <a:pos x="0" y="239712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Freeform 38"/>
              <p:cNvSpPr/>
              <p:nvPr/>
            </p:nvSpPr>
            <p:spPr>
              <a:xfrm>
                <a:off x="3159126" y="5083175"/>
                <a:ext cx="39846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98463" y="0"/>
                  </a:cxn>
                  <a:cxn ang="0">
                    <a:pos x="398463" y="0"/>
                  </a:cxn>
                  <a:cxn ang="0">
                    <a:pos x="371475" y="222250"/>
                  </a:cxn>
                  <a:cxn ang="0">
                    <a:pos x="371475" y="222250"/>
                  </a:cxn>
                  <a:cxn ang="0">
                    <a:pos x="369887" y="230187"/>
                  </a:cxn>
                  <a:cxn ang="0">
                    <a:pos x="365125" y="239712"/>
                  </a:cxn>
                  <a:cxn ang="0">
                    <a:pos x="358775" y="246062"/>
                  </a:cxn>
                  <a:cxn ang="0">
                    <a:pos x="352425" y="252412"/>
                  </a:cxn>
                  <a:cxn ang="0">
                    <a:pos x="336550" y="260350"/>
                  </a:cxn>
                  <a:cxn ang="0">
                    <a:pos x="319087" y="265113"/>
                  </a:cxn>
                  <a:cxn ang="0">
                    <a:pos x="319087" y="265113"/>
                  </a:cxn>
                  <a:cxn ang="0">
                    <a:pos x="0" y="236537"/>
                  </a:cxn>
                  <a:cxn ang="0">
                    <a:pos x="0" y="2365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Freeform 39"/>
              <p:cNvSpPr/>
              <p:nvPr/>
            </p:nvSpPr>
            <p:spPr>
              <a:xfrm>
                <a:off x="3162301" y="5083175"/>
                <a:ext cx="3952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95288" y="0"/>
                  </a:cxn>
                  <a:cxn ang="0">
                    <a:pos x="395288" y="0"/>
                  </a:cxn>
                  <a:cxn ang="0">
                    <a:pos x="368300" y="222250"/>
                  </a:cxn>
                  <a:cxn ang="0">
                    <a:pos x="368300" y="222250"/>
                  </a:cxn>
                  <a:cxn ang="0">
                    <a:pos x="366712" y="230187"/>
                  </a:cxn>
                  <a:cxn ang="0">
                    <a:pos x="361950" y="239712"/>
                  </a:cxn>
                  <a:cxn ang="0">
                    <a:pos x="357187" y="246062"/>
                  </a:cxn>
                  <a:cxn ang="0">
                    <a:pos x="349250" y="252412"/>
                  </a:cxn>
                  <a:cxn ang="0">
                    <a:pos x="333375" y="260350"/>
                  </a:cxn>
                  <a:cxn ang="0">
                    <a:pos x="315912" y="263525"/>
                  </a:cxn>
                  <a:cxn ang="0">
                    <a:pos x="31591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Freeform 40"/>
              <p:cNvSpPr/>
              <p:nvPr/>
            </p:nvSpPr>
            <p:spPr>
              <a:xfrm>
                <a:off x="3168651" y="5083175"/>
                <a:ext cx="38893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8938" y="0"/>
                  </a:cxn>
                  <a:cxn ang="0">
                    <a:pos x="388938" y="0"/>
                  </a:cxn>
                  <a:cxn ang="0">
                    <a:pos x="361950" y="222250"/>
                  </a:cxn>
                  <a:cxn ang="0">
                    <a:pos x="361950" y="222250"/>
                  </a:cxn>
                  <a:cxn ang="0">
                    <a:pos x="360362" y="230187"/>
                  </a:cxn>
                  <a:cxn ang="0">
                    <a:pos x="355600" y="239712"/>
                  </a:cxn>
                  <a:cxn ang="0">
                    <a:pos x="350837" y="246062"/>
                  </a:cxn>
                  <a:cxn ang="0">
                    <a:pos x="342900" y="252412"/>
                  </a:cxn>
                  <a:cxn ang="0">
                    <a:pos x="327025" y="258762"/>
                  </a:cxn>
                  <a:cxn ang="0">
                    <a:pos x="309562" y="263525"/>
                  </a:cxn>
                  <a:cxn ang="0">
                    <a:pos x="30956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2" name="Freeform 41"/>
              <p:cNvSpPr/>
              <p:nvPr/>
            </p:nvSpPr>
            <p:spPr>
              <a:xfrm>
                <a:off x="3175001" y="5083175"/>
                <a:ext cx="3825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2588" y="0"/>
                  </a:cxn>
                  <a:cxn ang="0">
                    <a:pos x="382588" y="0"/>
                  </a:cxn>
                  <a:cxn ang="0">
                    <a:pos x="355600" y="222250"/>
                  </a:cxn>
                  <a:cxn ang="0">
                    <a:pos x="355600" y="222250"/>
                  </a:cxn>
                  <a:cxn ang="0">
                    <a:pos x="354012" y="230187"/>
                  </a:cxn>
                  <a:cxn ang="0">
                    <a:pos x="349250" y="239712"/>
                  </a:cxn>
                  <a:cxn ang="0">
                    <a:pos x="344487" y="246062"/>
                  </a:cxn>
                  <a:cxn ang="0">
                    <a:pos x="336550" y="249237"/>
                  </a:cxn>
                  <a:cxn ang="0">
                    <a:pos x="320675" y="258762"/>
                  </a:cxn>
                  <a:cxn ang="0">
                    <a:pos x="306387" y="263525"/>
                  </a:cxn>
                  <a:cxn ang="0">
                    <a:pos x="306387" y="263525"/>
                  </a:cxn>
                  <a:cxn ang="0">
                    <a:pos x="0" y="233362"/>
                  </a:cxn>
                  <a:cxn ang="0">
                    <a:pos x="0" y="233362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3" name="Freeform 42"/>
              <p:cNvSpPr/>
              <p:nvPr/>
            </p:nvSpPr>
            <p:spPr>
              <a:xfrm>
                <a:off x="3182938" y="5083175"/>
                <a:ext cx="37465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74650" y="0"/>
                  </a:cxn>
                  <a:cxn ang="0">
                    <a:pos x="374650" y="0"/>
                  </a:cxn>
                  <a:cxn ang="0">
                    <a:pos x="347662" y="222250"/>
                  </a:cxn>
                  <a:cxn ang="0">
                    <a:pos x="347662" y="222250"/>
                  </a:cxn>
                  <a:cxn ang="0">
                    <a:pos x="346075" y="230187"/>
                  </a:cxn>
                  <a:cxn ang="0">
                    <a:pos x="341312" y="239712"/>
                  </a:cxn>
                  <a:cxn ang="0">
                    <a:pos x="336550" y="246062"/>
                  </a:cxn>
                  <a:cxn ang="0">
                    <a:pos x="330200" y="249237"/>
                  </a:cxn>
                  <a:cxn ang="0">
                    <a:pos x="312737" y="258762"/>
                  </a:cxn>
                  <a:cxn ang="0">
                    <a:pos x="298450" y="263525"/>
                  </a:cxn>
                  <a:cxn ang="0">
                    <a:pos x="298450" y="263525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4" name="Freeform 43"/>
              <p:cNvSpPr/>
              <p:nvPr/>
            </p:nvSpPr>
            <p:spPr>
              <a:xfrm>
                <a:off x="3189288" y="5083175"/>
                <a:ext cx="36830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68300" y="0"/>
                  </a:cxn>
                  <a:cxn ang="0">
                    <a:pos x="368300" y="0"/>
                  </a:cxn>
                  <a:cxn ang="0">
                    <a:pos x="341312" y="222250"/>
                  </a:cxn>
                  <a:cxn ang="0">
                    <a:pos x="341312" y="222250"/>
                  </a:cxn>
                  <a:cxn ang="0">
                    <a:pos x="339725" y="230187"/>
                  </a:cxn>
                  <a:cxn ang="0">
                    <a:pos x="334962" y="239712"/>
                  </a:cxn>
                  <a:cxn ang="0">
                    <a:pos x="330200" y="246062"/>
                  </a:cxn>
                  <a:cxn ang="0">
                    <a:pos x="323850" y="249237"/>
                  </a:cxn>
                  <a:cxn ang="0">
                    <a:pos x="309562" y="258762"/>
                  </a:cxn>
                  <a:cxn ang="0">
                    <a:pos x="292100" y="263525"/>
                  </a:cxn>
                  <a:cxn ang="0">
                    <a:pos x="292100" y="263525"/>
                  </a:cxn>
                  <a:cxn ang="0">
                    <a:pos x="0" y="228600"/>
                  </a:cxn>
                  <a:cxn ang="0">
                    <a:pos x="0" y="22860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5" name="Freeform 44"/>
              <p:cNvSpPr/>
              <p:nvPr/>
            </p:nvSpPr>
            <p:spPr>
              <a:xfrm>
                <a:off x="3192463" y="5083175"/>
                <a:ext cx="36512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65125" y="0"/>
                  </a:cxn>
                  <a:cxn ang="0">
                    <a:pos x="365125" y="0"/>
                  </a:cxn>
                  <a:cxn ang="0">
                    <a:pos x="338137" y="222250"/>
                  </a:cxn>
                  <a:cxn ang="0">
                    <a:pos x="338137" y="222250"/>
                  </a:cxn>
                  <a:cxn ang="0">
                    <a:pos x="336550" y="230187"/>
                  </a:cxn>
                  <a:cxn ang="0">
                    <a:pos x="331787" y="236537"/>
                  </a:cxn>
                  <a:cxn ang="0">
                    <a:pos x="327025" y="242887"/>
                  </a:cxn>
                  <a:cxn ang="0">
                    <a:pos x="320675" y="249237"/>
                  </a:cxn>
                  <a:cxn ang="0">
                    <a:pos x="306387" y="258762"/>
                  </a:cxn>
                  <a:cxn ang="0">
                    <a:pos x="290512" y="263525"/>
                  </a:cxn>
                  <a:cxn ang="0">
                    <a:pos x="290512" y="263525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6" name="Freeform 45"/>
              <p:cNvSpPr/>
              <p:nvPr/>
            </p:nvSpPr>
            <p:spPr>
              <a:xfrm>
                <a:off x="3198813" y="5083175"/>
                <a:ext cx="35877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58775" y="0"/>
                  </a:cxn>
                  <a:cxn ang="0">
                    <a:pos x="358775" y="0"/>
                  </a:cxn>
                  <a:cxn ang="0">
                    <a:pos x="331787" y="222250"/>
                  </a:cxn>
                  <a:cxn ang="0">
                    <a:pos x="331787" y="222250"/>
                  </a:cxn>
                  <a:cxn ang="0">
                    <a:pos x="330200" y="230187"/>
                  </a:cxn>
                  <a:cxn ang="0">
                    <a:pos x="325437" y="236537"/>
                  </a:cxn>
                  <a:cxn ang="0">
                    <a:pos x="320675" y="242887"/>
                  </a:cxn>
                  <a:cxn ang="0">
                    <a:pos x="314325" y="249237"/>
                  </a:cxn>
                  <a:cxn ang="0">
                    <a:pos x="300037" y="258762"/>
                  </a:cxn>
                  <a:cxn ang="0">
                    <a:pos x="284162" y="263525"/>
                  </a:cxn>
                  <a:cxn ang="0">
                    <a:pos x="28416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Freeform 46"/>
              <p:cNvSpPr/>
              <p:nvPr/>
            </p:nvSpPr>
            <p:spPr>
              <a:xfrm>
                <a:off x="3205163" y="5083175"/>
                <a:ext cx="35242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52425" y="0"/>
                  </a:cxn>
                  <a:cxn ang="0">
                    <a:pos x="352425" y="0"/>
                  </a:cxn>
                  <a:cxn ang="0">
                    <a:pos x="325437" y="222250"/>
                  </a:cxn>
                  <a:cxn ang="0">
                    <a:pos x="325437" y="222250"/>
                  </a:cxn>
                  <a:cxn ang="0">
                    <a:pos x="323850" y="230187"/>
                  </a:cxn>
                  <a:cxn ang="0">
                    <a:pos x="319087" y="236537"/>
                  </a:cxn>
                  <a:cxn ang="0">
                    <a:pos x="314325" y="242887"/>
                  </a:cxn>
                  <a:cxn ang="0">
                    <a:pos x="307975" y="249237"/>
                  </a:cxn>
                  <a:cxn ang="0">
                    <a:pos x="293687" y="258762"/>
                  </a:cxn>
                  <a:cxn ang="0">
                    <a:pos x="277812" y="263525"/>
                  </a:cxn>
                  <a:cxn ang="0">
                    <a:pos x="27781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Freeform 47"/>
              <p:cNvSpPr/>
              <p:nvPr/>
            </p:nvSpPr>
            <p:spPr>
              <a:xfrm>
                <a:off x="3211513" y="5083175"/>
                <a:ext cx="34607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46075" y="0"/>
                  </a:cxn>
                  <a:cxn ang="0">
                    <a:pos x="346075" y="0"/>
                  </a:cxn>
                  <a:cxn ang="0">
                    <a:pos x="319087" y="222250"/>
                  </a:cxn>
                  <a:cxn ang="0">
                    <a:pos x="319087" y="222250"/>
                  </a:cxn>
                  <a:cxn ang="0">
                    <a:pos x="317500" y="230187"/>
                  </a:cxn>
                  <a:cxn ang="0">
                    <a:pos x="312737" y="236537"/>
                  </a:cxn>
                  <a:cxn ang="0">
                    <a:pos x="307975" y="242887"/>
                  </a:cxn>
                  <a:cxn ang="0">
                    <a:pos x="301625" y="249237"/>
                  </a:cxn>
                  <a:cxn ang="0">
                    <a:pos x="287337" y="258762"/>
                  </a:cxn>
                  <a:cxn ang="0">
                    <a:pos x="271462" y="263525"/>
                  </a:cxn>
                  <a:cxn ang="0">
                    <a:pos x="271462" y="263525"/>
                  </a:cxn>
                  <a:cxn ang="0">
                    <a:pos x="0" y="222250"/>
                  </a:cxn>
                  <a:cxn ang="0">
                    <a:pos x="0" y="2222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9" name="Freeform 48"/>
              <p:cNvSpPr/>
              <p:nvPr/>
            </p:nvSpPr>
            <p:spPr>
              <a:xfrm>
                <a:off x="3216276" y="5083175"/>
                <a:ext cx="3413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41313" y="0"/>
                  </a:cxn>
                  <a:cxn ang="0">
                    <a:pos x="341313" y="0"/>
                  </a:cxn>
                  <a:cxn ang="0">
                    <a:pos x="314325" y="222250"/>
                  </a:cxn>
                  <a:cxn ang="0">
                    <a:pos x="314325" y="222250"/>
                  </a:cxn>
                  <a:cxn ang="0">
                    <a:pos x="312737" y="230187"/>
                  </a:cxn>
                  <a:cxn ang="0">
                    <a:pos x="309562" y="236537"/>
                  </a:cxn>
                  <a:cxn ang="0">
                    <a:pos x="303212" y="242887"/>
                  </a:cxn>
                  <a:cxn ang="0">
                    <a:pos x="296862" y="249237"/>
                  </a:cxn>
                  <a:cxn ang="0">
                    <a:pos x="282575" y="258762"/>
                  </a:cxn>
                  <a:cxn ang="0">
                    <a:pos x="268287" y="260350"/>
                  </a:cxn>
                  <a:cxn ang="0">
                    <a:pos x="268287" y="260350"/>
                  </a:cxn>
                  <a:cxn ang="0">
                    <a:pos x="0" y="219075"/>
                  </a:cxn>
                  <a:cxn ang="0">
                    <a:pos x="0" y="2190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Freeform 49"/>
              <p:cNvSpPr/>
              <p:nvPr/>
            </p:nvSpPr>
            <p:spPr>
              <a:xfrm>
                <a:off x="3222626" y="5083175"/>
                <a:ext cx="3349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34963" y="0"/>
                  </a:cxn>
                  <a:cxn ang="0">
                    <a:pos x="334963" y="0"/>
                  </a:cxn>
                  <a:cxn ang="0">
                    <a:pos x="307975" y="222250"/>
                  </a:cxn>
                  <a:cxn ang="0">
                    <a:pos x="307975" y="222250"/>
                  </a:cxn>
                  <a:cxn ang="0">
                    <a:pos x="306387" y="230187"/>
                  </a:cxn>
                  <a:cxn ang="0">
                    <a:pos x="303212" y="236537"/>
                  </a:cxn>
                  <a:cxn ang="0">
                    <a:pos x="296862" y="242887"/>
                  </a:cxn>
                  <a:cxn ang="0">
                    <a:pos x="290512" y="249237"/>
                  </a:cxn>
                  <a:cxn ang="0">
                    <a:pos x="277812" y="255587"/>
                  </a:cxn>
                  <a:cxn ang="0">
                    <a:pos x="261937" y="260350"/>
                  </a:cxn>
                  <a:cxn ang="0">
                    <a:pos x="261937" y="260350"/>
                  </a:cxn>
                  <a:cxn ang="0">
                    <a:pos x="0" y="217487"/>
                  </a:cxn>
                  <a:cxn ang="0">
                    <a:pos x="0" y="2174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Freeform 50"/>
              <p:cNvSpPr/>
              <p:nvPr/>
            </p:nvSpPr>
            <p:spPr>
              <a:xfrm>
                <a:off x="3228976" y="5083175"/>
                <a:ext cx="3286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8613" y="0"/>
                  </a:cxn>
                  <a:cxn ang="0">
                    <a:pos x="328613" y="0"/>
                  </a:cxn>
                  <a:cxn ang="0">
                    <a:pos x="301625" y="222250"/>
                  </a:cxn>
                  <a:cxn ang="0">
                    <a:pos x="301625" y="222250"/>
                  </a:cxn>
                  <a:cxn ang="0">
                    <a:pos x="300037" y="230187"/>
                  </a:cxn>
                  <a:cxn ang="0">
                    <a:pos x="296862" y="236537"/>
                  </a:cxn>
                  <a:cxn ang="0">
                    <a:pos x="290512" y="242887"/>
                  </a:cxn>
                  <a:cxn ang="0">
                    <a:pos x="284162" y="247650"/>
                  </a:cxn>
                  <a:cxn ang="0">
                    <a:pos x="271462" y="255587"/>
                  </a:cxn>
                  <a:cxn ang="0">
                    <a:pos x="255587" y="260350"/>
                  </a:cxn>
                  <a:cxn ang="0">
                    <a:pos x="255587" y="260350"/>
                  </a:cxn>
                  <a:cxn ang="0">
                    <a:pos x="0" y="215900"/>
                  </a:cxn>
                  <a:cxn ang="0">
                    <a:pos x="0" y="21590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Freeform 51"/>
              <p:cNvSpPr/>
              <p:nvPr/>
            </p:nvSpPr>
            <p:spPr>
              <a:xfrm>
                <a:off x="3235326" y="5083175"/>
                <a:ext cx="3222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2263" y="0"/>
                  </a:cxn>
                  <a:cxn ang="0">
                    <a:pos x="322263" y="0"/>
                  </a:cxn>
                  <a:cxn ang="0">
                    <a:pos x="295275" y="222250"/>
                  </a:cxn>
                  <a:cxn ang="0">
                    <a:pos x="295275" y="222250"/>
                  </a:cxn>
                  <a:cxn ang="0">
                    <a:pos x="293687" y="230187"/>
                  </a:cxn>
                  <a:cxn ang="0">
                    <a:pos x="290512" y="236537"/>
                  </a:cxn>
                  <a:cxn ang="0">
                    <a:pos x="284162" y="242887"/>
                  </a:cxn>
                  <a:cxn ang="0">
                    <a:pos x="279400" y="247650"/>
                  </a:cxn>
                  <a:cxn ang="0">
                    <a:pos x="265112" y="255587"/>
                  </a:cxn>
                  <a:cxn ang="0">
                    <a:pos x="249237" y="260350"/>
                  </a:cxn>
                  <a:cxn ang="0">
                    <a:pos x="249237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3" name="Freeform 52"/>
              <p:cNvSpPr/>
              <p:nvPr/>
            </p:nvSpPr>
            <p:spPr>
              <a:xfrm>
                <a:off x="3240088" y="5083175"/>
                <a:ext cx="3175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7500" y="0"/>
                  </a:cxn>
                  <a:cxn ang="0">
                    <a:pos x="317500" y="0"/>
                  </a:cxn>
                  <a:cxn ang="0">
                    <a:pos x="290512" y="222250"/>
                  </a:cxn>
                  <a:cxn ang="0">
                    <a:pos x="290512" y="222250"/>
                  </a:cxn>
                  <a:cxn ang="0">
                    <a:pos x="288925" y="230187"/>
                  </a:cxn>
                  <a:cxn ang="0">
                    <a:pos x="285750" y="236537"/>
                  </a:cxn>
                  <a:cxn ang="0">
                    <a:pos x="279400" y="242887"/>
                  </a:cxn>
                  <a:cxn ang="0">
                    <a:pos x="274637" y="247650"/>
                  </a:cxn>
                  <a:cxn ang="0">
                    <a:pos x="260350" y="255587"/>
                  </a:cxn>
                  <a:cxn ang="0">
                    <a:pos x="247650" y="260350"/>
                  </a:cxn>
                  <a:cxn ang="0">
                    <a:pos x="247650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4" name="Freeform 53"/>
              <p:cNvSpPr/>
              <p:nvPr/>
            </p:nvSpPr>
            <p:spPr>
              <a:xfrm>
                <a:off x="3246438" y="5083175"/>
                <a:ext cx="3111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1150" y="0"/>
                  </a:cxn>
                  <a:cxn ang="0">
                    <a:pos x="311150" y="0"/>
                  </a:cxn>
                  <a:cxn ang="0">
                    <a:pos x="284162" y="222250"/>
                  </a:cxn>
                  <a:cxn ang="0">
                    <a:pos x="284162" y="222250"/>
                  </a:cxn>
                  <a:cxn ang="0">
                    <a:pos x="282575" y="230187"/>
                  </a:cxn>
                  <a:cxn ang="0">
                    <a:pos x="279400" y="236537"/>
                  </a:cxn>
                  <a:cxn ang="0">
                    <a:pos x="273050" y="242887"/>
                  </a:cxn>
                  <a:cxn ang="0">
                    <a:pos x="268287" y="247650"/>
                  </a:cxn>
                  <a:cxn ang="0">
                    <a:pos x="254000" y="255587"/>
                  </a:cxn>
                  <a:cxn ang="0">
                    <a:pos x="241300" y="260350"/>
                  </a:cxn>
                  <a:cxn ang="0">
                    <a:pos x="241300" y="260350"/>
                  </a:cxn>
                  <a:cxn ang="0">
                    <a:pos x="0" y="211137"/>
                  </a:cxn>
                  <a:cxn ang="0">
                    <a:pos x="0" y="2111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5" name="Freeform 54"/>
              <p:cNvSpPr/>
              <p:nvPr/>
            </p:nvSpPr>
            <p:spPr>
              <a:xfrm>
                <a:off x="3252788" y="5083175"/>
                <a:ext cx="3048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04800" y="0"/>
                  </a:cxn>
                  <a:cxn ang="0">
                    <a:pos x="304800" y="0"/>
                  </a:cxn>
                  <a:cxn ang="0">
                    <a:pos x="277812" y="222250"/>
                  </a:cxn>
                  <a:cxn ang="0">
                    <a:pos x="277812" y="222250"/>
                  </a:cxn>
                  <a:cxn ang="0">
                    <a:pos x="276225" y="230187"/>
                  </a:cxn>
                  <a:cxn ang="0">
                    <a:pos x="273050" y="236537"/>
                  </a:cxn>
                  <a:cxn ang="0">
                    <a:pos x="268287" y="242887"/>
                  </a:cxn>
                  <a:cxn ang="0">
                    <a:pos x="261937" y="247650"/>
                  </a:cxn>
                  <a:cxn ang="0">
                    <a:pos x="249237" y="255587"/>
                  </a:cxn>
                  <a:cxn ang="0">
                    <a:pos x="234950" y="260350"/>
                  </a:cxn>
                  <a:cxn ang="0">
                    <a:pos x="234950" y="260350"/>
                  </a:cxn>
                  <a:cxn ang="0">
                    <a:pos x="0" y="209550"/>
                  </a:cxn>
                  <a:cxn ang="0">
                    <a:pos x="0" y="20955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6" name="Freeform 55"/>
              <p:cNvSpPr/>
              <p:nvPr/>
            </p:nvSpPr>
            <p:spPr>
              <a:xfrm>
                <a:off x="3259138" y="5083175"/>
                <a:ext cx="2984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8450" y="0"/>
                  </a:cxn>
                  <a:cxn ang="0">
                    <a:pos x="298450" y="0"/>
                  </a:cxn>
                  <a:cxn ang="0">
                    <a:pos x="271462" y="222250"/>
                  </a:cxn>
                  <a:cxn ang="0">
                    <a:pos x="271462" y="222250"/>
                  </a:cxn>
                  <a:cxn ang="0">
                    <a:pos x="269875" y="230187"/>
                  </a:cxn>
                  <a:cxn ang="0">
                    <a:pos x="266700" y="236537"/>
                  </a:cxn>
                  <a:cxn ang="0">
                    <a:pos x="261937" y="242887"/>
                  </a:cxn>
                  <a:cxn ang="0">
                    <a:pos x="255587" y="247650"/>
                  </a:cxn>
                  <a:cxn ang="0">
                    <a:pos x="242887" y="255587"/>
                  </a:cxn>
                  <a:cxn ang="0">
                    <a:pos x="228600" y="260350"/>
                  </a:cxn>
                  <a:cxn ang="0">
                    <a:pos x="228600" y="260350"/>
                  </a:cxn>
                  <a:cxn ang="0">
                    <a:pos x="0" y="206375"/>
                  </a:cxn>
                  <a:cxn ang="0">
                    <a:pos x="0" y="2063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7" name="Freeform 56"/>
              <p:cNvSpPr/>
              <p:nvPr/>
            </p:nvSpPr>
            <p:spPr>
              <a:xfrm>
                <a:off x="3265488" y="5083175"/>
                <a:ext cx="2921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2100" y="0"/>
                  </a:cxn>
                  <a:cxn ang="0">
                    <a:pos x="292100" y="0"/>
                  </a:cxn>
                  <a:cxn ang="0">
                    <a:pos x="265112" y="222250"/>
                  </a:cxn>
                  <a:cxn ang="0">
                    <a:pos x="265112" y="222250"/>
                  </a:cxn>
                  <a:cxn ang="0">
                    <a:pos x="263525" y="230187"/>
                  </a:cxn>
                  <a:cxn ang="0">
                    <a:pos x="260350" y="236537"/>
                  </a:cxn>
                  <a:cxn ang="0">
                    <a:pos x="249237" y="247650"/>
                  </a:cxn>
                  <a:cxn ang="0">
                    <a:pos x="236537" y="255587"/>
                  </a:cxn>
                  <a:cxn ang="0">
                    <a:pos x="223837" y="260350"/>
                  </a:cxn>
                  <a:cxn ang="0">
                    <a:pos x="223837" y="260350"/>
                  </a:cxn>
                  <a:cxn ang="0">
                    <a:pos x="0" y="204787"/>
                  </a:cxn>
                  <a:cxn ang="0">
                    <a:pos x="0" y="2047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8" name="Freeform 57"/>
              <p:cNvSpPr/>
              <p:nvPr/>
            </p:nvSpPr>
            <p:spPr>
              <a:xfrm>
                <a:off x="3270251" y="5083175"/>
                <a:ext cx="287338" cy="260350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7338" y="0"/>
                  </a:cxn>
                  <a:cxn ang="0">
                    <a:pos x="287338" y="0"/>
                  </a:cxn>
                  <a:cxn ang="0">
                    <a:pos x="260350" y="222250"/>
                  </a:cxn>
                  <a:cxn ang="0">
                    <a:pos x="260350" y="222250"/>
                  </a:cxn>
                  <a:cxn ang="0">
                    <a:pos x="258762" y="230187"/>
                  </a:cxn>
                  <a:cxn ang="0">
                    <a:pos x="255587" y="236537"/>
                  </a:cxn>
                  <a:cxn ang="0">
                    <a:pos x="244475" y="247650"/>
                  </a:cxn>
                  <a:cxn ang="0">
                    <a:pos x="231775" y="254000"/>
                  </a:cxn>
                  <a:cxn ang="0">
                    <a:pos x="219075" y="260350"/>
                  </a:cxn>
                  <a:cxn ang="0">
                    <a:pos x="219075" y="260350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9" name="Freeform 58"/>
              <p:cNvSpPr/>
              <p:nvPr/>
            </p:nvSpPr>
            <p:spPr>
              <a:xfrm>
                <a:off x="3276601" y="5083175"/>
                <a:ext cx="280988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0988" y="0"/>
                  </a:cxn>
                  <a:cxn ang="0">
                    <a:pos x="280988" y="0"/>
                  </a:cxn>
                  <a:cxn ang="0">
                    <a:pos x="254000" y="222250"/>
                  </a:cxn>
                  <a:cxn ang="0">
                    <a:pos x="254000" y="222250"/>
                  </a:cxn>
                  <a:cxn ang="0">
                    <a:pos x="252412" y="230187"/>
                  </a:cxn>
                  <a:cxn ang="0">
                    <a:pos x="249237" y="236537"/>
                  </a:cxn>
                  <a:cxn ang="0">
                    <a:pos x="238125" y="247650"/>
                  </a:cxn>
                  <a:cxn ang="0">
                    <a:pos x="225425" y="254000"/>
                  </a:cxn>
                  <a:cxn ang="0">
                    <a:pos x="212725" y="258763"/>
                  </a:cxn>
                  <a:cxn ang="0">
                    <a:pos x="212725" y="258763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0" name="Freeform 59"/>
              <p:cNvSpPr/>
              <p:nvPr/>
            </p:nvSpPr>
            <p:spPr>
              <a:xfrm>
                <a:off x="3282951" y="5083175"/>
                <a:ext cx="27463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74638" y="0"/>
                  </a:cxn>
                  <a:cxn ang="0">
                    <a:pos x="274638" y="0"/>
                  </a:cxn>
                  <a:cxn ang="0">
                    <a:pos x="247650" y="222250"/>
                  </a:cxn>
                  <a:cxn ang="0">
                    <a:pos x="247650" y="222250"/>
                  </a:cxn>
                  <a:cxn ang="0">
                    <a:pos x="246062" y="230187"/>
                  </a:cxn>
                  <a:cxn ang="0">
                    <a:pos x="242887" y="236537"/>
                  </a:cxn>
                  <a:cxn ang="0">
                    <a:pos x="231775" y="247650"/>
                  </a:cxn>
                  <a:cxn ang="0">
                    <a:pos x="222250" y="254000"/>
                  </a:cxn>
                  <a:cxn ang="0">
                    <a:pos x="209550" y="258763"/>
                  </a:cxn>
                  <a:cxn ang="0">
                    <a:pos x="209550" y="258763"/>
                  </a:cxn>
                  <a:cxn ang="0">
                    <a:pos x="0" y="200025"/>
                  </a:cxn>
                  <a:cxn ang="0">
                    <a:pos x="0" y="2000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1" name="Freeform 60"/>
              <p:cNvSpPr/>
              <p:nvPr/>
            </p:nvSpPr>
            <p:spPr>
              <a:xfrm>
                <a:off x="3289301" y="5083175"/>
                <a:ext cx="26828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68288" y="0"/>
                  </a:cxn>
                  <a:cxn ang="0">
                    <a:pos x="268288" y="0"/>
                  </a:cxn>
                  <a:cxn ang="0">
                    <a:pos x="241300" y="222250"/>
                  </a:cxn>
                  <a:cxn ang="0">
                    <a:pos x="241300" y="222250"/>
                  </a:cxn>
                  <a:cxn ang="0">
                    <a:pos x="239712" y="228600"/>
                  </a:cxn>
                  <a:cxn ang="0">
                    <a:pos x="236537" y="234950"/>
                  </a:cxn>
                  <a:cxn ang="0">
                    <a:pos x="225425" y="246062"/>
                  </a:cxn>
                  <a:cxn ang="0">
                    <a:pos x="215900" y="254000"/>
                  </a:cxn>
                  <a:cxn ang="0">
                    <a:pos x="203200" y="258763"/>
                  </a:cxn>
                  <a:cxn ang="0">
                    <a:pos x="203200" y="258763"/>
                  </a:cxn>
                  <a:cxn ang="0">
                    <a:pos x="0" y="198437"/>
                  </a:cxn>
                  <a:cxn ang="0">
                    <a:pos x="0" y="1984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2" name="Freeform 61"/>
              <p:cNvSpPr/>
              <p:nvPr/>
            </p:nvSpPr>
            <p:spPr>
              <a:xfrm>
                <a:off x="3294063" y="5083175"/>
                <a:ext cx="2635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63525" y="0"/>
                  </a:cxn>
                  <a:cxn ang="0">
                    <a:pos x="263525" y="0"/>
                  </a:cxn>
                  <a:cxn ang="0">
                    <a:pos x="236537" y="222250"/>
                  </a:cxn>
                  <a:cxn ang="0">
                    <a:pos x="236537" y="222250"/>
                  </a:cxn>
                  <a:cxn ang="0">
                    <a:pos x="234950" y="228600"/>
                  </a:cxn>
                  <a:cxn ang="0">
                    <a:pos x="231775" y="234950"/>
                  </a:cxn>
                  <a:cxn ang="0">
                    <a:pos x="223837" y="246062"/>
                  </a:cxn>
                  <a:cxn ang="0">
                    <a:pos x="211137" y="254000"/>
                  </a:cxn>
                  <a:cxn ang="0">
                    <a:pos x="198437" y="258763"/>
                  </a:cxn>
                  <a:cxn ang="0">
                    <a:pos x="198437" y="258763"/>
                  </a:cxn>
                  <a:cxn ang="0">
                    <a:pos x="0" y="196850"/>
                  </a:cxn>
                  <a:cxn ang="0">
                    <a:pos x="0" y="19685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3" name="Freeform 62"/>
              <p:cNvSpPr/>
              <p:nvPr/>
            </p:nvSpPr>
            <p:spPr>
              <a:xfrm>
                <a:off x="3300413" y="5083175"/>
                <a:ext cx="2571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7175" y="0"/>
                  </a:cxn>
                  <a:cxn ang="0">
                    <a:pos x="257175" y="0"/>
                  </a:cxn>
                  <a:cxn ang="0">
                    <a:pos x="230187" y="222250"/>
                  </a:cxn>
                  <a:cxn ang="0">
                    <a:pos x="230187" y="222250"/>
                  </a:cxn>
                  <a:cxn ang="0">
                    <a:pos x="228600" y="228600"/>
                  </a:cxn>
                  <a:cxn ang="0">
                    <a:pos x="225425" y="234950"/>
                  </a:cxn>
                  <a:cxn ang="0">
                    <a:pos x="217487" y="246062"/>
                  </a:cxn>
                  <a:cxn ang="0">
                    <a:pos x="204787" y="254000"/>
                  </a:cxn>
                  <a:cxn ang="0">
                    <a:pos x="192087" y="258763"/>
                  </a:cxn>
                  <a:cxn ang="0">
                    <a:pos x="192087" y="258763"/>
                  </a:cxn>
                  <a:cxn ang="0">
                    <a:pos x="0" y="193675"/>
                  </a:cxn>
                  <a:cxn ang="0">
                    <a:pos x="0" y="1936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4" name="Freeform 63"/>
              <p:cNvSpPr/>
              <p:nvPr/>
            </p:nvSpPr>
            <p:spPr>
              <a:xfrm>
                <a:off x="3306763" y="5083175"/>
                <a:ext cx="2508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0825" y="0"/>
                  </a:cxn>
                  <a:cxn ang="0">
                    <a:pos x="250825" y="0"/>
                  </a:cxn>
                  <a:cxn ang="0">
                    <a:pos x="223837" y="222250"/>
                  </a:cxn>
                  <a:cxn ang="0">
                    <a:pos x="223837" y="222250"/>
                  </a:cxn>
                  <a:cxn ang="0">
                    <a:pos x="222250" y="228600"/>
                  </a:cxn>
                  <a:cxn ang="0">
                    <a:pos x="219075" y="234950"/>
                  </a:cxn>
                  <a:cxn ang="0">
                    <a:pos x="211137" y="246062"/>
                  </a:cxn>
                  <a:cxn ang="0">
                    <a:pos x="198437" y="254000"/>
                  </a:cxn>
                  <a:cxn ang="0">
                    <a:pos x="187325" y="258763"/>
                  </a:cxn>
                  <a:cxn ang="0">
                    <a:pos x="187325" y="258763"/>
                  </a:cxn>
                  <a:cxn ang="0">
                    <a:pos x="0" y="192087"/>
                  </a:cxn>
                  <a:cxn ang="0">
                    <a:pos x="0" y="1920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5" name="Freeform 64"/>
              <p:cNvSpPr/>
              <p:nvPr/>
            </p:nvSpPr>
            <p:spPr>
              <a:xfrm>
                <a:off x="3313113" y="5083175"/>
                <a:ext cx="2444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44475" y="0"/>
                  </a:cxn>
                  <a:cxn ang="0">
                    <a:pos x="244475" y="0"/>
                  </a:cxn>
                  <a:cxn ang="0">
                    <a:pos x="217487" y="222250"/>
                  </a:cxn>
                  <a:cxn ang="0">
                    <a:pos x="217487" y="222250"/>
                  </a:cxn>
                  <a:cxn ang="0">
                    <a:pos x="215900" y="228600"/>
                  </a:cxn>
                  <a:cxn ang="0">
                    <a:pos x="212725" y="234950"/>
                  </a:cxn>
                  <a:cxn ang="0">
                    <a:pos x="204787" y="246062"/>
                  </a:cxn>
                  <a:cxn ang="0">
                    <a:pos x="193675" y="254000"/>
                  </a:cxn>
                  <a:cxn ang="0">
                    <a:pos x="180975" y="258763"/>
                  </a:cxn>
                  <a:cxn ang="0">
                    <a:pos x="180975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6" name="Freeform 65"/>
              <p:cNvSpPr/>
              <p:nvPr/>
            </p:nvSpPr>
            <p:spPr>
              <a:xfrm>
                <a:off x="3317876" y="5083175"/>
                <a:ext cx="2397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9713" y="0"/>
                  </a:cxn>
                  <a:cxn ang="0">
                    <a:pos x="239713" y="0"/>
                  </a:cxn>
                  <a:cxn ang="0">
                    <a:pos x="212725" y="222250"/>
                  </a:cxn>
                  <a:cxn ang="0">
                    <a:pos x="212725" y="222250"/>
                  </a:cxn>
                  <a:cxn ang="0">
                    <a:pos x="211137" y="228600"/>
                  </a:cxn>
                  <a:cxn ang="0">
                    <a:pos x="207962" y="234950"/>
                  </a:cxn>
                  <a:cxn ang="0">
                    <a:pos x="200025" y="246062"/>
                  </a:cxn>
                  <a:cxn ang="0">
                    <a:pos x="188912" y="254000"/>
                  </a:cxn>
                  <a:cxn ang="0">
                    <a:pos x="176212" y="258763"/>
                  </a:cxn>
                  <a:cxn ang="0">
                    <a:pos x="176212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7" name="Freeform 66"/>
              <p:cNvSpPr/>
              <p:nvPr/>
            </p:nvSpPr>
            <p:spPr>
              <a:xfrm>
                <a:off x="3324226" y="5083175"/>
                <a:ext cx="23336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3363" y="0"/>
                  </a:cxn>
                  <a:cxn ang="0">
                    <a:pos x="233363" y="0"/>
                  </a:cxn>
                  <a:cxn ang="0">
                    <a:pos x="206375" y="222250"/>
                  </a:cxn>
                  <a:cxn ang="0">
                    <a:pos x="206375" y="222250"/>
                  </a:cxn>
                  <a:cxn ang="0">
                    <a:pos x="204787" y="228600"/>
                  </a:cxn>
                  <a:cxn ang="0">
                    <a:pos x="201612" y="234950"/>
                  </a:cxn>
                  <a:cxn ang="0">
                    <a:pos x="193675" y="246062"/>
                  </a:cxn>
                  <a:cxn ang="0">
                    <a:pos x="182562" y="252412"/>
                  </a:cxn>
                  <a:cxn ang="0">
                    <a:pos x="169862" y="258763"/>
                  </a:cxn>
                  <a:cxn ang="0">
                    <a:pos x="169862" y="258763"/>
                  </a:cxn>
                  <a:cxn ang="0">
                    <a:pos x="0" y="187325"/>
                  </a:cxn>
                  <a:cxn ang="0">
                    <a:pos x="0" y="1873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67"/>
              <p:cNvSpPr/>
              <p:nvPr/>
            </p:nvSpPr>
            <p:spPr>
              <a:xfrm>
                <a:off x="3330576" y="5083175"/>
                <a:ext cx="2270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7013" y="0"/>
                  </a:cxn>
                  <a:cxn ang="0">
                    <a:pos x="227013" y="0"/>
                  </a:cxn>
                  <a:cxn ang="0">
                    <a:pos x="200025" y="222250"/>
                  </a:cxn>
                  <a:cxn ang="0">
                    <a:pos x="200025" y="222250"/>
                  </a:cxn>
                  <a:cxn ang="0">
                    <a:pos x="198437" y="228600"/>
                  </a:cxn>
                  <a:cxn ang="0">
                    <a:pos x="195262" y="234950"/>
                  </a:cxn>
                  <a:cxn ang="0">
                    <a:pos x="187325" y="246062"/>
                  </a:cxn>
                  <a:cxn ang="0">
                    <a:pos x="176212" y="252412"/>
                  </a:cxn>
                  <a:cxn ang="0">
                    <a:pos x="165100" y="258763"/>
                  </a:cxn>
                  <a:cxn ang="0">
                    <a:pos x="165100" y="258763"/>
                  </a:cxn>
                  <a:cxn ang="0">
                    <a:pos x="0" y="185737"/>
                  </a:cxn>
                  <a:cxn ang="0">
                    <a:pos x="0" y="18573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9" name="Freeform 68"/>
              <p:cNvSpPr/>
              <p:nvPr/>
            </p:nvSpPr>
            <p:spPr>
              <a:xfrm>
                <a:off x="3336926" y="5083175"/>
                <a:ext cx="22066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0663" y="0"/>
                  </a:cxn>
                  <a:cxn ang="0">
                    <a:pos x="220663" y="0"/>
                  </a:cxn>
                  <a:cxn ang="0">
                    <a:pos x="193675" y="222250"/>
                  </a:cxn>
                  <a:cxn ang="0">
                    <a:pos x="193675" y="222250"/>
                  </a:cxn>
                  <a:cxn ang="0">
                    <a:pos x="192087" y="228600"/>
                  </a:cxn>
                  <a:cxn ang="0">
                    <a:pos x="188912" y="234950"/>
                  </a:cxn>
                  <a:cxn ang="0">
                    <a:pos x="180975" y="246062"/>
                  </a:cxn>
                  <a:cxn ang="0">
                    <a:pos x="169862" y="252412"/>
                  </a:cxn>
                  <a:cxn ang="0">
                    <a:pos x="158750" y="255588"/>
                  </a:cxn>
                  <a:cxn ang="0">
                    <a:pos x="158750" y="255588"/>
                  </a:cxn>
                  <a:cxn ang="0">
                    <a:pos x="0" y="182562"/>
                  </a:cxn>
                  <a:cxn ang="0">
                    <a:pos x="0" y="18256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0" name="Freeform 69"/>
              <p:cNvSpPr/>
              <p:nvPr/>
            </p:nvSpPr>
            <p:spPr>
              <a:xfrm>
                <a:off x="3343276" y="5083175"/>
                <a:ext cx="21431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14313" y="0"/>
                  </a:cxn>
                  <a:cxn ang="0">
                    <a:pos x="214313" y="0"/>
                  </a:cxn>
                  <a:cxn ang="0">
                    <a:pos x="187325" y="222250"/>
                  </a:cxn>
                  <a:cxn ang="0">
                    <a:pos x="187325" y="222250"/>
                  </a:cxn>
                  <a:cxn ang="0">
                    <a:pos x="185737" y="228600"/>
                  </a:cxn>
                  <a:cxn ang="0">
                    <a:pos x="182562" y="234950"/>
                  </a:cxn>
                  <a:cxn ang="0">
                    <a:pos x="174625" y="246062"/>
                  </a:cxn>
                  <a:cxn ang="0">
                    <a:pos x="163512" y="252412"/>
                  </a:cxn>
                  <a:cxn ang="0">
                    <a:pos x="152400" y="255588"/>
                  </a:cxn>
                  <a:cxn ang="0">
                    <a:pos x="152400" y="255588"/>
                  </a:cxn>
                  <a:cxn ang="0">
                    <a:pos x="0" y="180975"/>
                  </a:cxn>
                  <a:cxn ang="0">
                    <a:pos x="0" y="1809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1" name="Freeform 70"/>
              <p:cNvSpPr/>
              <p:nvPr/>
            </p:nvSpPr>
            <p:spPr>
              <a:xfrm>
                <a:off x="3348038" y="5083175"/>
                <a:ext cx="209550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209550" y="0"/>
                  </a:cxn>
                  <a:cxn ang="0">
                    <a:pos x="209550" y="0"/>
                  </a:cxn>
                  <a:cxn ang="0">
                    <a:pos x="182562" y="222250"/>
                  </a:cxn>
                  <a:cxn ang="0">
                    <a:pos x="182562" y="222250"/>
                  </a:cxn>
                  <a:cxn ang="0">
                    <a:pos x="180975" y="228600"/>
                  </a:cxn>
                  <a:cxn ang="0">
                    <a:pos x="177800" y="234950"/>
                  </a:cxn>
                  <a:cxn ang="0">
                    <a:pos x="171450" y="242887"/>
                  </a:cxn>
                  <a:cxn ang="0">
                    <a:pos x="160337" y="252412"/>
                  </a:cxn>
                  <a:cxn ang="0">
                    <a:pos x="150812" y="255588"/>
                  </a:cxn>
                  <a:cxn ang="0">
                    <a:pos x="15081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Freeform 71"/>
              <p:cNvSpPr/>
              <p:nvPr/>
            </p:nvSpPr>
            <p:spPr>
              <a:xfrm>
                <a:off x="3354388" y="5083175"/>
                <a:ext cx="2032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03200" y="0"/>
                  </a:cxn>
                  <a:cxn ang="0">
                    <a:pos x="203200" y="0"/>
                  </a:cxn>
                  <a:cxn ang="0">
                    <a:pos x="176212" y="222250"/>
                  </a:cxn>
                  <a:cxn ang="0">
                    <a:pos x="176212" y="222250"/>
                  </a:cxn>
                  <a:cxn ang="0">
                    <a:pos x="176212" y="228600"/>
                  </a:cxn>
                  <a:cxn ang="0">
                    <a:pos x="171450" y="234950"/>
                  </a:cxn>
                  <a:cxn ang="0">
                    <a:pos x="165100" y="242887"/>
                  </a:cxn>
                  <a:cxn ang="0">
                    <a:pos x="153987" y="252412"/>
                  </a:cxn>
                  <a:cxn ang="0">
                    <a:pos x="144462" y="255588"/>
                  </a:cxn>
                  <a:cxn ang="0">
                    <a:pos x="14446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3" name="Freeform 72"/>
              <p:cNvSpPr/>
              <p:nvPr/>
            </p:nvSpPr>
            <p:spPr>
              <a:xfrm>
                <a:off x="3360738" y="5083175"/>
                <a:ext cx="19685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6850" y="0"/>
                  </a:cxn>
                  <a:cxn ang="0">
                    <a:pos x="196850" y="0"/>
                  </a:cxn>
                  <a:cxn ang="0">
                    <a:pos x="169862" y="222250"/>
                  </a:cxn>
                  <a:cxn ang="0">
                    <a:pos x="169862" y="222250"/>
                  </a:cxn>
                  <a:cxn ang="0">
                    <a:pos x="165100" y="234950"/>
                  </a:cxn>
                  <a:cxn ang="0">
                    <a:pos x="158750" y="242887"/>
                  </a:cxn>
                  <a:cxn ang="0">
                    <a:pos x="147637" y="252412"/>
                  </a:cxn>
                  <a:cxn ang="0">
                    <a:pos x="138112" y="255588"/>
                  </a:cxn>
                  <a:cxn ang="0">
                    <a:pos x="138112" y="255588"/>
                  </a:cxn>
                  <a:cxn ang="0">
                    <a:pos x="0" y="176212"/>
                  </a:cxn>
                  <a:cxn ang="0">
                    <a:pos x="0" y="1762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4" name="Freeform 73"/>
              <p:cNvSpPr/>
              <p:nvPr/>
            </p:nvSpPr>
            <p:spPr>
              <a:xfrm>
                <a:off x="3367088" y="5083175"/>
                <a:ext cx="1905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0500" y="0"/>
                  </a:cxn>
                  <a:cxn ang="0">
                    <a:pos x="190500" y="0"/>
                  </a:cxn>
                  <a:cxn ang="0">
                    <a:pos x="163512" y="222250"/>
                  </a:cxn>
                  <a:cxn ang="0">
                    <a:pos x="163512" y="222250"/>
                  </a:cxn>
                  <a:cxn ang="0">
                    <a:pos x="158750" y="234950"/>
                  </a:cxn>
                  <a:cxn ang="0">
                    <a:pos x="152400" y="242887"/>
                  </a:cxn>
                  <a:cxn ang="0">
                    <a:pos x="141287" y="252412"/>
                  </a:cxn>
                  <a:cxn ang="0">
                    <a:pos x="131762" y="255588"/>
                  </a:cxn>
                  <a:cxn ang="0">
                    <a:pos x="131762" y="255588"/>
                  </a:cxn>
                  <a:cxn ang="0">
                    <a:pos x="0" y="174625"/>
                  </a:cxn>
                  <a:cxn ang="0">
                    <a:pos x="0" y="1746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5" name="Freeform 74"/>
              <p:cNvSpPr/>
              <p:nvPr/>
            </p:nvSpPr>
            <p:spPr>
              <a:xfrm>
                <a:off x="3371851" y="5083175"/>
                <a:ext cx="1857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85738" y="0"/>
                  </a:cxn>
                  <a:cxn ang="0">
                    <a:pos x="185738" y="0"/>
                  </a:cxn>
                  <a:cxn ang="0">
                    <a:pos x="158750" y="222250"/>
                  </a:cxn>
                  <a:cxn ang="0">
                    <a:pos x="158750" y="222250"/>
                  </a:cxn>
                  <a:cxn ang="0">
                    <a:pos x="153987" y="234950"/>
                  </a:cxn>
                  <a:cxn ang="0">
                    <a:pos x="147637" y="242887"/>
                  </a:cxn>
                  <a:cxn ang="0">
                    <a:pos x="136525" y="249237"/>
                  </a:cxn>
                  <a:cxn ang="0">
                    <a:pos x="128587" y="255588"/>
                  </a:cxn>
                  <a:cxn ang="0">
                    <a:pos x="128587" y="255588"/>
                  </a:cxn>
                  <a:cxn ang="0">
                    <a:pos x="0" y="173037"/>
                  </a:cxn>
                  <a:cxn ang="0">
                    <a:pos x="0" y="1730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6" name="Freeform 75"/>
              <p:cNvSpPr/>
              <p:nvPr/>
            </p:nvSpPr>
            <p:spPr>
              <a:xfrm>
                <a:off x="3378201" y="5083175"/>
                <a:ext cx="17938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9388" y="0"/>
                  </a:cxn>
                  <a:cxn ang="0">
                    <a:pos x="179388" y="0"/>
                  </a:cxn>
                  <a:cxn ang="0">
                    <a:pos x="152400" y="222250"/>
                  </a:cxn>
                  <a:cxn ang="0">
                    <a:pos x="152400" y="222250"/>
                  </a:cxn>
                  <a:cxn ang="0">
                    <a:pos x="147637" y="233362"/>
                  </a:cxn>
                  <a:cxn ang="0">
                    <a:pos x="141287" y="242887"/>
                  </a:cxn>
                  <a:cxn ang="0">
                    <a:pos x="133350" y="249237"/>
                  </a:cxn>
                  <a:cxn ang="0">
                    <a:pos x="122237" y="255588"/>
                  </a:cxn>
                  <a:cxn ang="0">
                    <a:pos x="122237" y="255588"/>
                  </a:cxn>
                  <a:cxn ang="0">
                    <a:pos x="0" y="169862"/>
                  </a:cxn>
                  <a:cxn ang="0">
                    <a:pos x="0" y="16986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7" name="Freeform 76"/>
              <p:cNvSpPr/>
              <p:nvPr/>
            </p:nvSpPr>
            <p:spPr>
              <a:xfrm>
                <a:off x="3384551" y="5083175"/>
                <a:ext cx="1730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3038" y="0"/>
                  </a:cxn>
                  <a:cxn ang="0">
                    <a:pos x="173038" y="0"/>
                  </a:cxn>
                  <a:cxn ang="0">
                    <a:pos x="146050" y="222250"/>
                  </a:cxn>
                  <a:cxn ang="0">
                    <a:pos x="146050" y="222250"/>
                  </a:cxn>
                  <a:cxn ang="0">
                    <a:pos x="141287" y="233362"/>
                  </a:cxn>
                  <a:cxn ang="0">
                    <a:pos x="134937" y="242887"/>
                  </a:cxn>
                  <a:cxn ang="0">
                    <a:pos x="127000" y="249237"/>
                  </a:cxn>
                  <a:cxn ang="0">
                    <a:pos x="115887" y="255588"/>
                  </a:cxn>
                  <a:cxn ang="0">
                    <a:pos x="115887" y="255588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8" name="Freeform 77"/>
              <p:cNvSpPr/>
              <p:nvPr/>
            </p:nvSpPr>
            <p:spPr>
              <a:xfrm>
                <a:off x="3390901" y="5083175"/>
                <a:ext cx="166688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6688" y="0"/>
                  </a:cxn>
                  <a:cxn ang="0">
                    <a:pos x="166688" y="0"/>
                  </a:cxn>
                  <a:cxn ang="0">
                    <a:pos x="139700" y="222250"/>
                  </a:cxn>
                  <a:cxn ang="0">
                    <a:pos x="139700" y="222250"/>
                  </a:cxn>
                  <a:cxn ang="0">
                    <a:pos x="138112" y="233362"/>
                  </a:cxn>
                  <a:cxn ang="0">
                    <a:pos x="128587" y="242887"/>
                  </a:cxn>
                  <a:cxn ang="0">
                    <a:pos x="120650" y="249237"/>
                  </a:cxn>
                  <a:cxn ang="0">
                    <a:pos x="109537" y="254000"/>
                  </a:cxn>
                  <a:cxn ang="0">
                    <a:pos x="109537" y="254000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9" name="Freeform 78"/>
              <p:cNvSpPr/>
              <p:nvPr/>
            </p:nvSpPr>
            <p:spPr>
              <a:xfrm>
                <a:off x="3395663" y="5083175"/>
                <a:ext cx="1619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34937" y="222250"/>
                  </a:cxn>
                  <a:cxn ang="0">
                    <a:pos x="134937" y="222250"/>
                  </a:cxn>
                  <a:cxn ang="0">
                    <a:pos x="133350" y="233362"/>
                  </a:cxn>
                  <a:cxn ang="0">
                    <a:pos x="123825" y="242887"/>
                  </a:cxn>
                  <a:cxn ang="0">
                    <a:pos x="115887" y="249237"/>
                  </a:cxn>
                  <a:cxn ang="0">
                    <a:pos x="106362" y="254000"/>
                  </a:cxn>
                  <a:cxn ang="0">
                    <a:pos x="106362" y="254000"/>
                  </a:cxn>
                  <a:cxn ang="0">
                    <a:pos x="0" y="166687"/>
                  </a:cxn>
                  <a:cxn ang="0">
                    <a:pos x="0" y="1666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0" name="Freeform 79"/>
              <p:cNvSpPr/>
              <p:nvPr/>
            </p:nvSpPr>
            <p:spPr>
              <a:xfrm>
                <a:off x="3402013" y="5083175"/>
                <a:ext cx="1555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55575" y="0"/>
                  </a:cxn>
                  <a:cxn ang="0">
                    <a:pos x="155575" y="0"/>
                  </a:cxn>
                  <a:cxn ang="0">
                    <a:pos x="128587" y="222250"/>
                  </a:cxn>
                  <a:cxn ang="0">
                    <a:pos x="128587" y="222250"/>
                  </a:cxn>
                  <a:cxn ang="0">
                    <a:pos x="127000" y="233362"/>
                  </a:cxn>
                  <a:cxn ang="0">
                    <a:pos x="117475" y="241300"/>
                  </a:cxn>
                  <a:cxn ang="0">
                    <a:pos x="109537" y="249237"/>
                  </a:cxn>
                  <a:cxn ang="0">
                    <a:pos x="100012" y="254000"/>
                  </a:cxn>
                  <a:cxn ang="0">
                    <a:pos x="100012" y="254000"/>
                  </a:cxn>
                  <a:cxn ang="0">
                    <a:pos x="0" y="163512"/>
                  </a:cxn>
                  <a:cxn ang="0">
                    <a:pos x="0" y="1635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1" name="Freeform 80"/>
              <p:cNvSpPr/>
              <p:nvPr/>
            </p:nvSpPr>
            <p:spPr>
              <a:xfrm>
                <a:off x="3408363" y="5083175"/>
                <a:ext cx="1492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9225" y="0"/>
                  </a:cxn>
                  <a:cxn ang="0">
                    <a:pos x="149225" y="0"/>
                  </a:cxn>
                  <a:cxn ang="0">
                    <a:pos x="122237" y="222250"/>
                  </a:cxn>
                  <a:cxn ang="0">
                    <a:pos x="122237" y="222250"/>
                  </a:cxn>
                  <a:cxn ang="0">
                    <a:pos x="120650" y="233362"/>
                  </a:cxn>
                  <a:cxn ang="0">
                    <a:pos x="112712" y="241300"/>
                  </a:cxn>
                  <a:cxn ang="0">
                    <a:pos x="104775" y="249237"/>
                  </a:cxn>
                  <a:cxn ang="0">
                    <a:pos x="93662" y="254000"/>
                  </a:cxn>
                  <a:cxn ang="0">
                    <a:pos x="93662" y="254000"/>
                  </a:cxn>
                  <a:cxn ang="0">
                    <a:pos x="0" y="161925"/>
                  </a:cxn>
                  <a:cxn ang="0">
                    <a:pos x="0" y="16192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2" name="Freeform 81"/>
              <p:cNvSpPr/>
              <p:nvPr/>
            </p:nvSpPr>
            <p:spPr>
              <a:xfrm>
                <a:off x="3414713" y="5083175"/>
                <a:ext cx="1428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2875" y="0"/>
                  </a:cxn>
                  <a:cxn ang="0">
                    <a:pos x="142875" y="0"/>
                  </a:cxn>
                  <a:cxn ang="0">
                    <a:pos x="115887" y="222250"/>
                  </a:cxn>
                  <a:cxn ang="0">
                    <a:pos x="115887" y="222250"/>
                  </a:cxn>
                  <a:cxn ang="0">
                    <a:pos x="114300" y="233362"/>
                  </a:cxn>
                  <a:cxn ang="0">
                    <a:pos x="106362" y="241300"/>
                  </a:cxn>
                  <a:cxn ang="0">
                    <a:pos x="98425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60337"/>
                  </a:cxn>
                  <a:cxn ang="0">
                    <a:pos x="0" y="1603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3" name="Freeform 82"/>
              <p:cNvSpPr/>
              <p:nvPr/>
            </p:nvSpPr>
            <p:spPr>
              <a:xfrm>
                <a:off x="3417888" y="5083175"/>
                <a:ext cx="139700" cy="254000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39700" y="0"/>
                  </a:cxn>
                  <a:cxn ang="0">
                    <a:pos x="139700" y="0"/>
                  </a:cxn>
                  <a:cxn ang="0">
                    <a:pos x="112712" y="222250"/>
                  </a:cxn>
                  <a:cxn ang="0">
                    <a:pos x="112712" y="222250"/>
                  </a:cxn>
                  <a:cxn ang="0">
                    <a:pos x="111125" y="233362"/>
                  </a:cxn>
                  <a:cxn ang="0">
                    <a:pos x="103187" y="241300"/>
                  </a:cxn>
                  <a:cxn ang="0">
                    <a:pos x="95250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4" name="Freeform 83"/>
              <p:cNvSpPr/>
              <p:nvPr/>
            </p:nvSpPr>
            <p:spPr>
              <a:xfrm>
                <a:off x="3425826" y="5083175"/>
                <a:ext cx="131763" cy="254000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131763" y="0"/>
                  </a:cxn>
                  <a:cxn ang="0">
                    <a:pos x="131763" y="0"/>
                  </a:cxn>
                  <a:cxn ang="0">
                    <a:pos x="104775" y="222250"/>
                  </a:cxn>
                  <a:cxn ang="0">
                    <a:pos x="104775" y="222250"/>
                  </a:cxn>
                  <a:cxn ang="0">
                    <a:pos x="103187" y="233362"/>
                  </a:cxn>
                  <a:cxn ang="0">
                    <a:pos x="95250" y="241300"/>
                  </a:cxn>
                  <a:cxn ang="0">
                    <a:pos x="87312" y="247650"/>
                  </a:cxn>
                  <a:cxn ang="0">
                    <a:pos x="79375" y="254000"/>
                  </a:cxn>
                  <a:cxn ang="0">
                    <a:pos x="79375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5" name="Freeform 84"/>
              <p:cNvSpPr/>
              <p:nvPr/>
            </p:nvSpPr>
            <p:spPr>
              <a:xfrm>
                <a:off x="3432176" y="5083175"/>
                <a:ext cx="1254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25413" y="0"/>
                  </a:cxn>
                  <a:cxn ang="0">
                    <a:pos x="125413" y="0"/>
                  </a:cxn>
                  <a:cxn ang="0">
                    <a:pos x="98425" y="222250"/>
                  </a:cxn>
                  <a:cxn ang="0">
                    <a:pos x="98425" y="222250"/>
                  </a:cxn>
                  <a:cxn ang="0">
                    <a:pos x="96837" y="233362"/>
                  </a:cxn>
                  <a:cxn ang="0">
                    <a:pos x="88900" y="241300"/>
                  </a:cxn>
                  <a:cxn ang="0">
                    <a:pos x="80962" y="247650"/>
                  </a:cxn>
                  <a:cxn ang="0">
                    <a:pos x="73025" y="254000"/>
                  </a:cxn>
                  <a:cxn ang="0">
                    <a:pos x="73025" y="254000"/>
                  </a:cxn>
                  <a:cxn ang="0">
                    <a:pos x="0" y="155575"/>
                  </a:cxn>
                  <a:cxn ang="0">
                    <a:pos x="0" y="1555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6" name="Freeform 85"/>
              <p:cNvSpPr/>
              <p:nvPr/>
            </p:nvSpPr>
            <p:spPr>
              <a:xfrm>
                <a:off x="3438526" y="5083175"/>
                <a:ext cx="11906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9063" y="0"/>
                  </a:cxn>
                  <a:cxn ang="0">
                    <a:pos x="119063" y="0"/>
                  </a:cxn>
                  <a:cxn ang="0">
                    <a:pos x="92075" y="222250"/>
                  </a:cxn>
                  <a:cxn ang="0">
                    <a:pos x="92075" y="222250"/>
                  </a:cxn>
                  <a:cxn ang="0">
                    <a:pos x="90487" y="233362"/>
                  </a:cxn>
                  <a:cxn ang="0">
                    <a:pos x="82550" y="241300"/>
                  </a:cxn>
                  <a:cxn ang="0">
                    <a:pos x="76200" y="247650"/>
                  </a:cxn>
                  <a:cxn ang="0">
                    <a:pos x="68262" y="254000"/>
                  </a:cxn>
                  <a:cxn ang="0">
                    <a:pos x="68262" y="254000"/>
                  </a:cxn>
                  <a:cxn ang="0">
                    <a:pos x="0" y="152400"/>
                  </a:cxn>
                  <a:cxn ang="0">
                    <a:pos x="0" y="152400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7" name="Freeform 86"/>
              <p:cNvSpPr/>
              <p:nvPr/>
            </p:nvSpPr>
            <p:spPr>
              <a:xfrm>
                <a:off x="3444876" y="5083175"/>
                <a:ext cx="1127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2713" y="0"/>
                  </a:cxn>
                  <a:cxn ang="0">
                    <a:pos x="112713" y="0"/>
                  </a:cxn>
                  <a:cxn ang="0">
                    <a:pos x="85725" y="222250"/>
                  </a:cxn>
                  <a:cxn ang="0">
                    <a:pos x="85725" y="222250"/>
                  </a:cxn>
                  <a:cxn ang="0">
                    <a:pos x="84137" y="233362"/>
                  </a:cxn>
                  <a:cxn ang="0">
                    <a:pos x="76200" y="241300"/>
                  </a:cxn>
                  <a:cxn ang="0">
                    <a:pos x="69850" y="247650"/>
                  </a:cxn>
                  <a:cxn ang="0">
                    <a:pos x="61912" y="254000"/>
                  </a:cxn>
                  <a:cxn ang="0">
                    <a:pos x="61912" y="254000"/>
                  </a:cxn>
                  <a:cxn ang="0">
                    <a:pos x="0" y="150812"/>
                  </a:cxn>
                  <a:cxn ang="0">
                    <a:pos x="0" y="1508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8" name="Freeform 87"/>
              <p:cNvSpPr/>
              <p:nvPr/>
            </p:nvSpPr>
            <p:spPr>
              <a:xfrm>
                <a:off x="3448051" y="5083175"/>
                <a:ext cx="10953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9538" y="0"/>
                  </a:cxn>
                  <a:cxn ang="0">
                    <a:pos x="109538" y="0"/>
                  </a:cxn>
                  <a:cxn ang="0">
                    <a:pos x="82550" y="222250"/>
                  </a:cxn>
                  <a:cxn ang="0">
                    <a:pos x="82550" y="222250"/>
                  </a:cxn>
                  <a:cxn ang="0">
                    <a:pos x="80962" y="233362"/>
                  </a:cxn>
                  <a:cxn ang="0">
                    <a:pos x="73025" y="241300"/>
                  </a:cxn>
                  <a:cxn ang="0">
                    <a:pos x="66675" y="247650"/>
                  </a:cxn>
                  <a:cxn ang="0">
                    <a:pos x="58737" y="252413"/>
                  </a:cxn>
                  <a:cxn ang="0">
                    <a:pos x="58737" y="252413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9" name="Freeform 88"/>
              <p:cNvSpPr/>
              <p:nvPr/>
            </p:nvSpPr>
            <p:spPr>
              <a:xfrm>
                <a:off x="3454401" y="5083175"/>
                <a:ext cx="10318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3188" y="0"/>
                  </a:cxn>
                  <a:cxn ang="0">
                    <a:pos x="103188" y="0"/>
                  </a:cxn>
                  <a:cxn ang="0">
                    <a:pos x="76200" y="222250"/>
                  </a:cxn>
                  <a:cxn ang="0">
                    <a:pos x="76200" y="222250"/>
                  </a:cxn>
                  <a:cxn ang="0">
                    <a:pos x="74612" y="233362"/>
                  </a:cxn>
                  <a:cxn ang="0">
                    <a:pos x="66675" y="241300"/>
                  </a:cxn>
                  <a:cxn ang="0">
                    <a:pos x="60325" y="247650"/>
                  </a:cxn>
                  <a:cxn ang="0">
                    <a:pos x="52387" y="252413"/>
                  </a:cxn>
                  <a:cxn ang="0">
                    <a:pos x="52387" y="252413"/>
                  </a:cxn>
                  <a:cxn ang="0">
                    <a:pos x="0" y="146050"/>
                  </a:cxn>
                  <a:cxn ang="0">
                    <a:pos x="0" y="14605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0" name="Freeform 89"/>
              <p:cNvSpPr/>
              <p:nvPr/>
            </p:nvSpPr>
            <p:spPr>
              <a:xfrm>
                <a:off x="3462338" y="5083175"/>
                <a:ext cx="9525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95250" y="0"/>
                  </a:cxn>
                  <a:cxn ang="0">
                    <a:pos x="95250" y="0"/>
                  </a:cxn>
                  <a:cxn ang="0">
                    <a:pos x="68262" y="222250"/>
                  </a:cxn>
                  <a:cxn ang="0">
                    <a:pos x="68262" y="222250"/>
                  </a:cxn>
                  <a:cxn ang="0">
                    <a:pos x="66675" y="233362"/>
                  </a:cxn>
                  <a:cxn ang="0">
                    <a:pos x="61912" y="239712"/>
                  </a:cxn>
                  <a:cxn ang="0">
                    <a:pos x="52387" y="247650"/>
                  </a:cxn>
                  <a:cxn ang="0">
                    <a:pos x="46037" y="252413"/>
                  </a:cxn>
                  <a:cxn ang="0">
                    <a:pos x="4603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1" name="Freeform 90"/>
              <p:cNvSpPr/>
              <p:nvPr/>
            </p:nvSpPr>
            <p:spPr>
              <a:xfrm>
                <a:off x="3468688" y="5083175"/>
                <a:ext cx="8890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88900" y="0"/>
                  </a:cxn>
                  <a:cxn ang="0">
                    <a:pos x="88900" y="0"/>
                  </a:cxn>
                  <a:cxn ang="0">
                    <a:pos x="61912" y="222250"/>
                  </a:cxn>
                  <a:cxn ang="0">
                    <a:pos x="61912" y="222250"/>
                  </a:cxn>
                  <a:cxn ang="0">
                    <a:pos x="60325" y="233362"/>
                  </a:cxn>
                  <a:cxn ang="0">
                    <a:pos x="55562" y="239712"/>
                  </a:cxn>
                  <a:cxn ang="0">
                    <a:pos x="46037" y="247650"/>
                  </a:cxn>
                  <a:cxn ang="0">
                    <a:pos x="39687" y="252413"/>
                  </a:cxn>
                  <a:cxn ang="0">
                    <a:pos x="3968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2" name="Freeform 91"/>
              <p:cNvSpPr/>
              <p:nvPr/>
            </p:nvSpPr>
            <p:spPr>
              <a:xfrm>
                <a:off x="3471863" y="5083175"/>
                <a:ext cx="857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85725" y="0"/>
                  </a:cxn>
                  <a:cxn ang="0">
                    <a:pos x="85725" y="0"/>
                  </a:cxn>
                  <a:cxn ang="0">
                    <a:pos x="58737" y="222250"/>
                  </a:cxn>
                  <a:cxn ang="0">
                    <a:pos x="58737" y="222250"/>
                  </a:cxn>
                  <a:cxn ang="0">
                    <a:pos x="57150" y="230187"/>
                  </a:cxn>
                  <a:cxn ang="0">
                    <a:pos x="52387" y="239712"/>
                  </a:cxn>
                  <a:cxn ang="0">
                    <a:pos x="46037" y="246062"/>
                  </a:cxn>
                  <a:cxn ang="0">
                    <a:pos x="36512" y="252413"/>
                  </a:cxn>
                  <a:cxn ang="0">
                    <a:pos x="36512" y="252413"/>
                  </a:cxn>
                  <a:cxn ang="0">
                    <a:pos x="0" y="142875"/>
                  </a:cxn>
                  <a:cxn ang="0">
                    <a:pos x="0" y="14287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3" name="Freeform 92"/>
              <p:cNvSpPr/>
              <p:nvPr/>
            </p:nvSpPr>
            <p:spPr>
              <a:xfrm>
                <a:off x="3478213" y="5083175"/>
                <a:ext cx="7937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9375" y="0"/>
                  </a:cxn>
                  <a:cxn ang="0">
                    <a:pos x="79375" y="0"/>
                  </a:cxn>
                  <a:cxn ang="0">
                    <a:pos x="52387" y="222250"/>
                  </a:cxn>
                  <a:cxn ang="0">
                    <a:pos x="52387" y="222250"/>
                  </a:cxn>
                  <a:cxn ang="0">
                    <a:pos x="50800" y="230187"/>
                  </a:cxn>
                  <a:cxn ang="0">
                    <a:pos x="46037" y="239712"/>
                  </a:cxn>
                  <a:cxn ang="0">
                    <a:pos x="39687" y="246062"/>
                  </a:cxn>
                  <a:cxn ang="0">
                    <a:pos x="30162" y="252413"/>
                  </a:cxn>
                  <a:cxn ang="0">
                    <a:pos x="30162" y="252413"/>
                  </a:cxn>
                  <a:cxn ang="0">
                    <a:pos x="0" y="139700"/>
                  </a:cxn>
                  <a:cxn ang="0">
                    <a:pos x="0" y="13970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4" name="Freeform 93"/>
              <p:cNvSpPr/>
              <p:nvPr/>
            </p:nvSpPr>
            <p:spPr>
              <a:xfrm>
                <a:off x="3484563" y="5083175"/>
                <a:ext cx="730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3025" y="0"/>
                  </a:cxn>
                  <a:cxn ang="0">
                    <a:pos x="73025" y="0"/>
                  </a:cxn>
                  <a:cxn ang="0">
                    <a:pos x="46037" y="222250"/>
                  </a:cxn>
                  <a:cxn ang="0">
                    <a:pos x="46037" y="222250"/>
                  </a:cxn>
                  <a:cxn ang="0">
                    <a:pos x="44450" y="230187"/>
                  </a:cxn>
                  <a:cxn ang="0">
                    <a:pos x="39687" y="239712"/>
                  </a:cxn>
                  <a:cxn ang="0">
                    <a:pos x="33337" y="246062"/>
                  </a:cxn>
                  <a:cxn ang="0">
                    <a:pos x="26987" y="252413"/>
                  </a:cxn>
                  <a:cxn ang="0">
                    <a:pos x="26987" y="252413"/>
                  </a:cxn>
                  <a:cxn ang="0">
                    <a:pos x="0" y="138112"/>
                  </a:cxn>
                  <a:cxn ang="0">
                    <a:pos x="0" y="13811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5" name="Freeform 94"/>
              <p:cNvSpPr/>
              <p:nvPr/>
            </p:nvSpPr>
            <p:spPr>
              <a:xfrm>
                <a:off x="3492501" y="5083175"/>
                <a:ext cx="65088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65088" y="0"/>
                  </a:cxn>
                  <a:cxn ang="0">
                    <a:pos x="65088" y="0"/>
                  </a:cxn>
                  <a:cxn ang="0">
                    <a:pos x="38100" y="222250"/>
                  </a:cxn>
                  <a:cxn ang="0">
                    <a:pos x="38100" y="222250"/>
                  </a:cxn>
                  <a:cxn ang="0">
                    <a:pos x="36512" y="230187"/>
                  </a:cxn>
                  <a:cxn ang="0">
                    <a:pos x="31750" y="239712"/>
                  </a:cxn>
                  <a:cxn ang="0">
                    <a:pos x="25400" y="246062"/>
                  </a:cxn>
                  <a:cxn ang="0">
                    <a:pos x="19050" y="252413"/>
                  </a:cxn>
                  <a:cxn ang="0">
                    <a:pos x="19050" y="252413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6" name="Freeform 95"/>
              <p:cNvSpPr/>
              <p:nvPr/>
            </p:nvSpPr>
            <p:spPr>
              <a:xfrm>
                <a:off x="3495676" y="5083175"/>
                <a:ext cx="6191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61913" y="0"/>
                  </a:cxn>
                  <a:cxn ang="0">
                    <a:pos x="61913" y="0"/>
                  </a:cxn>
                  <a:cxn ang="0">
                    <a:pos x="34925" y="222250"/>
                  </a:cxn>
                  <a:cxn ang="0">
                    <a:pos x="34925" y="222250"/>
                  </a:cxn>
                  <a:cxn ang="0">
                    <a:pos x="33337" y="230187"/>
                  </a:cxn>
                  <a:cxn ang="0">
                    <a:pos x="28575" y="239712"/>
                  </a:cxn>
                  <a:cxn ang="0">
                    <a:pos x="22225" y="246062"/>
                  </a:cxn>
                  <a:cxn ang="0">
                    <a:pos x="15875" y="252413"/>
                  </a:cxn>
                  <a:cxn ang="0">
                    <a:pos x="15875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7" name="Freeform 96"/>
              <p:cNvSpPr/>
              <p:nvPr/>
            </p:nvSpPr>
            <p:spPr>
              <a:xfrm>
                <a:off x="3502026" y="5083175"/>
                <a:ext cx="5556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55563" y="0"/>
                  </a:cxn>
                  <a:cxn ang="0">
                    <a:pos x="55563" y="0"/>
                  </a:cxn>
                  <a:cxn ang="0">
                    <a:pos x="28575" y="222250"/>
                  </a:cxn>
                  <a:cxn ang="0">
                    <a:pos x="28575" y="222250"/>
                  </a:cxn>
                  <a:cxn ang="0">
                    <a:pos x="26987" y="230187"/>
                  </a:cxn>
                  <a:cxn ang="0">
                    <a:pos x="22225" y="239712"/>
                  </a:cxn>
                  <a:cxn ang="0">
                    <a:pos x="17462" y="246062"/>
                  </a:cxn>
                  <a:cxn ang="0">
                    <a:pos x="11112" y="252413"/>
                  </a:cxn>
                  <a:cxn ang="0">
                    <a:pos x="11112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8" name="Freeform 97"/>
              <p:cNvSpPr/>
              <p:nvPr/>
            </p:nvSpPr>
            <p:spPr>
              <a:xfrm>
                <a:off x="3508376" y="5083175"/>
                <a:ext cx="49213" cy="249238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49213" y="0"/>
                  </a:cxn>
                  <a:cxn ang="0">
                    <a:pos x="49213" y="0"/>
                  </a:cxn>
                  <a:cxn ang="0">
                    <a:pos x="22225" y="222250"/>
                  </a:cxn>
                  <a:cxn ang="0">
                    <a:pos x="22225" y="222250"/>
                  </a:cxn>
                  <a:cxn ang="0">
                    <a:pos x="20637" y="230187"/>
                  </a:cxn>
                  <a:cxn ang="0">
                    <a:pos x="15875" y="239712"/>
                  </a:cxn>
                  <a:cxn ang="0">
                    <a:pos x="11112" y="246062"/>
                  </a:cxn>
                  <a:cxn ang="0">
                    <a:pos x="4762" y="249238"/>
                  </a:cxn>
                  <a:cxn ang="0">
                    <a:pos x="4762" y="249238"/>
                  </a:cxn>
                  <a:cxn ang="0">
                    <a:pos x="0" y="131762"/>
                  </a:cxn>
                  <a:cxn ang="0">
                    <a:pos x="0" y="1317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9" name="Freeform 98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1112" y="239712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1587" y="130175"/>
                  </a:cxn>
                  <a:cxn ang="0">
                    <a:pos x="1587" y="130175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0" name="Freeform 99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9050" y="0"/>
                  </a:cxn>
                  <a:cxn ang="0">
                    <a:pos x="1905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2700" y="236537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7937" y="127000"/>
                  </a:cxn>
                  <a:cxn ang="0">
                    <a:pos x="7937" y="127000"/>
                  </a:cxn>
                  <a:cxn ang="0">
                    <a:pos x="19050" y="0"/>
                  </a:cxn>
                  <a:cxn ang="0">
                    <a:pos x="19050" y="0"/>
                  </a:cxn>
                </a:cxnLst>
                <a:rect l="0" t="0" r="0" b="0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1" name="Freeform 100"/>
              <p:cNvSpPr/>
              <p:nvPr/>
            </p:nvSpPr>
            <p:spPr>
              <a:xfrm>
                <a:off x="3514726" y="5083175"/>
                <a:ext cx="42863" cy="249238"/>
              </a:xfrm>
              <a:custGeom>
                <a:avLst/>
                <a:gdLst/>
                <a:ahLst/>
                <a:cxnLst>
                  <a:cxn ang="0">
                    <a:pos x="23812" y="0"/>
                  </a:cxn>
                  <a:cxn ang="0">
                    <a:pos x="42863" y="0"/>
                  </a:cxn>
                  <a:cxn ang="0">
                    <a:pos x="15875" y="222250"/>
                  </a:cxn>
                  <a:cxn ang="0">
                    <a:pos x="15875" y="222250"/>
                  </a:cxn>
                  <a:cxn ang="0">
                    <a:pos x="14287" y="230187"/>
                  </a:cxn>
                  <a:cxn ang="0">
                    <a:pos x="11112" y="236537"/>
                  </a:cxn>
                  <a:cxn ang="0">
                    <a:pos x="4762" y="242887"/>
                  </a:cxn>
                  <a:cxn ang="0">
                    <a:pos x="0" y="249238"/>
                  </a:cxn>
                  <a:cxn ang="0">
                    <a:pos x="23812" y="0"/>
                  </a:cxn>
                </a:cxnLst>
                <a:rect l="0" t="0" r="0" b="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2687638" y="4930775"/>
                <a:ext cx="47625" cy="55563"/>
              </a:xfrm>
              <a:custGeom>
                <a:avLst/>
                <a:gdLst/>
                <a:ahLst/>
                <a:cxnLst>
                  <a:cxn ang="0">
                    <a:pos x="47625" y="3175"/>
                  </a:cxn>
                  <a:cxn ang="0">
                    <a:pos x="47625" y="3175"/>
                  </a:cxn>
                  <a:cxn ang="0">
                    <a:pos x="42862" y="22225"/>
                  </a:cxn>
                  <a:cxn ang="0">
                    <a:pos x="36512" y="47625"/>
                  </a:cxn>
                  <a:cxn ang="0">
                    <a:pos x="36512" y="47625"/>
                  </a:cxn>
                  <a:cxn ang="0">
                    <a:pos x="31750" y="53975"/>
                  </a:cxn>
                  <a:cxn ang="0">
                    <a:pos x="30162" y="55563"/>
                  </a:cxn>
                  <a:cxn ang="0">
                    <a:pos x="25400" y="53975"/>
                  </a:cxn>
                  <a:cxn ang="0">
                    <a:pos x="22225" y="49212"/>
                  </a:cxn>
                  <a:cxn ang="0">
                    <a:pos x="17462" y="41275"/>
                  </a:cxn>
                  <a:cxn ang="0">
                    <a:pos x="0" y="11112"/>
                  </a:cxn>
                  <a:cxn ang="0">
                    <a:pos x="0" y="11112"/>
                  </a:cxn>
                  <a:cxn ang="0">
                    <a:pos x="4762" y="9525"/>
                  </a:cxn>
                  <a:cxn ang="0">
                    <a:pos x="12700" y="3175"/>
                  </a:cxn>
                  <a:cxn ang="0">
                    <a:pos x="19050" y="0"/>
                  </a:cxn>
                  <a:cxn ang="0">
                    <a:pos x="28575" y="0"/>
                  </a:cxn>
                  <a:cxn ang="0">
                    <a:pos x="36512" y="0"/>
                  </a:cxn>
                  <a:cxn ang="0">
                    <a:pos x="47625" y="3175"/>
                  </a:cxn>
                  <a:cxn ang="0">
                    <a:pos x="47625" y="3175"/>
                  </a:cxn>
                </a:cxnLst>
                <a:rect l="0" t="0" r="0" b="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3" name="组合 209"/>
            <p:cNvGrpSpPr/>
            <p:nvPr/>
          </p:nvGrpSpPr>
          <p:grpSpPr>
            <a:xfrm>
              <a:off x="5748" y="6632"/>
              <a:ext cx="320" cy="947"/>
              <a:chOff x="2555876" y="4340225"/>
              <a:chExt cx="203200" cy="601663"/>
            </a:xfrm>
          </p:grpSpPr>
          <p:sp>
            <p:nvSpPr>
              <p:cNvPr id="7274" name="Freeform 105"/>
              <p:cNvSpPr/>
              <p:nvPr/>
            </p:nvSpPr>
            <p:spPr>
              <a:xfrm>
                <a:off x="2582863" y="4424363"/>
                <a:ext cx="176213" cy="517525"/>
              </a:xfrm>
              <a:custGeom>
                <a:avLst/>
                <a:gdLst/>
                <a:ahLst/>
                <a:cxnLst>
                  <a:cxn ang="0">
                    <a:pos x="55562" y="422275"/>
                  </a:cxn>
                  <a:cxn ang="0">
                    <a:pos x="104775" y="517525"/>
                  </a:cxn>
                  <a:cxn ang="0">
                    <a:pos x="149225" y="511175"/>
                  </a:cxn>
                  <a:cxn ang="0">
                    <a:pos x="176213" y="406400"/>
                  </a:cxn>
                  <a:cxn ang="0">
                    <a:pos x="120650" y="0"/>
                  </a:cxn>
                  <a:cxn ang="0">
                    <a:pos x="0" y="17462"/>
                  </a:cxn>
                  <a:cxn ang="0">
                    <a:pos x="55562" y="422275"/>
                  </a:cxn>
                </a:cxnLst>
                <a:rect l="0" t="0" r="0" b="0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5" name="Freeform 106"/>
              <p:cNvSpPr/>
              <p:nvPr/>
            </p:nvSpPr>
            <p:spPr>
              <a:xfrm>
                <a:off x="2576513" y="4340225"/>
                <a:ext cx="127000" cy="146050"/>
              </a:xfrm>
              <a:custGeom>
                <a:avLst/>
                <a:gdLst/>
                <a:ahLst/>
                <a:cxnLst>
                  <a:cxn ang="0">
                    <a:pos x="6350" y="93662"/>
                  </a:cxn>
                  <a:cxn ang="0">
                    <a:pos x="6350" y="93662"/>
                  </a:cxn>
                  <a:cxn ang="0">
                    <a:pos x="7937" y="104775"/>
                  </a:cxn>
                  <a:cxn ang="0">
                    <a:pos x="14287" y="115887"/>
                  </a:cxn>
                  <a:cxn ang="0">
                    <a:pos x="20637" y="127000"/>
                  </a:cxn>
                  <a:cxn ang="0">
                    <a:pos x="30162" y="133350"/>
                  </a:cxn>
                  <a:cxn ang="0">
                    <a:pos x="38100" y="139700"/>
                  </a:cxn>
                  <a:cxn ang="0">
                    <a:pos x="49212" y="144462"/>
                  </a:cxn>
                  <a:cxn ang="0">
                    <a:pos x="61912" y="146050"/>
                  </a:cxn>
                  <a:cxn ang="0">
                    <a:pos x="73025" y="146050"/>
                  </a:cxn>
                  <a:cxn ang="0">
                    <a:pos x="74612" y="146050"/>
                  </a:cxn>
                  <a:cxn ang="0">
                    <a:pos x="74612" y="146050"/>
                  </a:cxn>
                  <a:cxn ang="0">
                    <a:pos x="87312" y="141287"/>
                  </a:cxn>
                  <a:cxn ang="0">
                    <a:pos x="98425" y="138112"/>
                  </a:cxn>
                  <a:cxn ang="0">
                    <a:pos x="106362" y="130175"/>
                  </a:cxn>
                  <a:cxn ang="0">
                    <a:pos x="112712" y="122237"/>
                  </a:cxn>
                  <a:cxn ang="0">
                    <a:pos x="119062" y="111125"/>
                  </a:cxn>
                  <a:cxn ang="0">
                    <a:pos x="123825" y="101600"/>
                  </a:cxn>
                  <a:cxn ang="0">
                    <a:pos x="127000" y="90487"/>
                  </a:cxn>
                  <a:cxn ang="0">
                    <a:pos x="127000" y="77787"/>
                  </a:cxn>
                  <a:cxn ang="0">
                    <a:pos x="119062" y="23812"/>
                  </a:cxn>
                  <a:cxn ang="0">
                    <a:pos x="119062" y="23812"/>
                  </a:cxn>
                  <a:cxn ang="0">
                    <a:pos x="115887" y="12700"/>
                  </a:cxn>
                  <a:cxn ang="0">
                    <a:pos x="111125" y="6350"/>
                  </a:cxn>
                  <a:cxn ang="0">
                    <a:pos x="104775" y="1587"/>
                  </a:cxn>
                  <a:cxn ang="0">
                    <a:pos x="98425" y="0"/>
                  </a:cxn>
                  <a:cxn ang="0">
                    <a:pos x="79375" y="1587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31750" y="7937"/>
                  </a:cxn>
                  <a:cxn ang="0">
                    <a:pos x="12700" y="11112"/>
                  </a:cxn>
                  <a:cxn ang="0">
                    <a:pos x="6350" y="14287"/>
                  </a:cxn>
                  <a:cxn ang="0">
                    <a:pos x="1587" y="20637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6350" y="93662"/>
                  </a:cxn>
                </a:cxnLst>
                <a:rect l="0" t="0" r="0" b="0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6" name="Freeform 107"/>
              <p:cNvSpPr/>
              <p:nvPr/>
            </p:nvSpPr>
            <p:spPr>
              <a:xfrm>
                <a:off x="2571751" y="4389438"/>
                <a:ext cx="150813" cy="144463"/>
              </a:xfrm>
              <a:custGeom>
                <a:avLst/>
                <a:gdLst/>
                <a:ahLst/>
                <a:cxnLst>
                  <a:cxn ang="0">
                    <a:pos x="17462" y="144463"/>
                  </a:cxn>
                  <a:cxn ang="0">
                    <a:pos x="150813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4463"/>
                  </a:cxn>
                </a:cxnLst>
                <a:rect l="0" t="0" r="0" b="0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7" name="Freeform 109"/>
              <p:cNvSpPr/>
              <p:nvPr/>
            </p:nvSpPr>
            <p:spPr>
              <a:xfrm>
                <a:off x="2555876" y="4430713"/>
                <a:ext cx="44450" cy="260350"/>
              </a:xfrm>
              <a:custGeom>
                <a:avLst/>
                <a:gdLst/>
                <a:ahLst/>
                <a:cxnLst>
                  <a:cxn ang="0">
                    <a:pos x="33337" y="0"/>
                  </a:cxn>
                  <a:cxn ang="0">
                    <a:pos x="33337" y="0"/>
                  </a:cxn>
                  <a:cxn ang="0">
                    <a:pos x="17462" y="11112"/>
                  </a:cxn>
                  <a:cxn ang="0">
                    <a:pos x="7937" y="20637"/>
                  </a:cxn>
                  <a:cxn ang="0">
                    <a:pos x="3175" y="26987"/>
                  </a:cxn>
                  <a:cxn ang="0">
                    <a:pos x="0" y="31750"/>
                  </a:cxn>
                  <a:cxn ang="0">
                    <a:pos x="0" y="31750"/>
                  </a:cxn>
                  <a:cxn ang="0">
                    <a:pos x="4762" y="69850"/>
                  </a:cxn>
                  <a:cxn ang="0">
                    <a:pos x="14287" y="142875"/>
                  </a:cxn>
                  <a:cxn ang="0">
                    <a:pos x="28575" y="244475"/>
                  </a:cxn>
                  <a:cxn ang="0">
                    <a:pos x="28575" y="244475"/>
                  </a:cxn>
                  <a:cxn ang="0">
                    <a:pos x="26987" y="246062"/>
                  </a:cxn>
                  <a:cxn ang="0">
                    <a:pos x="28575" y="254000"/>
                  </a:cxn>
                  <a:cxn ang="0">
                    <a:pos x="30162" y="255587"/>
                  </a:cxn>
                  <a:cxn ang="0">
                    <a:pos x="33337" y="257175"/>
                  </a:cxn>
                  <a:cxn ang="0">
                    <a:pos x="36512" y="260350"/>
                  </a:cxn>
                  <a:cxn ang="0">
                    <a:pos x="44450" y="260350"/>
                  </a:cxn>
                  <a:cxn ang="0">
                    <a:pos x="20637" y="92075"/>
                  </a:cxn>
                  <a:cxn ang="0">
                    <a:pos x="30162" y="69850"/>
                  </a:cxn>
                  <a:cxn ang="0">
                    <a:pos x="33337" y="0"/>
                  </a:cxn>
                  <a:cxn ang="0">
                    <a:pos x="33337" y="0"/>
                  </a:cxn>
                </a:cxnLst>
                <a:rect l="0" t="0" r="0" b="0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8" name="组合 207"/>
            <p:cNvGrpSpPr/>
            <p:nvPr/>
          </p:nvGrpSpPr>
          <p:grpSpPr>
            <a:xfrm>
              <a:off x="6478" y="6642"/>
              <a:ext cx="1255" cy="965"/>
              <a:chOff x="3019426" y="4346575"/>
              <a:chExt cx="796925" cy="612776"/>
            </a:xfrm>
          </p:grpSpPr>
          <p:sp>
            <p:nvSpPr>
              <p:cNvPr id="7279" name="Freeform 110"/>
              <p:cNvSpPr/>
              <p:nvPr/>
            </p:nvSpPr>
            <p:spPr>
              <a:xfrm>
                <a:off x="3040063" y="4346575"/>
                <a:ext cx="776288" cy="347663"/>
              </a:xfrm>
              <a:custGeom>
                <a:avLst/>
                <a:gdLst/>
                <a:ahLst/>
                <a:cxnLst>
                  <a:cxn ang="0">
                    <a:pos x="392112" y="347663"/>
                  </a:cxn>
                  <a:cxn ang="0">
                    <a:pos x="776288" y="174625"/>
                  </a:cxn>
                  <a:cxn ang="0">
                    <a:pos x="381000" y="0"/>
                  </a:cxn>
                  <a:cxn ang="0">
                    <a:pos x="0" y="169862"/>
                  </a:cxn>
                  <a:cxn ang="0">
                    <a:pos x="392112" y="347663"/>
                  </a:cxn>
                </a:cxnLst>
                <a:rect l="0" t="0" r="0" b="0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0" name="Rectangle 111"/>
              <p:cNvSpPr/>
              <p:nvPr/>
            </p:nvSpPr>
            <p:spPr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81" name="Freeform 112"/>
              <p:cNvSpPr/>
              <p:nvPr/>
            </p:nvSpPr>
            <p:spPr>
              <a:xfrm>
                <a:off x="3022601" y="4735513"/>
                <a:ext cx="76200" cy="77788"/>
              </a:xfrm>
              <a:custGeom>
                <a:avLst/>
                <a:gdLst/>
                <a:ahLst/>
                <a:cxnLst>
                  <a:cxn ang="0">
                    <a:pos x="0" y="38100"/>
                  </a:cxn>
                  <a:cxn ang="0">
                    <a:pos x="0" y="38100"/>
                  </a:cxn>
                  <a:cxn ang="0">
                    <a:pos x="0" y="31750"/>
                  </a:cxn>
                  <a:cxn ang="0">
                    <a:pos x="3175" y="23812"/>
                  </a:cxn>
                  <a:cxn ang="0">
                    <a:pos x="6350" y="17462"/>
                  </a:cxn>
                  <a:cxn ang="0">
                    <a:pos x="11112" y="12700"/>
                  </a:cxn>
                  <a:cxn ang="0">
                    <a:pos x="17462" y="6350"/>
                  </a:cxn>
                  <a:cxn ang="0">
                    <a:pos x="23812" y="4762"/>
                  </a:cxn>
                  <a:cxn ang="0">
                    <a:pos x="30162" y="1587"/>
                  </a:cxn>
                  <a:cxn ang="0">
                    <a:pos x="39687" y="0"/>
                  </a:cxn>
                  <a:cxn ang="0">
                    <a:pos x="39687" y="0"/>
                  </a:cxn>
                  <a:cxn ang="0">
                    <a:pos x="46037" y="1587"/>
                  </a:cxn>
                  <a:cxn ang="0">
                    <a:pos x="53975" y="4762"/>
                  </a:cxn>
                  <a:cxn ang="0">
                    <a:pos x="60325" y="6350"/>
                  </a:cxn>
                  <a:cxn ang="0">
                    <a:pos x="65087" y="12700"/>
                  </a:cxn>
                  <a:cxn ang="0">
                    <a:pos x="69850" y="17462"/>
                  </a:cxn>
                  <a:cxn ang="0">
                    <a:pos x="73025" y="23812"/>
                  </a:cxn>
                  <a:cxn ang="0">
                    <a:pos x="76200" y="31750"/>
                  </a:cxn>
                  <a:cxn ang="0">
                    <a:pos x="76200" y="38100"/>
                  </a:cxn>
                  <a:cxn ang="0">
                    <a:pos x="76200" y="38100"/>
                  </a:cxn>
                  <a:cxn ang="0">
                    <a:pos x="76200" y="47625"/>
                  </a:cxn>
                  <a:cxn ang="0">
                    <a:pos x="73025" y="53975"/>
                  </a:cxn>
                  <a:cxn ang="0">
                    <a:pos x="69850" y="60325"/>
                  </a:cxn>
                  <a:cxn ang="0">
                    <a:pos x="65087" y="66675"/>
                  </a:cxn>
                  <a:cxn ang="0">
                    <a:pos x="60325" y="71437"/>
                  </a:cxn>
                  <a:cxn ang="0">
                    <a:pos x="53975" y="74612"/>
                  </a:cxn>
                  <a:cxn ang="0">
                    <a:pos x="46037" y="77788"/>
                  </a:cxn>
                  <a:cxn ang="0">
                    <a:pos x="39687" y="77788"/>
                  </a:cxn>
                  <a:cxn ang="0">
                    <a:pos x="39687" y="77788"/>
                  </a:cxn>
                  <a:cxn ang="0">
                    <a:pos x="30162" y="77788"/>
                  </a:cxn>
                  <a:cxn ang="0">
                    <a:pos x="23812" y="74612"/>
                  </a:cxn>
                  <a:cxn ang="0">
                    <a:pos x="17462" y="71437"/>
                  </a:cxn>
                  <a:cxn ang="0">
                    <a:pos x="11112" y="66675"/>
                  </a:cxn>
                  <a:cxn ang="0">
                    <a:pos x="6350" y="60325"/>
                  </a:cxn>
                  <a:cxn ang="0">
                    <a:pos x="3175" y="53975"/>
                  </a:cxn>
                  <a:cxn ang="0">
                    <a:pos x="0" y="47625"/>
                  </a:cxn>
                  <a:cxn ang="0">
                    <a:pos x="0" y="38100"/>
                  </a:cxn>
                  <a:cxn ang="0">
                    <a:pos x="0" y="38100"/>
                  </a:cxn>
                </a:cxnLst>
                <a:rect l="0" t="0" r="0" b="0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2" name="Freeform 113"/>
              <p:cNvSpPr/>
              <p:nvPr/>
            </p:nvSpPr>
            <p:spPr>
              <a:xfrm>
                <a:off x="3052763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6987" y="7937"/>
                  </a:cxn>
                  <a:cxn ang="0">
                    <a:pos x="26987" y="7937"/>
                  </a:cxn>
                  <a:cxn ang="0">
                    <a:pos x="30162" y="19050"/>
                  </a:cxn>
                  <a:cxn ang="0">
                    <a:pos x="34925" y="34925"/>
                  </a:cxn>
                  <a:cxn ang="0">
                    <a:pos x="39687" y="52387"/>
                  </a:cxn>
                  <a:cxn ang="0">
                    <a:pos x="42862" y="74612"/>
                  </a:cxn>
                  <a:cxn ang="0">
                    <a:pos x="46038" y="103187"/>
                  </a:cxn>
                  <a:cxn ang="0">
                    <a:pos x="46038" y="133350"/>
                  </a:cxn>
                  <a:cxn ang="0">
                    <a:pos x="42862" y="169863"/>
                  </a:cxn>
                  <a:cxn ang="0">
                    <a:pos x="0" y="1698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00" y="6350"/>
                  </a:cxn>
                  <a:cxn ang="0">
                    <a:pos x="22225" y="7937"/>
                  </a:cxn>
                  <a:cxn ang="0">
                    <a:pos x="23812" y="7937"/>
                  </a:cxn>
                  <a:cxn ang="0">
                    <a:pos x="26987" y="7937"/>
                  </a:cxn>
                  <a:cxn ang="0">
                    <a:pos x="26987" y="7937"/>
                  </a:cxn>
                </a:cxnLst>
                <a:rect l="0" t="0" r="0" b="0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3" name="Freeform 114"/>
              <p:cNvSpPr/>
              <p:nvPr/>
            </p:nvSpPr>
            <p:spPr>
              <a:xfrm>
                <a:off x="3019426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15875" y="19050"/>
                  </a:cxn>
                  <a:cxn ang="0">
                    <a:pos x="6350" y="52387"/>
                  </a:cxn>
                  <a:cxn ang="0">
                    <a:pos x="3175" y="74612"/>
                  </a:cxn>
                  <a:cxn ang="0">
                    <a:pos x="0" y="103187"/>
                  </a:cxn>
                  <a:cxn ang="0">
                    <a:pos x="0" y="133350"/>
                  </a:cxn>
                  <a:cxn ang="0">
                    <a:pos x="1587" y="169863"/>
                  </a:cxn>
                  <a:cxn ang="0">
                    <a:pos x="46038" y="169863"/>
                  </a:cxn>
                  <a:cxn ang="0">
                    <a:pos x="46038" y="0"/>
                  </a:cxn>
                  <a:cxn ang="0">
                    <a:pos x="46038" y="0"/>
                  </a:cxn>
                  <a:cxn ang="0">
                    <a:pos x="33337" y="6350"/>
                  </a:cxn>
                  <a:cxn ang="0">
                    <a:pos x="25400" y="7937"/>
                  </a:cxn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20637" y="7937"/>
                  </a:cxn>
                </a:cxnLst>
                <a:rect l="0" t="0" r="0" b="0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4" name="Freeform 115"/>
              <p:cNvSpPr/>
              <p:nvPr/>
            </p:nvSpPr>
            <p:spPr>
              <a:xfrm>
                <a:off x="3211513" y="4624388"/>
                <a:ext cx="449263" cy="334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0012" y="46037"/>
                  </a:cxn>
                  <a:cxn ang="0">
                    <a:pos x="227012" y="106362"/>
                  </a:cxn>
                  <a:cxn ang="0">
                    <a:pos x="227012" y="106362"/>
                  </a:cxn>
                  <a:cxn ang="0">
                    <a:pos x="350837" y="46037"/>
                  </a:cxn>
                  <a:cxn ang="0">
                    <a:pos x="449263" y="0"/>
                  </a:cxn>
                  <a:cxn ang="0">
                    <a:pos x="449263" y="258762"/>
                  </a:cxn>
                  <a:cxn ang="0">
                    <a:pos x="449263" y="258762"/>
                  </a:cxn>
                  <a:cxn ang="0">
                    <a:pos x="439737" y="269875"/>
                  </a:cxn>
                  <a:cxn ang="0">
                    <a:pos x="423862" y="280987"/>
                  </a:cxn>
                  <a:cxn ang="0">
                    <a:pos x="411162" y="288925"/>
                  </a:cxn>
                  <a:cxn ang="0">
                    <a:pos x="396875" y="298450"/>
                  </a:cxn>
                  <a:cxn ang="0">
                    <a:pos x="363537" y="311150"/>
                  </a:cxn>
                  <a:cxn ang="0">
                    <a:pos x="331787" y="319087"/>
                  </a:cxn>
                  <a:cxn ang="0">
                    <a:pos x="301625" y="325437"/>
                  </a:cxn>
                  <a:cxn ang="0">
                    <a:pos x="273050" y="330200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27012" y="334963"/>
                  </a:cxn>
                  <a:cxn ang="0">
                    <a:pos x="22701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179387" y="330200"/>
                  </a:cxn>
                  <a:cxn ang="0">
                    <a:pos x="149225" y="325437"/>
                  </a:cxn>
                  <a:cxn ang="0">
                    <a:pos x="119062" y="319087"/>
                  </a:cxn>
                  <a:cxn ang="0">
                    <a:pos x="87312" y="311150"/>
                  </a:cxn>
                  <a:cxn ang="0">
                    <a:pos x="57150" y="298450"/>
                  </a:cxn>
                  <a:cxn ang="0">
                    <a:pos x="41275" y="288925"/>
                  </a:cxn>
                  <a:cxn ang="0">
                    <a:pos x="26987" y="280987"/>
                  </a:cxn>
                  <a:cxn ang="0">
                    <a:pos x="14287" y="269875"/>
                  </a:cxn>
                  <a:cxn ang="0">
                    <a:pos x="0" y="258762"/>
                  </a:cxn>
                  <a:cxn ang="0">
                    <a:pos x="0" y="0"/>
                  </a:cxn>
                </a:cxnLst>
                <a:rect l="0" t="0" r="0" b="0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85" name="Freeform 116"/>
            <p:cNvSpPr>
              <a:spLocks noEditPoints="1"/>
            </p:cNvSpPr>
            <p:nvPr/>
          </p:nvSpPr>
          <p:spPr>
            <a:xfrm>
              <a:off x="8071" y="3292"/>
              <a:ext cx="617" cy="775"/>
            </a:xfrm>
            <a:custGeom>
              <a:avLst/>
              <a:gdLst/>
              <a:ahLst/>
              <a:cxnLst>
                <a:cxn ang="0">
                  <a:pos x="205" y="375"/>
                </a:cxn>
                <a:cxn ang="0">
                  <a:pos x="217" y="330"/>
                </a:cxn>
                <a:cxn ang="0">
                  <a:pos x="217" y="147"/>
                </a:cxn>
                <a:cxn ang="0">
                  <a:pos x="197" y="125"/>
                </a:cxn>
                <a:cxn ang="0">
                  <a:pos x="200" y="42"/>
                </a:cxn>
                <a:cxn ang="0">
                  <a:pos x="200" y="32"/>
                </a:cxn>
                <a:cxn ang="0">
                  <a:pos x="230" y="12"/>
                </a:cxn>
                <a:cxn ang="0">
                  <a:pos x="312" y="0"/>
                </a:cxn>
                <a:cxn ang="0">
                  <a:pos x="405" y="15"/>
                </a:cxn>
                <a:cxn ang="0">
                  <a:pos x="420" y="40"/>
                </a:cxn>
                <a:cxn ang="0">
                  <a:pos x="425" y="42"/>
                </a:cxn>
                <a:cxn ang="0">
                  <a:pos x="420" y="125"/>
                </a:cxn>
                <a:cxn ang="0">
                  <a:pos x="405" y="145"/>
                </a:cxn>
                <a:cxn ang="0">
                  <a:pos x="390" y="330"/>
                </a:cxn>
                <a:cxn ang="0">
                  <a:pos x="392" y="350"/>
                </a:cxn>
                <a:cxn ang="0">
                  <a:pos x="415" y="375"/>
                </a:cxn>
                <a:cxn ang="0">
                  <a:pos x="475" y="427"/>
                </a:cxn>
                <a:cxn ang="0">
                  <a:pos x="577" y="555"/>
                </a:cxn>
                <a:cxn ang="0">
                  <a:pos x="615" y="632"/>
                </a:cxn>
                <a:cxn ang="0">
                  <a:pos x="607" y="695"/>
                </a:cxn>
                <a:cxn ang="0">
                  <a:pos x="590" y="712"/>
                </a:cxn>
                <a:cxn ang="0">
                  <a:pos x="467" y="760"/>
                </a:cxn>
                <a:cxn ang="0">
                  <a:pos x="352" y="775"/>
                </a:cxn>
                <a:cxn ang="0">
                  <a:pos x="282" y="775"/>
                </a:cxn>
                <a:cxn ang="0">
                  <a:pos x="127" y="757"/>
                </a:cxn>
                <a:cxn ang="0">
                  <a:pos x="157" y="712"/>
                </a:cxn>
                <a:cxn ang="0">
                  <a:pos x="207" y="717"/>
                </a:cxn>
                <a:cxn ang="0">
                  <a:pos x="152" y="700"/>
                </a:cxn>
                <a:cxn ang="0">
                  <a:pos x="127" y="527"/>
                </a:cxn>
                <a:cxn ang="0">
                  <a:pos x="190" y="450"/>
                </a:cxn>
                <a:cxn ang="0">
                  <a:pos x="127" y="507"/>
                </a:cxn>
                <a:cxn ang="0">
                  <a:pos x="170" y="397"/>
                </a:cxn>
                <a:cxn ang="0">
                  <a:pos x="127" y="757"/>
                </a:cxn>
                <a:cxn ang="0">
                  <a:pos x="75" y="740"/>
                </a:cxn>
                <a:cxn ang="0">
                  <a:pos x="27" y="712"/>
                </a:cxn>
                <a:cxn ang="0">
                  <a:pos x="5" y="675"/>
                </a:cxn>
                <a:cxn ang="0">
                  <a:pos x="7" y="627"/>
                </a:cxn>
                <a:cxn ang="0">
                  <a:pos x="67" y="512"/>
                </a:cxn>
                <a:cxn ang="0">
                  <a:pos x="127" y="507"/>
                </a:cxn>
                <a:cxn ang="0">
                  <a:pos x="67" y="570"/>
                </a:cxn>
                <a:cxn ang="0">
                  <a:pos x="45" y="622"/>
                </a:cxn>
                <a:cxn ang="0">
                  <a:pos x="45" y="652"/>
                </a:cxn>
                <a:cxn ang="0">
                  <a:pos x="67" y="682"/>
                </a:cxn>
                <a:cxn ang="0">
                  <a:pos x="127" y="757"/>
                </a:cxn>
                <a:cxn ang="0">
                  <a:pos x="127" y="527"/>
                </a:cxn>
                <a:cxn ang="0">
                  <a:pos x="85" y="607"/>
                </a:cxn>
                <a:cxn ang="0">
                  <a:pos x="90" y="647"/>
                </a:cxn>
                <a:cxn ang="0">
                  <a:pos x="127" y="685"/>
                </a:cxn>
              </a:cxnLst>
              <a:rect l="0" t="0" r="0" b="0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86" name="组合 204"/>
            <p:cNvGrpSpPr/>
            <p:nvPr/>
          </p:nvGrpSpPr>
          <p:grpSpPr>
            <a:xfrm>
              <a:off x="3616" y="3029"/>
              <a:ext cx="637" cy="962"/>
              <a:chOff x="1201738" y="2052638"/>
              <a:chExt cx="404813" cy="611188"/>
            </a:xfrm>
          </p:grpSpPr>
          <p:sp>
            <p:nvSpPr>
              <p:cNvPr id="7287" name="Freeform 117"/>
              <p:cNvSpPr/>
              <p:nvPr/>
            </p:nvSpPr>
            <p:spPr>
              <a:xfrm>
                <a:off x="1325563" y="2101850"/>
                <a:ext cx="139700" cy="139700"/>
              </a:xfrm>
              <a:custGeom>
                <a:avLst/>
                <a:gdLst/>
                <a:ahLst/>
                <a:cxnLst>
                  <a:cxn ang="0">
                    <a:pos x="139700" y="69850"/>
                  </a:cxn>
                  <a:cxn ang="0">
                    <a:pos x="139700" y="69850"/>
                  </a:cxn>
                  <a:cxn ang="0">
                    <a:pos x="136525" y="57150"/>
                  </a:cxn>
                  <a:cxn ang="0">
                    <a:pos x="131762" y="42862"/>
                  </a:cxn>
                  <a:cxn ang="0">
                    <a:pos x="125412" y="30162"/>
                  </a:cxn>
                  <a:cxn ang="0">
                    <a:pos x="117475" y="20637"/>
                  </a:cxn>
                  <a:cxn ang="0">
                    <a:pos x="106362" y="11112"/>
                  </a:cxn>
                  <a:cxn ang="0">
                    <a:pos x="95250" y="4762"/>
                  </a:cxn>
                  <a:cxn ang="0">
                    <a:pos x="82550" y="0"/>
                  </a:cxn>
                  <a:cxn ang="0">
                    <a:pos x="68262" y="0"/>
                  </a:cxn>
                  <a:cxn ang="0">
                    <a:pos x="68262" y="0"/>
                  </a:cxn>
                  <a:cxn ang="0">
                    <a:pos x="55562" y="0"/>
                  </a:cxn>
                  <a:cxn ang="0">
                    <a:pos x="42862" y="4762"/>
                  </a:cxn>
                  <a:cxn ang="0">
                    <a:pos x="28575" y="11112"/>
                  </a:cxn>
                  <a:cxn ang="0">
                    <a:pos x="19050" y="20637"/>
                  </a:cxn>
                  <a:cxn ang="0">
                    <a:pos x="9525" y="30162"/>
                  </a:cxn>
                  <a:cxn ang="0">
                    <a:pos x="3175" y="42862"/>
                  </a:cxn>
                  <a:cxn ang="0">
                    <a:pos x="0" y="57150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84137"/>
                  </a:cxn>
                  <a:cxn ang="0">
                    <a:pos x="3175" y="96837"/>
                  </a:cxn>
                  <a:cxn ang="0">
                    <a:pos x="9525" y="107950"/>
                  </a:cxn>
                  <a:cxn ang="0">
                    <a:pos x="19050" y="119062"/>
                  </a:cxn>
                  <a:cxn ang="0">
                    <a:pos x="28575" y="127000"/>
                  </a:cxn>
                  <a:cxn ang="0">
                    <a:pos x="42862" y="133350"/>
                  </a:cxn>
                  <a:cxn ang="0">
                    <a:pos x="55562" y="138112"/>
                  </a:cxn>
                  <a:cxn ang="0">
                    <a:pos x="68262" y="139700"/>
                  </a:cxn>
                  <a:cxn ang="0">
                    <a:pos x="68262" y="139700"/>
                  </a:cxn>
                  <a:cxn ang="0">
                    <a:pos x="82550" y="138112"/>
                  </a:cxn>
                  <a:cxn ang="0">
                    <a:pos x="95250" y="133350"/>
                  </a:cxn>
                  <a:cxn ang="0">
                    <a:pos x="106362" y="127000"/>
                  </a:cxn>
                  <a:cxn ang="0">
                    <a:pos x="117475" y="119062"/>
                  </a:cxn>
                  <a:cxn ang="0">
                    <a:pos x="125412" y="107950"/>
                  </a:cxn>
                  <a:cxn ang="0">
                    <a:pos x="131762" y="96837"/>
                  </a:cxn>
                  <a:cxn ang="0">
                    <a:pos x="136525" y="84137"/>
                  </a:cxn>
                  <a:cxn ang="0">
                    <a:pos x="139700" y="69850"/>
                  </a:cxn>
                  <a:cxn ang="0">
                    <a:pos x="139700" y="69850"/>
                  </a:cxn>
                </a:cxnLst>
                <a:rect l="0" t="0" r="0" b="0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8" name="Freeform 118"/>
              <p:cNvSpPr/>
              <p:nvPr/>
            </p:nvSpPr>
            <p:spPr>
              <a:xfrm>
                <a:off x="1201738" y="2205038"/>
                <a:ext cx="212725" cy="458788"/>
              </a:xfrm>
              <a:custGeom>
                <a:avLst/>
                <a:gdLst/>
                <a:ahLst/>
                <a:cxnLst>
                  <a:cxn ang="0">
                    <a:pos x="212725" y="11112"/>
                  </a:cxn>
                  <a:cxn ang="0">
                    <a:pos x="212725" y="11112"/>
                  </a:cxn>
                  <a:cxn ang="0">
                    <a:pos x="139700" y="204787"/>
                  </a:cxn>
                  <a:cxn ang="0">
                    <a:pos x="66675" y="393700"/>
                  </a:cxn>
                  <a:cxn ang="0">
                    <a:pos x="66675" y="393700"/>
                  </a:cxn>
                  <a:cxn ang="0">
                    <a:pos x="34925" y="425450"/>
                  </a:cxn>
                  <a:cxn ang="0">
                    <a:pos x="12700" y="447675"/>
                  </a:cxn>
                  <a:cxn ang="0">
                    <a:pos x="4762" y="454025"/>
                  </a:cxn>
                  <a:cxn ang="0">
                    <a:pos x="0" y="458788"/>
                  </a:cxn>
                  <a:cxn ang="0">
                    <a:pos x="0" y="458788"/>
                  </a:cxn>
                  <a:cxn ang="0">
                    <a:pos x="4762" y="436562"/>
                  </a:cxn>
                  <a:cxn ang="0">
                    <a:pos x="23812" y="385762"/>
                  </a:cxn>
                  <a:cxn ang="0">
                    <a:pos x="79375" y="228600"/>
                  </a:cxn>
                  <a:cxn ang="0">
                    <a:pos x="166687" y="0"/>
                  </a:cxn>
                  <a:cxn ang="0">
                    <a:pos x="212725" y="11112"/>
                  </a:cxn>
                </a:cxnLst>
                <a:rect l="0" t="0" r="0" b="0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9" name="Freeform 119"/>
              <p:cNvSpPr/>
              <p:nvPr/>
            </p:nvSpPr>
            <p:spPr>
              <a:xfrm>
                <a:off x="1371601" y="2205038"/>
                <a:ext cx="234950" cy="449263"/>
              </a:xfrm>
              <a:custGeom>
                <a:avLst/>
                <a:gdLst/>
                <a:ahLst/>
                <a:cxnLst>
                  <a:cxn ang="0">
                    <a:pos x="3175" y="20637"/>
                  </a:cxn>
                  <a:cxn ang="0">
                    <a:pos x="173037" y="387350"/>
                  </a:cxn>
                  <a:cxn ang="0">
                    <a:pos x="234950" y="449263"/>
                  </a:cxn>
                  <a:cxn ang="0">
                    <a:pos x="217487" y="363537"/>
                  </a:cxn>
                  <a:cxn ang="0">
                    <a:pos x="52387" y="0"/>
                  </a:cxn>
                  <a:cxn ang="0">
                    <a:pos x="0" y="15875"/>
                  </a:cxn>
                  <a:cxn ang="0">
                    <a:pos x="3175" y="20637"/>
                  </a:cxn>
                </a:cxnLst>
                <a:rect l="0" t="0" r="0" b="0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Freeform 120"/>
              <p:cNvSpPr/>
              <p:nvPr/>
            </p:nvSpPr>
            <p:spPr>
              <a:xfrm>
                <a:off x="1376363" y="2052638"/>
                <a:ext cx="25400" cy="77788"/>
              </a:xfrm>
              <a:custGeom>
                <a:avLst/>
                <a:gdLst/>
                <a:ahLst/>
                <a:cxnLst>
                  <a:cxn ang="0">
                    <a:pos x="0" y="65087"/>
                  </a:cxn>
                  <a:cxn ang="0">
                    <a:pos x="0" y="65087"/>
                  </a:cxn>
                  <a:cxn ang="0">
                    <a:pos x="0" y="69850"/>
                  </a:cxn>
                  <a:cxn ang="0">
                    <a:pos x="4762" y="73025"/>
                  </a:cxn>
                  <a:cxn ang="0">
                    <a:pos x="6350" y="76200"/>
                  </a:cxn>
                  <a:cxn ang="0">
                    <a:pos x="12700" y="77788"/>
                  </a:cxn>
                  <a:cxn ang="0">
                    <a:pos x="12700" y="77788"/>
                  </a:cxn>
                  <a:cxn ang="0">
                    <a:pos x="17462" y="76200"/>
                  </a:cxn>
                  <a:cxn ang="0">
                    <a:pos x="22225" y="73025"/>
                  </a:cxn>
                  <a:cxn ang="0">
                    <a:pos x="23812" y="69850"/>
                  </a:cxn>
                  <a:cxn ang="0">
                    <a:pos x="25400" y="65087"/>
                  </a:cxn>
                  <a:cxn ang="0">
                    <a:pos x="25400" y="12700"/>
                  </a:cxn>
                  <a:cxn ang="0">
                    <a:pos x="25400" y="12700"/>
                  </a:cxn>
                  <a:cxn ang="0">
                    <a:pos x="23812" y="9525"/>
                  </a:cxn>
                  <a:cxn ang="0">
                    <a:pos x="22225" y="4762"/>
                  </a:cxn>
                  <a:cxn ang="0">
                    <a:pos x="17462" y="0"/>
                  </a:cxn>
                  <a:cxn ang="0">
                    <a:pos x="12700" y="0"/>
                  </a:cxn>
                  <a:cxn ang="0">
                    <a:pos x="12700" y="0"/>
                  </a:cxn>
                  <a:cxn ang="0">
                    <a:pos x="6350" y="0"/>
                  </a:cxn>
                  <a:cxn ang="0">
                    <a:pos x="4762" y="4762"/>
                  </a:cxn>
                  <a:cxn ang="0">
                    <a:pos x="0" y="9525"/>
                  </a:cxn>
                  <a:cxn ang="0">
                    <a:pos x="0" y="12700"/>
                  </a:cxn>
                  <a:cxn ang="0">
                    <a:pos x="0" y="65087"/>
                  </a:cxn>
                </a:cxnLst>
                <a:rect l="0" t="0" r="0" b="0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1" name="组合 201"/>
            <p:cNvGrpSpPr/>
            <p:nvPr/>
          </p:nvGrpSpPr>
          <p:grpSpPr>
            <a:xfrm>
              <a:off x="5048" y="2494"/>
              <a:ext cx="947" cy="947"/>
              <a:chOff x="2111376" y="1712913"/>
              <a:chExt cx="601663" cy="601663"/>
            </a:xfrm>
          </p:grpSpPr>
          <p:sp>
            <p:nvSpPr>
              <p:cNvPr id="7292" name="Freeform 121"/>
              <p:cNvSpPr>
                <a:spLocks noEditPoints="1"/>
              </p:cNvSpPr>
              <p:nvPr/>
            </p:nvSpPr>
            <p:spPr>
              <a:xfrm>
                <a:off x="2300288" y="1712913"/>
                <a:ext cx="223838" cy="601663"/>
              </a:xfrm>
              <a:custGeom>
                <a:avLst/>
                <a:gdLst/>
                <a:ahLst/>
                <a:cxnLst>
                  <a:cxn ang="0">
                    <a:pos x="112712" y="0"/>
                  </a:cxn>
                  <a:cxn ang="0">
                    <a:pos x="133350" y="6350"/>
                  </a:cxn>
                  <a:cxn ang="0">
                    <a:pos x="155575" y="23812"/>
                  </a:cxn>
                  <a:cxn ang="0">
                    <a:pos x="174625" y="52387"/>
                  </a:cxn>
                  <a:cxn ang="0">
                    <a:pos x="188912" y="88900"/>
                  </a:cxn>
                  <a:cxn ang="0">
                    <a:pos x="215900" y="185737"/>
                  </a:cxn>
                  <a:cxn ang="0">
                    <a:pos x="223838" y="301625"/>
                  </a:cxn>
                  <a:cxn ang="0">
                    <a:pos x="222250" y="361950"/>
                  </a:cxn>
                  <a:cxn ang="0">
                    <a:pos x="204787" y="468312"/>
                  </a:cxn>
                  <a:cxn ang="0">
                    <a:pos x="182562" y="533400"/>
                  </a:cxn>
                  <a:cxn ang="0">
                    <a:pos x="166687" y="565150"/>
                  </a:cxn>
                  <a:cxn ang="0">
                    <a:pos x="144462" y="588962"/>
                  </a:cxn>
                  <a:cxn ang="0">
                    <a:pos x="122237" y="600075"/>
                  </a:cxn>
                  <a:cxn ang="0">
                    <a:pos x="112712" y="601663"/>
                  </a:cxn>
                  <a:cxn ang="0">
                    <a:pos x="112712" y="552450"/>
                  </a:cxn>
                  <a:cxn ang="0">
                    <a:pos x="112712" y="552450"/>
                  </a:cxn>
                  <a:cxn ang="0">
                    <a:pos x="131762" y="549275"/>
                  </a:cxn>
                  <a:cxn ang="0">
                    <a:pos x="149225" y="533400"/>
                  </a:cxn>
                  <a:cxn ang="0">
                    <a:pos x="163512" y="509587"/>
                  </a:cxn>
                  <a:cxn ang="0">
                    <a:pos x="188912" y="442912"/>
                  </a:cxn>
                  <a:cxn ang="0">
                    <a:pos x="203200" y="352425"/>
                  </a:cxn>
                  <a:cxn ang="0">
                    <a:pos x="204787" y="301625"/>
                  </a:cxn>
                  <a:cxn ang="0">
                    <a:pos x="198437" y="203200"/>
                  </a:cxn>
                  <a:cxn ang="0">
                    <a:pos x="179387" y="122237"/>
                  </a:cxn>
                  <a:cxn ang="0">
                    <a:pos x="157162" y="79375"/>
                  </a:cxn>
                  <a:cxn ang="0">
                    <a:pos x="139700" y="60325"/>
                  </a:cxn>
                  <a:cxn ang="0">
                    <a:pos x="120650" y="49212"/>
                  </a:cxn>
                  <a:cxn ang="0">
                    <a:pos x="112712" y="49212"/>
                  </a:cxn>
                  <a:cxn ang="0">
                    <a:pos x="112712" y="0"/>
                  </a:cxn>
                  <a:cxn ang="0">
                    <a:pos x="112712" y="601663"/>
                  </a:cxn>
                  <a:cxn ang="0">
                    <a:pos x="90487" y="595312"/>
                  </a:cxn>
                  <a:cxn ang="0">
                    <a:pos x="69850" y="579437"/>
                  </a:cxn>
                  <a:cxn ang="0">
                    <a:pos x="49212" y="550862"/>
                  </a:cxn>
                  <a:cxn ang="0">
                    <a:pos x="34925" y="514350"/>
                  </a:cxn>
                  <a:cxn ang="0">
                    <a:pos x="11112" y="419100"/>
                  </a:cxn>
                  <a:cxn ang="0">
                    <a:pos x="0" y="301625"/>
                  </a:cxn>
                  <a:cxn ang="0">
                    <a:pos x="4762" y="241300"/>
                  </a:cxn>
                  <a:cxn ang="0">
                    <a:pos x="19050" y="133350"/>
                  </a:cxn>
                  <a:cxn ang="0">
                    <a:pos x="41275" y="69850"/>
                  </a:cxn>
                  <a:cxn ang="0">
                    <a:pos x="58737" y="36512"/>
                  </a:cxn>
                  <a:cxn ang="0">
                    <a:pos x="79375" y="12700"/>
                  </a:cxn>
                  <a:cxn ang="0">
                    <a:pos x="101600" y="3175"/>
                  </a:cxn>
                  <a:cxn ang="0">
                    <a:pos x="112712" y="49212"/>
                  </a:cxn>
                  <a:cxn ang="0">
                    <a:pos x="103187" y="49212"/>
                  </a:cxn>
                  <a:cxn ang="0">
                    <a:pos x="84137" y="60325"/>
                  </a:cxn>
                  <a:cxn ang="0">
                    <a:pos x="66675" y="79375"/>
                  </a:cxn>
                  <a:cxn ang="0">
                    <a:pos x="46037" y="122237"/>
                  </a:cxn>
                  <a:cxn ang="0">
                    <a:pos x="26987" y="203200"/>
                  </a:cxn>
                  <a:cxn ang="0">
                    <a:pos x="19050" y="301625"/>
                  </a:cxn>
                  <a:cxn ang="0">
                    <a:pos x="22225" y="352425"/>
                  </a:cxn>
                  <a:cxn ang="0">
                    <a:pos x="34925" y="442912"/>
                  </a:cxn>
                  <a:cxn ang="0">
                    <a:pos x="60325" y="509587"/>
                  </a:cxn>
                  <a:cxn ang="0">
                    <a:pos x="76200" y="533400"/>
                  </a:cxn>
                  <a:cxn ang="0">
                    <a:pos x="93662" y="549275"/>
                  </a:cxn>
                  <a:cxn ang="0">
                    <a:pos x="112712" y="552450"/>
                  </a:cxn>
                </a:cxnLst>
                <a:rect l="0" t="0" r="0" b="0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3" name="Freeform 122"/>
              <p:cNvSpPr>
                <a:spLocks noEditPoints="1"/>
              </p:cNvSpPr>
              <p:nvPr/>
            </p:nvSpPr>
            <p:spPr>
              <a:xfrm>
                <a:off x="2111376" y="1905000"/>
                <a:ext cx="601663" cy="220663"/>
              </a:xfrm>
              <a:custGeom>
                <a:avLst/>
                <a:gdLst/>
                <a:ahLst/>
                <a:cxnLst>
                  <a:cxn ang="0">
                    <a:pos x="301625" y="0"/>
                  </a:cxn>
                  <a:cxn ang="0">
                    <a:pos x="361950" y="1587"/>
                  </a:cxn>
                  <a:cxn ang="0">
                    <a:pos x="468312" y="17462"/>
                  </a:cxn>
                  <a:cxn ang="0">
                    <a:pos x="533400" y="38100"/>
                  </a:cxn>
                  <a:cxn ang="0">
                    <a:pos x="565150" y="55562"/>
                  </a:cxn>
                  <a:cxn ang="0">
                    <a:pos x="588962" y="77787"/>
                  </a:cxn>
                  <a:cxn ang="0">
                    <a:pos x="600075" y="98425"/>
                  </a:cxn>
                  <a:cxn ang="0">
                    <a:pos x="601663" y="109537"/>
                  </a:cxn>
                  <a:cxn ang="0">
                    <a:pos x="595312" y="130175"/>
                  </a:cxn>
                  <a:cxn ang="0">
                    <a:pos x="577850" y="152400"/>
                  </a:cxn>
                  <a:cxn ang="0">
                    <a:pos x="550862" y="171450"/>
                  </a:cxn>
                  <a:cxn ang="0">
                    <a:pos x="514350" y="188912"/>
                  </a:cxn>
                  <a:cxn ang="0">
                    <a:pos x="419100" y="212725"/>
                  </a:cxn>
                  <a:cxn ang="0">
                    <a:pos x="301625" y="220663"/>
                  </a:cxn>
                  <a:cxn ang="0">
                    <a:pos x="301625" y="201612"/>
                  </a:cxn>
                  <a:cxn ang="0">
                    <a:pos x="301625" y="201612"/>
                  </a:cxn>
                  <a:cxn ang="0">
                    <a:pos x="400050" y="195262"/>
                  </a:cxn>
                  <a:cxn ang="0">
                    <a:pos x="479425" y="176212"/>
                  </a:cxn>
                  <a:cxn ang="0">
                    <a:pos x="522287" y="153987"/>
                  </a:cxn>
                  <a:cxn ang="0">
                    <a:pos x="541337" y="136525"/>
                  </a:cxn>
                  <a:cxn ang="0">
                    <a:pos x="552450" y="117475"/>
                  </a:cxn>
                  <a:cxn ang="0">
                    <a:pos x="552450" y="109537"/>
                  </a:cxn>
                  <a:cxn ang="0">
                    <a:pos x="552450" y="100012"/>
                  </a:cxn>
                  <a:cxn ang="0">
                    <a:pos x="541337" y="80962"/>
                  </a:cxn>
                  <a:cxn ang="0">
                    <a:pos x="522287" y="63500"/>
                  </a:cxn>
                  <a:cxn ang="0">
                    <a:pos x="479425" y="44450"/>
                  </a:cxn>
                  <a:cxn ang="0">
                    <a:pos x="400050" y="23812"/>
                  </a:cxn>
                  <a:cxn ang="0">
                    <a:pos x="301625" y="17462"/>
                  </a:cxn>
                  <a:cxn ang="0">
                    <a:pos x="301625" y="0"/>
                  </a:cxn>
                  <a:cxn ang="0">
                    <a:pos x="0" y="109537"/>
                  </a:cxn>
                  <a:cxn ang="0">
                    <a:pos x="6350" y="87312"/>
                  </a:cxn>
                  <a:cxn ang="0">
                    <a:pos x="23812" y="66675"/>
                  </a:cxn>
                  <a:cxn ang="0">
                    <a:pos x="52387" y="47625"/>
                  </a:cxn>
                  <a:cxn ang="0">
                    <a:pos x="88900" y="31750"/>
                  </a:cxn>
                  <a:cxn ang="0">
                    <a:pos x="185737" y="7937"/>
                  </a:cxn>
                  <a:cxn ang="0">
                    <a:pos x="301625" y="0"/>
                  </a:cxn>
                  <a:cxn ang="0">
                    <a:pos x="301625" y="17462"/>
                  </a:cxn>
                  <a:cxn ang="0">
                    <a:pos x="201612" y="23812"/>
                  </a:cxn>
                  <a:cxn ang="0">
                    <a:pos x="122237" y="44450"/>
                  </a:cxn>
                  <a:cxn ang="0">
                    <a:pos x="79375" y="63500"/>
                  </a:cxn>
                  <a:cxn ang="0">
                    <a:pos x="60325" y="80962"/>
                  </a:cxn>
                  <a:cxn ang="0">
                    <a:pos x="49212" y="100012"/>
                  </a:cxn>
                  <a:cxn ang="0">
                    <a:pos x="49212" y="109537"/>
                  </a:cxn>
                  <a:cxn ang="0">
                    <a:pos x="53975" y="128587"/>
                  </a:cxn>
                  <a:cxn ang="0">
                    <a:pos x="68262" y="146050"/>
                  </a:cxn>
                  <a:cxn ang="0">
                    <a:pos x="92075" y="160337"/>
                  </a:cxn>
                  <a:cxn ang="0">
                    <a:pos x="161925" y="187325"/>
                  </a:cxn>
                  <a:cxn ang="0">
                    <a:pos x="249237" y="200025"/>
                  </a:cxn>
                  <a:cxn ang="0">
                    <a:pos x="301625" y="220663"/>
                  </a:cxn>
                  <a:cxn ang="0">
                    <a:pos x="241300" y="219075"/>
                  </a:cxn>
                  <a:cxn ang="0">
                    <a:pos x="133350" y="201612"/>
                  </a:cxn>
                  <a:cxn ang="0">
                    <a:pos x="68262" y="180975"/>
                  </a:cxn>
                  <a:cxn ang="0">
                    <a:pos x="36512" y="163512"/>
                  </a:cxn>
                  <a:cxn ang="0">
                    <a:pos x="12700" y="141287"/>
                  </a:cxn>
                  <a:cxn ang="0">
                    <a:pos x="1587" y="120650"/>
                  </a:cxn>
                  <a:cxn ang="0">
                    <a:pos x="0" y="109537"/>
                  </a:cxn>
                </a:cxnLst>
                <a:rect l="0" t="0" r="0" b="0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4" name="Freeform 123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301625" y="147637"/>
                  </a:cxn>
                  <a:cxn ang="0">
                    <a:pos x="346075" y="190500"/>
                  </a:cxn>
                  <a:cxn ang="0">
                    <a:pos x="409575" y="279400"/>
                  </a:cxn>
                  <a:cxn ang="0">
                    <a:pos x="439737" y="339725"/>
                  </a:cxn>
                  <a:cxn ang="0">
                    <a:pos x="449262" y="376237"/>
                  </a:cxn>
                  <a:cxn ang="0">
                    <a:pos x="450850" y="406400"/>
                  </a:cxn>
                  <a:cxn ang="0">
                    <a:pos x="444500" y="430212"/>
                  </a:cxn>
                  <a:cxn ang="0">
                    <a:pos x="438150" y="438150"/>
                  </a:cxn>
                  <a:cxn ang="0">
                    <a:pos x="422275" y="449262"/>
                  </a:cxn>
                  <a:cxn ang="0">
                    <a:pos x="403225" y="452438"/>
                  </a:cxn>
                  <a:cxn ang="0">
                    <a:pos x="354012" y="444500"/>
                  </a:cxn>
                  <a:cxn ang="0">
                    <a:pos x="292100" y="415925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80987" y="385762"/>
                  </a:cxn>
                  <a:cxn ang="0">
                    <a:pos x="331787" y="407987"/>
                  </a:cxn>
                  <a:cxn ang="0">
                    <a:pos x="373062" y="414337"/>
                  </a:cxn>
                  <a:cxn ang="0">
                    <a:pos x="390525" y="412750"/>
                  </a:cxn>
                  <a:cxn ang="0">
                    <a:pos x="403225" y="403225"/>
                  </a:cxn>
                  <a:cxn ang="0">
                    <a:pos x="403225" y="403225"/>
                  </a:cxn>
                  <a:cxn ang="0">
                    <a:pos x="412750" y="385762"/>
                  </a:cxn>
                  <a:cxn ang="0">
                    <a:pos x="414337" y="365125"/>
                  </a:cxn>
                  <a:cxn ang="0">
                    <a:pos x="409575" y="336550"/>
                  </a:cxn>
                  <a:cxn ang="0">
                    <a:pos x="379412" y="269875"/>
                  </a:cxn>
                  <a:cxn ang="0">
                    <a:pos x="325437" y="196850"/>
                  </a:cxn>
                  <a:cxn ang="0">
                    <a:pos x="292100" y="160337"/>
                  </a:cxn>
                  <a:cxn ang="0">
                    <a:pos x="225425" y="103187"/>
                  </a:cxn>
                  <a:cxn ang="0">
                    <a:pos x="12700" y="12700"/>
                  </a:cxn>
                  <a:cxn ang="0">
                    <a:pos x="19050" y="7937"/>
                  </a:cxn>
                  <a:cxn ang="0">
                    <a:pos x="36512" y="0"/>
                  </a:cxn>
                  <a:cxn ang="0">
                    <a:pos x="69850" y="0"/>
                  </a:cxn>
                  <a:cxn ang="0">
                    <a:pos x="125412" y="17462"/>
                  </a:cxn>
                  <a:cxn ang="0">
                    <a:pos x="190500" y="53975"/>
                  </a:cxn>
                  <a:cxn ang="0">
                    <a:pos x="225425" y="103187"/>
                  </a:cxn>
                  <a:cxn ang="0">
                    <a:pos x="196850" y="80962"/>
                  </a:cxn>
                  <a:cxn ang="0">
                    <a:pos x="141287" y="50800"/>
                  </a:cxn>
                  <a:cxn ang="0">
                    <a:pos x="95250" y="36512"/>
                  </a:cxn>
                  <a:cxn ang="0">
                    <a:pos x="68262" y="36512"/>
                  </a:cxn>
                  <a:cxn ang="0">
                    <a:pos x="52387" y="42862"/>
                  </a:cxn>
                  <a:cxn ang="0">
                    <a:pos x="46037" y="46037"/>
                  </a:cxn>
                  <a:cxn ang="0">
                    <a:pos x="38100" y="63500"/>
                  </a:cxn>
                  <a:cxn ang="0">
                    <a:pos x="36512" y="87312"/>
                  </a:cxn>
                  <a:cxn ang="0">
                    <a:pos x="39687" y="112712"/>
                  </a:cxn>
                  <a:cxn ang="0">
                    <a:pos x="69850" y="179387"/>
                  </a:cxn>
                  <a:cxn ang="0">
                    <a:pos x="123825" y="252412"/>
                  </a:cxn>
                  <a:cxn ang="0">
                    <a:pos x="158750" y="292100"/>
                  </a:cxn>
                  <a:cxn ang="0">
                    <a:pos x="225425" y="347662"/>
                  </a:cxn>
                  <a:cxn ang="0">
                    <a:pos x="225425" y="373062"/>
                  </a:cxn>
                  <a:cxn ang="0">
                    <a:pos x="147637" y="304800"/>
                  </a:cxn>
                  <a:cxn ang="0">
                    <a:pos x="104775" y="260350"/>
                  </a:cxn>
                  <a:cxn ang="0">
                    <a:pos x="39687" y="171450"/>
                  </a:cxn>
                  <a:cxn ang="0">
                    <a:pos x="9525" y="111125"/>
                  </a:cxn>
                  <a:cxn ang="0">
                    <a:pos x="1587" y="74612"/>
                  </a:cxn>
                  <a:cxn ang="0">
                    <a:pos x="0" y="44450"/>
                  </a:cxn>
                  <a:cxn ang="0">
                    <a:pos x="6350" y="20637"/>
                  </a:cxn>
                  <a:cxn ang="0">
                    <a:pos x="12700" y="1270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5" name="Freeform 124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292100" y="33337"/>
                  </a:cxn>
                  <a:cxn ang="0">
                    <a:pos x="354012" y="6350"/>
                  </a:cxn>
                  <a:cxn ang="0">
                    <a:pos x="403225" y="0"/>
                  </a:cxn>
                  <a:cxn ang="0">
                    <a:pos x="422275" y="3175"/>
                  </a:cxn>
                  <a:cxn ang="0">
                    <a:pos x="438150" y="12700"/>
                  </a:cxn>
                  <a:cxn ang="0">
                    <a:pos x="444500" y="20637"/>
                  </a:cxn>
                  <a:cxn ang="0">
                    <a:pos x="450850" y="44450"/>
                  </a:cxn>
                  <a:cxn ang="0">
                    <a:pos x="449262" y="74612"/>
                  </a:cxn>
                  <a:cxn ang="0">
                    <a:pos x="439737" y="111125"/>
                  </a:cxn>
                  <a:cxn ang="0">
                    <a:pos x="409575" y="171450"/>
                  </a:cxn>
                  <a:cxn ang="0">
                    <a:pos x="346075" y="260350"/>
                  </a:cxn>
                  <a:cxn ang="0">
                    <a:pos x="301625" y="304800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92100" y="292100"/>
                  </a:cxn>
                  <a:cxn ang="0">
                    <a:pos x="325437" y="252412"/>
                  </a:cxn>
                  <a:cxn ang="0">
                    <a:pos x="379412" y="179387"/>
                  </a:cxn>
                  <a:cxn ang="0">
                    <a:pos x="409575" y="112712"/>
                  </a:cxn>
                  <a:cxn ang="0">
                    <a:pos x="414337" y="87312"/>
                  </a:cxn>
                  <a:cxn ang="0">
                    <a:pos x="412750" y="63500"/>
                  </a:cxn>
                  <a:cxn ang="0">
                    <a:pos x="403225" y="46037"/>
                  </a:cxn>
                  <a:cxn ang="0">
                    <a:pos x="403225" y="46037"/>
                  </a:cxn>
                  <a:cxn ang="0">
                    <a:pos x="390525" y="38100"/>
                  </a:cxn>
                  <a:cxn ang="0">
                    <a:pos x="373062" y="36512"/>
                  </a:cxn>
                  <a:cxn ang="0">
                    <a:pos x="331787" y="42862"/>
                  </a:cxn>
                  <a:cxn ang="0">
                    <a:pos x="280987" y="63500"/>
                  </a:cxn>
                  <a:cxn ang="0">
                    <a:pos x="225425" y="103187"/>
                  </a:cxn>
                  <a:cxn ang="0">
                    <a:pos x="12700" y="438150"/>
                  </a:cxn>
                  <a:cxn ang="0">
                    <a:pos x="6350" y="430212"/>
                  </a:cxn>
                  <a:cxn ang="0">
                    <a:pos x="0" y="406400"/>
                  </a:cxn>
                  <a:cxn ang="0">
                    <a:pos x="1587" y="376237"/>
                  </a:cxn>
                  <a:cxn ang="0">
                    <a:pos x="9525" y="339725"/>
                  </a:cxn>
                  <a:cxn ang="0">
                    <a:pos x="39687" y="279400"/>
                  </a:cxn>
                  <a:cxn ang="0">
                    <a:pos x="104775" y="190500"/>
                  </a:cxn>
                  <a:cxn ang="0">
                    <a:pos x="147637" y="147637"/>
                  </a:cxn>
                  <a:cxn ang="0">
                    <a:pos x="225425" y="79375"/>
                  </a:cxn>
                  <a:cxn ang="0">
                    <a:pos x="225425" y="103187"/>
                  </a:cxn>
                  <a:cxn ang="0">
                    <a:pos x="158750" y="160337"/>
                  </a:cxn>
                  <a:cxn ang="0">
                    <a:pos x="123825" y="196850"/>
                  </a:cxn>
                  <a:cxn ang="0">
                    <a:pos x="69850" y="269875"/>
                  </a:cxn>
                  <a:cxn ang="0">
                    <a:pos x="39687" y="336550"/>
                  </a:cxn>
                  <a:cxn ang="0">
                    <a:pos x="36512" y="365125"/>
                  </a:cxn>
                  <a:cxn ang="0">
                    <a:pos x="38100" y="385762"/>
                  </a:cxn>
                  <a:cxn ang="0">
                    <a:pos x="46037" y="403225"/>
                  </a:cxn>
                  <a:cxn ang="0">
                    <a:pos x="52387" y="407987"/>
                  </a:cxn>
                  <a:cxn ang="0">
                    <a:pos x="68262" y="414337"/>
                  </a:cxn>
                  <a:cxn ang="0">
                    <a:pos x="95250" y="414337"/>
                  </a:cxn>
                  <a:cxn ang="0">
                    <a:pos x="141287" y="400050"/>
                  </a:cxn>
                  <a:cxn ang="0">
                    <a:pos x="196850" y="369887"/>
                  </a:cxn>
                  <a:cxn ang="0">
                    <a:pos x="225425" y="373062"/>
                  </a:cxn>
                  <a:cxn ang="0">
                    <a:pos x="190500" y="396875"/>
                  </a:cxn>
                  <a:cxn ang="0">
                    <a:pos x="125412" y="433387"/>
                  </a:cxn>
                  <a:cxn ang="0">
                    <a:pos x="69850" y="450850"/>
                  </a:cxn>
                  <a:cxn ang="0">
                    <a:pos x="36512" y="450850"/>
                  </a:cxn>
                  <a:cxn ang="0">
                    <a:pos x="19050" y="444500"/>
                  </a:cxn>
                  <a:cxn ang="0">
                    <a:pos x="12700" y="43815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6" name="Freeform 125"/>
              <p:cNvSpPr/>
              <p:nvPr/>
            </p:nvSpPr>
            <p:spPr>
              <a:xfrm>
                <a:off x="2365376" y="1966913"/>
                <a:ext cx="92075" cy="95250"/>
              </a:xfrm>
              <a:custGeom>
                <a:avLst/>
                <a:gdLst/>
                <a:ahLst/>
                <a:cxnLst>
                  <a:cxn ang="0">
                    <a:pos x="0" y="47625"/>
                  </a:cxn>
                  <a:cxn ang="0">
                    <a:pos x="0" y="47625"/>
                  </a:cxn>
                  <a:cxn ang="0">
                    <a:pos x="1587" y="38100"/>
                  </a:cxn>
                  <a:cxn ang="0">
                    <a:pos x="4762" y="30162"/>
                  </a:cxn>
                  <a:cxn ang="0">
                    <a:pos x="7937" y="22225"/>
                  </a:cxn>
                  <a:cxn ang="0">
                    <a:pos x="14287" y="15875"/>
                  </a:cxn>
                  <a:cxn ang="0">
                    <a:pos x="20637" y="9525"/>
                  </a:cxn>
                  <a:cxn ang="0">
                    <a:pos x="28575" y="4762"/>
                  </a:cxn>
                  <a:cxn ang="0">
                    <a:pos x="38100" y="1587"/>
                  </a:cxn>
                  <a:cxn ang="0">
                    <a:pos x="47625" y="0"/>
                  </a:cxn>
                  <a:cxn ang="0">
                    <a:pos x="47625" y="0"/>
                  </a:cxn>
                  <a:cxn ang="0">
                    <a:pos x="55562" y="1587"/>
                  </a:cxn>
                  <a:cxn ang="0">
                    <a:pos x="65087" y="4762"/>
                  </a:cxn>
                  <a:cxn ang="0">
                    <a:pos x="73025" y="9525"/>
                  </a:cxn>
                  <a:cxn ang="0">
                    <a:pos x="79375" y="15875"/>
                  </a:cxn>
                  <a:cxn ang="0">
                    <a:pos x="85725" y="22225"/>
                  </a:cxn>
                  <a:cxn ang="0">
                    <a:pos x="90487" y="30162"/>
                  </a:cxn>
                  <a:cxn ang="0">
                    <a:pos x="92075" y="38100"/>
                  </a:cxn>
                  <a:cxn ang="0">
                    <a:pos x="92075" y="47625"/>
                  </a:cxn>
                  <a:cxn ang="0">
                    <a:pos x="92075" y="47625"/>
                  </a:cxn>
                  <a:cxn ang="0">
                    <a:pos x="92075" y="55562"/>
                  </a:cxn>
                  <a:cxn ang="0">
                    <a:pos x="90487" y="65087"/>
                  </a:cxn>
                  <a:cxn ang="0">
                    <a:pos x="85725" y="73025"/>
                  </a:cxn>
                  <a:cxn ang="0">
                    <a:pos x="79375" y="79375"/>
                  </a:cxn>
                  <a:cxn ang="0">
                    <a:pos x="73025" y="85725"/>
                  </a:cxn>
                  <a:cxn ang="0">
                    <a:pos x="65087" y="90487"/>
                  </a:cxn>
                  <a:cxn ang="0">
                    <a:pos x="55562" y="92075"/>
                  </a:cxn>
                  <a:cxn ang="0">
                    <a:pos x="47625" y="95250"/>
                  </a:cxn>
                  <a:cxn ang="0">
                    <a:pos x="47625" y="95250"/>
                  </a:cxn>
                  <a:cxn ang="0">
                    <a:pos x="38100" y="92075"/>
                  </a:cxn>
                  <a:cxn ang="0">
                    <a:pos x="28575" y="90487"/>
                  </a:cxn>
                  <a:cxn ang="0">
                    <a:pos x="20637" y="85725"/>
                  </a:cxn>
                  <a:cxn ang="0">
                    <a:pos x="14287" y="79375"/>
                  </a:cxn>
                  <a:cxn ang="0">
                    <a:pos x="7937" y="73025"/>
                  </a:cxn>
                  <a:cxn ang="0">
                    <a:pos x="4762" y="65087"/>
                  </a:cxn>
                  <a:cxn ang="0">
                    <a:pos x="1587" y="55562"/>
                  </a:cxn>
                  <a:cxn ang="0">
                    <a:pos x="0" y="47625"/>
                  </a:cxn>
                  <a:cxn ang="0">
                    <a:pos x="0" y="47625"/>
                  </a:cxn>
                </a:cxnLst>
                <a:rect l="0" t="0" r="0" b="0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7" name="组合 203"/>
            <p:cNvGrpSpPr/>
            <p:nvPr/>
          </p:nvGrpSpPr>
          <p:grpSpPr>
            <a:xfrm>
              <a:off x="4076" y="2224"/>
              <a:ext cx="600" cy="762"/>
              <a:chOff x="1493838" y="1541463"/>
              <a:chExt cx="381000" cy="484187"/>
            </a:xfrm>
          </p:grpSpPr>
          <p:sp>
            <p:nvSpPr>
              <p:cNvPr id="7298" name="Freeform 126"/>
              <p:cNvSpPr>
                <a:spLocks noEditPoints="1"/>
              </p:cNvSpPr>
              <p:nvPr/>
            </p:nvSpPr>
            <p:spPr>
              <a:xfrm>
                <a:off x="1493838" y="1546225"/>
                <a:ext cx="254000" cy="479425"/>
              </a:xfrm>
              <a:custGeom>
                <a:avLst/>
                <a:gdLst/>
                <a:ahLst/>
                <a:cxnLst>
                  <a:cxn ang="0">
                    <a:pos x="254000" y="0"/>
                  </a:cxn>
                  <a:cxn ang="0">
                    <a:pos x="254000" y="479425"/>
                  </a:cxn>
                  <a:cxn ang="0">
                    <a:pos x="149225" y="479425"/>
                  </a:cxn>
                  <a:cxn ang="0">
                    <a:pos x="149225" y="414337"/>
                  </a:cxn>
                  <a:cxn ang="0">
                    <a:pos x="215900" y="414337"/>
                  </a:cxn>
                  <a:cxn ang="0">
                    <a:pos x="215900" y="184150"/>
                  </a:cxn>
                  <a:cxn ang="0">
                    <a:pos x="215900" y="184150"/>
                  </a:cxn>
                  <a:cxn ang="0">
                    <a:pos x="149225" y="300037"/>
                  </a:cxn>
                  <a:cxn ang="0">
                    <a:pos x="149225" y="196850"/>
                  </a:cxn>
                  <a:cxn ang="0">
                    <a:pos x="254000" y="0"/>
                  </a:cxn>
                  <a:cxn ang="0">
                    <a:pos x="149225" y="479425"/>
                  </a:cxn>
                  <a:cxn ang="0">
                    <a:pos x="0" y="479425"/>
                  </a:cxn>
                  <a:cxn ang="0">
                    <a:pos x="149225" y="196850"/>
                  </a:cxn>
                  <a:cxn ang="0">
                    <a:pos x="149225" y="300037"/>
                  </a:cxn>
                  <a:cxn ang="0">
                    <a:pos x="84137" y="414337"/>
                  </a:cxn>
                  <a:cxn ang="0">
                    <a:pos x="149225" y="414337"/>
                  </a:cxn>
                  <a:cxn ang="0">
                    <a:pos x="149225" y="479425"/>
                  </a:cxn>
                </a:cxnLst>
                <a:rect l="0" t="0" r="0" b="0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9" name="Rectangle 127"/>
              <p:cNvSpPr/>
              <p:nvPr/>
            </p:nvSpPr>
            <p:spPr>
              <a:xfrm>
                <a:off x="1811338" y="1541463"/>
                <a:ext cx="63500" cy="471488"/>
              </a:xfrm>
              <a:prstGeom prst="rect">
                <a:avLst/>
              </a:prstGeom>
              <a:solidFill>
                <a:srgbClr val="EDCD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300" name="Freeform 128"/>
            <p:cNvSpPr>
              <a:spLocks noEditPoints="1"/>
            </p:cNvSpPr>
            <p:nvPr/>
          </p:nvSpPr>
          <p:spPr>
            <a:xfrm>
              <a:off x="7093" y="5952"/>
              <a:ext cx="800" cy="625"/>
            </a:xfrm>
            <a:custGeom>
              <a:avLst/>
              <a:gdLst/>
              <a:ahLst/>
              <a:cxnLst>
                <a:cxn ang="0">
                  <a:pos x="745" y="142"/>
                </a:cxn>
                <a:cxn ang="0">
                  <a:pos x="800" y="345"/>
                </a:cxn>
                <a:cxn ang="0">
                  <a:pos x="757" y="530"/>
                </a:cxn>
                <a:cxn ang="0">
                  <a:pos x="677" y="612"/>
                </a:cxn>
                <a:cxn ang="0">
                  <a:pos x="657" y="582"/>
                </a:cxn>
                <a:cxn ang="0">
                  <a:pos x="697" y="535"/>
                </a:cxn>
                <a:cxn ang="0">
                  <a:pos x="690" y="477"/>
                </a:cxn>
                <a:cxn ang="0">
                  <a:pos x="652" y="412"/>
                </a:cxn>
                <a:cxn ang="0">
                  <a:pos x="717" y="412"/>
                </a:cxn>
                <a:cxn ang="0">
                  <a:pos x="747" y="382"/>
                </a:cxn>
                <a:cxn ang="0">
                  <a:pos x="747" y="315"/>
                </a:cxn>
                <a:cxn ang="0">
                  <a:pos x="707" y="280"/>
                </a:cxn>
                <a:cxn ang="0">
                  <a:pos x="652" y="250"/>
                </a:cxn>
                <a:cxn ang="0">
                  <a:pos x="695" y="240"/>
                </a:cxn>
                <a:cxn ang="0">
                  <a:pos x="717" y="185"/>
                </a:cxn>
                <a:cxn ang="0">
                  <a:pos x="700" y="145"/>
                </a:cxn>
                <a:cxn ang="0">
                  <a:pos x="595" y="20"/>
                </a:cxn>
                <a:cxn ang="0">
                  <a:pos x="652" y="125"/>
                </a:cxn>
                <a:cxn ang="0">
                  <a:pos x="605" y="147"/>
                </a:cxn>
                <a:cxn ang="0">
                  <a:pos x="595" y="85"/>
                </a:cxn>
                <a:cxn ang="0">
                  <a:pos x="652" y="617"/>
                </a:cxn>
                <a:cxn ang="0">
                  <a:pos x="610" y="587"/>
                </a:cxn>
                <a:cxn ang="0">
                  <a:pos x="652" y="617"/>
                </a:cxn>
                <a:cxn ang="0">
                  <a:pos x="652" y="282"/>
                </a:cxn>
                <a:cxn ang="0">
                  <a:pos x="612" y="337"/>
                </a:cxn>
                <a:cxn ang="0">
                  <a:pos x="630" y="387"/>
                </a:cxn>
                <a:cxn ang="0">
                  <a:pos x="640" y="435"/>
                </a:cxn>
                <a:cxn ang="0">
                  <a:pos x="595" y="205"/>
                </a:cxn>
                <a:cxn ang="0">
                  <a:pos x="637" y="250"/>
                </a:cxn>
                <a:cxn ang="0">
                  <a:pos x="595" y="20"/>
                </a:cxn>
                <a:cxn ang="0">
                  <a:pos x="585" y="50"/>
                </a:cxn>
                <a:cxn ang="0">
                  <a:pos x="547" y="5"/>
                </a:cxn>
                <a:cxn ang="0">
                  <a:pos x="547" y="537"/>
                </a:cxn>
                <a:cxn ang="0">
                  <a:pos x="572" y="567"/>
                </a:cxn>
                <a:cxn ang="0">
                  <a:pos x="595" y="97"/>
                </a:cxn>
                <a:cxn ang="0">
                  <a:pos x="595" y="435"/>
                </a:cxn>
                <a:cxn ang="0">
                  <a:pos x="565" y="460"/>
                </a:cxn>
                <a:cxn ang="0">
                  <a:pos x="562" y="127"/>
                </a:cxn>
                <a:cxn ang="0">
                  <a:pos x="595" y="97"/>
                </a:cxn>
                <a:cxn ang="0">
                  <a:pos x="335" y="20"/>
                </a:cxn>
                <a:cxn ang="0">
                  <a:pos x="547" y="5"/>
                </a:cxn>
                <a:cxn ang="0">
                  <a:pos x="527" y="40"/>
                </a:cxn>
                <a:cxn ang="0">
                  <a:pos x="507" y="105"/>
                </a:cxn>
                <a:cxn ang="0">
                  <a:pos x="547" y="132"/>
                </a:cxn>
                <a:cxn ang="0">
                  <a:pos x="545" y="525"/>
                </a:cxn>
                <a:cxn ang="0">
                  <a:pos x="485" y="575"/>
                </a:cxn>
                <a:cxn ang="0">
                  <a:pos x="312" y="480"/>
                </a:cxn>
                <a:cxn ang="0">
                  <a:pos x="170" y="410"/>
                </a:cxn>
                <a:cxn ang="0">
                  <a:pos x="210" y="397"/>
                </a:cxn>
                <a:cxn ang="0">
                  <a:pos x="260" y="327"/>
                </a:cxn>
                <a:cxn ang="0">
                  <a:pos x="237" y="250"/>
                </a:cxn>
                <a:cxn ang="0">
                  <a:pos x="0" y="340"/>
                </a:cxn>
                <a:cxn ang="0">
                  <a:pos x="12" y="240"/>
                </a:cxn>
                <a:cxn ang="0">
                  <a:pos x="112" y="110"/>
                </a:cxn>
                <a:cxn ang="0">
                  <a:pos x="170" y="220"/>
                </a:cxn>
                <a:cxn ang="0">
                  <a:pos x="95" y="252"/>
                </a:cxn>
                <a:cxn ang="0">
                  <a:pos x="77" y="337"/>
                </a:cxn>
                <a:cxn ang="0">
                  <a:pos x="142" y="405"/>
                </a:cxn>
                <a:cxn ang="0">
                  <a:pos x="105" y="472"/>
                </a:cxn>
                <a:cxn ang="0">
                  <a:pos x="7" y="375"/>
                </a:cxn>
              </a:cxnLst>
              <a:rect l="0" t="0" r="0" b="0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1" name="组合 206"/>
            <p:cNvGrpSpPr/>
            <p:nvPr/>
          </p:nvGrpSpPr>
          <p:grpSpPr>
            <a:xfrm>
              <a:off x="4706" y="6577"/>
              <a:ext cx="780" cy="1015"/>
              <a:chOff x="1893888" y="4305300"/>
              <a:chExt cx="495300" cy="644526"/>
            </a:xfrm>
          </p:grpSpPr>
          <p:sp>
            <p:nvSpPr>
              <p:cNvPr id="7302" name="Freeform 129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" name="Freeform 130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4" name="Freeform 131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" name="Freeform 132"/>
              <p:cNvSpPr/>
              <p:nvPr/>
            </p:nvSpPr>
            <p:spPr>
              <a:xfrm>
                <a:off x="2139951" y="4786313"/>
                <a:ext cx="136525" cy="163513"/>
              </a:xfrm>
              <a:custGeom>
                <a:avLst/>
                <a:gdLst/>
                <a:ahLst/>
                <a:cxnLst>
                  <a:cxn ang="0">
                    <a:pos x="42862" y="9525"/>
                  </a:cxn>
                  <a:cxn ang="0">
                    <a:pos x="42862" y="60325"/>
                  </a:cxn>
                  <a:cxn ang="0">
                    <a:pos x="42862" y="60325"/>
                  </a:cxn>
                  <a:cxn ang="0">
                    <a:pos x="44450" y="65087"/>
                  </a:cxn>
                  <a:cxn ang="0">
                    <a:pos x="53975" y="74612"/>
                  </a:cxn>
                  <a:cxn ang="0">
                    <a:pos x="66675" y="87312"/>
                  </a:cxn>
                  <a:cxn ang="0">
                    <a:pos x="74612" y="90487"/>
                  </a:cxn>
                  <a:cxn ang="0">
                    <a:pos x="85725" y="95250"/>
                  </a:cxn>
                  <a:cxn ang="0">
                    <a:pos x="85725" y="95250"/>
                  </a:cxn>
                  <a:cxn ang="0">
                    <a:pos x="104775" y="103187"/>
                  </a:cxn>
                  <a:cxn ang="0">
                    <a:pos x="123825" y="114300"/>
                  </a:cxn>
                  <a:cxn ang="0">
                    <a:pos x="130175" y="119062"/>
                  </a:cxn>
                  <a:cxn ang="0">
                    <a:pos x="134937" y="125412"/>
                  </a:cxn>
                  <a:cxn ang="0">
                    <a:pos x="136525" y="130175"/>
                  </a:cxn>
                  <a:cxn ang="0">
                    <a:pos x="136525" y="136525"/>
                  </a:cxn>
                  <a:cxn ang="0">
                    <a:pos x="136525" y="136525"/>
                  </a:cxn>
                  <a:cxn ang="0">
                    <a:pos x="134937" y="142875"/>
                  </a:cxn>
                  <a:cxn ang="0">
                    <a:pos x="128587" y="147637"/>
                  </a:cxn>
                  <a:cxn ang="0">
                    <a:pos x="120650" y="150812"/>
                  </a:cxn>
                  <a:cxn ang="0">
                    <a:pos x="104775" y="155575"/>
                  </a:cxn>
                  <a:cxn ang="0">
                    <a:pos x="87312" y="160337"/>
                  </a:cxn>
                  <a:cxn ang="0">
                    <a:pos x="63500" y="161925"/>
                  </a:cxn>
                  <a:cxn ang="0">
                    <a:pos x="33337" y="163513"/>
                  </a:cxn>
                  <a:cxn ang="0">
                    <a:pos x="0" y="163513"/>
                  </a:cxn>
                  <a:cxn ang="0">
                    <a:pos x="0" y="0"/>
                  </a:cxn>
                  <a:cxn ang="0">
                    <a:pos x="42862" y="9525"/>
                  </a:cxn>
                </a:cxnLst>
                <a:rect l="0" t="0" r="0" b="0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" name="Freeform 133"/>
              <p:cNvSpPr/>
              <p:nvPr/>
            </p:nvSpPr>
            <p:spPr>
              <a:xfrm>
                <a:off x="2024063" y="4786313"/>
                <a:ext cx="130175" cy="163513"/>
              </a:xfrm>
              <a:custGeom>
                <a:avLst/>
                <a:gdLst/>
                <a:ahLst/>
                <a:cxnLst>
                  <a:cxn ang="0">
                    <a:pos x="100012" y="9525"/>
                  </a:cxn>
                  <a:cxn ang="0">
                    <a:pos x="100012" y="60325"/>
                  </a:cxn>
                  <a:cxn ang="0">
                    <a:pos x="100012" y="60325"/>
                  </a:cxn>
                  <a:cxn ang="0">
                    <a:pos x="98425" y="65087"/>
                  </a:cxn>
                  <a:cxn ang="0">
                    <a:pos x="92075" y="74612"/>
                  </a:cxn>
                  <a:cxn ang="0">
                    <a:pos x="80962" y="87312"/>
                  </a:cxn>
                  <a:cxn ang="0">
                    <a:pos x="73025" y="90487"/>
                  </a:cxn>
                  <a:cxn ang="0">
                    <a:pos x="61912" y="95250"/>
                  </a:cxn>
                  <a:cxn ang="0">
                    <a:pos x="61912" y="95250"/>
                  </a:cxn>
                  <a:cxn ang="0">
                    <a:pos x="39687" y="103187"/>
                  </a:cxn>
                  <a:cxn ang="0">
                    <a:pos x="19050" y="114300"/>
                  </a:cxn>
                  <a:cxn ang="0">
                    <a:pos x="9525" y="119062"/>
                  </a:cxn>
                  <a:cxn ang="0">
                    <a:pos x="6350" y="125412"/>
                  </a:cxn>
                  <a:cxn ang="0">
                    <a:pos x="1587" y="130175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3175" y="142875"/>
                  </a:cxn>
                  <a:cxn ang="0">
                    <a:pos x="12700" y="147637"/>
                  </a:cxn>
                  <a:cxn ang="0">
                    <a:pos x="23812" y="150812"/>
                  </a:cxn>
                  <a:cxn ang="0">
                    <a:pos x="38100" y="155575"/>
                  </a:cxn>
                  <a:cxn ang="0">
                    <a:pos x="57150" y="160337"/>
                  </a:cxn>
                  <a:cxn ang="0">
                    <a:pos x="79375" y="161925"/>
                  </a:cxn>
                  <a:cxn ang="0">
                    <a:pos x="130175" y="163513"/>
                  </a:cxn>
                  <a:cxn ang="0">
                    <a:pos x="130175" y="0"/>
                  </a:cxn>
                  <a:cxn ang="0">
                    <a:pos x="100012" y="9525"/>
                  </a:cxn>
                </a:cxnLst>
                <a:rect l="0" t="0" r="0" b="0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" name="Freeform 134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" name="Freeform 135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" name="Freeform 136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0" name="组合 198"/>
            <p:cNvGrpSpPr/>
            <p:nvPr/>
          </p:nvGrpSpPr>
          <p:grpSpPr>
            <a:xfrm>
              <a:off x="7781" y="2654"/>
              <a:ext cx="510" cy="907"/>
              <a:chOff x="3846513" y="1814513"/>
              <a:chExt cx="323850" cy="576262"/>
            </a:xfrm>
          </p:grpSpPr>
          <p:sp>
            <p:nvSpPr>
              <p:cNvPr id="7311" name="Freeform 137"/>
              <p:cNvSpPr>
                <a:spLocks noEditPoints="1"/>
              </p:cNvSpPr>
              <p:nvPr/>
            </p:nvSpPr>
            <p:spPr>
              <a:xfrm>
                <a:off x="3846513" y="1814513"/>
                <a:ext cx="323850" cy="323850"/>
              </a:xfrm>
              <a:custGeom>
                <a:avLst/>
                <a:gdLst/>
                <a:ahLst/>
                <a:cxnLst>
                  <a:cxn ang="0">
                    <a:pos x="177800" y="0"/>
                  </a:cxn>
                  <a:cxn ang="0">
                    <a:pos x="223837" y="12700"/>
                  </a:cxn>
                  <a:cxn ang="0">
                    <a:pos x="261937" y="34925"/>
                  </a:cxn>
                  <a:cxn ang="0">
                    <a:pos x="293687" y="66675"/>
                  </a:cxn>
                  <a:cxn ang="0">
                    <a:pos x="315912" y="107950"/>
                  </a:cxn>
                  <a:cxn ang="0">
                    <a:pos x="323850" y="152400"/>
                  </a:cxn>
                  <a:cxn ang="0">
                    <a:pos x="322262" y="187325"/>
                  </a:cxn>
                  <a:cxn ang="0">
                    <a:pos x="309562" y="231775"/>
                  </a:cxn>
                  <a:cxn ang="0">
                    <a:pos x="284162" y="271462"/>
                  </a:cxn>
                  <a:cxn ang="0">
                    <a:pos x="247650" y="301625"/>
                  </a:cxn>
                  <a:cxn ang="0">
                    <a:pos x="204787" y="320675"/>
                  </a:cxn>
                  <a:cxn ang="0">
                    <a:pos x="171450" y="323850"/>
                  </a:cxn>
                  <a:cxn ang="0">
                    <a:pos x="161925" y="293687"/>
                  </a:cxn>
                  <a:cxn ang="0">
                    <a:pos x="169862" y="293687"/>
                  </a:cxn>
                  <a:cxn ang="0">
                    <a:pos x="207962" y="285750"/>
                  </a:cxn>
                  <a:cxn ang="0">
                    <a:pos x="260350" y="250825"/>
                  </a:cxn>
                  <a:cxn ang="0">
                    <a:pos x="290512" y="195262"/>
                  </a:cxn>
                  <a:cxn ang="0">
                    <a:pos x="293687" y="153987"/>
                  </a:cxn>
                  <a:cxn ang="0">
                    <a:pos x="280987" y="104775"/>
                  </a:cxn>
                  <a:cxn ang="0">
                    <a:pos x="234950" y="50800"/>
                  </a:cxn>
                  <a:cxn ang="0">
                    <a:pos x="161925" y="30162"/>
                  </a:cxn>
                  <a:cxn ang="0">
                    <a:pos x="152400" y="0"/>
                  </a:cxn>
                  <a:cxn ang="0">
                    <a:pos x="161925" y="30162"/>
                  </a:cxn>
                  <a:cxn ang="0">
                    <a:pos x="141287" y="31750"/>
                  </a:cxn>
                  <a:cxn ang="0">
                    <a:pos x="104775" y="42862"/>
                  </a:cxn>
                  <a:cxn ang="0">
                    <a:pos x="49212" y="95250"/>
                  </a:cxn>
                  <a:cxn ang="0">
                    <a:pos x="31750" y="141287"/>
                  </a:cxn>
                  <a:cxn ang="0">
                    <a:pos x="30162" y="169862"/>
                  </a:cxn>
                  <a:cxn ang="0">
                    <a:pos x="55562" y="241300"/>
                  </a:cxn>
                  <a:cxn ang="0">
                    <a:pos x="111125" y="284162"/>
                  </a:cxn>
                  <a:cxn ang="0">
                    <a:pos x="161925" y="323850"/>
                  </a:cxn>
                  <a:cxn ang="0">
                    <a:pos x="131762" y="322262"/>
                  </a:cxn>
                  <a:cxn ang="0">
                    <a:pos x="87312" y="307975"/>
                  </a:cxn>
                  <a:cxn ang="0">
                    <a:pos x="50800" y="279400"/>
                  </a:cxn>
                  <a:cxn ang="0">
                    <a:pos x="20637" y="244475"/>
                  </a:cxn>
                  <a:cxn ang="0">
                    <a:pos x="4762" y="201612"/>
                  </a:cxn>
                  <a:cxn ang="0">
                    <a:pos x="0" y="171450"/>
                  </a:cxn>
                  <a:cxn ang="0">
                    <a:pos x="4762" y="122237"/>
                  </a:cxn>
                  <a:cxn ang="0">
                    <a:pos x="23812" y="79375"/>
                  </a:cxn>
                  <a:cxn ang="0">
                    <a:pos x="50800" y="42862"/>
                  </a:cxn>
                  <a:cxn ang="0">
                    <a:pos x="90487" y="17462"/>
                  </a:cxn>
                  <a:cxn ang="0">
                    <a:pos x="138112" y="1587"/>
                  </a:cxn>
                </a:cxnLst>
                <a:rect l="0" t="0" r="0" b="0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2" name="Freeform 138"/>
              <p:cNvSpPr/>
              <p:nvPr/>
            </p:nvSpPr>
            <p:spPr>
              <a:xfrm>
                <a:off x="3994151" y="2119313"/>
                <a:ext cx="52388" cy="161925"/>
              </a:xfrm>
              <a:custGeom>
                <a:avLst/>
                <a:gdLst/>
                <a:ahLst/>
                <a:cxnLst>
                  <a:cxn ang="0">
                    <a:pos x="9525" y="161925"/>
                  </a:cxn>
                  <a:cxn ang="0">
                    <a:pos x="52388" y="158750"/>
                  </a:cxn>
                  <a:cxn ang="0">
                    <a:pos x="42862" y="0"/>
                  </a:cxn>
                  <a:cxn ang="0">
                    <a:pos x="0" y="3175"/>
                  </a:cxn>
                  <a:cxn ang="0">
                    <a:pos x="9525" y="161925"/>
                  </a:cxn>
                </a:cxnLst>
                <a:rect l="0" t="0" r="0" b="0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" name="Freeform 139"/>
              <p:cNvSpPr/>
              <p:nvPr/>
            </p:nvSpPr>
            <p:spPr>
              <a:xfrm>
                <a:off x="3986213" y="2171700"/>
                <a:ext cx="77788" cy="219075"/>
              </a:xfrm>
              <a:custGeom>
                <a:avLst/>
                <a:gdLst/>
                <a:ahLst/>
                <a:cxnLst>
                  <a:cxn ang="0">
                    <a:pos x="7937" y="184150"/>
                  </a:cxn>
                  <a:cxn ang="0">
                    <a:pos x="7937" y="184150"/>
                  </a:cxn>
                  <a:cxn ang="0">
                    <a:pos x="7937" y="193675"/>
                  </a:cxn>
                  <a:cxn ang="0">
                    <a:pos x="11112" y="200025"/>
                  </a:cxn>
                  <a:cxn ang="0">
                    <a:pos x="14287" y="203200"/>
                  </a:cxn>
                  <a:cxn ang="0">
                    <a:pos x="19050" y="209550"/>
                  </a:cxn>
                  <a:cxn ang="0">
                    <a:pos x="25400" y="212725"/>
                  </a:cxn>
                  <a:cxn ang="0">
                    <a:pos x="30162" y="215900"/>
                  </a:cxn>
                  <a:cxn ang="0">
                    <a:pos x="36512" y="219075"/>
                  </a:cxn>
                  <a:cxn ang="0">
                    <a:pos x="44450" y="219075"/>
                  </a:cxn>
                  <a:cxn ang="0">
                    <a:pos x="44450" y="219075"/>
                  </a:cxn>
                  <a:cxn ang="0">
                    <a:pos x="50800" y="215900"/>
                  </a:cxn>
                  <a:cxn ang="0">
                    <a:pos x="58737" y="214312"/>
                  </a:cxn>
                  <a:cxn ang="0">
                    <a:pos x="65087" y="209550"/>
                  </a:cxn>
                  <a:cxn ang="0">
                    <a:pos x="68262" y="206375"/>
                  </a:cxn>
                  <a:cxn ang="0">
                    <a:pos x="73025" y="201612"/>
                  </a:cxn>
                  <a:cxn ang="0">
                    <a:pos x="74612" y="195262"/>
                  </a:cxn>
                  <a:cxn ang="0">
                    <a:pos x="77788" y="188912"/>
                  </a:cxn>
                  <a:cxn ang="0">
                    <a:pos x="77788" y="182562"/>
                  </a:cxn>
                  <a:cxn ang="0">
                    <a:pos x="68262" y="31750"/>
                  </a:cxn>
                  <a:cxn ang="0">
                    <a:pos x="68262" y="31750"/>
                  </a:cxn>
                  <a:cxn ang="0">
                    <a:pos x="68262" y="25400"/>
                  </a:cxn>
                  <a:cxn ang="0">
                    <a:pos x="66675" y="19050"/>
                  </a:cxn>
                  <a:cxn ang="0">
                    <a:pos x="61912" y="12700"/>
                  </a:cxn>
                  <a:cxn ang="0">
                    <a:pos x="58737" y="7937"/>
                  </a:cxn>
                  <a:cxn ang="0">
                    <a:pos x="53975" y="3175"/>
                  </a:cxn>
                  <a:cxn ang="0">
                    <a:pos x="47625" y="1587"/>
                  </a:cxn>
                  <a:cxn ang="0">
                    <a:pos x="41275" y="0"/>
                  </a:cxn>
                  <a:cxn ang="0">
                    <a:pos x="31750" y="0"/>
                  </a:cxn>
                  <a:cxn ang="0">
                    <a:pos x="31750" y="0"/>
                  </a:cxn>
                  <a:cxn ang="0">
                    <a:pos x="25400" y="0"/>
                  </a:cxn>
                  <a:cxn ang="0">
                    <a:pos x="19050" y="1587"/>
                  </a:cxn>
                  <a:cxn ang="0">
                    <a:pos x="12700" y="6350"/>
                  </a:cxn>
                  <a:cxn ang="0">
                    <a:pos x="7937" y="9525"/>
                  </a:cxn>
                  <a:cxn ang="0">
                    <a:pos x="4762" y="17462"/>
                  </a:cxn>
                  <a:cxn ang="0">
                    <a:pos x="1587" y="23812"/>
                  </a:cxn>
                  <a:cxn ang="0">
                    <a:pos x="0" y="30162"/>
                  </a:cxn>
                  <a:cxn ang="0">
                    <a:pos x="0" y="36512"/>
                  </a:cxn>
                  <a:cxn ang="0">
                    <a:pos x="7937" y="184150"/>
                  </a:cxn>
                </a:cxnLst>
                <a:rect l="0" t="0" r="0" b="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14" name="Freeform 140"/>
            <p:cNvSpPr/>
            <p:nvPr/>
          </p:nvSpPr>
          <p:spPr>
            <a:xfrm>
              <a:off x="5763" y="1622"/>
              <a:ext cx="812" cy="662"/>
            </a:xfrm>
            <a:custGeom>
              <a:avLst/>
              <a:gdLst/>
              <a:ahLst/>
              <a:cxnLst>
                <a:cxn ang="0">
                  <a:pos x="415" y="662"/>
                </a:cxn>
                <a:cxn ang="0">
                  <a:pos x="415" y="662"/>
                </a:cxn>
                <a:cxn ang="0">
                  <a:pos x="422" y="657"/>
                </a:cxn>
                <a:cxn ang="0">
                  <a:pos x="442" y="642"/>
                </a:cxn>
                <a:cxn ang="0">
                  <a:pos x="472" y="625"/>
                </a:cxn>
                <a:cxn ang="0">
                  <a:pos x="495" y="615"/>
                </a:cxn>
                <a:cxn ang="0">
                  <a:pos x="517" y="610"/>
                </a:cxn>
                <a:cxn ang="0">
                  <a:pos x="545" y="602"/>
                </a:cxn>
                <a:cxn ang="0">
                  <a:pos x="575" y="600"/>
                </a:cxn>
                <a:cxn ang="0">
                  <a:pos x="605" y="600"/>
                </a:cxn>
                <a:cxn ang="0">
                  <a:pos x="642" y="602"/>
                </a:cxn>
                <a:cxn ang="0">
                  <a:pos x="680" y="605"/>
                </a:cxn>
                <a:cxn ang="0">
                  <a:pos x="720" y="620"/>
                </a:cxn>
                <a:cxn ang="0">
                  <a:pos x="765" y="637"/>
                </a:cxn>
                <a:cxn ang="0">
                  <a:pos x="812" y="657"/>
                </a:cxn>
                <a:cxn ang="0">
                  <a:pos x="812" y="65"/>
                </a:cxn>
                <a:cxn ang="0">
                  <a:pos x="812" y="65"/>
                </a:cxn>
                <a:cxn ang="0">
                  <a:pos x="767" y="45"/>
                </a:cxn>
                <a:cxn ang="0">
                  <a:pos x="720" y="22"/>
                </a:cxn>
                <a:cxn ang="0">
                  <a:pos x="662" y="10"/>
                </a:cxn>
                <a:cxn ang="0">
                  <a:pos x="632" y="2"/>
                </a:cxn>
                <a:cxn ang="0">
                  <a:pos x="600" y="0"/>
                </a:cxn>
                <a:cxn ang="0">
                  <a:pos x="565" y="0"/>
                </a:cxn>
                <a:cxn ang="0">
                  <a:pos x="530" y="2"/>
                </a:cxn>
                <a:cxn ang="0">
                  <a:pos x="497" y="10"/>
                </a:cxn>
                <a:cxn ang="0">
                  <a:pos x="467" y="20"/>
                </a:cxn>
                <a:cxn ang="0">
                  <a:pos x="437" y="40"/>
                </a:cxn>
                <a:cxn ang="0">
                  <a:pos x="405" y="65"/>
                </a:cxn>
                <a:cxn ang="0">
                  <a:pos x="0" y="65"/>
                </a:cxn>
                <a:cxn ang="0">
                  <a:pos x="0" y="660"/>
                </a:cxn>
                <a:cxn ang="0">
                  <a:pos x="415" y="662"/>
                </a:cxn>
              </a:cxnLst>
              <a:rect l="0" t="0" r="0" b="0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5" name="Freeform 141"/>
            <p:cNvSpPr>
              <a:spLocks noEditPoints="1"/>
            </p:cNvSpPr>
            <p:nvPr/>
          </p:nvSpPr>
          <p:spPr>
            <a:xfrm>
              <a:off x="5828" y="5674"/>
              <a:ext cx="990" cy="81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57" y="12"/>
                </a:cxn>
                <a:cxn ang="0">
                  <a:pos x="985" y="47"/>
                </a:cxn>
                <a:cxn ang="0">
                  <a:pos x="990" y="492"/>
                </a:cxn>
                <a:cxn ang="0">
                  <a:pos x="985" y="525"/>
                </a:cxn>
                <a:cxn ang="0">
                  <a:pos x="957" y="560"/>
                </a:cxn>
                <a:cxn ang="0">
                  <a:pos x="912" y="575"/>
                </a:cxn>
                <a:cxn ang="0">
                  <a:pos x="737" y="650"/>
                </a:cxn>
                <a:cxn ang="0">
                  <a:pos x="767" y="655"/>
                </a:cxn>
                <a:cxn ang="0">
                  <a:pos x="802" y="682"/>
                </a:cxn>
                <a:cxn ang="0">
                  <a:pos x="815" y="727"/>
                </a:cxn>
                <a:cxn ang="0">
                  <a:pos x="815" y="755"/>
                </a:cxn>
                <a:cxn ang="0">
                  <a:pos x="795" y="795"/>
                </a:cxn>
                <a:cxn ang="0">
                  <a:pos x="755" y="815"/>
                </a:cxn>
                <a:cxn ang="0">
                  <a:pos x="497" y="520"/>
                </a:cxn>
                <a:cxn ang="0">
                  <a:pos x="870" y="520"/>
                </a:cxn>
                <a:cxn ang="0">
                  <a:pos x="902" y="510"/>
                </a:cxn>
                <a:cxn ang="0">
                  <a:pos x="927" y="480"/>
                </a:cxn>
                <a:cxn ang="0">
                  <a:pos x="932" y="117"/>
                </a:cxn>
                <a:cxn ang="0">
                  <a:pos x="927" y="90"/>
                </a:cxn>
                <a:cxn ang="0">
                  <a:pos x="902" y="62"/>
                </a:cxn>
                <a:cxn ang="0">
                  <a:pos x="870" y="50"/>
                </a:cxn>
                <a:cxn ang="0">
                  <a:pos x="317" y="650"/>
                </a:cxn>
                <a:cxn ang="0">
                  <a:pos x="317" y="575"/>
                </a:cxn>
                <a:cxn ang="0">
                  <a:pos x="497" y="817"/>
                </a:cxn>
                <a:cxn ang="0">
                  <a:pos x="385" y="720"/>
                </a:cxn>
                <a:cxn ang="0">
                  <a:pos x="395" y="717"/>
                </a:cxn>
                <a:cxn ang="0">
                  <a:pos x="397" y="707"/>
                </a:cxn>
                <a:cxn ang="0">
                  <a:pos x="387" y="692"/>
                </a:cxn>
                <a:cxn ang="0">
                  <a:pos x="317" y="650"/>
                </a:cxn>
                <a:cxn ang="0">
                  <a:pos x="497" y="0"/>
                </a:cxn>
                <a:cxn ang="0">
                  <a:pos x="317" y="0"/>
                </a:cxn>
                <a:cxn ang="0">
                  <a:pos x="317" y="690"/>
                </a:cxn>
                <a:cxn ang="0">
                  <a:pos x="242" y="692"/>
                </a:cxn>
                <a:cxn ang="0">
                  <a:pos x="235" y="707"/>
                </a:cxn>
                <a:cxn ang="0">
                  <a:pos x="240" y="717"/>
                </a:cxn>
                <a:cxn ang="0">
                  <a:pos x="250" y="720"/>
                </a:cxn>
                <a:cxn ang="0">
                  <a:pos x="252" y="817"/>
                </a:cxn>
                <a:cxn ang="0">
                  <a:pos x="220" y="812"/>
                </a:cxn>
                <a:cxn ang="0">
                  <a:pos x="185" y="785"/>
                </a:cxn>
                <a:cxn ang="0">
                  <a:pos x="172" y="737"/>
                </a:cxn>
                <a:cxn ang="0">
                  <a:pos x="175" y="712"/>
                </a:cxn>
                <a:cxn ang="0">
                  <a:pos x="195" y="672"/>
                </a:cxn>
                <a:cxn ang="0">
                  <a:pos x="235" y="650"/>
                </a:cxn>
                <a:cxn ang="0">
                  <a:pos x="317" y="575"/>
                </a:cxn>
                <a:cxn ang="0">
                  <a:pos x="62" y="572"/>
                </a:cxn>
                <a:cxn ang="0">
                  <a:pos x="22" y="550"/>
                </a:cxn>
                <a:cxn ang="0">
                  <a:pos x="2" y="510"/>
                </a:cxn>
                <a:cxn ang="0">
                  <a:pos x="0" y="77"/>
                </a:cxn>
                <a:cxn ang="0">
                  <a:pos x="12" y="32"/>
                </a:cxn>
                <a:cxn ang="0">
                  <a:pos x="50" y="5"/>
                </a:cxn>
                <a:cxn ang="0">
                  <a:pos x="317" y="0"/>
                </a:cxn>
                <a:cxn ang="0">
                  <a:pos x="125" y="50"/>
                </a:cxn>
                <a:cxn ang="0">
                  <a:pos x="87" y="62"/>
                </a:cxn>
                <a:cxn ang="0">
                  <a:pos x="62" y="90"/>
                </a:cxn>
                <a:cxn ang="0">
                  <a:pos x="60" y="455"/>
                </a:cxn>
                <a:cxn ang="0">
                  <a:pos x="62" y="480"/>
                </a:cxn>
                <a:cxn ang="0">
                  <a:pos x="87" y="510"/>
                </a:cxn>
                <a:cxn ang="0">
                  <a:pos x="125" y="520"/>
                </a:cxn>
              </a:cxnLst>
              <a:rect l="0" t="0" r="0" b="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7CBE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6" name="Freeform 142"/>
            <p:cNvSpPr>
              <a:spLocks noEditPoints="1"/>
            </p:cNvSpPr>
            <p:nvPr/>
          </p:nvSpPr>
          <p:spPr>
            <a:xfrm>
              <a:off x="3793" y="4034"/>
              <a:ext cx="1272" cy="1482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367" y="235"/>
                </a:cxn>
                <a:cxn ang="0">
                  <a:pos x="342" y="332"/>
                </a:cxn>
                <a:cxn ang="0">
                  <a:pos x="420" y="300"/>
                </a:cxn>
                <a:cxn ang="0">
                  <a:pos x="392" y="392"/>
                </a:cxn>
                <a:cxn ang="0">
                  <a:pos x="472" y="360"/>
                </a:cxn>
                <a:cxn ang="0">
                  <a:pos x="442" y="457"/>
                </a:cxn>
                <a:cxn ang="0">
                  <a:pos x="525" y="425"/>
                </a:cxn>
                <a:cxn ang="0">
                  <a:pos x="435" y="570"/>
                </a:cxn>
                <a:cxn ang="0">
                  <a:pos x="575" y="487"/>
                </a:cxn>
                <a:cxn ang="0">
                  <a:pos x="547" y="587"/>
                </a:cxn>
                <a:cxn ang="0">
                  <a:pos x="630" y="552"/>
                </a:cxn>
                <a:cxn ang="0">
                  <a:pos x="597" y="647"/>
                </a:cxn>
                <a:cxn ang="0">
                  <a:pos x="680" y="612"/>
                </a:cxn>
                <a:cxn ang="0">
                  <a:pos x="652" y="712"/>
                </a:cxn>
                <a:cxn ang="0">
                  <a:pos x="735" y="677"/>
                </a:cxn>
                <a:cxn ang="0">
                  <a:pos x="645" y="822"/>
                </a:cxn>
                <a:cxn ang="0">
                  <a:pos x="785" y="742"/>
                </a:cxn>
                <a:cxn ang="0">
                  <a:pos x="755" y="840"/>
                </a:cxn>
                <a:cxn ang="0">
                  <a:pos x="835" y="807"/>
                </a:cxn>
                <a:cxn ang="0">
                  <a:pos x="807" y="905"/>
                </a:cxn>
                <a:cxn ang="0">
                  <a:pos x="890" y="867"/>
                </a:cxn>
                <a:cxn ang="0">
                  <a:pos x="860" y="965"/>
                </a:cxn>
                <a:cxn ang="0">
                  <a:pos x="940" y="932"/>
                </a:cxn>
                <a:cxn ang="0">
                  <a:pos x="852" y="1077"/>
                </a:cxn>
                <a:cxn ang="0">
                  <a:pos x="992" y="995"/>
                </a:cxn>
                <a:cxn ang="0">
                  <a:pos x="965" y="1095"/>
                </a:cxn>
                <a:cxn ang="0">
                  <a:pos x="1045" y="1060"/>
                </a:cxn>
                <a:cxn ang="0">
                  <a:pos x="1015" y="1157"/>
                </a:cxn>
                <a:cxn ang="0">
                  <a:pos x="1095" y="1125"/>
                </a:cxn>
                <a:cxn ang="0">
                  <a:pos x="1065" y="1220"/>
                </a:cxn>
                <a:cxn ang="0">
                  <a:pos x="1147" y="1185"/>
                </a:cxn>
                <a:cxn ang="0">
                  <a:pos x="1060" y="1330"/>
                </a:cxn>
                <a:cxn ang="0">
                  <a:pos x="1200" y="1250"/>
                </a:cxn>
                <a:cxn ang="0">
                  <a:pos x="1092" y="1482"/>
                </a:cxn>
                <a:cxn ang="0">
                  <a:pos x="175" y="205"/>
                </a:cxn>
                <a:cxn ang="0">
                  <a:pos x="192" y="200"/>
                </a:cxn>
                <a:cxn ang="0">
                  <a:pos x="205" y="195"/>
                </a:cxn>
                <a:cxn ang="0">
                  <a:pos x="220" y="162"/>
                </a:cxn>
                <a:cxn ang="0">
                  <a:pos x="210" y="130"/>
                </a:cxn>
                <a:cxn ang="0">
                  <a:pos x="202" y="122"/>
                </a:cxn>
                <a:cxn ang="0">
                  <a:pos x="185" y="112"/>
                </a:cxn>
                <a:cxn ang="0">
                  <a:pos x="175" y="5"/>
                </a:cxn>
                <a:cxn ang="0">
                  <a:pos x="352" y="215"/>
                </a:cxn>
                <a:cxn ang="0">
                  <a:pos x="0" y="147"/>
                </a:cxn>
                <a:cxn ang="0">
                  <a:pos x="175" y="112"/>
                </a:cxn>
                <a:cxn ang="0">
                  <a:pos x="162" y="115"/>
                </a:cxn>
                <a:cxn ang="0">
                  <a:pos x="147" y="122"/>
                </a:cxn>
                <a:cxn ang="0">
                  <a:pos x="132" y="152"/>
                </a:cxn>
                <a:cxn ang="0">
                  <a:pos x="142" y="187"/>
                </a:cxn>
                <a:cxn ang="0">
                  <a:pos x="142" y="187"/>
                </a:cxn>
                <a:cxn ang="0">
                  <a:pos x="157" y="197"/>
                </a:cxn>
                <a:cxn ang="0">
                  <a:pos x="175" y="205"/>
                </a:cxn>
              </a:cxnLst>
              <a:rect l="0" t="0" r="0" b="0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7" name="Freeform 143"/>
            <p:cNvSpPr>
              <a:spLocks noEditPoints="1"/>
            </p:cNvSpPr>
            <p:nvPr/>
          </p:nvSpPr>
          <p:spPr>
            <a:xfrm>
              <a:off x="3566" y="4472"/>
              <a:ext cx="535" cy="1077"/>
            </a:xfrm>
            <a:custGeom>
              <a:avLst/>
              <a:gdLst/>
              <a:ahLst/>
              <a:cxnLst>
                <a:cxn ang="0">
                  <a:pos x="485" y="1077"/>
                </a:cxn>
                <a:cxn ang="0">
                  <a:pos x="422" y="1020"/>
                </a:cxn>
                <a:cxn ang="0">
                  <a:pos x="522" y="872"/>
                </a:cxn>
                <a:cxn ang="0">
                  <a:pos x="507" y="852"/>
                </a:cxn>
                <a:cxn ang="0">
                  <a:pos x="470" y="842"/>
                </a:cxn>
                <a:cxn ang="0">
                  <a:pos x="450" y="860"/>
                </a:cxn>
                <a:cxn ang="0">
                  <a:pos x="447" y="882"/>
                </a:cxn>
                <a:cxn ang="0">
                  <a:pos x="427" y="867"/>
                </a:cxn>
                <a:cxn ang="0">
                  <a:pos x="312" y="962"/>
                </a:cxn>
                <a:cxn ang="0">
                  <a:pos x="125" y="485"/>
                </a:cxn>
                <a:cxn ang="0">
                  <a:pos x="135" y="465"/>
                </a:cxn>
                <a:cxn ang="0">
                  <a:pos x="202" y="440"/>
                </a:cxn>
                <a:cxn ang="0">
                  <a:pos x="185" y="432"/>
                </a:cxn>
                <a:cxn ang="0">
                  <a:pos x="125" y="287"/>
                </a:cxn>
                <a:cxn ang="0">
                  <a:pos x="247" y="152"/>
                </a:cxn>
                <a:cxn ang="0">
                  <a:pos x="277" y="162"/>
                </a:cxn>
                <a:cxn ang="0">
                  <a:pos x="360" y="365"/>
                </a:cxn>
                <a:cxn ang="0">
                  <a:pos x="360" y="390"/>
                </a:cxn>
                <a:cxn ang="0">
                  <a:pos x="420" y="867"/>
                </a:cxn>
                <a:cxn ang="0">
                  <a:pos x="407" y="870"/>
                </a:cxn>
                <a:cxn ang="0">
                  <a:pos x="382" y="892"/>
                </a:cxn>
                <a:cxn ang="0">
                  <a:pos x="375" y="897"/>
                </a:cxn>
                <a:cxn ang="0">
                  <a:pos x="337" y="892"/>
                </a:cxn>
                <a:cxn ang="0">
                  <a:pos x="322" y="915"/>
                </a:cxn>
                <a:cxn ang="0">
                  <a:pos x="325" y="952"/>
                </a:cxn>
                <a:cxn ang="0">
                  <a:pos x="312" y="962"/>
                </a:cxn>
                <a:cxn ang="0">
                  <a:pos x="125" y="192"/>
                </a:cxn>
                <a:cxn ang="0">
                  <a:pos x="217" y="70"/>
                </a:cxn>
                <a:cxn ang="0">
                  <a:pos x="192" y="35"/>
                </a:cxn>
                <a:cxn ang="0">
                  <a:pos x="155" y="7"/>
                </a:cxn>
                <a:cxn ang="0">
                  <a:pos x="125" y="0"/>
                </a:cxn>
                <a:cxn ang="0">
                  <a:pos x="112" y="477"/>
                </a:cxn>
                <a:cxn ang="0">
                  <a:pos x="27" y="270"/>
                </a:cxn>
                <a:cxn ang="0">
                  <a:pos x="30" y="240"/>
                </a:cxn>
                <a:cxn ang="0">
                  <a:pos x="10" y="152"/>
                </a:cxn>
                <a:cxn ang="0">
                  <a:pos x="2" y="87"/>
                </a:cxn>
                <a:cxn ang="0">
                  <a:pos x="37" y="30"/>
                </a:cxn>
                <a:cxn ang="0">
                  <a:pos x="75" y="7"/>
                </a:cxn>
                <a:cxn ang="0">
                  <a:pos x="125" y="192"/>
                </a:cxn>
                <a:cxn ang="0">
                  <a:pos x="125" y="287"/>
                </a:cxn>
                <a:cxn ang="0">
                  <a:pos x="107" y="245"/>
                </a:cxn>
                <a:cxn ang="0">
                  <a:pos x="117" y="220"/>
                </a:cxn>
                <a:cxn ang="0">
                  <a:pos x="55" y="247"/>
                </a:cxn>
                <a:cxn ang="0">
                  <a:pos x="47" y="277"/>
                </a:cxn>
                <a:cxn ang="0">
                  <a:pos x="117" y="452"/>
                </a:cxn>
              </a:cxnLst>
              <a:rect l="0" t="0" r="0" b="0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8" name="组合 213"/>
            <p:cNvGrpSpPr/>
            <p:nvPr/>
          </p:nvGrpSpPr>
          <p:grpSpPr>
            <a:xfrm>
              <a:off x="5121" y="4607"/>
              <a:ext cx="900" cy="905"/>
              <a:chOff x="2157413" y="3054350"/>
              <a:chExt cx="571500" cy="574675"/>
            </a:xfrm>
          </p:grpSpPr>
          <p:sp>
            <p:nvSpPr>
              <p:cNvPr id="7319" name="Freeform 144"/>
              <p:cNvSpPr>
                <a:spLocks noEditPoints="1"/>
              </p:cNvSpPr>
              <p:nvPr/>
            </p:nvSpPr>
            <p:spPr>
              <a:xfrm>
                <a:off x="2157413" y="3054350"/>
                <a:ext cx="571500" cy="574675"/>
              </a:xfrm>
              <a:custGeom>
                <a:avLst/>
                <a:gdLst/>
                <a:ahLst/>
                <a:cxnLst>
                  <a:cxn ang="0">
                    <a:pos x="285750" y="0"/>
                  </a:cxn>
                  <a:cxn ang="0">
                    <a:pos x="368300" y="12700"/>
                  </a:cxn>
                  <a:cxn ang="0">
                    <a:pos x="444500" y="49212"/>
                  </a:cxn>
                  <a:cxn ang="0">
                    <a:pos x="506412" y="106362"/>
                  </a:cxn>
                  <a:cxn ang="0">
                    <a:pos x="549275" y="176212"/>
                  </a:cxn>
                  <a:cxn ang="0">
                    <a:pos x="568325" y="258762"/>
                  </a:cxn>
                  <a:cxn ang="0">
                    <a:pos x="568325" y="315912"/>
                  </a:cxn>
                  <a:cxn ang="0">
                    <a:pos x="549275" y="398462"/>
                  </a:cxn>
                  <a:cxn ang="0">
                    <a:pos x="506412" y="468312"/>
                  </a:cxn>
                  <a:cxn ang="0">
                    <a:pos x="444500" y="525462"/>
                  </a:cxn>
                  <a:cxn ang="0">
                    <a:pos x="368300" y="561975"/>
                  </a:cxn>
                  <a:cxn ang="0">
                    <a:pos x="285750" y="574675"/>
                  </a:cxn>
                  <a:cxn ang="0">
                    <a:pos x="285750" y="498475"/>
                  </a:cxn>
                  <a:cxn ang="0">
                    <a:pos x="306387" y="504825"/>
                  </a:cxn>
                  <a:cxn ang="0">
                    <a:pos x="319087" y="522287"/>
                  </a:cxn>
                  <a:cxn ang="0">
                    <a:pos x="376237" y="508000"/>
                  </a:cxn>
                  <a:cxn ang="0">
                    <a:pos x="425450" y="479425"/>
                  </a:cxn>
                  <a:cxn ang="0">
                    <a:pos x="465137" y="441325"/>
                  </a:cxn>
                  <a:cxn ang="0">
                    <a:pos x="495300" y="393700"/>
                  </a:cxn>
                  <a:cxn ang="0">
                    <a:pos x="515937" y="341312"/>
                  </a:cxn>
                  <a:cxn ang="0">
                    <a:pos x="511175" y="315912"/>
                  </a:cxn>
                  <a:cxn ang="0">
                    <a:pos x="495300" y="285750"/>
                  </a:cxn>
                  <a:cxn ang="0">
                    <a:pos x="501650" y="265112"/>
                  </a:cxn>
                  <a:cxn ang="0">
                    <a:pos x="519112" y="252412"/>
                  </a:cxn>
                  <a:cxn ang="0">
                    <a:pos x="504825" y="195262"/>
                  </a:cxn>
                  <a:cxn ang="0">
                    <a:pos x="476250" y="149225"/>
                  </a:cxn>
                  <a:cxn ang="0">
                    <a:pos x="439737" y="106362"/>
                  </a:cxn>
                  <a:cxn ang="0">
                    <a:pos x="392112" y="76200"/>
                  </a:cxn>
                  <a:cxn ang="0">
                    <a:pos x="339725" y="55562"/>
                  </a:cxn>
                  <a:cxn ang="0">
                    <a:pos x="315912" y="61912"/>
                  </a:cxn>
                  <a:cxn ang="0">
                    <a:pos x="285750" y="76200"/>
                  </a:cxn>
                  <a:cxn ang="0">
                    <a:pos x="285750" y="0"/>
                  </a:cxn>
                  <a:cxn ang="0">
                    <a:pos x="285750" y="76200"/>
                  </a:cxn>
                  <a:cxn ang="0">
                    <a:pos x="255587" y="61912"/>
                  </a:cxn>
                  <a:cxn ang="0">
                    <a:pos x="231775" y="55562"/>
                  </a:cxn>
                  <a:cxn ang="0">
                    <a:pos x="177800" y="76200"/>
                  </a:cxn>
                  <a:cxn ang="0">
                    <a:pos x="130175" y="106362"/>
                  </a:cxn>
                  <a:cxn ang="0">
                    <a:pos x="93662" y="149225"/>
                  </a:cxn>
                  <a:cxn ang="0">
                    <a:pos x="66675" y="195262"/>
                  </a:cxn>
                  <a:cxn ang="0">
                    <a:pos x="50800" y="252412"/>
                  </a:cxn>
                  <a:cxn ang="0">
                    <a:pos x="68262" y="265112"/>
                  </a:cxn>
                  <a:cxn ang="0">
                    <a:pos x="74612" y="285750"/>
                  </a:cxn>
                  <a:cxn ang="0">
                    <a:pos x="58737" y="315912"/>
                  </a:cxn>
                  <a:cxn ang="0">
                    <a:pos x="52387" y="341312"/>
                  </a:cxn>
                  <a:cxn ang="0">
                    <a:pos x="73025" y="393700"/>
                  </a:cxn>
                  <a:cxn ang="0">
                    <a:pos x="104775" y="441325"/>
                  </a:cxn>
                  <a:cxn ang="0">
                    <a:pos x="146050" y="479425"/>
                  </a:cxn>
                  <a:cxn ang="0">
                    <a:pos x="195262" y="508000"/>
                  </a:cxn>
                  <a:cxn ang="0">
                    <a:pos x="250825" y="522287"/>
                  </a:cxn>
                  <a:cxn ang="0">
                    <a:pos x="255587" y="511175"/>
                  </a:cxn>
                  <a:cxn ang="0">
                    <a:pos x="285750" y="498475"/>
                  </a:cxn>
                  <a:cxn ang="0">
                    <a:pos x="285750" y="574675"/>
                  </a:cxn>
                  <a:cxn ang="0">
                    <a:pos x="200025" y="561975"/>
                  </a:cxn>
                  <a:cxn ang="0">
                    <a:pos x="123825" y="525462"/>
                  </a:cxn>
                  <a:cxn ang="0">
                    <a:pos x="63500" y="468312"/>
                  </a:cxn>
                  <a:cxn ang="0">
                    <a:pos x="20637" y="398462"/>
                  </a:cxn>
                  <a:cxn ang="0">
                    <a:pos x="0" y="315912"/>
                  </a:cxn>
                  <a:cxn ang="0">
                    <a:pos x="0" y="258762"/>
                  </a:cxn>
                  <a:cxn ang="0">
                    <a:pos x="20637" y="176212"/>
                  </a:cxn>
                  <a:cxn ang="0">
                    <a:pos x="63500" y="106362"/>
                  </a:cxn>
                  <a:cxn ang="0">
                    <a:pos x="123825" y="49212"/>
                  </a:cxn>
                  <a:cxn ang="0">
                    <a:pos x="200025" y="12700"/>
                  </a:cxn>
                  <a:cxn ang="0">
                    <a:pos x="285750" y="0"/>
                  </a:cxn>
                </a:cxnLst>
                <a:rect l="0" t="0" r="0" b="0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" name="Freeform 145"/>
              <p:cNvSpPr/>
              <p:nvPr/>
            </p:nvSpPr>
            <p:spPr>
              <a:xfrm>
                <a:off x="2336801" y="3235325"/>
                <a:ext cx="285750" cy="150813"/>
              </a:xfrm>
              <a:custGeom>
                <a:avLst/>
                <a:gdLst/>
                <a:ahLst/>
                <a:cxnLst>
                  <a:cxn ang="0">
                    <a:pos x="20637" y="0"/>
                  </a:cxn>
                  <a:cxn ang="0">
                    <a:pos x="85725" y="66675"/>
                  </a:cxn>
                  <a:cxn ang="0">
                    <a:pos x="85725" y="66675"/>
                  </a:cxn>
                  <a:cxn ang="0">
                    <a:pos x="95250" y="61912"/>
                  </a:cxn>
                  <a:cxn ang="0">
                    <a:pos x="106362" y="61912"/>
                  </a:cxn>
                  <a:cxn ang="0">
                    <a:pos x="106362" y="61912"/>
                  </a:cxn>
                  <a:cxn ang="0">
                    <a:pos x="119062" y="65087"/>
                  </a:cxn>
                  <a:cxn ang="0">
                    <a:pos x="131762" y="71437"/>
                  </a:cxn>
                  <a:cxn ang="0">
                    <a:pos x="139700" y="79375"/>
                  </a:cxn>
                  <a:cxn ang="0">
                    <a:pos x="146050" y="92075"/>
                  </a:cxn>
                  <a:cxn ang="0">
                    <a:pos x="285750" y="92075"/>
                  </a:cxn>
                  <a:cxn ang="0">
                    <a:pos x="285750" y="120650"/>
                  </a:cxn>
                  <a:cxn ang="0">
                    <a:pos x="146050" y="120650"/>
                  </a:cxn>
                  <a:cxn ang="0">
                    <a:pos x="146050" y="120650"/>
                  </a:cxn>
                  <a:cxn ang="0">
                    <a:pos x="139700" y="133350"/>
                  </a:cxn>
                  <a:cxn ang="0">
                    <a:pos x="131762" y="141287"/>
                  </a:cxn>
                  <a:cxn ang="0">
                    <a:pos x="119062" y="147637"/>
                  </a:cxn>
                  <a:cxn ang="0">
                    <a:pos x="106362" y="150813"/>
                  </a:cxn>
                  <a:cxn ang="0">
                    <a:pos x="106362" y="150813"/>
                  </a:cxn>
                  <a:cxn ang="0">
                    <a:pos x="96837" y="150813"/>
                  </a:cxn>
                  <a:cxn ang="0">
                    <a:pos x="88900" y="146050"/>
                  </a:cxn>
                  <a:cxn ang="0">
                    <a:pos x="79375" y="144462"/>
                  </a:cxn>
                  <a:cxn ang="0">
                    <a:pos x="73025" y="138112"/>
                  </a:cxn>
                  <a:cxn ang="0">
                    <a:pos x="69850" y="131762"/>
                  </a:cxn>
                  <a:cxn ang="0">
                    <a:pos x="65087" y="122237"/>
                  </a:cxn>
                  <a:cxn ang="0">
                    <a:pos x="63500" y="115887"/>
                  </a:cxn>
                  <a:cxn ang="0">
                    <a:pos x="60325" y="104775"/>
                  </a:cxn>
                  <a:cxn ang="0">
                    <a:pos x="60325" y="104775"/>
                  </a:cxn>
                  <a:cxn ang="0">
                    <a:pos x="63500" y="96837"/>
                  </a:cxn>
                  <a:cxn ang="0">
                    <a:pos x="65087" y="85725"/>
                  </a:cxn>
                  <a:cxn ang="0">
                    <a:pos x="0" y="20637"/>
                  </a:cxn>
                  <a:cxn ang="0">
                    <a:pos x="20637" y="0"/>
                  </a:cxn>
                </a:cxnLst>
                <a:rect l="0" t="0" r="0" b="0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1" name="组合 211"/>
            <p:cNvGrpSpPr/>
            <p:nvPr/>
          </p:nvGrpSpPr>
          <p:grpSpPr>
            <a:xfrm>
              <a:off x="4953" y="5769"/>
              <a:ext cx="705" cy="665"/>
              <a:chOff x="2051051" y="3792538"/>
              <a:chExt cx="447675" cy="422275"/>
            </a:xfrm>
          </p:grpSpPr>
          <p:sp>
            <p:nvSpPr>
              <p:cNvPr id="7322" name="Freeform 146"/>
              <p:cNvSpPr/>
              <p:nvPr/>
            </p:nvSpPr>
            <p:spPr>
              <a:xfrm>
                <a:off x="2051051" y="3879850"/>
                <a:ext cx="447675" cy="334963"/>
              </a:xfrm>
              <a:custGeom>
                <a:avLst/>
                <a:gdLst/>
                <a:ahLst/>
                <a:cxnLst>
                  <a:cxn ang="0">
                    <a:pos x="136525" y="0"/>
                  </a:cxn>
                  <a:cxn ang="0">
                    <a:pos x="182562" y="9525"/>
                  </a:cxn>
                  <a:cxn ang="0">
                    <a:pos x="223837" y="31750"/>
                  </a:cxn>
                  <a:cxn ang="0">
                    <a:pos x="242887" y="17462"/>
                  </a:cxn>
                  <a:cxn ang="0">
                    <a:pos x="288925" y="1587"/>
                  </a:cxn>
                  <a:cxn ang="0">
                    <a:pos x="314325" y="0"/>
                  </a:cxn>
                  <a:cxn ang="0">
                    <a:pos x="339725" y="1587"/>
                  </a:cxn>
                  <a:cxn ang="0">
                    <a:pos x="388937" y="22225"/>
                  </a:cxn>
                  <a:cxn ang="0">
                    <a:pos x="425450" y="55562"/>
                  </a:cxn>
                  <a:cxn ang="0">
                    <a:pos x="441325" y="90487"/>
                  </a:cxn>
                  <a:cxn ang="0">
                    <a:pos x="447675" y="115887"/>
                  </a:cxn>
                  <a:cxn ang="0">
                    <a:pos x="447675" y="128587"/>
                  </a:cxn>
                  <a:cxn ang="0">
                    <a:pos x="446087" y="161925"/>
                  </a:cxn>
                  <a:cxn ang="0">
                    <a:pos x="434975" y="195262"/>
                  </a:cxn>
                  <a:cxn ang="0">
                    <a:pos x="417512" y="230187"/>
                  </a:cxn>
                  <a:cxn ang="0">
                    <a:pos x="393700" y="261937"/>
                  </a:cxn>
                  <a:cxn ang="0">
                    <a:pos x="361950" y="292100"/>
                  </a:cxn>
                  <a:cxn ang="0">
                    <a:pos x="322262" y="315912"/>
                  </a:cxn>
                  <a:cxn ang="0">
                    <a:pos x="273050" y="331787"/>
                  </a:cxn>
                  <a:cxn ang="0">
                    <a:pos x="217487" y="334963"/>
                  </a:cxn>
                  <a:cxn ang="0">
                    <a:pos x="187325" y="334963"/>
                  </a:cxn>
                  <a:cxn ang="0">
                    <a:pos x="136525" y="322262"/>
                  </a:cxn>
                  <a:cxn ang="0">
                    <a:pos x="92075" y="303212"/>
                  </a:cxn>
                  <a:cxn ang="0">
                    <a:pos x="60325" y="274637"/>
                  </a:cxn>
                  <a:cxn ang="0">
                    <a:pos x="34925" y="242887"/>
                  </a:cxn>
                  <a:cxn ang="0">
                    <a:pos x="17462" y="211137"/>
                  </a:cxn>
                  <a:cxn ang="0">
                    <a:pos x="6350" y="176212"/>
                  </a:cxn>
                  <a:cxn ang="0">
                    <a:pos x="0" y="128587"/>
                  </a:cxn>
                  <a:cxn ang="0">
                    <a:pos x="0" y="115887"/>
                  </a:cxn>
                  <a:cxn ang="0">
                    <a:pos x="6350" y="90487"/>
                  </a:cxn>
                  <a:cxn ang="0">
                    <a:pos x="23812" y="55562"/>
                  </a:cxn>
                  <a:cxn ang="0">
                    <a:pos x="60325" y="22225"/>
                  </a:cxn>
                  <a:cxn ang="0">
                    <a:pos x="107950" y="1587"/>
                  </a:cxn>
                  <a:cxn ang="0">
                    <a:pos x="136525" y="0"/>
                  </a:cxn>
                </a:cxnLst>
                <a:rect l="0" t="0" r="0" b="0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3" name="Freeform 147"/>
              <p:cNvSpPr/>
              <p:nvPr/>
            </p:nvSpPr>
            <p:spPr>
              <a:xfrm>
                <a:off x="2178051" y="3792538"/>
                <a:ext cx="107950" cy="153988"/>
              </a:xfrm>
              <a:custGeom>
                <a:avLst/>
                <a:gdLst/>
                <a:ahLst/>
                <a:cxnLst>
                  <a:cxn ang="0">
                    <a:pos x="95250" y="153988"/>
                  </a:cxn>
                  <a:cxn ang="0">
                    <a:pos x="95250" y="153988"/>
                  </a:cxn>
                  <a:cxn ang="0">
                    <a:pos x="103187" y="134937"/>
                  </a:cxn>
                  <a:cxn ang="0">
                    <a:pos x="107950" y="112712"/>
                  </a:cxn>
                  <a:cxn ang="0">
                    <a:pos x="107950" y="92075"/>
                  </a:cxn>
                  <a:cxn ang="0">
                    <a:pos x="104775" y="73025"/>
                  </a:cxn>
                  <a:cxn ang="0">
                    <a:pos x="98425" y="52387"/>
                  </a:cxn>
                  <a:cxn ang="0">
                    <a:pos x="88900" y="33337"/>
                  </a:cxn>
                  <a:cxn ang="0">
                    <a:pos x="77787" y="15875"/>
                  </a:cxn>
                  <a:cxn ang="0">
                    <a:pos x="61912" y="0"/>
                  </a:cxn>
                  <a:cxn ang="0">
                    <a:pos x="0" y="9525"/>
                  </a:cxn>
                  <a:cxn ang="0">
                    <a:pos x="0" y="9525"/>
                  </a:cxn>
                  <a:cxn ang="0">
                    <a:pos x="22225" y="23812"/>
                  </a:cxn>
                  <a:cxn ang="0">
                    <a:pos x="38100" y="36512"/>
                  </a:cxn>
                  <a:cxn ang="0">
                    <a:pos x="55562" y="50800"/>
                  </a:cxn>
                  <a:cxn ang="0">
                    <a:pos x="68262" y="66675"/>
                  </a:cxn>
                  <a:cxn ang="0">
                    <a:pos x="79375" y="85725"/>
                  </a:cxn>
                  <a:cxn ang="0">
                    <a:pos x="88900" y="104775"/>
                  </a:cxn>
                  <a:cxn ang="0">
                    <a:pos x="92075" y="128587"/>
                  </a:cxn>
                  <a:cxn ang="0">
                    <a:pos x="95250" y="153988"/>
                  </a:cxn>
                  <a:cxn ang="0">
                    <a:pos x="95250" y="153988"/>
                  </a:cxn>
                </a:cxnLst>
                <a:rect l="0" t="0" r="0" b="0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4" name="组合 200"/>
            <p:cNvGrpSpPr/>
            <p:nvPr/>
          </p:nvGrpSpPr>
          <p:grpSpPr>
            <a:xfrm>
              <a:off x="6748" y="1734"/>
              <a:ext cx="1065" cy="875"/>
              <a:chOff x="3190876" y="1230313"/>
              <a:chExt cx="676275" cy="555625"/>
            </a:xfrm>
          </p:grpSpPr>
          <p:sp>
            <p:nvSpPr>
              <p:cNvPr id="7325" name="Freeform 148"/>
              <p:cNvSpPr/>
              <p:nvPr/>
            </p:nvSpPr>
            <p:spPr>
              <a:xfrm>
                <a:off x="3209926" y="1257300"/>
                <a:ext cx="657225" cy="528638"/>
              </a:xfrm>
              <a:custGeom>
                <a:avLst/>
                <a:gdLst/>
                <a:ahLst/>
                <a:cxnLst>
                  <a:cxn ang="0">
                    <a:pos x="0" y="185737"/>
                  </a:cxn>
                  <a:cxn ang="0">
                    <a:pos x="15875" y="161925"/>
                  </a:cxn>
                  <a:cxn ang="0">
                    <a:pos x="501650" y="485775"/>
                  </a:cxn>
                  <a:cxn ang="0">
                    <a:pos x="501650" y="485775"/>
                  </a:cxn>
                  <a:cxn ang="0">
                    <a:pos x="515937" y="492125"/>
                  </a:cxn>
                  <a:cxn ang="0">
                    <a:pos x="531812" y="496887"/>
                  </a:cxn>
                  <a:cxn ang="0">
                    <a:pos x="544512" y="496887"/>
                  </a:cxn>
                  <a:cxn ang="0">
                    <a:pos x="558800" y="495300"/>
                  </a:cxn>
                  <a:cxn ang="0">
                    <a:pos x="574675" y="490537"/>
                  </a:cxn>
                  <a:cxn ang="0">
                    <a:pos x="588962" y="482600"/>
                  </a:cxn>
                  <a:cxn ang="0">
                    <a:pos x="600075" y="471487"/>
                  </a:cxn>
                  <a:cxn ang="0">
                    <a:pos x="611187" y="458787"/>
                  </a:cxn>
                  <a:cxn ang="0">
                    <a:pos x="611187" y="458787"/>
                  </a:cxn>
                  <a:cxn ang="0">
                    <a:pos x="619125" y="442912"/>
                  </a:cxn>
                  <a:cxn ang="0">
                    <a:pos x="623887" y="428625"/>
                  </a:cxn>
                  <a:cxn ang="0">
                    <a:pos x="625475" y="412750"/>
                  </a:cxn>
                  <a:cxn ang="0">
                    <a:pos x="625475" y="398462"/>
                  </a:cxn>
                  <a:cxn ang="0">
                    <a:pos x="620712" y="382587"/>
                  </a:cxn>
                  <a:cxn ang="0">
                    <a:pos x="614362" y="368300"/>
                  </a:cxn>
                  <a:cxn ang="0">
                    <a:pos x="606425" y="357187"/>
                  </a:cxn>
                  <a:cxn ang="0">
                    <a:pos x="595312" y="346075"/>
                  </a:cxn>
                  <a:cxn ang="0">
                    <a:pos x="109537" y="22225"/>
                  </a:cxn>
                  <a:cxn ang="0">
                    <a:pos x="125412" y="0"/>
                  </a:cxn>
                  <a:cxn ang="0">
                    <a:pos x="617537" y="328612"/>
                  </a:cxn>
                  <a:cxn ang="0">
                    <a:pos x="617537" y="328612"/>
                  </a:cxn>
                  <a:cxn ang="0">
                    <a:pos x="631825" y="342900"/>
                  </a:cxn>
                  <a:cxn ang="0">
                    <a:pos x="642937" y="357187"/>
                  </a:cxn>
                  <a:cxn ang="0">
                    <a:pos x="650875" y="374650"/>
                  </a:cxn>
                  <a:cxn ang="0">
                    <a:pos x="657225" y="393700"/>
                  </a:cxn>
                  <a:cxn ang="0">
                    <a:pos x="657225" y="415925"/>
                  </a:cxn>
                  <a:cxn ang="0">
                    <a:pos x="655637" y="436562"/>
                  </a:cxn>
                  <a:cxn ang="0">
                    <a:pos x="649287" y="455612"/>
                  </a:cxn>
                  <a:cxn ang="0">
                    <a:pos x="638175" y="476250"/>
                  </a:cxn>
                  <a:cxn ang="0">
                    <a:pos x="638175" y="476250"/>
                  </a:cxn>
                  <a:cxn ang="0">
                    <a:pos x="623887" y="495300"/>
                  </a:cxn>
                  <a:cxn ang="0">
                    <a:pos x="606425" y="508000"/>
                  </a:cxn>
                  <a:cxn ang="0">
                    <a:pos x="588962" y="519112"/>
                  </a:cxn>
                  <a:cxn ang="0">
                    <a:pos x="569912" y="525462"/>
                  </a:cxn>
                  <a:cxn ang="0">
                    <a:pos x="550862" y="528638"/>
                  </a:cxn>
                  <a:cxn ang="0">
                    <a:pos x="531812" y="527050"/>
                  </a:cxn>
                  <a:cxn ang="0">
                    <a:pos x="511175" y="522287"/>
                  </a:cxn>
                  <a:cxn ang="0">
                    <a:pos x="492125" y="512762"/>
                  </a:cxn>
                  <a:cxn ang="0">
                    <a:pos x="0" y="185737"/>
                  </a:cxn>
                </a:cxnLst>
                <a:rect l="0" t="0" r="0" b="0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6" name="Freeform 149"/>
              <p:cNvSpPr/>
              <p:nvPr/>
            </p:nvSpPr>
            <p:spPr>
              <a:xfrm>
                <a:off x="3190876" y="1230313"/>
                <a:ext cx="176213" cy="246063"/>
              </a:xfrm>
              <a:custGeom>
                <a:avLst/>
                <a:gdLst/>
                <a:ahLst/>
                <a:cxnLst>
                  <a:cxn ang="0">
                    <a:pos x="7937" y="244475"/>
                  </a:cxn>
                  <a:cxn ang="0">
                    <a:pos x="7937" y="244475"/>
                  </a:cxn>
                  <a:cxn ang="0">
                    <a:pos x="14287" y="246063"/>
                  </a:cxn>
                  <a:cxn ang="0">
                    <a:pos x="23812" y="246063"/>
                  </a:cxn>
                  <a:cxn ang="0">
                    <a:pos x="30162" y="244475"/>
                  </a:cxn>
                  <a:cxn ang="0">
                    <a:pos x="36512" y="238125"/>
                  </a:cxn>
                  <a:cxn ang="0">
                    <a:pos x="174625" y="31750"/>
                  </a:cxn>
                  <a:cxn ang="0">
                    <a:pos x="174625" y="31750"/>
                  </a:cxn>
                  <a:cxn ang="0">
                    <a:pos x="176213" y="23812"/>
                  </a:cxn>
                  <a:cxn ang="0">
                    <a:pos x="176213" y="17462"/>
                  </a:cxn>
                  <a:cxn ang="0">
                    <a:pos x="174625" y="7937"/>
                  </a:cxn>
                  <a:cxn ang="0">
                    <a:pos x="168275" y="3175"/>
                  </a:cxn>
                  <a:cxn ang="0">
                    <a:pos x="168275" y="3175"/>
                  </a:cxn>
                  <a:cxn ang="0">
                    <a:pos x="160337" y="0"/>
                  </a:cxn>
                  <a:cxn ang="0">
                    <a:pos x="152400" y="0"/>
                  </a:cxn>
                  <a:cxn ang="0">
                    <a:pos x="146050" y="3175"/>
                  </a:cxn>
                  <a:cxn ang="0">
                    <a:pos x="141287" y="7937"/>
                  </a:cxn>
                  <a:cxn ang="0">
                    <a:pos x="1587" y="215900"/>
                  </a:cxn>
                  <a:cxn ang="0">
                    <a:pos x="1587" y="215900"/>
                  </a:cxn>
                  <a:cxn ang="0">
                    <a:pos x="0" y="222250"/>
                  </a:cxn>
                  <a:cxn ang="0">
                    <a:pos x="0" y="231775"/>
                  </a:cxn>
                  <a:cxn ang="0">
                    <a:pos x="1587" y="238125"/>
                  </a:cxn>
                  <a:cxn ang="0">
                    <a:pos x="7937" y="244475"/>
                  </a:cxn>
                  <a:cxn ang="0">
                    <a:pos x="7937" y="244475"/>
                  </a:cxn>
                </a:cxnLst>
                <a:rect l="0" t="0" r="0" b="0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7" name="Freeform 150"/>
              <p:cNvSpPr/>
              <p:nvPr/>
            </p:nvSpPr>
            <p:spPr>
              <a:xfrm>
                <a:off x="3287713" y="1400175"/>
                <a:ext cx="504825" cy="323850"/>
              </a:xfrm>
              <a:custGeom>
                <a:avLst/>
                <a:gdLst/>
                <a:ahLst/>
                <a:cxnLst>
                  <a:cxn ang="0">
                    <a:pos x="0" y="30162"/>
                  </a:cxn>
                  <a:cxn ang="0">
                    <a:pos x="17462" y="0"/>
                  </a:cxn>
                  <a:cxn ang="0">
                    <a:pos x="450850" y="288925"/>
                  </a:cxn>
                  <a:cxn ang="0">
                    <a:pos x="450850" y="288925"/>
                  </a:cxn>
                  <a:cxn ang="0">
                    <a:pos x="463550" y="295275"/>
                  </a:cxn>
                  <a:cxn ang="0">
                    <a:pos x="479425" y="298450"/>
                  </a:cxn>
                  <a:cxn ang="0">
                    <a:pos x="492125" y="298450"/>
                  </a:cxn>
                  <a:cxn ang="0">
                    <a:pos x="504825" y="293687"/>
                  </a:cxn>
                  <a:cxn ang="0">
                    <a:pos x="504825" y="293687"/>
                  </a:cxn>
                  <a:cxn ang="0">
                    <a:pos x="503237" y="295275"/>
                  </a:cxn>
                  <a:cxn ang="0">
                    <a:pos x="503237" y="295275"/>
                  </a:cxn>
                  <a:cxn ang="0">
                    <a:pos x="496887" y="304800"/>
                  </a:cxn>
                  <a:cxn ang="0">
                    <a:pos x="487362" y="312737"/>
                  </a:cxn>
                  <a:cxn ang="0">
                    <a:pos x="479425" y="317500"/>
                  </a:cxn>
                  <a:cxn ang="0">
                    <a:pos x="468312" y="322262"/>
                  </a:cxn>
                  <a:cxn ang="0">
                    <a:pos x="457200" y="323850"/>
                  </a:cxn>
                  <a:cxn ang="0">
                    <a:pos x="447675" y="322262"/>
                  </a:cxn>
                  <a:cxn ang="0">
                    <a:pos x="438150" y="319087"/>
                  </a:cxn>
                  <a:cxn ang="0">
                    <a:pos x="427037" y="315912"/>
                  </a:cxn>
                  <a:cxn ang="0">
                    <a:pos x="0" y="30162"/>
                  </a:cxn>
                </a:cxnLst>
                <a:rect l="0" t="0" r="0" b="0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28" name="Freeform 151"/>
            <p:cNvSpPr>
              <a:spLocks noEditPoints="1"/>
            </p:cNvSpPr>
            <p:nvPr/>
          </p:nvSpPr>
          <p:spPr>
            <a:xfrm>
              <a:off x="4168" y="5517"/>
              <a:ext cx="600" cy="1040"/>
            </a:xfrm>
            <a:custGeom>
              <a:avLst/>
              <a:gdLst/>
              <a:ahLst/>
              <a:cxnLst>
                <a:cxn ang="0">
                  <a:pos x="360" y="880"/>
                </a:cxn>
                <a:cxn ang="0">
                  <a:pos x="385" y="885"/>
                </a:cxn>
                <a:cxn ang="0">
                  <a:pos x="410" y="897"/>
                </a:cxn>
                <a:cxn ang="0">
                  <a:pos x="427" y="915"/>
                </a:cxn>
                <a:cxn ang="0">
                  <a:pos x="437" y="937"/>
                </a:cxn>
                <a:cxn ang="0">
                  <a:pos x="440" y="955"/>
                </a:cxn>
                <a:cxn ang="0">
                  <a:pos x="437" y="985"/>
                </a:cxn>
                <a:cxn ang="0">
                  <a:pos x="420" y="1012"/>
                </a:cxn>
                <a:cxn ang="0">
                  <a:pos x="395" y="1032"/>
                </a:cxn>
                <a:cxn ang="0">
                  <a:pos x="380" y="1037"/>
                </a:cxn>
                <a:cxn ang="0">
                  <a:pos x="360" y="880"/>
                </a:cxn>
                <a:cxn ang="0">
                  <a:pos x="360" y="812"/>
                </a:cxn>
                <a:cxn ang="0">
                  <a:pos x="360" y="352"/>
                </a:cxn>
                <a:cxn ang="0">
                  <a:pos x="407" y="400"/>
                </a:cxn>
                <a:cxn ang="0">
                  <a:pos x="437" y="472"/>
                </a:cxn>
                <a:cxn ang="0">
                  <a:pos x="470" y="607"/>
                </a:cxn>
                <a:cxn ang="0">
                  <a:pos x="480" y="627"/>
                </a:cxn>
                <a:cxn ang="0">
                  <a:pos x="512" y="650"/>
                </a:cxn>
                <a:cxn ang="0">
                  <a:pos x="562" y="660"/>
                </a:cxn>
                <a:cxn ang="0">
                  <a:pos x="600" y="750"/>
                </a:cxn>
                <a:cxn ang="0">
                  <a:pos x="337" y="880"/>
                </a:cxn>
                <a:cxn ang="0">
                  <a:pos x="360" y="880"/>
                </a:cxn>
                <a:cxn ang="0">
                  <a:pos x="360" y="1040"/>
                </a:cxn>
                <a:cxn ang="0">
                  <a:pos x="335" y="1037"/>
                </a:cxn>
                <a:cxn ang="0">
                  <a:pos x="312" y="1022"/>
                </a:cxn>
                <a:cxn ang="0">
                  <a:pos x="295" y="1007"/>
                </a:cxn>
                <a:cxn ang="0">
                  <a:pos x="280" y="980"/>
                </a:cxn>
                <a:cxn ang="0">
                  <a:pos x="280" y="965"/>
                </a:cxn>
                <a:cxn ang="0">
                  <a:pos x="285" y="935"/>
                </a:cxn>
                <a:cxn ang="0">
                  <a:pos x="302" y="907"/>
                </a:cxn>
                <a:cxn ang="0">
                  <a:pos x="325" y="887"/>
                </a:cxn>
                <a:cxn ang="0">
                  <a:pos x="337" y="880"/>
                </a:cxn>
                <a:cxn ang="0">
                  <a:pos x="360" y="352"/>
                </a:cxn>
                <a:cxn ang="0">
                  <a:pos x="305" y="325"/>
                </a:cxn>
                <a:cxn ang="0">
                  <a:pos x="245" y="315"/>
                </a:cxn>
                <a:cxn ang="0">
                  <a:pos x="172" y="47"/>
                </a:cxn>
                <a:cxn ang="0">
                  <a:pos x="162" y="25"/>
                </a:cxn>
                <a:cxn ang="0">
                  <a:pos x="145" y="10"/>
                </a:cxn>
                <a:cxn ang="0">
                  <a:pos x="122" y="0"/>
                </a:cxn>
                <a:cxn ang="0">
                  <a:pos x="97" y="5"/>
                </a:cxn>
                <a:cxn ang="0">
                  <a:pos x="85" y="7"/>
                </a:cxn>
                <a:cxn ang="0">
                  <a:pos x="65" y="25"/>
                </a:cxn>
                <a:cxn ang="0">
                  <a:pos x="55" y="45"/>
                </a:cxn>
                <a:cxn ang="0">
                  <a:pos x="50" y="67"/>
                </a:cxn>
                <a:cxn ang="0">
                  <a:pos x="122" y="347"/>
                </a:cxn>
                <a:cxn ang="0">
                  <a:pos x="95" y="362"/>
                </a:cxn>
                <a:cxn ang="0">
                  <a:pos x="50" y="410"/>
                </a:cxn>
                <a:cxn ang="0">
                  <a:pos x="27" y="467"/>
                </a:cxn>
                <a:cxn ang="0">
                  <a:pos x="20" y="540"/>
                </a:cxn>
                <a:cxn ang="0">
                  <a:pos x="27" y="580"/>
                </a:cxn>
                <a:cxn ang="0">
                  <a:pos x="65" y="712"/>
                </a:cxn>
                <a:cxn ang="0">
                  <a:pos x="65" y="735"/>
                </a:cxn>
                <a:cxn ang="0">
                  <a:pos x="50" y="770"/>
                </a:cxn>
                <a:cxn ang="0">
                  <a:pos x="12" y="802"/>
                </a:cxn>
                <a:cxn ang="0">
                  <a:pos x="25" y="902"/>
                </a:cxn>
                <a:cxn ang="0">
                  <a:pos x="360" y="352"/>
                </a:cxn>
              </a:cxnLst>
              <a:rect l="0" t="0" r="0" b="0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9" name="Freeform 152"/>
            <p:cNvSpPr>
              <a:spLocks noEditPoints="1"/>
            </p:cNvSpPr>
            <p:nvPr/>
          </p:nvSpPr>
          <p:spPr>
            <a:xfrm>
              <a:off x="7903" y="4157"/>
              <a:ext cx="862" cy="937"/>
            </a:xfrm>
            <a:custGeom>
              <a:avLst/>
              <a:gdLst/>
              <a:ahLst/>
              <a:cxnLst>
                <a:cxn ang="0">
                  <a:pos x="670" y="430"/>
                </a:cxn>
                <a:cxn ang="0">
                  <a:pos x="645" y="325"/>
                </a:cxn>
                <a:cxn ang="0">
                  <a:pos x="660" y="630"/>
                </a:cxn>
                <a:cxn ang="0">
                  <a:pos x="740" y="727"/>
                </a:cxn>
                <a:cxn ang="0">
                  <a:pos x="702" y="737"/>
                </a:cxn>
                <a:cxn ang="0">
                  <a:pos x="702" y="125"/>
                </a:cxn>
                <a:cxn ang="0">
                  <a:pos x="740" y="132"/>
                </a:cxn>
                <a:cxn ang="0">
                  <a:pos x="660" y="235"/>
                </a:cxn>
                <a:cxn ang="0">
                  <a:pos x="710" y="430"/>
                </a:cxn>
                <a:cxn ang="0">
                  <a:pos x="840" y="410"/>
                </a:cxn>
                <a:cxn ang="0">
                  <a:pos x="860" y="440"/>
                </a:cxn>
                <a:cxn ang="0">
                  <a:pos x="722" y="450"/>
                </a:cxn>
                <a:cxn ang="0">
                  <a:pos x="432" y="192"/>
                </a:cxn>
                <a:cxn ang="0">
                  <a:pos x="607" y="270"/>
                </a:cxn>
                <a:cxn ang="0">
                  <a:pos x="612" y="590"/>
                </a:cxn>
                <a:cxn ang="0">
                  <a:pos x="555" y="862"/>
                </a:cxn>
                <a:cxn ang="0">
                  <a:pos x="445" y="937"/>
                </a:cxn>
                <a:cxn ang="0">
                  <a:pos x="517" y="605"/>
                </a:cxn>
                <a:cxn ang="0">
                  <a:pos x="595" y="527"/>
                </a:cxn>
                <a:cxn ang="0">
                  <a:pos x="620" y="392"/>
                </a:cxn>
                <a:cxn ang="0">
                  <a:pos x="507" y="257"/>
                </a:cxn>
                <a:cxn ang="0">
                  <a:pos x="432" y="192"/>
                </a:cxn>
                <a:cxn ang="0">
                  <a:pos x="625" y="227"/>
                </a:cxn>
                <a:cxn ang="0">
                  <a:pos x="645" y="182"/>
                </a:cxn>
                <a:cxn ang="0">
                  <a:pos x="625" y="637"/>
                </a:cxn>
                <a:cxn ang="0">
                  <a:pos x="645" y="622"/>
                </a:cxn>
                <a:cxn ang="0">
                  <a:pos x="450" y="15"/>
                </a:cxn>
                <a:cxn ang="0">
                  <a:pos x="440" y="150"/>
                </a:cxn>
                <a:cxn ang="0">
                  <a:pos x="392" y="935"/>
                </a:cxn>
                <a:cxn ang="0">
                  <a:pos x="300" y="842"/>
                </a:cxn>
                <a:cxn ang="0">
                  <a:pos x="232" y="560"/>
                </a:cxn>
                <a:cxn ang="0">
                  <a:pos x="277" y="250"/>
                </a:cxn>
                <a:cxn ang="0">
                  <a:pos x="432" y="240"/>
                </a:cxn>
                <a:cxn ang="0">
                  <a:pos x="297" y="297"/>
                </a:cxn>
                <a:cxn ang="0">
                  <a:pos x="242" y="457"/>
                </a:cxn>
                <a:cxn ang="0">
                  <a:pos x="315" y="580"/>
                </a:cxn>
                <a:cxn ang="0">
                  <a:pos x="347" y="725"/>
                </a:cxn>
                <a:cxn ang="0">
                  <a:pos x="432" y="150"/>
                </a:cxn>
                <a:cxn ang="0">
                  <a:pos x="410" y="135"/>
                </a:cxn>
                <a:cxn ang="0">
                  <a:pos x="422" y="0"/>
                </a:cxn>
                <a:cxn ang="0">
                  <a:pos x="232" y="660"/>
                </a:cxn>
                <a:cxn ang="0">
                  <a:pos x="232" y="630"/>
                </a:cxn>
                <a:cxn ang="0">
                  <a:pos x="215" y="240"/>
                </a:cxn>
                <a:cxn ang="0">
                  <a:pos x="235" y="210"/>
                </a:cxn>
                <a:cxn ang="0">
                  <a:pos x="205" y="507"/>
                </a:cxn>
                <a:cxn ang="0">
                  <a:pos x="200" y="380"/>
                </a:cxn>
                <a:cxn ang="0">
                  <a:pos x="215" y="240"/>
                </a:cxn>
                <a:cxn ang="0">
                  <a:pos x="125" y="160"/>
                </a:cxn>
                <a:cxn ang="0">
                  <a:pos x="132" y="122"/>
                </a:cxn>
                <a:cxn ang="0">
                  <a:pos x="215" y="622"/>
                </a:cxn>
                <a:cxn ang="0">
                  <a:pos x="132" y="742"/>
                </a:cxn>
                <a:cxn ang="0">
                  <a:pos x="125" y="705"/>
                </a:cxn>
                <a:cxn ang="0">
                  <a:pos x="215" y="622"/>
                </a:cxn>
                <a:cxn ang="0">
                  <a:pos x="142" y="417"/>
                </a:cxn>
                <a:cxn ang="0">
                  <a:pos x="135" y="450"/>
                </a:cxn>
                <a:cxn ang="0">
                  <a:pos x="0" y="440"/>
                </a:cxn>
                <a:cxn ang="0">
                  <a:pos x="20" y="410"/>
                </a:cxn>
              </a:cxnLst>
              <a:rect l="0" t="0" r="0" b="0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0" name="Freeform 153"/>
            <p:cNvSpPr>
              <a:spLocks noEditPoints="1"/>
            </p:cNvSpPr>
            <p:nvPr/>
          </p:nvSpPr>
          <p:spPr>
            <a:xfrm>
              <a:off x="4761" y="1724"/>
              <a:ext cx="812" cy="795"/>
            </a:xfrm>
            <a:custGeom>
              <a:avLst/>
              <a:gdLst/>
              <a:ahLst/>
              <a:cxnLst>
                <a:cxn ang="0">
                  <a:pos x="500" y="87"/>
                </a:cxn>
                <a:cxn ang="0">
                  <a:pos x="535" y="72"/>
                </a:cxn>
                <a:cxn ang="0">
                  <a:pos x="537" y="40"/>
                </a:cxn>
                <a:cxn ang="0">
                  <a:pos x="802" y="442"/>
                </a:cxn>
                <a:cxn ang="0">
                  <a:pos x="812" y="490"/>
                </a:cxn>
                <a:cxn ang="0">
                  <a:pos x="785" y="545"/>
                </a:cxn>
                <a:cxn ang="0">
                  <a:pos x="727" y="395"/>
                </a:cxn>
                <a:cxn ang="0">
                  <a:pos x="732" y="385"/>
                </a:cxn>
                <a:cxn ang="0">
                  <a:pos x="485" y="435"/>
                </a:cxn>
                <a:cxn ang="0">
                  <a:pos x="690" y="315"/>
                </a:cxn>
                <a:cxn ang="0">
                  <a:pos x="485" y="420"/>
                </a:cxn>
                <a:cxn ang="0">
                  <a:pos x="652" y="245"/>
                </a:cxn>
                <a:cxn ang="0">
                  <a:pos x="642" y="240"/>
                </a:cxn>
                <a:cxn ang="0">
                  <a:pos x="610" y="182"/>
                </a:cxn>
                <a:cxn ang="0">
                  <a:pos x="610" y="167"/>
                </a:cxn>
                <a:cxn ang="0">
                  <a:pos x="37" y="290"/>
                </a:cxn>
                <a:cxn ang="0">
                  <a:pos x="40" y="315"/>
                </a:cxn>
                <a:cxn ang="0">
                  <a:pos x="85" y="327"/>
                </a:cxn>
                <a:cxn ang="0">
                  <a:pos x="102" y="292"/>
                </a:cxn>
                <a:cxn ang="0">
                  <a:pos x="77" y="267"/>
                </a:cxn>
                <a:cxn ang="0">
                  <a:pos x="127" y="267"/>
                </a:cxn>
                <a:cxn ang="0">
                  <a:pos x="160" y="282"/>
                </a:cxn>
                <a:cxn ang="0">
                  <a:pos x="190" y="260"/>
                </a:cxn>
                <a:cxn ang="0">
                  <a:pos x="175" y="222"/>
                </a:cxn>
                <a:cxn ang="0">
                  <a:pos x="212" y="202"/>
                </a:cxn>
                <a:cxn ang="0">
                  <a:pos x="237" y="232"/>
                </a:cxn>
                <a:cxn ang="0">
                  <a:pos x="270" y="220"/>
                </a:cxn>
                <a:cxn ang="0">
                  <a:pos x="275" y="185"/>
                </a:cxn>
                <a:cxn ang="0">
                  <a:pos x="302" y="140"/>
                </a:cxn>
                <a:cxn ang="0">
                  <a:pos x="312" y="177"/>
                </a:cxn>
                <a:cxn ang="0">
                  <a:pos x="350" y="182"/>
                </a:cxn>
                <a:cxn ang="0">
                  <a:pos x="362" y="135"/>
                </a:cxn>
                <a:cxn ang="0">
                  <a:pos x="390" y="95"/>
                </a:cxn>
                <a:cxn ang="0">
                  <a:pos x="392" y="117"/>
                </a:cxn>
                <a:cxn ang="0">
                  <a:pos x="437" y="130"/>
                </a:cxn>
                <a:cxn ang="0">
                  <a:pos x="452" y="100"/>
                </a:cxn>
                <a:cxn ang="0">
                  <a:pos x="430" y="70"/>
                </a:cxn>
                <a:cxn ang="0">
                  <a:pos x="480" y="70"/>
                </a:cxn>
                <a:cxn ang="0">
                  <a:pos x="117" y="435"/>
                </a:cxn>
                <a:cxn ang="0">
                  <a:pos x="115" y="445"/>
                </a:cxn>
                <a:cxn ang="0">
                  <a:pos x="485" y="250"/>
                </a:cxn>
                <a:cxn ang="0">
                  <a:pos x="155" y="510"/>
                </a:cxn>
                <a:cxn ang="0">
                  <a:pos x="165" y="520"/>
                </a:cxn>
                <a:cxn ang="0">
                  <a:pos x="200" y="577"/>
                </a:cxn>
                <a:cxn ang="0">
                  <a:pos x="197" y="587"/>
                </a:cxn>
                <a:cxn ang="0">
                  <a:pos x="485" y="435"/>
                </a:cxn>
                <a:cxn ang="0">
                  <a:pos x="232" y="652"/>
                </a:cxn>
                <a:cxn ang="0">
                  <a:pos x="245" y="662"/>
                </a:cxn>
                <a:cxn ang="0">
                  <a:pos x="355" y="785"/>
                </a:cxn>
                <a:cxn ang="0">
                  <a:pos x="307" y="795"/>
                </a:cxn>
                <a:cxn ang="0">
                  <a:pos x="255" y="765"/>
                </a:cxn>
              </a:cxnLst>
              <a:rect l="0" t="0" r="0" b="0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1" name="Freeform 154"/>
            <p:cNvSpPr>
              <a:spLocks noEditPoints="1"/>
            </p:cNvSpPr>
            <p:nvPr/>
          </p:nvSpPr>
          <p:spPr>
            <a:xfrm>
              <a:off x="7616" y="5114"/>
              <a:ext cx="770" cy="807"/>
            </a:xfrm>
            <a:custGeom>
              <a:avLst/>
              <a:gdLst/>
              <a:ahLst/>
              <a:cxnLst>
                <a:cxn ang="0">
                  <a:pos x="765" y="240"/>
                </a:cxn>
                <a:cxn ang="0">
                  <a:pos x="545" y="770"/>
                </a:cxn>
                <a:cxn ang="0">
                  <a:pos x="567" y="560"/>
                </a:cxn>
                <a:cxn ang="0">
                  <a:pos x="582" y="522"/>
                </a:cxn>
                <a:cxn ang="0">
                  <a:pos x="615" y="460"/>
                </a:cxn>
                <a:cxn ang="0">
                  <a:pos x="625" y="397"/>
                </a:cxn>
                <a:cxn ang="0">
                  <a:pos x="700" y="272"/>
                </a:cxn>
                <a:cxn ang="0">
                  <a:pos x="545" y="187"/>
                </a:cxn>
                <a:cxn ang="0">
                  <a:pos x="502" y="800"/>
                </a:cxn>
                <a:cxn ang="0">
                  <a:pos x="492" y="722"/>
                </a:cxn>
                <a:cxn ang="0">
                  <a:pos x="520" y="655"/>
                </a:cxn>
                <a:cxn ang="0">
                  <a:pos x="545" y="620"/>
                </a:cxn>
                <a:cxn ang="0">
                  <a:pos x="507" y="402"/>
                </a:cxn>
                <a:cxn ang="0">
                  <a:pos x="472" y="460"/>
                </a:cxn>
                <a:cxn ang="0">
                  <a:pos x="465" y="505"/>
                </a:cxn>
                <a:cxn ang="0">
                  <a:pos x="462" y="387"/>
                </a:cxn>
                <a:cxn ang="0">
                  <a:pos x="450" y="65"/>
                </a:cxn>
                <a:cxn ang="0">
                  <a:pos x="435" y="795"/>
                </a:cxn>
                <a:cxn ang="0">
                  <a:pos x="367" y="545"/>
                </a:cxn>
                <a:cxn ang="0">
                  <a:pos x="415" y="497"/>
                </a:cxn>
                <a:cxn ang="0">
                  <a:pos x="367" y="425"/>
                </a:cxn>
                <a:cxn ang="0">
                  <a:pos x="450" y="425"/>
                </a:cxn>
                <a:cxn ang="0">
                  <a:pos x="425" y="562"/>
                </a:cxn>
                <a:cxn ang="0">
                  <a:pos x="420" y="607"/>
                </a:cxn>
                <a:cxn ang="0">
                  <a:pos x="377" y="657"/>
                </a:cxn>
                <a:cxn ang="0">
                  <a:pos x="450" y="802"/>
                </a:cxn>
                <a:cxn ang="0">
                  <a:pos x="367" y="25"/>
                </a:cxn>
                <a:cxn ang="0">
                  <a:pos x="297" y="0"/>
                </a:cxn>
                <a:cxn ang="0">
                  <a:pos x="330" y="650"/>
                </a:cxn>
                <a:cxn ang="0">
                  <a:pos x="367" y="765"/>
                </a:cxn>
                <a:cxn ang="0">
                  <a:pos x="347" y="335"/>
                </a:cxn>
                <a:cxn ang="0">
                  <a:pos x="320" y="397"/>
                </a:cxn>
                <a:cxn ang="0">
                  <a:pos x="302" y="435"/>
                </a:cxn>
                <a:cxn ang="0">
                  <a:pos x="307" y="312"/>
                </a:cxn>
                <a:cxn ang="0">
                  <a:pos x="367" y="587"/>
                </a:cxn>
                <a:cxn ang="0">
                  <a:pos x="245" y="707"/>
                </a:cxn>
                <a:cxn ang="0">
                  <a:pos x="257" y="10"/>
                </a:cxn>
                <a:cxn ang="0">
                  <a:pos x="277" y="85"/>
                </a:cxn>
                <a:cxn ang="0">
                  <a:pos x="297" y="305"/>
                </a:cxn>
                <a:cxn ang="0">
                  <a:pos x="297" y="352"/>
                </a:cxn>
                <a:cxn ang="0">
                  <a:pos x="272" y="492"/>
                </a:cxn>
                <a:cxn ang="0">
                  <a:pos x="267" y="535"/>
                </a:cxn>
                <a:cxn ang="0">
                  <a:pos x="262" y="427"/>
                </a:cxn>
                <a:cxn ang="0">
                  <a:pos x="245" y="367"/>
                </a:cxn>
                <a:cxn ang="0">
                  <a:pos x="297" y="352"/>
                </a:cxn>
                <a:cxn ang="0">
                  <a:pos x="215" y="515"/>
                </a:cxn>
                <a:cxn ang="0">
                  <a:pos x="242" y="470"/>
                </a:cxn>
                <a:cxn ang="0">
                  <a:pos x="225" y="597"/>
                </a:cxn>
                <a:cxn ang="0">
                  <a:pos x="215" y="55"/>
                </a:cxn>
                <a:cxn ang="0">
                  <a:pos x="232" y="170"/>
                </a:cxn>
                <a:cxn ang="0">
                  <a:pos x="215" y="55"/>
                </a:cxn>
                <a:cxn ang="0">
                  <a:pos x="215" y="695"/>
                </a:cxn>
                <a:cxn ang="0">
                  <a:pos x="192" y="575"/>
                </a:cxn>
                <a:cxn ang="0">
                  <a:pos x="215" y="267"/>
                </a:cxn>
                <a:cxn ang="0">
                  <a:pos x="167" y="315"/>
                </a:cxn>
                <a:cxn ang="0">
                  <a:pos x="215" y="352"/>
                </a:cxn>
                <a:cxn ang="0">
                  <a:pos x="145" y="207"/>
                </a:cxn>
                <a:cxn ang="0">
                  <a:pos x="215" y="475"/>
                </a:cxn>
                <a:cxn ang="0">
                  <a:pos x="5" y="565"/>
                </a:cxn>
                <a:cxn ang="0">
                  <a:pos x="145" y="367"/>
                </a:cxn>
                <a:cxn ang="0">
                  <a:pos x="125" y="430"/>
                </a:cxn>
                <a:cxn ang="0">
                  <a:pos x="105" y="465"/>
                </a:cxn>
                <a:cxn ang="0">
                  <a:pos x="72" y="525"/>
                </a:cxn>
              </a:cxnLst>
              <a:rect l="0" t="0" r="0" b="0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32" name="组合 212"/>
            <p:cNvGrpSpPr/>
            <p:nvPr/>
          </p:nvGrpSpPr>
          <p:grpSpPr>
            <a:xfrm>
              <a:off x="4408" y="3349"/>
              <a:ext cx="975" cy="1025"/>
              <a:chOff x="1704976" y="2255838"/>
              <a:chExt cx="619125" cy="650875"/>
            </a:xfrm>
          </p:grpSpPr>
          <p:sp>
            <p:nvSpPr>
              <p:cNvPr id="7333" name="Rectangle 155"/>
              <p:cNvSpPr/>
              <p:nvPr/>
            </p:nvSpPr>
            <p:spPr>
              <a:xfrm>
                <a:off x="1704976" y="2873375"/>
                <a:ext cx="6191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4" name="Rectangle 156"/>
              <p:cNvSpPr/>
              <p:nvPr/>
            </p:nvSpPr>
            <p:spPr>
              <a:xfrm>
                <a:off x="1730376" y="2811463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5" name="Rectangle 157"/>
              <p:cNvSpPr/>
              <p:nvPr/>
            </p:nvSpPr>
            <p:spPr>
              <a:xfrm>
                <a:off x="1954213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6" name="Rectangle 158"/>
              <p:cNvSpPr/>
              <p:nvPr/>
            </p:nvSpPr>
            <p:spPr>
              <a:xfrm>
                <a:off x="1976438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7" name="Rectangle 159"/>
              <p:cNvSpPr/>
              <p:nvPr/>
            </p:nvSpPr>
            <p:spPr>
              <a:xfrm>
                <a:off x="1954213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8" name="Rectangle 160"/>
              <p:cNvSpPr/>
              <p:nvPr/>
            </p:nvSpPr>
            <p:spPr>
              <a:xfrm>
                <a:off x="1774826" y="2747963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9" name="Rectangle 161"/>
              <p:cNvSpPr/>
              <p:nvPr/>
            </p:nvSpPr>
            <p:spPr>
              <a:xfrm>
                <a:off x="1795463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0" name="Rectangle 162"/>
              <p:cNvSpPr/>
              <p:nvPr/>
            </p:nvSpPr>
            <p:spPr>
              <a:xfrm>
                <a:off x="1774826" y="2505075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1" name="Rectangle 163"/>
              <p:cNvSpPr/>
              <p:nvPr/>
            </p:nvSpPr>
            <p:spPr>
              <a:xfrm>
                <a:off x="2135188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2" name="Rectangle 164"/>
              <p:cNvSpPr/>
              <p:nvPr/>
            </p:nvSpPr>
            <p:spPr>
              <a:xfrm>
                <a:off x="2157413" y="2517775"/>
                <a:ext cx="76200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3" name="Rectangle 165"/>
              <p:cNvSpPr/>
              <p:nvPr/>
            </p:nvSpPr>
            <p:spPr>
              <a:xfrm>
                <a:off x="2135188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4" name="Rectangle 166"/>
              <p:cNvSpPr/>
              <p:nvPr/>
            </p:nvSpPr>
            <p:spPr>
              <a:xfrm>
                <a:off x="1730376" y="2435225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5" name="Freeform 167"/>
              <p:cNvSpPr/>
              <p:nvPr/>
            </p:nvSpPr>
            <p:spPr>
              <a:xfrm>
                <a:off x="1730376" y="2255838"/>
                <a:ext cx="568325" cy="179388"/>
              </a:xfrm>
              <a:custGeom>
                <a:avLst/>
                <a:gdLst/>
                <a:ahLst/>
                <a:cxnLst>
                  <a:cxn ang="0">
                    <a:pos x="284162" y="0"/>
                  </a:cxn>
                  <a:cxn ang="0">
                    <a:pos x="0" y="179388"/>
                  </a:cxn>
                  <a:cxn ang="0">
                    <a:pos x="568325" y="179388"/>
                  </a:cxn>
                  <a:cxn ang="0">
                    <a:pos x="284162" y="0"/>
                  </a:cxn>
                </a:cxnLst>
                <a:rect l="0" t="0" r="0" b="0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46" name="Freeform 168"/>
            <p:cNvSpPr>
              <a:spLocks noEditPoints="1"/>
            </p:cNvSpPr>
            <p:nvPr/>
          </p:nvSpPr>
          <p:spPr>
            <a:xfrm>
              <a:off x="6561" y="3604"/>
              <a:ext cx="1242" cy="812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965" y="92"/>
                </a:cxn>
                <a:cxn ang="0">
                  <a:pos x="965" y="525"/>
                </a:cxn>
                <a:cxn ang="0">
                  <a:pos x="965" y="525"/>
                </a:cxn>
                <a:cxn ang="0">
                  <a:pos x="992" y="522"/>
                </a:cxn>
                <a:cxn ang="0">
                  <a:pos x="1012" y="515"/>
                </a:cxn>
                <a:cxn ang="0">
                  <a:pos x="1022" y="510"/>
                </a:cxn>
                <a:cxn ang="0">
                  <a:pos x="1027" y="502"/>
                </a:cxn>
                <a:cxn ang="0">
                  <a:pos x="1032" y="492"/>
                </a:cxn>
                <a:cxn ang="0">
                  <a:pos x="1032" y="485"/>
                </a:cxn>
                <a:cxn ang="0">
                  <a:pos x="1032" y="295"/>
                </a:cxn>
                <a:cxn ang="0">
                  <a:pos x="997" y="295"/>
                </a:cxn>
                <a:cxn ang="0">
                  <a:pos x="997" y="215"/>
                </a:cxn>
                <a:cxn ang="0">
                  <a:pos x="1032" y="215"/>
                </a:cxn>
                <a:cxn ang="0">
                  <a:pos x="1117" y="215"/>
                </a:cxn>
                <a:cxn ang="0">
                  <a:pos x="1155" y="215"/>
                </a:cxn>
                <a:cxn ang="0">
                  <a:pos x="1155" y="295"/>
                </a:cxn>
                <a:cxn ang="0">
                  <a:pos x="1117" y="295"/>
                </a:cxn>
                <a:cxn ang="0">
                  <a:pos x="1117" y="485"/>
                </a:cxn>
                <a:cxn ang="0">
                  <a:pos x="1117" y="485"/>
                </a:cxn>
                <a:cxn ang="0">
                  <a:pos x="1115" y="510"/>
                </a:cxn>
                <a:cxn ang="0">
                  <a:pos x="1105" y="530"/>
                </a:cxn>
                <a:cxn ang="0">
                  <a:pos x="1090" y="550"/>
                </a:cxn>
                <a:cxn ang="0">
                  <a:pos x="1075" y="567"/>
                </a:cxn>
                <a:cxn ang="0">
                  <a:pos x="1050" y="580"/>
                </a:cxn>
                <a:cxn ang="0">
                  <a:pos x="1027" y="590"/>
                </a:cxn>
                <a:cxn ang="0">
                  <a:pos x="997" y="597"/>
                </a:cxn>
                <a:cxn ang="0">
                  <a:pos x="965" y="597"/>
                </a:cxn>
                <a:cxn ang="0">
                  <a:pos x="965" y="722"/>
                </a:cxn>
                <a:cxn ang="0">
                  <a:pos x="1242" y="812"/>
                </a:cxn>
                <a:cxn ang="0">
                  <a:pos x="1242" y="0"/>
                </a:cxn>
                <a:cxn ang="0">
                  <a:pos x="965" y="92"/>
                </a:cxn>
                <a:cxn ang="0">
                  <a:pos x="0" y="407"/>
                </a:cxn>
                <a:cxn ang="0">
                  <a:pos x="965" y="722"/>
                </a:cxn>
                <a:cxn ang="0">
                  <a:pos x="965" y="597"/>
                </a:cxn>
                <a:cxn ang="0">
                  <a:pos x="965" y="597"/>
                </a:cxn>
                <a:cxn ang="0">
                  <a:pos x="935" y="597"/>
                </a:cxn>
                <a:cxn ang="0">
                  <a:pos x="907" y="590"/>
                </a:cxn>
                <a:cxn ang="0">
                  <a:pos x="882" y="580"/>
                </a:cxn>
                <a:cxn ang="0">
                  <a:pos x="857" y="567"/>
                </a:cxn>
                <a:cxn ang="0">
                  <a:pos x="840" y="550"/>
                </a:cxn>
                <a:cxn ang="0">
                  <a:pos x="827" y="530"/>
                </a:cxn>
                <a:cxn ang="0">
                  <a:pos x="817" y="510"/>
                </a:cxn>
                <a:cxn ang="0">
                  <a:pos x="812" y="485"/>
                </a:cxn>
                <a:cxn ang="0">
                  <a:pos x="812" y="295"/>
                </a:cxn>
                <a:cxn ang="0">
                  <a:pos x="777" y="295"/>
                </a:cxn>
                <a:cxn ang="0">
                  <a:pos x="777" y="215"/>
                </a:cxn>
                <a:cxn ang="0">
                  <a:pos x="812" y="215"/>
                </a:cxn>
                <a:cxn ang="0">
                  <a:pos x="897" y="215"/>
                </a:cxn>
                <a:cxn ang="0">
                  <a:pos x="940" y="215"/>
                </a:cxn>
                <a:cxn ang="0">
                  <a:pos x="940" y="295"/>
                </a:cxn>
                <a:cxn ang="0">
                  <a:pos x="897" y="295"/>
                </a:cxn>
                <a:cxn ang="0">
                  <a:pos x="897" y="485"/>
                </a:cxn>
                <a:cxn ang="0">
                  <a:pos x="897" y="485"/>
                </a:cxn>
                <a:cxn ang="0">
                  <a:pos x="902" y="492"/>
                </a:cxn>
                <a:cxn ang="0">
                  <a:pos x="905" y="502"/>
                </a:cxn>
                <a:cxn ang="0">
                  <a:pos x="912" y="510"/>
                </a:cxn>
                <a:cxn ang="0">
                  <a:pos x="917" y="515"/>
                </a:cxn>
                <a:cxn ang="0">
                  <a:pos x="940" y="522"/>
                </a:cxn>
                <a:cxn ang="0">
                  <a:pos x="965" y="525"/>
                </a:cxn>
                <a:cxn ang="0">
                  <a:pos x="965" y="92"/>
                </a:cxn>
              </a:cxnLst>
              <a:rect l="0" t="0" r="0" b="0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7" name="Freeform 169"/>
            <p:cNvSpPr>
              <a:spLocks noEditPoints="1"/>
            </p:cNvSpPr>
            <p:nvPr/>
          </p:nvSpPr>
          <p:spPr>
            <a:xfrm>
              <a:off x="4771" y="4499"/>
              <a:ext cx="292" cy="505"/>
            </a:xfrm>
            <a:custGeom>
              <a:avLst/>
              <a:gdLst/>
              <a:ahLst/>
              <a:cxnLst>
                <a:cxn ang="0">
                  <a:pos x="177" y="425"/>
                </a:cxn>
                <a:cxn ang="0">
                  <a:pos x="200" y="432"/>
                </a:cxn>
                <a:cxn ang="0">
                  <a:pos x="212" y="452"/>
                </a:cxn>
                <a:cxn ang="0">
                  <a:pos x="212" y="470"/>
                </a:cxn>
                <a:cxn ang="0">
                  <a:pos x="200" y="497"/>
                </a:cxn>
                <a:cxn ang="0">
                  <a:pos x="187" y="505"/>
                </a:cxn>
                <a:cxn ang="0">
                  <a:pos x="177" y="425"/>
                </a:cxn>
                <a:cxn ang="0">
                  <a:pos x="177" y="392"/>
                </a:cxn>
                <a:cxn ang="0">
                  <a:pos x="177" y="170"/>
                </a:cxn>
                <a:cxn ang="0">
                  <a:pos x="200" y="192"/>
                </a:cxn>
                <a:cxn ang="0">
                  <a:pos x="212" y="227"/>
                </a:cxn>
                <a:cxn ang="0">
                  <a:pos x="230" y="290"/>
                </a:cxn>
                <a:cxn ang="0">
                  <a:pos x="235" y="300"/>
                </a:cxn>
                <a:cxn ang="0">
                  <a:pos x="250" y="315"/>
                </a:cxn>
                <a:cxn ang="0">
                  <a:pos x="275" y="317"/>
                </a:cxn>
                <a:cxn ang="0">
                  <a:pos x="292" y="362"/>
                </a:cxn>
                <a:cxn ang="0">
                  <a:pos x="165" y="425"/>
                </a:cxn>
                <a:cxn ang="0">
                  <a:pos x="177" y="425"/>
                </a:cxn>
                <a:cxn ang="0">
                  <a:pos x="177" y="505"/>
                </a:cxn>
                <a:cxn ang="0">
                  <a:pos x="152" y="497"/>
                </a:cxn>
                <a:cxn ang="0">
                  <a:pos x="140" y="472"/>
                </a:cxn>
                <a:cxn ang="0">
                  <a:pos x="140" y="460"/>
                </a:cxn>
                <a:cxn ang="0">
                  <a:pos x="152" y="432"/>
                </a:cxn>
                <a:cxn ang="0">
                  <a:pos x="165" y="425"/>
                </a:cxn>
                <a:cxn ang="0">
                  <a:pos x="177" y="170"/>
                </a:cxn>
                <a:cxn ang="0">
                  <a:pos x="150" y="155"/>
                </a:cxn>
                <a:cxn ang="0">
                  <a:pos x="117" y="152"/>
                </a:cxn>
                <a:cxn ang="0">
                  <a:pos x="85" y="20"/>
                </a:cxn>
                <a:cxn ang="0">
                  <a:pos x="72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5" y="22"/>
                </a:cxn>
                <a:cxn ang="0">
                  <a:pos x="60" y="165"/>
                </a:cxn>
                <a:cxn ang="0">
                  <a:pos x="47" y="175"/>
                </a:cxn>
                <a:cxn ang="0">
                  <a:pos x="27" y="195"/>
                </a:cxn>
                <a:cxn ang="0">
                  <a:pos x="15" y="227"/>
                </a:cxn>
                <a:cxn ang="0">
                  <a:pos x="10" y="260"/>
                </a:cxn>
                <a:cxn ang="0">
                  <a:pos x="15" y="277"/>
                </a:cxn>
                <a:cxn ang="0">
                  <a:pos x="30" y="345"/>
                </a:cxn>
                <a:cxn ang="0">
                  <a:pos x="30" y="355"/>
                </a:cxn>
                <a:cxn ang="0">
                  <a:pos x="25" y="372"/>
                </a:cxn>
                <a:cxn ang="0">
                  <a:pos x="7" y="390"/>
                </a:cxn>
                <a:cxn ang="0">
                  <a:pos x="15" y="437"/>
                </a:cxn>
                <a:cxn ang="0">
                  <a:pos x="177" y="170"/>
                </a:cxn>
              </a:cxnLst>
              <a:rect l="0" t="0" r="0" b="0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8" name="Freeform 170"/>
            <p:cNvSpPr>
              <a:spLocks noEditPoints="1"/>
            </p:cNvSpPr>
            <p:nvPr/>
          </p:nvSpPr>
          <p:spPr>
            <a:xfrm>
              <a:off x="7028" y="2752"/>
              <a:ext cx="582" cy="717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82" y="620"/>
                </a:cxn>
                <a:cxn ang="0">
                  <a:pos x="540" y="700"/>
                </a:cxn>
                <a:cxn ang="0">
                  <a:pos x="410" y="565"/>
                </a:cxn>
                <a:cxn ang="0">
                  <a:pos x="447" y="545"/>
                </a:cxn>
                <a:cxn ang="0">
                  <a:pos x="485" y="477"/>
                </a:cxn>
                <a:cxn ang="0">
                  <a:pos x="485" y="392"/>
                </a:cxn>
                <a:cxn ang="0">
                  <a:pos x="445" y="370"/>
                </a:cxn>
                <a:cxn ang="0">
                  <a:pos x="410" y="295"/>
                </a:cxn>
                <a:cxn ang="0">
                  <a:pos x="417" y="525"/>
                </a:cxn>
                <a:cxn ang="0">
                  <a:pos x="450" y="437"/>
                </a:cxn>
                <a:cxn ang="0">
                  <a:pos x="437" y="400"/>
                </a:cxn>
                <a:cxn ang="0">
                  <a:pos x="410" y="400"/>
                </a:cxn>
                <a:cxn ang="0">
                  <a:pos x="332" y="35"/>
                </a:cxn>
                <a:cxn ang="0">
                  <a:pos x="410" y="295"/>
                </a:cxn>
                <a:cxn ang="0">
                  <a:pos x="340" y="277"/>
                </a:cxn>
                <a:cxn ang="0">
                  <a:pos x="332" y="717"/>
                </a:cxn>
                <a:cxn ang="0">
                  <a:pos x="350" y="560"/>
                </a:cxn>
                <a:cxn ang="0">
                  <a:pos x="410" y="717"/>
                </a:cxn>
                <a:cxn ang="0">
                  <a:pos x="382" y="502"/>
                </a:cxn>
                <a:cxn ang="0">
                  <a:pos x="390" y="525"/>
                </a:cxn>
                <a:cxn ang="0">
                  <a:pos x="410" y="400"/>
                </a:cxn>
                <a:cxn ang="0">
                  <a:pos x="240" y="0"/>
                </a:cxn>
                <a:cxn ang="0">
                  <a:pos x="332" y="275"/>
                </a:cxn>
                <a:cxn ang="0">
                  <a:pos x="257" y="287"/>
                </a:cxn>
                <a:cxn ang="0">
                  <a:pos x="240" y="717"/>
                </a:cxn>
                <a:cxn ang="0">
                  <a:pos x="330" y="495"/>
                </a:cxn>
                <a:cxn ang="0">
                  <a:pos x="332" y="545"/>
                </a:cxn>
                <a:cxn ang="0">
                  <a:pos x="252" y="422"/>
                </a:cxn>
                <a:cxn ang="0">
                  <a:pos x="240" y="400"/>
                </a:cxn>
                <a:cxn ang="0">
                  <a:pos x="240" y="332"/>
                </a:cxn>
                <a:cxn ang="0">
                  <a:pos x="205" y="35"/>
                </a:cxn>
                <a:cxn ang="0">
                  <a:pos x="240" y="302"/>
                </a:cxn>
                <a:cxn ang="0">
                  <a:pos x="205" y="125"/>
                </a:cxn>
                <a:cxn ang="0">
                  <a:pos x="205" y="410"/>
                </a:cxn>
                <a:cxn ang="0">
                  <a:pos x="240" y="565"/>
                </a:cxn>
                <a:cxn ang="0">
                  <a:pos x="225" y="360"/>
                </a:cxn>
                <a:cxn ang="0">
                  <a:pos x="100" y="0"/>
                </a:cxn>
                <a:cxn ang="0">
                  <a:pos x="67" y="37"/>
                </a:cxn>
                <a:cxn ang="0">
                  <a:pos x="42" y="77"/>
                </a:cxn>
                <a:cxn ang="0">
                  <a:pos x="205" y="125"/>
                </a:cxn>
                <a:cxn ang="0">
                  <a:pos x="152" y="387"/>
                </a:cxn>
                <a:cxn ang="0">
                  <a:pos x="95" y="400"/>
                </a:cxn>
                <a:cxn ang="0">
                  <a:pos x="72" y="435"/>
                </a:cxn>
                <a:cxn ang="0">
                  <a:pos x="100" y="457"/>
                </a:cxn>
                <a:cxn ang="0">
                  <a:pos x="115" y="447"/>
                </a:cxn>
                <a:cxn ang="0">
                  <a:pos x="112" y="430"/>
                </a:cxn>
                <a:cxn ang="0">
                  <a:pos x="142" y="410"/>
                </a:cxn>
                <a:cxn ang="0">
                  <a:pos x="120" y="487"/>
                </a:cxn>
                <a:cxn ang="0">
                  <a:pos x="102" y="582"/>
                </a:cxn>
                <a:cxn ang="0">
                  <a:pos x="132" y="610"/>
                </a:cxn>
                <a:cxn ang="0">
                  <a:pos x="150" y="590"/>
                </a:cxn>
                <a:cxn ang="0">
                  <a:pos x="182" y="447"/>
                </a:cxn>
                <a:cxn ang="0">
                  <a:pos x="100" y="717"/>
                </a:cxn>
                <a:cxn ang="0">
                  <a:pos x="32" y="687"/>
                </a:cxn>
                <a:cxn ang="0">
                  <a:pos x="0" y="97"/>
                </a:cxn>
                <a:cxn ang="0">
                  <a:pos x="32" y="30"/>
                </a:cxn>
                <a:cxn ang="0">
                  <a:pos x="100" y="0"/>
                </a:cxn>
              </a:cxnLst>
              <a:rect l="0" t="0" r="0" b="0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9" name="Freeform 171"/>
            <p:cNvSpPr>
              <a:spLocks noEditPoints="1"/>
            </p:cNvSpPr>
            <p:nvPr/>
          </p:nvSpPr>
          <p:spPr>
            <a:xfrm>
              <a:off x="5593" y="3504"/>
              <a:ext cx="885" cy="890"/>
            </a:xfrm>
            <a:custGeom>
              <a:avLst/>
              <a:gdLst/>
              <a:ahLst/>
              <a:cxnLst>
                <a:cxn ang="0">
                  <a:pos x="842" y="747"/>
                </a:cxn>
                <a:cxn ang="0">
                  <a:pos x="880" y="227"/>
                </a:cxn>
                <a:cxn ang="0">
                  <a:pos x="847" y="385"/>
                </a:cxn>
                <a:cxn ang="0">
                  <a:pos x="832" y="375"/>
                </a:cxn>
                <a:cxn ang="0">
                  <a:pos x="832" y="515"/>
                </a:cxn>
                <a:cxn ang="0">
                  <a:pos x="722" y="552"/>
                </a:cxn>
                <a:cxn ang="0">
                  <a:pos x="765" y="610"/>
                </a:cxn>
                <a:cxn ang="0">
                  <a:pos x="707" y="667"/>
                </a:cxn>
                <a:cxn ang="0">
                  <a:pos x="765" y="845"/>
                </a:cxn>
                <a:cxn ang="0">
                  <a:pos x="707" y="147"/>
                </a:cxn>
                <a:cxn ang="0">
                  <a:pos x="792" y="147"/>
                </a:cxn>
                <a:cxn ang="0">
                  <a:pos x="677" y="117"/>
                </a:cxn>
                <a:cxn ang="0">
                  <a:pos x="657" y="30"/>
                </a:cxn>
                <a:cxn ang="0">
                  <a:pos x="680" y="557"/>
                </a:cxn>
                <a:cxn ang="0">
                  <a:pos x="707" y="170"/>
                </a:cxn>
                <a:cxn ang="0">
                  <a:pos x="680" y="660"/>
                </a:cxn>
                <a:cxn ang="0">
                  <a:pos x="685" y="890"/>
                </a:cxn>
                <a:cxn ang="0">
                  <a:pos x="657" y="70"/>
                </a:cxn>
                <a:cxn ang="0">
                  <a:pos x="647" y="125"/>
                </a:cxn>
                <a:cxn ang="0">
                  <a:pos x="590" y="125"/>
                </a:cxn>
                <a:cxn ang="0">
                  <a:pos x="575" y="70"/>
                </a:cxn>
                <a:cxn ang="0">
                  <a:pos x="657" y="170"/>
                </a:cxn>
                <a:cxn ang="0">
                  <a:pos x="657" y="577"/>
                </a:cxn>
                <a:cxn ang="0">
                  <a:pos x="570" y="672"/>
                </a:cxn>
                <a:cxn ang="0">
                  <a:pos x="570" y="540"/>
                </a:cxn>
                <a:cxn ang="0">
                  <a:pos x="657" y="870"/>
                </a:cxn>
                <a:cxn ang="0">
                  <a:pos x="570" y="70"/>
                </a:cxn>
                <a:cxn ang="0">
                  <a:pos x="562" y="122"/>
                </a:cxn>
                <a:cxn ang="0">
                  <a:pos x="570" y="10"/>
                </a:cxn>
                <a:cxn ang="0">
                  <a:pos x="447" y="170"/>
                </a:cxn>
                <a:cxn ang="0">
                  <a:pos x="570" y="540"/>
                </a:cxn>
                <a:cxn ang="0">
                  <a:pos x="570" y="747"/>
                </a:cxn>
                <a:cxn ang="0">
                  <a:pos x="332" y="107"/>
                </a:cxn>
                <a:cxn ang="0">
                  <a:pos x="315" y="10"/>
                </a:cxn>
                <a:cxn ang="0">
                  <a:pos x="447" y="170"/>
                </a:cxn>
                <a:cxn ang="0">
                  <a:pos x="447" y="605"/>
                </a:cxn>
                <a:cxn ang="0">
                  <a:pos x="427" y="405"/>
                </a:cxn>
                <a:cxn ang="0">
                  <a:pos x="287" y="77"/>
                </a:cxn>
                <a:cxn ang="0">
                  <a:pos x="307" y="125"/>
                </a:cxn>
                <a:cxn ang="0">
                  <a:pos x="250" y="107"/>
                </a:cxn>
                <a:cxn ang="0">
                  <a:pos x="225" y="30"/>
                </a:cxn>
                <a:cxn ang="0">
                  <a:pos x="315" y="240"/>
                </a:cxn>
                <a:cxn ang="0">
                  <a:pos x="225" y="640"/>
                </a:cxn>
                <a:cxn ang="0">
                  <a:pos x="315" y="405"/>
                </a:cxn>
                <a:cxn ang="0">
                  <a:pos x="225" y="870"/>
                </a:cxn>
                <a:cxn ang="0">
                  <a:pos x="197" y="97"/>
                </a:cxn>
                <a:cxn ang="0">
                  <a:pos x="177" y="50"/>
                </a:cxn>
                <a:cxn ang="0">
                  <a:pos x="225" y="405"/>
                </a:cxn>
                <a:cxn ang="0">
                  <a:pos x="225" y="170"/>
                </a:cxn>
                <a:cxn ang="0">
                  <a:pos x="202" y="660"/>
                </a:cxn>
                <a:cxn ang="0">
                  <a:pos x="210" y="882"/>
                </a:cxn>
                <a:cxn ang="0">
                  <a:pos x="92" y="147"/>
                </a:cxn>
                <a:cxn ang="0">
                  <a:pos x="177" y="50"/>
                </a:cxn>
                <a:cxn ang="0">
                  <a:pos x="135" y="567"/>
                </a:cxn>
                <a:cxn ang="0">
                  <a:pos x="125" y="642"/>
                </a:cxn>
                <a:cxn ang="0">
                  <a:pos x="40" y="747"/>
                </a:cxn>
                <a:cxn ang="0">
                  <a:pos x="177" y="170"/>
                </a:cxn>
                <a:cxn ang="0">
                  <a:pos x="122" y="862"/>
                </a:cxn>
                <a:cxn ang="0">
                  <a:pos x="50" y="375"/>
                </a:cxn>
                <a:cxn ang="0">
                  <a:pos x="40" y="385"/>
                </a:cxn>
                <a:cxn ang="0">
                  <a:pos x="0" y="237"/>
                </a:cxn>
                <a:cxn ang="0">
                  <a:pos x="40" y="240"/>
                </a:cxn>
                <a:cxn ang="0">
                  <a:pos x="40" y="525"/>
                </a:cxn>
              </a:cxnLst>
              <a:rect l="0" t="0" r="0" b="0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0" name="Freeform 172"/>
            <p:cNvSpPr>
              <a:spLocks noEditPoints="1"/>
            </p:cNvSpPr>
            <p:nvPr/>
          </p:nvSpPr>
          <p:spPr>
            <a:xfrm>
              <a:off x="6248" y="4647"/>
              <a:ext cx="997" cy="760"/>
            </a:xfrm>
            <a:custGeom>
              <a:avLst/>
              <a:gdLst/>
              <a:ahLst/>
              <a:cxnLst>
                <a:cxn ang="0">
                  <a:pos x="990" y="712"/>
                </a:cxn>
                <a:cxn ang="0">
                  <a:pos x="975" y="25"/>
                </a:cxn>
                <a:cxn ang="0">
                  <a:pos x="872" y="55"/>
                </a:cxn>
                <a:cxn ang="0">
                  <a:pos x="940" y="120"/>
                </a:cxn>
                <a:cxn ang="0">
                  <a:pos x="900" y="702"/>
                </a:cxn>
                <a:cxn ang="0">
                  <a:pos x="760" y="640"/>
                </a:cxn>
                <a:cxn ang="0">
                  <a:pos x="862" y="105"/>
                </a:cxn>
                <a:cxn ang="0">
                  <a:pos x="892" y="627"/>
                </a:cxn>
                <a:cxn ang="0">
                  <a:pos x="635" y="55"/>
                </a:cxn>
                <a:cxn ang="0">
                  <a:pos x="635" y="760"/>
                </a:cxn>
                <a:cxn ang="0">
                  <a:pos x="635" y="660"/>
                </a:cxn>
                <a:cxn ang="0">
                  <a:pos x="692" y="417"/>
                </a:cxn>
                <a:cxn ang="0">
                  <a:pos x="685" y="332"/>
                </a:cxn>
                <a:cxn ang="0">
                  <a:pos x="682" y="272"/>
                </a:cxn>
                <a:cxn ang="0">
                  <a:pos x="635" y="102"/>
                </a:cxn>
                <a:cxn ang="0">
                  <a:pos x="650" y="427"/>
                </a:cxn>
                <a:cxn ang="0">
                  <a:pos x="635" y="342"/>
                </a:cxn>
                <a:cxn ang="0">
                  <a:pos x="642" y="257"/>
                </a:cxn>
                <a:cxn ang="0">
                  <a:pos x="500" y="0"/>
                </a:cxn>
                <a:cxn ang="0">
                  <a:pos x="500" y="705"/>
                </a:cxn>
                <a:cxn ang="0">
                  <a:pos x="602" y="232"/>
                </a:cxn>
                <a:cxn ang="0">
                  <a:pos x="565" y="302"/>
                </a:cxn>
                <a:cxn ang="0">
                  <a:pos x="575" y="360"/>
                </a:cxn>
                <a:cxn ang="0">
                  <a:pos x="580" y="445"/>
                </a:cxn>
                <a:cxn ang="0">
                  <a:pos x="500" y="465"/>
                </a:cxn>
                <a:cxn ang="0">
                  <a:pos x="635" y="102"/>
                </a:cxn>
                <a:cxn ang="0">
                  <a:pos x="605" y="257"/>
                </a:cxn>
                <a:cxn ang="0">
                  <a:pos x="627" y="320"/>
                </a:cxn>
                <a:cxn ang="0">
                  <a:pos x="627" y="340"/>
                </a:cxn>
                <a:cxn ang="0">
                  <a:pos x="615" y="425"/>
                </a:cxn>
                <a:cxn ang="0">
                  <a:pos x="337" y="55"/>
                </a:cxn>
                <a:cxn ang="0">
                  <a:pos x="337" y="760"/>
                </a:cxn>
                <a:cxn ang="0">
                  <a:pos x="432" y="445"/>
                </a:cxn>
                <a:cxn ang="0">
                  <a:pos x="347" y="532"/>
                </a:cxn>
                <a:cxn ang="0">
                  <a:pos x="405" y="457"/>
                </a:cxn>
                <a:cxn ang="0">
                  <a:pos x="370" y="382"/>
                </a:cxn>
                <a:cxn ang="0">
                  <a:pos x="340" y="315"/>
                </a:cxn>
                <a:cxn ang="0">
                  <a:pos x="357" y="340"/>
                </a:cxn>
                <a:cxn ang="0">
                  <a:pos x="375" y="305"/>
                </a:cxn>
                <a:cxn ang="0">
                  <a:pos x="500" y="102"/>
                </a:cxn>
                <a:cxn ang="0">
                  <a:pos x="367" y="482"/>
                </a:cxn>
                <a:cxn ang="0">
                  <a:pos x="347" y="410"/>
                </a:cxn>
                <a:cxn ang="0">
                  <a:pos x="62" y="5"/>
                </a:cxn>
                <a:cxn ang="0">
                  <a:pos x="0" y="682"/>
                </a:cxn>
                <a:cxn ang="0">
                  <a:pos x="62" y="760"/>
                </a:cxn>
                <a:cxn ang="0">
                  <a:pos x="100" y="702"/>
                </a:cxn>
                <a:cxn ang="0">
                  <a:pos x="60" y="120"/>
                </a:cxn>
                <a:cxn ang="0">
                  <a:pos x="125" y="55"/>
                </a:cxn>
                <a:cxn ang="0">
                  <a:pos x="310" y="312"/>
                </a:cxn>
                <a:cxn ang="0">
                  <a:pos x="265" y="437"/>
                </a:cxn>
                <a:cxn ang="0">
                  <a:pos x="292" y="522"/>
                </a:cxn>
                <a:cxn ang="0">
                  <a:pos x="135" y="655"/>
                </a:cxn>
                <a:cxn ang="0">
                  <a:pos x="107" y="132"/>
                </a:cxn>
                <a:cxn ang="0">
                  <a:pos x="337" y="390"/>
                </a:cxn>
                <a:cxn ang="0">
                  <a:pos x="327" y="440"/>
                </a:cxn>
                <a:cxn ang="0">
                  <a:pos x="320" y="497"/>
                </a:cxn>
                <a:cxn ang="0">
                  <a:pos x="317" y="342"/>
                </a:cxn>
              </a:cxnLst>
              <a:rect l="0" t="0" r="0" b="0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1" name="组合 210"/>
            <p:cNvGrpSpPr/>
            <p:nvPr/>
          </p:nvGrpSpPr>
          <p:grpSpPr>
            <a:xfrm>
              <a:off x="6593" y="3477"/>
              <a:ext cx="330" cy="315"/>
              <a:chOff x="3092451" y="2336800"/>
              <a:chExt cx="209550" cy="200025"/>
            </a:xfrm>
          </p:grpSpPr>
          <p:sp>
            <p:nvSpPr>
              <p:cNvPr id="7352" name="Freeform 173"/>
              <p:cNvSpPr/>
              <p:nvPr/>
            </p:nvSpPr>
            <p:spPr>
              <a:xfrm>
                <a:off x="3092451" y="2378075"/>
                <a:ext cx="209550" cy="158750"/>
              </a:xfrm>
              <a:custGeom>
                <a:avLst/>
                <a:gdLst/>
                <a:ahLst/>
                <a:cxnLst>
                  <a:cxn ang="0">
                    <a:pos x="61912" y="0"/>
                  </a:cxn>
                  <a:cxn ang="0">
                    <a:pos x="61912" y="0"/>
                  </a:cxn>
                  <a:cxn ang="0">
                    <a:pos x="74612" y="0"/>
                  </a:cxn>
                  <a:cxn ang="0">
                    <a:pos x="85725" y="3175"/>
                  </a:cxn>
                  <a:cxn ang="0">
                    <a:pos x="96837" y="7937"/>
                  </a:cxn>
                  <a:cxn ang="0">
                    <a:pos x="104775" y="14287"/>
                  </a:cxn>
                  <a:cxn ang="0">
                    <a:pos x="104775" y="14287"/>
                  </a:cxn>
                  <a:cxn ang="0">
                    <a:pos x="112712" y="7937"/>
                  </a:cxn>
                  <a:cxn ang="0">
                    <a:pos x="123825" y="3175"/>
                  </a:cxn>
                  <a:cxn ang="0">
                    <a:pos x="134937" y="0"/>
                  </a:cxn>
                  <a:cxn ang="0">
                    <a:pos x="147637" y="0"/>
                  </a:cxn>
                  <a:cxn ang="0">
                    <a:pos x="147637" y="0"/>
                  </a:cxn>
                  <a:cxn ang="0">
                    <a:pos x="160337" y="0"/>
                  </a:cxn>
                  <a:cxn ang="0">
                    <a:pos x="171450" y="3175"/>
                  </a:cxn>
                  <a:cxn ang="0">
                    <a:pos x="182562" y="9525"/>
                  </a:cxn>
                  <a:cxn ang="0">
                    <a:pos x="190500" y="17462"/>
                  </a:cxn>
                  <a:cxn ang="0">
                    <a:pos x="200025" y="25400"/>
                  </a:cxn>
                  <a:cxn ang="0">
                    <a:pos x="206375" y="36512"/>
                  </a:cxn>
                  <a:cxn ang="0">
                    <a:pos x="207962" y="49212"/>
                  </a:cxn>
                  <a:cxn ang="0">
                    <a:pos x="209550" y="60325"/>
                  </a:cxn>
                  <a:cxn ang="0">
                    <a:pos x="209550" y="60325"/>
                  </a:cxn>
                  <a:cxn ang="0">
                    <a:pos x="207962" y="74612"/>
                  </a:cxn>
                  <a:cxn ang="0">
                    <a:pos x="203200" y="92075"/>
                  </a:cxn>
                  <a:cxn ang="0">
                    <a:pos x="195262" y="109537"/>
                  </a:cxn>
                  <a:cxn ang="0">
                    <a:pos x="184150" y="123825"/>
                  </a:cxn>
                  <a:cxn ang="0">
                    <a:pos x="169862" y="136525"/>
                  </a:cxn>
                  <a:cxn ang="0">
                    <a:pos x="149225" y="147637"/>
                  </a:cxn>
                  <a:cxn ang="0">
                    <a:pos x="139700" y="152400"/>
                  </a:cxn>
                  <a:cxn ang="0">
                    <a:pos x="128587" y="157162"/>
                  </a:cxn>
                  <a:cxn ang="0">
                    <a:pos x="115887" y="157162"/>
                  </a:cxn>
                  <a:cxn ang="0">
                    <a:pos x="100012" y="158750"/>
                  </a:cxn>
                  <a:cxn ang="0">
                    <a:pos x="100012" y="158750"/>
                  </a:cxn>
                  <a:cxn ang="0">
                    <a:pos x="87312" y="157162"/>
                  </a:cxn>
                  <a:cxn ang="0">
                    <a:pos x="74612" y="153987"/>
                  </a:cxn>
                  <a:cxn ang="0">
                    <a:pos x="61912" y="152400"/>
                  </a:cxn>
                  <a:cxn ang="0">
                    <a:pos x="50800" y="147637"/>
                  </a:cxn>
                  <a:cxn ang="0">
                    <a:pos x="42862" y="142875"/>
                  </a:cxn>
                  <a:cxn ang="0">
                    <a:pos x="33337" y="136525"/>
                  </a:cxn>
                  <a:cxn ang="0">
                    <a:pos x="20637" y="122237"/>
                  </a:cxn>
                  <a:cxn ang="0">
                    <a:pos x="9525" y="106362"/>
                  </a:cxn>
                  <a:cxn ang="0">
                    <a:pos x="3175" y="90487"/>
                  </a:cxn>
                  <a:cxn ang="0">
                    <a:pos x="0" y="74612"/>
                  </a:cxn>
                  <a:cxn ang="0">
                    <a:pos x="0" y="60325"/>
                  </a:cxn>
                  <a:cxn ang="0">
                    <a:pos x="0" y="60325"/>
                  </a:cxn>
                  <a:cxn ang="0">
                    <a:pos x="0" y="49212"/>
                  </a:cxn>
                  <a:cxn ang="0">
                    <a:pos x="3175" y="36512"/>
                  </a:cxn>
                  <a:cxn ang="0">
                    <a:pos x="9525" y="25400"/>
                  </a:cxn>
                  <a:cxn ang="0">
                    <a:pos x="19050" y="17462"/>
                  </a:cxn>
                  <a:cxn ang="0">
                    <a:pos x="26987" y="9525"/>
                  </a:cxn>
                  <a:cxn ang="0">
                    <a:pos x="38100" y="3175"/>
                  </a:cxn>
                  <a:cxn ang="0">
                    <a:pos x="49212" y="0"/>
                  </a:cxn>
                  <a:cxn ang="0">
                    <a:pos x="61912" y="0"/>
                  </a:cxn>
                  <a:cxn ang="0">
                    <a:pos x="61912" y="0"/>
                  </a:cxn>
                </a:cxnLst>
                <a:rect l="0" t="0" r="0" b="0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3" name="Freeform 174"/>
              <p:cNvSpPr/>
              <p:nvPr/>
            </p:nvSpPr>
            <p:spPr>
              <a:xfrm>
                <a:off x="3149601" y="2336800"/>
                <a:ext cx="52388" cy="73025"/>
              </a:xfrm>
              <a:custGeom>
                <a:avLst/>
                <a:gdLst/>
                <a:ahLst/>
                <a:cxnLst>
                  <a:cxn ang="0">
                    <a:pos x="46037" y="73025"/>
                  </a:cxn>
                  <a:cxn ang="0">
                    <a:pos x="46037" y="73025"/>
                  </a:cxn>
                  <a:cxn ang="0">
                    <a:pos x="49212" y="61912"/>
                  </a:cxn>
                  <a:cxn ang="0">
                    <a:pos x="52388" y="53975"/>
                  </a:cxn>
                  <a:cxn ang="0">
                    <a:pos x="52388" y="42862"/>
                  </a:cxn>
                  <a:cxn ang="0">
                    <a:pos x="52388" y="34925"/>
                  </a:cxn>
                  <a:cxn ang="0">
                    <a:pos x="47625" y="23812"/>
                  </a:cxn>
                  <a:cxn ang="0">
                    <a:pos x="42862" y="14287"/>
                  </a:cxn>
                  <a:cxn ang="0">
                    <a:pos x="39687" y="6350"/>
                  </a:cxn>
                  <a:cxn ang="0">
                    <a:pos x="30162" y="0"/>
                  </a:cxn>
                  <a:cxn ang="0">
                    <a:pos x="0" y="4762"/>
                  </a:cxn>
                  <a:cxn ang="0">
                    <a:pos x="0" y="4762"/>
                  </a:cxn>
                  <a:cxn ang="0">
                    <a:pos x="19050" y="17462"/>
                  </a:cxn>
                  <a:cxn ang="0">
                    <a:pos x="28575" y="23812"/>
                  </a:cxn>
                  <a:cxn ang="0">
                    <a:pos x="34925" y="30162"/>
                  </a:cxn>
                  <a:cxn ang="0">
                    <a:pos x="39687" y="38100"/>
                  </a:cxn>
                  <a:cxn ang="0">
                    <a:pos x="42862" y="49212"/>
                  </a:cxn>
                  <a:cxn ang="0">
                    <a:pos x="46037" y="60325"/>
                  </a:cxn>
                  <a:cxn ang="0">
                    <a:pos x="46037" y="73025"/>
                  </a:cxn>
                  <a:cxn ang="0">
                    <a:pos x="46037" y="73025"/>
                  </a:cxn>
                </a:cxnLst>
                <a:rect l="0" t="0" r="0" b="0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54" name="Freeform 175"/>
            <p:cNvSpPr>
              <a:spLocks noEditPoints="1"/>
            </p:cNvSpPr>
            <p:nvPr/>
          </p:nvSpPr>
          <p:spPr>
            <a:xfrm>
              <a:off x="6943" y="5559"/>
              <a:ext cx="342" cy="477"/>
            </a:xfrm>
            <a:custGeom>
              <a:avLst/>
              <a:gdLst/>
              <a:ahLst/>
              <a:cxnLst>
                <a:cxn ang="0">
                  <a:pos x="312" y="137"/>
                </a:cxn>
                <a:cxn ang="0">
                  <a:pos x="315" y="127"/>
                </a:cxn>
                <a:cxn ang="0">
                  <a:pos x="332" y="85"/>
                </a:cxn>
                <a:cxn ang="0">
                  <a:pos x="340" y="72"/>
                </a:cxn>
                <a:cxn ang="0">
                  <a:pos x="342" y="52"/>
                </a:cxn>
                <a:cxn ang="0">
                  <a:pos x="340" y="32"/>
                </a:cxn>
                <a:cxn ang="0">
                  <a:pos x="330" y="15"/>
                </a:cxn>
                <a:cxn ang="0">
                  <a:pos x="320" y="10"/>
                </a:cxn>
                <a:cxn ang="0">
                  <a:pos x="290" y="0"/>
                </a:cxn>
                <a:cxn ang="0">
                  <a:pos x="257" y="10"/>
                </a:cxn>
                <a:cxn ang="0">
                  <a:pos x="282" y="97"/>
                </a:cxn>
                <a:cxn ang="0">
                  <a:pos x="257" y="147"/>
                </a:cxn>
                <a:cxn ang="0">
                  <a:pos x="275" y="120"/>
                </a:cxn>
                <a:cxn ang="0">
                  <a:pos x="275" y="105"/>
                </a:cxn>
                <a:cxn ang="0">
                  <a:pos x="300" y="120"/>
                </a:cxn>
                <a:cxn ang="0">
                  <a:pos x="302" y="130"/>
                </a:cxn>
                <a:cxn ang="0">
                  <a:pos x="302" y="142"/>
                </a:cxn>
                <a:cxn ang="0">
                  <a:pos x="257" y="222"/>
                </a:cxn>
                <a:cxn ang="0">
                  <a:pos x="242" y="232"/>
                </a:cxn>
                <a:cxn ang="0">
                  <a:pos x="247" y="230"/>
                </a:cxn>
                <a:cxn ang="0">
                  <a:pos x="257" y="222"/>
                </a:cxn>
                <a:cxn ang="0">
                  <a:pos x="252" y="212"/>
                </a:cxn>
                <a:cxn ang="0">
                  <a:pos x="247" y="215"/>
                </a:cxn>
                <a:cxn ang="0">
                  <a:pos x="237" y="220"/>
                </a:cxn>
                <a:cxn ang="0">
                  <a:pos x="210" y="202"/>
                </a:cxn>
                <a:cxn ang="0">
                  <a:pos x="210" y="202"/>
                </a:cxn>
                <a:cxn ang="0">
                  <a:pos x="225" y="195"/>
                </a:cxn>
                <a:cxn ang="0">
                  <a:pos x="257" y="85"/>
                </a:cxn>
                <a:cxn ang="0">
                  <a:pos x="220" y="57"/>
                </a:cxn>
                <a:cxn ang="0">
                  <a:pos x="200" y="62"/>
                </a:cxn>
                <a:cxn ang="0">
                  <a:pos x="142" y="147"/>
                </a:cxn>
                <a:cxn ang="0">
                  <a:pos x="142" y="165"/>
                </a:cxn>
                <a:cxn ang="0">
                  <a:pos x="55" y="382"/>
                </a:cxn>
                <a:cxn ang="0">
                  <a:pos x="65" y="385"/>
                </a:cxn>
                <a:cxn ang="0">
                  <a:pos x="72" y="387"/>
                </a:cxn>
                <a:cxn ang="0">
                  <a:pos x="72" y="405"/>
                </a:cxn>
                <a:cxn ang="0">
                  <a:pos x="82" y="402"/>
                </a:cxn>
                <a:cxn ang="0">
                  <a:pos x="95" y="405"/>
                </a:cxn>
                <a:cxn ang="0">
                  <a:pos x="100" y="407"/>
                </a:cxn>
                <a:cxn ang="0">
                  <a:pos x="102" y="422"/>
                </a:cxn>
                <a:cxn ang="0">
                  <a:pos x="95" y="432"/>
                </a:cxn>
                <a:cxn ang="0">
                  <a:pos x="55" y="455"/>
                </a:cxn>
                <a:cxn ang="0">
                  <a:pos x="102" y="440"/>
                </a:cxn>
                <a:cxn ang="0">
                  <a:pos x="257" y="72"/>
                </a:cxn>
                <a:cxn ang="0">
                  <a:pos x="242" y="22"/>
                </a:cxn>
                <a:cxn ang="0">
                  <a:pos x="257" y="10"/>
                </a:cxn>
                <a:cxn ang="0">
                  <a:pos x="55" y="292"/>
                </a:cxn>
                <a:cxn ang="0">
                  <a:pos x="5" y="477"/>
                </a:cxn>
                <a:cxn ang="0">
                  <a:pos x="55" y="450"/>
                </a:cxn>
                <a:cxn ang="0">
                  <a:pos x="12" y="435"/>
                </a:cxn>
                <a:cxn ang="0">
                  <a:pos x="12" y="375"/>
                </a:cxn>
                <a:cxn ang="0">
                  <a:pos x="15" y="372"/>
                </a:cxn>
                <a:cxn ang="0">
                  <a:pos x="25" y="365"/>
                </a:cxn>
                <a:cxn ang="0">
                  <a:pos x="37" y="365"/>
                </a:cxn>
                <a:cxn ang="0">
                  <a:pos x="42" y="372"/>
                </a:cxn>
                <a:cxn ang="0">
                  <a:pos x="45" y="387"/>
                </a:cxn>
                <a:cxn ang="0">
                  <a:pos x="47" y="385"/>
                </a:cxn>
                <a:cxn ang="0">
                  <a:pos x="55" y="292"/>
                </a:cxn>
              </a:cxnLst>
              <a:rect l="0" t="0" r="0" b="0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5" name="Freeform 176"/>
            <p:cNvSpPr>
              <a:spLocks noEditPoints="1"/>
            </p:cNvSpPr>
            <p:nvPr/>
          </p:nvSpPr>
          <p:spPr>
            <a:xfrm>
              <a:off x="4166" y="3064"/>
              <a:ext cx="440" cy="477"/>
            </a:xfrm>
            <a:custGeom>
              <a:avLst/>
              <a:gdLst/>
              <a:ahLst/>
              <a:cxnLst>
                <a:cxn ang="0">
                  <a:pos x="345" y="220"/>
                </a:cxn>
                <a:cxn ang="0">
                  <a:pos x="330" y="345"/>
                </a:cxn>
                <a:cxn ang="0">
                  <a:pos x="375" y="357"/>
                </a:cxn>
                <a:cxn ang="0">
                  <a:pos x="367" y="377"/>
                </a:cxn>
                <a:cxn ang="0">
                  <a:pos x="330" y="90"/>
                </a:cxn>
                <a:cxn ang="0">
                  <a:pos x="375" y="65"/>
                </a:cxn>
                <a:cxn ang="0">
                  <a:pos x="337" y="117"/>
                </a:cxn>
                <a:cxn ang="0">
                  <a:pos x="365" y="220"/>
                </a:cxn>
                <a:cxn ang="0">
                  <a:pos x="435" y="212"/>
                </a:cxn>
                <a:cxn ang="0">
                  <a:pos x="375" y="230"/>
                </a:cxn>
                <a:cxn ang="0">
                  <a:pos x="220" y="97"/>
                </a:cxn>
                <a:cxn ang="0">
                  <a:pos x="287" y="115"/>
                </a:cxn>
                <a:cxn ang="0">
                  <a:pos x="330" y="272"/>
                </a:cxn>
                <a:cxn ang="0">
                  <a:pos x="287" y="320"/>
                </a:cxn>
                <a:cxn ang="0">
                  <a:pos x="277" y="450"/>
                </a:cxn>
                <a:cxn ang="0">
                  <a:pos x="225" y="477"/>
                </a:cxn>
                <a:cxn ang="0">
                  <a:pos x="262" y="315"/>
                </a:cxn>
                <a:cxn ang="0">
                  <a:pos x="305" y="267"/>
                </a:cxn>
                <a:cxn ang="0">
                  <a:pos x="310" y="182"/>
                </a:cxn>
                <a:cxn ang="0">
                  <a:pos x="260" y="127"/>
                </a:cxn>
                <a:cxn ang="0">
                  <a:pos x="220" y="97"/>
                </a:cxn>
                <a:cxn ang="0">
                  <a:pos x="317" y="107"/>
                </a:cxn>
                <a:cxn ang="0">
                  <a:pos x="330" y="90"/>
                </a:cxn>
                <a:cxn ang="0">
                  <a:pos x="320" y="320"/>
                </a:cxn>
                <a:cxn ang="0">
                  <a:pos x="330" y="317"/>
                </a:cxn>
                <a:cxn ang="0">
                  <a:pos x="230" y="2"/>
                </a:cxn>
                <a:cxn ang="0">
                  <a:pos x="220" y="75"/>
                </a:cxn>
                <a:cxn ang="0">
                  <a:pos x="200" y="477"/>
                </a:cxn>
                <a:cxn ang="0">
                  <a:pos x="155" y="440"/>
                </a:cxn>
                <a:cxn ang="0">
                  <a:pos x="137" y="310"/>
                </a:cxn>
                <a:cxn ang="0">
                  <a:pos x="110" y="167"/>
                </a:cxn>
                <a:cxn ang="0">
                  <a:pos x="167" y="107"/>
                </a:cxn>
                <a:cxn ang="0">
                  <a:pos x="220" y="122"/>
                </a:cxn>
                <a:cxn ang="0">
                  <a:pos x="152" y="152"/>
                </a:cxn>
                <a:cxn ang="0">
                  <a:pos x="125" y="220"/>
                </a:cxn>
                <a:cxn ang="0">
                  <a:pos x="172" y="300"/>
                </a:cxn>
                <a:cxn ang="0">
                  <a:pos x="220" y="367"/>
                </a:cxn>
                <a:cxn ang="0">
                  <a:pos x="220" y="75"/>
                </a:cxn>
                <a:cxn ang="0">
                  <a:pos x="210" y="65"/>
                </a:cxn>
                <a:cxn ang="0">
                  <a:pos x="220" y="0"/>
                </a:cxn>
                <a:cxn ang="0">
                  <a:pos x="117" y="337"/>
                </a:cxn>
                <a:cxn ang="0">
                  <a:pos x="110" y="345"/>
                </a:cxn>
                <a:cxn ang="0">
                  <a:pos x="117" y="117"/>
                </a:cxn>
                <a:cxn ang="0">
                  <a:pos x="110" y="270"/>
                </a:cxn>
                <a:cxn ang="0">
                  <a:pos x="100" y="192"/>
                </a:cxn>
                <a:cxn ang="0">
                  <a:pos x="110" y="122"/>
                </a:cxn>
                <a:cxn ang="0">
                  <a:pos x="62" y="77"/>
                </a:cxn>
                <a:cxn ang="0">
                  <a:pos x="80" y="65"/>
                </a:cxn>
                <a:cxn ang="0">
                  <a:pos x="80" y="375"/>
                </a:cxn>
                <a:cxn ang="0">
                  <a:pos x="60" y="367"/>
                </a:cxn>
                <a:cxn ang="0">
                  <a:pos x="110" y="317"/>
                </a:cxn>
                <a:cxn ang="0">
                  <a:pos x="62" y="210"/>
                </a:cxn>
                <a:cxn ang="0">
                  <a:pos x="62" y="230"/>
                </a:cxn>
                <a:cxn ang="0">
                  <a:pos x="0" y="220"/>
                </a:cxn>
              </a:cxnLst>
              <a:rect l="0" t="0" r="0" b="0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6" name="Freeform 177"/>
            <p:cNvSpPr>
              <a:spLocks noEditPoints="1"/>
            </p:cNvSpPr>
            <p:nvPr/>
          </p:nvSpPr>
          <p:spPr>
            <a:xfrm>
              <a:off x="6138" y="2414"/>
              <a:ext cx="660" cy="955"/>
            </a:xfrm>
            <a:custGeom>
              <a:avLst/>
              <a:gdLst/>
              <a:ahLst/>
              <a:cxnLst>
                <a:cxn ang="0">
                  <a:pos x="330" y="17"/>
                </a:cxn>
                <a:cxn ang="0">
                  <a:pos x="350" y="315"/>
                </a:cxn>
                <a:cxn ang="0">
                  <a:pos x="390" y="320"/>
                </a:cxn>
                <a:cxn ang="0">
                  <a:pos x="465" y="355"/>
                </a:cxn>
                <a:cxn ang="0">
                  <a:pos x="515" y="415"/>
                </a:cxn>
                <a:cxn ang="0">
                  <a:pos x="545" y="490"/>
                </a:cxn>
                <a:cxn ang="0">
                  <a:pos x="550" y="530"/>
                </a:cxn>
                <a:cxn ang="0">
                  <a:pos x="550" y="555"/>
                </a:cxn>
                <a:cxn ang="0">
                  <a:pos x="537" y="597"/>
                </a:cxn>
                <a:cxn ang="0">
                  <a:pos x="525" y="635"/>
                </a:cxn>
                <a:cxn ang="0">
                  <a:pos x="485" y="687"/>
                </a:cxn>
                <a:cxn ang="0">
                  <a:pos x="435" y="725"/>
                </a:cxn>
                <a:cxn ang="0">
                  <a:pos x="397" y="740"/>
                </a:cxn>
                <a:cxn ang="0">
                  <a:pos x="352" y="750"/>
                </a:cxn>
                <a:cxn ang="0">
                  <a:pos x="330" y="750"/>
                </a:cxn>
                <a:cxn ang="0">
                  <a:pos x="330" y="817"/>
                </a:cxn>
                <a:cxn ang="0">
                  <a:pos x="360" y="832"/>
                </a:cxn>
                <a:cxn ang="0">
                  <a:pos x="372" y="862"/>
                </a:cxn>
                <a:cxn ang="0">
                  <a:pos x="370" y="882"/>
                </a:cxn>
                <a:cxn ang="0">
                  <a:pos x="345" y="907"/>
                </a:cxn>
                <a:cxn ang="0">
                  <a:pos x="330" y="955"/>
                </a:cxn>
                <a:cxn ang="0">
                  <a:pos x="570" y="902"/>
                </a:cxn>
                <a:cxn ang="0">
                  <a:pos x="570" y="892"/>
                </a:cxn>
                <a:cxn ang="0">
                  <a:pos x="552" y="872"/>
                </a:cxn>
                <a:cxn ang="0">
                  <a:pos x="502" y="850"/>
                </a:cxn>
                <a:cxn ang="0">
                  <a:pos x="455" y="840"/>
                </a:cxn>
                <a:cxn ang="0">
                  <a:pos x="535" y="787"/>
                </a:cxn>
                <a:cxn ang="0">
                  <a:pos x="602" y="717"/>
                </a:cxn>
                <a:cxn ang="0">
                  <a:pos x="642" y="632"/>
                </a:cxn>
                <a:cxn ang="0">
                  <a:pos x="660" y="530"/>
                </a:cxn>
                <a:cxn ang="0">
                  <a:pos x="657" y="500"/>
                </a:cxn>
                <a:cxn ang="0">
                  <a:pos x="647" y="442"/>
                </a:cxn>
                <a:cxn ang="0">
                  <a:pos x="627" y="390"/>
                </a:cxn>
                <a:cxn ang="0">
                  <a:pos x="600" y="342"/>
                </a:cxn>
                <a:cxn ang="0">
                  <a:pos x="562" y="297"/>
                </a:cxn>
                <a:cxn ang="0">
                  <a:pos x="517" y="260"/>
                </a:cxn>
                <a:cxn ang="0">
                  <a:pos x="467" y="232"/>
                </a:cxn>
                <a:cxn ang="0">
                  <a:pos x="412" y="212"/>
                </a:cxn>
                <a:cxn ang="0">
                  <a:pos x="435" y="50"/>
                </a:cxn>
                <a:cxn ang="0">
                  <a:pos x="277" y="0"/>
                </a:cxn>
                <a:cxn ang="0">
                  <a:pos x="295" y="487"/>
                </a:cxn>
                <a:cxn ang="0">
                  <a:pos x="330" y="17"/>
                </a:cxn>
                <a:cxn ang="0">
                  <a:pos x="330" y="750"/>
                </a:cxn>
                <a:cxn ang="0">
                  <a:pos x="295" y="747"/>
                </a:cxn>
                <a:cxn ang="0">
                  <a:pos x="230" y="727"/>
                </a:cxn>
                <a:cxn ang="0">
                  <a:pos x="297" y="710"/>
                </a:cxn>
                <a:cxn ang="0">
                  <a:pos x="145" y="650"/>
                </a:cxn>
                <a:cxn ang="0">
                  <a:pos x="0" y="650"/>
                </a:cxn>
                <a:cxn ang="0">
                  <a:pos x="55" y="710"/>
                </a:cxn>
                <a:cxn ang="0">
                  <a:pos x="85" y="750"/>
                </a:cxn>
                <a:cxn ang="0">
                  <a:pos x="162" y="815"/>
                </a:cxn>
                <a:cxn ang="0">
                  <a:pos x="207" y="840"/>
                </a:cxn>
                <a:cxn ang="0">
                  <a:pos x="122" y="862"/>
                </a:cxn>
                <a:cxn ang="0">
                  <a:pos x="97" y="882"/>
                </a:cxn>
                <a:cxn ang="0">
                  <a:pos x="87" y="902"/>
                </a:cxn>
                <a:cxn ang="0">
                  <a:pos x="330" y="955"/>
                </a:cxn>
                <a:cxn ang="0">
                  <a:pos x="330" y="910"/>
                </a:cxn>
                <a:cxn ang="0">
                  <a:pos x="297" y="897"/>
                </a:cxn>
                <a:cxn ang="0">
                  <a:pos x="285" y="862"/>
                </a:cxn>
                <a:cxn ang="0">
                  <a:pos x="287" y="845"/>
                </a:cxn>
                <a:cxn ang="0">
                  <a:pos x="312" y="822"/>
                </a:cxn>
                <a:cxn ang="0">
                  <a:pos x="330" y="750"/>
                </a:cxn>
              </a:cxnLst>
              <a:rect l="0" t="0" r="0" b="0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7" name="组合 197"/>
            <p:cNvGrpSpPr/>
            <p:nvPr/>
          </p:nvGrpSpPr>
          <p:grpSpPr>
            <a:xfrm>
              <a:off x="6673" y="2282"/>
              <a:ext cx="572" cy="347"/>
              <a:chOff x="3143251" y="1577975"/>
              <a:chExt cx="363538" cy="220663"/>
            </a:xfrm>
          </p:grpSpPr>
          <p:sp>
            <p:nvSpPr>
              <p:cNvPr id="7358" name="Freeform 178"/>
              <p:cNvSpPr>
                <a:spLocks noEditPoints="1"/>
              </p:cNvSpPr>
              <p:nvPr/>
            </p:nvSpPr>
            <p:spPr>
              <a:xfrm>
                <a:off x="3143251" y="1577975"/>
                <a:ext cx="215900" cy="212725"/>
              </a:xfrm>
              <a:custGeom>
                <a:avLst/>
                <a:gdLst/>
                <a:ahLst/>
                <a:cxnLst>
                  <a:cxn ang="0">
                    <a:pos x="107950" y="0"/>
                  </a:cxn>
                  <a:cxn ang="0">
                    <a:pos x="149225" y="6350"/>
                  </a:cxn>
                  <a:cxn ang="0">
                    <a:pos x="168275" y="17462"/>
                  </a:cxn>
                  <a:cxn ang="0">
                    <a:pos x="198437" y="44450"/>
                  </a:cxn>
                  <a:cxn ang="0">
                    <a:pos x="212725" y="84137"/>
                  </a:cxn>
                  <a:cxn ang="0">
                    <a:pos x="212725" y="125412"/>
                  </a:cxn>
                  <a:cxn ang="0">
                    <a:pos x="207962" y="146050"/>
                  </a:cxn>
                  <a:cxn ang="0">
                    <a:pos x="192087" y="174625"/>
                  </a:cxn>
                  <a:cxn ang="0">
                    <a:pos x="168275" y="195262"/>
                  </a:cxn>
                  <a:cxn ang="0">
                    <a:pos x="139700" y="207962"/>
                  </a:cxn>
                  <a:cxn ang="0">
                    <a:pos x="107950" y="212725"/>
                  </a:cxn>
                  <a:cxn ang="0">
                    <a:pos x="107950" y="193675"/>
                  </a:cxn>
                  <a:cxn ang="0">
                    <a:pos x="133350" y="188912"/>
                  </a:cxn>
                  <a:cxn ang="0">
                    <a:pos x="157162" y="177800"/>
                  </a:cxn>
                  <a:cxn ang="0">
                    <a:pos x="176212" y="161925"/>
                  </a:cxn>
                  <a:cxn ang="0">
                    <a:pos x="188912" y="138112"/>
                  </a:cxn>
                  <a:cxn ang="0">
                    <a:pos x="188912" y="138112"/>
                  </a:cxn>
                  <a:cxn ang="0">
                    <a:pos x="195262" y="104775"/>
                  </a:cxn>
                  <a:cxn ang="0">
                    <a:pos x="188912" y="71437"/>
                  </a:cxn>
                  <a:cxn ang="0">
                    <a:pos x="169862" y="44450"/>
                  </a:cxn>
                  <a:cxn ang="0">
                    <a:pos x="139700" y="25400"/>
                  </a:cxn>
                  <a:cxn ang="0">
                    <a:pos x="125412" y="22225"/>
                  </a:cxn>
                  <a:cxn ang="0">
                    <a:pos x="107950" y="0"/>
                  </a:cxn>
                  <a:cxn ang="0">
                    <a:pos x="9525" y="66675"/>
                  </a:cxn>
                  <a:cxn ang="0">
                    <a:pos x="25400" y="38100"/>
                  </a:cxn>
                  <a:cxn ang="0">
                    <a:pos x="49212" y="17462"/>
                  </a:cxn>
                  <a:cxn ang="0">
                    <a:pos x="77787" y="4762"/>
                  </a:cxn>
                  <a:cxn ang="0">
                    <a:pos x="107950" y="0"/>
                  </a:cxn>
                  <a:cxn ang="0">
                    <a:pos x="107950" y="19050"/>
                  </a:cxn>
                  <a:cxn ang="0">
                    <a:pos x="82550" y="23812"/>
                  </a:cxn>
                  <a:cxn ang="0">
                    <a:pos x="60325" y="34925"/>
                  </a:cxn>
                  <a:cxn ang="0">
                    <a:pos x="41275" y="52387"/>
                  </a:cxn>
                  <a:cxn ang="0">
                    <a:pos x="28575" y="73025"/>
                  </a:cxn>
                  <a:cxn ang="0">
                    <a:pos x="22225" y="90487"/>
                  </a:cxn>
                  <a:cxn ang="0">
                    <a:pos x="23812" y="125412"/>
                  </a:cxn>
                  <a:cxn ang="0">
                    <a:pos x="36512" y="155575"/>
                  </a:cxn>
                  <a:cxn ang="0">
                    <a:pos x="60325" y="177800"/>
                  </a:cxn>
                  <a:cxn ang="0">
                    <a:pos x="76200" y="187325"/>
                  </a:cxn>
                  <a:cxn ang="0">
                    <a:pos x="107950" y="193675"/>
                  </a:cxn>
                  <a:cxn ang="0">
                    <a:pos x="107950" y="212725"/>
                  </a:cxn>
                  <a:cxn ang="0">
                    <a:pos x="68262" y="206375"/>
                  </a:cxn>
                  <a:cxn ang="0">
                    <a:pos x="49212" y="195262"/>
                  </a:cxn>
                  <a:cxn ang="0">
                    <a:pos x="19050" y="165100"/>
                  </a:cxn>
                  <a:cxn ang="0">
                    <a:pos x="4762" y="128587"/>
                  </a:cxn>
                  <a:cxn ang="0">
                    <a:pos x="1587" y="88900"/>
                  </a:cxn>
                  <a:cxn ang="0">
                    <a:pos x="9525" y="66675"/>
                  </a:cxn>
                </a:cxnLst>
                <a:rect l="0" t="0" r="0" b="0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9" name="Freeform 179"/>
              <p:cNvSpPr/>
              <p:nvPr/>
            </p:nvSpPr>
            <p:spPr>
              <a:xfrm>
                <a:off x="3335338" y="1706563"/>
                <a:ext cx="106363" cy="65088"/>
              </a:xfrm>
              <a:custGeom>
                <a:avLst/>
                <a:gdLst/>
                <a:ahLst/>
                <a:cxnLst>
                  <a:cxn ang="0">
                    <a:pos x="96837" y="65088"/>
                  </a:cxn>
                  <a:cxn ang="0">
                    <a:pos x="106363" y="39687"/>
                  </a:cxn>
                  <a:cxn ang="0">
                    <a:pos x="9525" y="0"/>
                  </a:cxn>
                  <a:cxn ang="0">
                    <a:pos x="0" y="26987"/>
                  </a:cxn>
                  <a:cxn ang="0">
                    <a:pos x="96837" y="65088"/>
                  </a:cxn>
                </a:cxnLst>
                <a:rect l="0" t="0" r="0" b="0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0" name="Freeform 180"/>
              <p:cNvSpPr/>
              <p:nvPr/>
            </p:nvSpPr>
            <p:spPr>
              <a:xfrm>
                <a:off x="3368676" y="1717675"/>
                <a:ext cx="138113" cy="80963"/>
              </a:xfrm>
              <a:custGeom>
                <a:avLst/>
                <a:gdLst/>
                <a:ahLst/>
                <a:cxnLst>
                  <a:cxn ang="0">
                    <a:pos x="106362" y="80963"/>
                  </a:cxn>
                  <a:cxn ang="0">
                    <a:pos x="106362" y="80963"/>
                  </a:cxn>
                  <a:cxn ang="0">
                    <a:pos x="115887" y="80963"/>
                  </a:cxn>
                  <a:cxn ang="0">
                    <a:pos x="125412" y="80963"/>
                  </a:cxn>
                  <a:cxn ang="0">
                    <a:pos x="131762" y="74612"/>
                  </a:cxn>
                  <a:cxn ang="0">
                    <a:pos x="136525" y="68262"/>
                  </a:cxn>
                  <a:cxn ang="0">
                    <a:pos x="136525" y="68262"/>
                  </a:cxn>
                  <a:cxn ang="0">
                    <a:pos x="138113" y="58737"/>
                  </a:cxn>
                  <a:cxn ang="0">
                    <a:pos x="136525" y="49212"/>
                  </a:cxn>
                  <a:cxn ang="0">
                    <a:pos x="131762" y="42862"/>
                  </a:cxn>
                  <a:cxn ang="0">
                    <a:pos x="123825" y="38100"/>
                  </a:cxn>
                  <a:cxn ang="0">
                    <a:pos x="33337" y="1587"/>
                  </a:cxn>
                  <a:cxn ang="0">
                    <a:pos x="33337" y="1587"/>
                  </a:cxn>
                  <a:cxn ang="0">
                    <a:pos x="23812" y="0"/>
                  </a:cxn>
                  <a:cxn ang="0">
                    <a:pos x="15875" y="1587"/>
                  </a:cxn>
                  <a:cxn ang="0">
                    <a:pos x="6350" y="6350"/>
                  </a:cxn>
                  <a:cxn ang="0">
                    <a:pos x="3175" y="15875"/>
                  </a:cxn>
                  <a:cxn ang="0">
                    <a:pos x="3175" y="15875"/>
                  </a:cxn>
                  <a:cxn ang="0">
                    <a:pos x="0" y="23812"/>
                  </a:cxn>
                  <a:cxn ang="0">
                    <a:pos x="3175" y="31750"/>
                  </a:cxn>
                  <a:cxn ang="0">
                    <a:pos x="6350" y="38100"/>
                  </a:cxn>
                  <a:cxn ang="0">
                    <a:pos x="15875" y="44450"/>
                  </a:cxn>
                  <a:cxn ang="0">
                    <a:pos x="106362" y="80963"/>
                  </a:cxn>
                </a:cxnLst>
                <a:rect l="0" t="0" r="0" b="0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1" name="Freeform 181"/>
            <p:cNvSpPr>
              <a:spLocks noEditPoints="1"/>
            </p:cNvSpPr>
            <p:nvPr/>
          </p:nvSpPr>
          <p:spPr>
            <a:xfrm>
              <a:off x="6693" y="4302"/>
              <a:ext cx="687" cy="245"/>
            </a:xfrm>
            <a:custGeom>
              <a:avLst/>
              <a:gdLst/>
              <a:ahLst/>
              <a:cxnLst>
                <a:cxn ang="0">
                  <a:pos x="597" y="100"/>
                </a:cxn>
                <a:cxn ang="0">
                  <a:pos x="645" y="162"/>
                </a:cxn>
                <a:cxn ang="0">
                  <a:pos x="597" y="220"/>
                </a:cxn>
                <a:cxn ang="0">
                  <a:pos x="687" y="195"/>
                </a:cxn>
                <a:cxn ang="0">
                  <a:pos x="597" y="100"/>
                </a:cxn>
                <a:cxn ang="0">
                  <a:pos x="295" y="37"/>
                </a:cxn>
                <a:cxn ang="0">
                  <a:pos x="277" y="27"/>
                </a:cxn>
                <a:cxn ang="0">
                  <a:pos x="210" y="20"/>
                </a:cxn>
                <a:cxn ang="0">
                  <a:pos x="267" y="35"/>
                </a:cxn>
                <a:cxn ang="0">
                  <a:pos x="282" y="42"/>
                </a:cxn>
                <a:cxn ang="0">
                  <a:pos x="282" y="55"/>
                </a:cxn>
                <a:cxn ang="0">
                  <a:pos x="275" y="90"/>
                </a:cxn>
                <a:cxn ang="0">
                  <a:pos x="272" y="82"/>
                </a:cxn>
                <a:cxn ang="0">
                  <a:pos x="210" y="65"/>
                </a:cxn>
                <a:cxn ang="0">
                  <a:pos x="247" y="190"/>
                </a:cxn>
                <a:cxn ang="0">
                  <a:pos x="257" y="190"/>
                </a:cxn>
                <a:cxn ang="0">
                  <a:pos x="570" y="245"/>
                </a:cxn>
                <a:cxn ang="0">
                  <a:pos x="597" y="220"/>
                </a:cxn>
                <a:cxn ang="0">
                  <a:pos x="570" y="235"/>
                </a:cxn>
                <a:cxn ang="0">
                  <a:pos x="562" y="230"/>
                </a:cxn>
                <a:cxn ang="0">
                  <a:pos x="550" y="225"/>
                </a:cxn>
                <a:cxn ang="0">
                  <a:pos x="545" y="207"/>
                </a:cxn>
                <a:cxn ang="0">
                  <a:pos x="550" y="200"/>
                </a:cxn>
                <a:cxn ang="0">
                  <a:pos x="560" y="190"/>
                </a:cxn>
                <a:cxn ang="0">
                  <a:pos x="565" y="190"/>
                </a:cxn>
                <a:cxn ang="0">
                  <a:pos x="555" y="180"/>
                </a:cxn>
                <a:cxn ang="0">
                  <a:pos x="552" y="167"/>
                </a:cxn>
                <a:cxn ang="0">
                  <a:pos x="555" y="160"/>
                </a:cxn>
                <a:cxn ang="0">
                  <a:pos x="565" y="150"/>
                </a:cxn>
                <a:cxn ang="0">
                  <a:pos x="575" y="150"/>
                </a:cxn>
                <a:cxn ang="0">
                  <a:pos x="562" y="140"/>
                </a:cxn>
                <a:cxn ang="0">
                  <a:pos x="562" y="122"/>
                </a:cxn>
                <a:cxn ang="0">
                  <a:pos x="565" y="115"/>
                </a:cxn>
                <a:cxn ang="0">
                  <a:pos x="580" y="105"/>
                </a:cxn>
                <a:cxn ang="0">
                  <a:pos x="592" y="110"/>
                </a:cxn>
                <a:cxn ang="0">
                  <a:pos x="597" y="100"/>
                </a:cxn>
                <a:cxn ang="0">
                  <a:pos x="157" y="0"/>
                </a:cxn>
                <a:cxn ang="0">
                  <a:pos x="150" y="0"/>
                </a:cxn>
                <a:cxn ang="0">
                  <a:pos x="135" y="7"/>
                </a:cxn>
                <a:cxn ang="0">
                  <a:pos x="82" y="5"/>
                </a:cxn>
                <a:cxn ang="0">
                  <a:pos x="67" y="0"/>
                </a:cxn>
                <a:cxn ang="0">
                  <a:pos x="45" y="7"/>
                </a:cxn>
                <a:cxn ang="0">
                  <a:pos x="20" y="20"/>
                </a:cxn>
                <a:cxn ang="0">
                  <a:pos x="7" y="45"/>
                </a:cxn>
                <a:cxn ang="0">
                  <a:pos x="5" y="55"/>
                </a:cxn>
                <a:cxn ang="0">
                  <a:pos x="5" y="82"/>
                </a:cxn>
                <a:cxn ang="0">
                  <a:pos x="15" y="110"/>
                </a:cxn>
                <a:cxn ang="0">
                  <a:pos x="30" y="125"/>
                </a:cxn>
                <a:cxn ang="0">
                  <a:pos x="57" y="135"/>
                </a:cxn>
                <a:cxn ang="0">
                  <a:pos x="125" y="57"/>
                </a:cxn>
                <a:cxn ang="0">
                  <a:pos x="105" y="147"/>
                </a:cxn>
                <a:cxn ang="0">
                  <a:pos x="112" y="160"/>
                </a:cxn>
                <a:cxn ang="0">
                  <a:pos x="122" y="167"/>
                </a:cxn>
                <a:cxn ang="0">
                  <a:pos x="210" y="65"/>
                </a:cxn>
                <a:cxn ang="0">
                  <a:pos x="152" y="55"/>
                </a:cxn>
                <a:cxn ang="0">
                  <a:pos x="135" y="62"/>
                </a:cxn>
                <a:cxn ang="0">
                  <a:pos x="142" y="27"/>
                </a:cxn>
                <a:cxn ang="0">
                  <a:pos x="150" y="17"/>
                </a:cxn>
                <a:cxn ang="0">
                  <a:pos x="162" y="15"/>
                </a:cxn>
                <a:cxn ang="0">
                  <a:pos x="210" y="10"/>
                </a:cxn>
              </a:cxnLst>
              <a:rect l="0" t="0" r="0" b="0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2" name="组合 205"/>
            <p:cNvGrpSpPr/>
            <p:nvPr/>
          </p:nvGrpSpPr>
          <p:grpSpPr>
            <a:xfrm>
              <a:off x="4111" y="4919"/>
              <a:ext cx="390" cy="492"/>
              <a:chOff x="1516063" y="3252788"/>
              <a:chExt cx="247651" cy="312737"/>
            </a:xfrm>
          </p:grpSpPr>
          <p:sp>
            <p:nvSpPr>
              <p:cNvPr id="7363" name="Freeform 182"/>
              <p:cNvSpPr/>
              <p:nvPr/>
            </p:nvSpPr>
            <p:spPr>
              <a:xfrm>
                <a:off x="1527176" y="3263900"/>
                <a:ext cx="236538" cy="301625"/>
              </a:xfrm>
              <a:custGeom>
                <a:avLst/>
                <a:gdLst/>
                <a:ahLst/>
                <a:cxnLst>
                  <a:cxn ang="0">
                    <a:pos x="0" y="52387"/>
                  </a:cxn>
                  <a:cxn ang="0">
                    <a:pos x="11112" y="44450"/>
                  </a:cxn>
                  <a:cxn ang="0">
                    <a:pos x="152400" y="271462"/>
                  </a:cxn>
                  <a:cxn ang="0">
                    <a:pos x="152400" y="271462"/>
                  </a:cxn>
                  <a:cxn ang="0">
                    <a:pos x="157162" y="279400"/>
                  </a:cxn>
                  <a:cxn ang="0">
                    <a:pos x="160337" y="282575"/>
                  </a:cxn>
                  <a:cxn ang="0">
                    <a:pos x="166687" y="285750"/>
                  </a:cxn>
                  <a:cxn ang="0">
                    <a:pos x="173037" y="287337"/>
                  </a:cxn>
                  <a:cxn ang="0">
                    <a:pos x="180975" y="287337"/>
                  </a:cxn>
                  <a:cxn ang="0">
                    <a:pos x="188912" y="287337"/>
                  </a:cxn>
                  <a:cxn ang="0">
                    <a:pos x="195262" y="285750"/>
                  </a:cxn>
                  <a:cxn ang="0">
                    <a:pos x="201612" y="280987"/>
                  </a:cxn>
                  <a:cxn ang="0">
                    <a:pos x="201612" y="280987"/>
                  </a:cxn>
                  <a:cxn ang="0">
                    <a:pos x="207962" y="276225"/>
                  </a:cxn>
                  <a:cxn ang="0">
                    <a:pos x="214312" y="271462"/>
                  </a:cxn>
                  <a:cxn ang="0">
                    <a:pos x="217487" y="265112"/>
                  </a:cxn>
                  <a:cxn ang="0">
                    <a:pos x="219075" y="258762"/>
                  </a:cxn>
                  <a:cxn ang="0">
                    <a:pos x="220662" y="252412"/>
                  </a:cxn>
                  <a:cxn ang="0">
                    <a:pos x="220662" y="246062"/>
                  </a:cxn>
                  <a:cxn ang="0">
                    <a:pos x="219075" y="238125"/>
                  </a:cxn>
                  <a:cxn ang="0">
                    <a:pos x="217487" y="231775"/>
                  </a:cxn>
                  <a:cxn ang="0">
                    <a:pos x="77787" y="6350"/>
                  </a:cxn>
                  <a:cxn ang="0">
                    <a:pos x="85725" y="0"/>
                  </a:cxn>
                  <a:cxn ang="0">
                    <a:pos x="230187" y="228600"/>
                  </a:cxn>
                  <a:cxn ang="0">
                    <a:pos x="230187" y="228600"/>
                  </a:cxn>
                  <a:cxn ang="0">
                    <a:pos x="233362" y="238125"/>
                  </a:cxn>
                  <a:cxn ang="0">
                    <a:pos x="236538" y="246062"/>
                  </a:cxn>
                  <a:cxn ang="0">
                    <a:pos x="236538" y="255587"/>
                  </a:cxn>
                  <a:cxn ang="0">
                    <a:pos x="233362" y="263525"/>
                  </a:cxn>
                  <a:cxn ang="0">
                    <a:pos x="230187" y="271462"/>
                  </a:cxn>
                  <a:cxn ang="0">
                    <a:pos x="225425" y="280987"/>
                  </a:cxn>
                  <a:cxn ang="0">
                    <a:pos x="219075" y="287337"/>
                  </a:cxn>
                  <a:cxn ang="0">
                    <a:pos x="211137" y="293687"/>
                  </a:cxn>
                  <a:cxn ang="0">
                    <a:pos x="211137" y="293687"/>
                  </a:cxn>
                  <a:cxn ang="0">
                    <a:pos x="201612" y="298450"/>
                  </a:cxn>
                  <a:cxn ang="0">
                    <a:pos x="190500" y="301625"/>
                  </a:cxn>
                  <a:cxn ang="0">
                    <a:pos x="182562" y="301625"/>
                  </a:cxn>
                  <a:cxn ang="0">
                    <a:pos x="171450" y="301625"/>
                  </a:cxn>
                  <a:cxn ang="0">
                    <a:pos x="163512" y="300037"/>
                  </a:cxn>
                  <a:cxn ang="0">
                    <a:pos x="153987" y="295275"/>
                  </a:cxn>
                  <a:cxn ang="0">
                    <a:pos x="147637" y="288925"/>
                  </a:cxn>
                  <a:cxn ang="0">
                    <a:pos x="144462" y="282575"/>
                  </a:cxn>
                  <a:cxn ang="0">
                    <a:pos x="0" y="52387"/>
                  </a:cxn>
                </a:cxnLst>
                <a:rect l="0" t="0" r="0" b="0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4" name="Freeform 183"/>
              <p:cNvSpPr/>
              <p:nvPr/>
            </p:nvSpPr>
            <p:spPr>
              <a:xfrm>
                <a:off x="1516063" y="3252788"/>
                <a:ext cx="114300" cy="79375"/>
              </a:xfrm>
              <a:custGeom>
                <a:avLst/>
                <a:gdLst/>
                <a:ahLst/>
                <a:cxnLst>
                  <a:cxn ang="0">
                    <a:pos x="0" y="74612"/>
                  </a:cxn>
                  <a:cxn ang="0">
                    <a:pos x="0" y="74612"/>
                  </a:cxn>
                  <a:cxn ang="0">
                    <a:pos x="1587" y="77787"/>
                  </a:cxn>
                  <a:cxn ang="0">
                    <a:pos x="6350" y="79375"/>
                  </a:cxn>
                  <a:cxn ang="0">
                    <a:pos x="7937" y="79375"/>
                  </a:cxn>
                  <a:cxn ang="0">
                    <a:pos x="12700" y="77787"/>
                  </a:cxn>
                  <a:cxn ang="0">
                    <a:pos x="109537" y="17462"/>
                  </a:cxn>
                  <a:cxn ang="0">
                    <a:pos x="109537" y="17462"/>
                  </a:cxn>
                  <a:cxn ang="0">
                    <a:pos x="111125" y="14287"/>
                  </a:cxn>
                  <a:cxn ang="0">
                    <a:pos x="114300" y="12700"/>
                  </a:cxn>
                  <a:cxn ang="0">
                    <a:pos x="114300" y="7937"/>
                  </a:cxn>
                  <a:cxn ang="0">
                    <a:pos x="111125" y="3175"/>
                  </a:cxn>
                  <a:cxn ang="0">
                    <a:pos x="111125" y="3175"/>
                  </a:cxn>
                  <a:cxn ang="0">
                    <a:pos x="109537" y="1587"/>
                  </a:cxn>
                  <a:cxn ang="0">
                    <a:pos x="107950" y="0"/>
                  </a:cxn>
                  <a:cxn ang="0">
                    <a:pos x="103187" y="0"/>
                  </a:cxn>
                  <a:cxn ang="0">
                    <a:pos x="101600" y="1587"/>
                  </a:cxn>
                  <a:cxn ang="0">
                    <a:pos x="1587" y="61912"/>
                  </a:cxn>
                  <a:cxn ang="0">
                    <a:pos x="1587" y="61912"/>
                  </a:cxn>
                  <a:cxn ang="0">
                    <a:pos x="0" y="63500"/>
                  </a:cxn>
                  <a:cxn ang="0">
                    <a:pos x="0" y="68262"/>
                  </a:cxn>
                  <a:cxn ang="0">
                    <a:pos x="0" y="69850"/>
                  </a:cxn>
                  <a:cxn ang="0">
                    <a:pos x="0" y="74612"/>
                  </a:cxn>
                  <a:cxn ang="0">
                    <a:pos x="0" y="74612"/>
                  </a:cxn>
                </a:cxnLst>
                <a:rect l="0" t="0" r="0" b="0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5" name="Freeform 184"/>
              <p:cNvSpPr/>
              <p:nvPr/>
            </p:nvSpPr>
            <p:spPr>
              <a:xfrm>
                <a:off x="1560513" y="3316288"/>
                <a:ext cx="161925" cy="219075"/>
              </a:xfrm>
              <a:custGeom>
                <a:avLst/>
                <a:gdLst/>
                <a:ahLst/>
                <a:cxnLst>
                  <a:cxn ang="0">
                    <a:pos x="0" y="9525"/>
                  </a:cxn>
                  <a:cxn ang="0">
                    <a:pos x="14287" y="0"/>
                  </a:cxn>
                  <a:cxn ang="0">
                    <a:pos x="139700" y="203200"/>
                  </a:cxn>
                  <a:cxn ang="0">
                    <a:pos x="139700" y="203200"/>
                  </a:cxn>
                  <a:cxn ang="0">
                    <a:pos x="144462" y="209550"/>
                  </a:cxn>
                  <a:cxn ang="0">
                    <a:pos x="149225" y="211137"/>
                  </a:cxn>
                  <a:cxn ang="0">
                    <a:pos x="155575" y="212725"/>
                  </a:cxn>
                  <a:cxn ang="0">
                    <a:pos x="161925" y="215900"/>
                  </a:cxn>
                  <a:cxn ang="0">
                    <a:pos x="161925" y="215900"/>
                  </a:cxn>
                  <a:cxn ang="0">
                    <a:pos x="160337" y="215900"/>
                  </a:cxn>
                  <a:cxn ang="0">
                    <a:pos x="160337" y="215900"/>
                  </a:cxn>
                  <a:cxn ang="0">
                    <a:pos x="150812" y="219075"/>
                  </a:cxn>
                  <a:cxn ang="0">
                    <a:pos x="139700" y="219075"/>
                  </a:cxn>
                  <a:cxn ang="0">
                    <a:pos x="131762" y="215900"/>
                  </a:cxn>
                  <a:cxn ang="0">
                    <a:pos x="125412" y="209550"/>
                  </a:cxn>
                  <a:cxn ang="0">
                    <a:pos x="0" y="9525"/>
                  </a:cxn>
                </a:cxnLst>
                <a:rect l="0" t="0" r="0" b="0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6" name="Freeform 185"/>
            <p:cNvSpPr>
              <a:spLocks noEditPoints="1"/>
            </p:cNvSpPr>
            <p:nvPr/>
          </p:nvSpPr>
          <p:spPr>
            <a:xfrm>
              <a:off x="4706" y="3017"/>
              <a:ext cx="315" cy="242"/>
            </a:xfrm>
            <a:custGeom>
              <a:avLst/>
              <a:gdLst/>
              <a:ahLst/>
              <a:cxnLst>
                <a:cxn ang="0">
                  <a:pos x="310" y="95"/>
                </a:cxn>
                <a:cxn ang="0">
                  <a:pos x="262" y="37"/>
                </a:cxn>
                <a:cxn ang="0">
                  <a:pos x="247" y="85"/>
                </a:cxn>
                <a:cxn ang="0">
                  <a:pos x="277" y="97"/>
                </a:cxn>
                <a:cxn ang="0">
                  <a:pos x="282" y="137"/>
                </a:cxn>
                <a:cxn ang="0">
                  <a:pos x="247" y="157"/>
                </a:cxn>
                <a:cxn ang="0">
                  <a:pos x="282" y="180"/>
                </a:cxn>
                <a:cxn ang="0">
                  <a:pos x="312" y="145"/>
                </a:cxn>
                <a:cxn ang="0">
                  <a:pos x="247" y="30"/>
                </a:cxn>
                <a:cxn ang="0">
                  <a:pos x="100" y="2"/>
                </a:cxn>
                <a:cxn ang="0">
                  <a:pos x="105" y="12"/>
                </a:cxn>
                <a:cxn ang="0">
                  <a:pos x="115" y="32"/>
                </a:cxn>
                <a:cxn ang="0">
                  <a:pos x="100" y="50"/>
                </a:cxn>
                <a:cxn ang="0">
                  <a:pos x="100" y="210"/>
                </a:cxn>
                <a:cxn ang="0">
                  <a:pos x="147" y="205"/>
                </a:cxn>
                <a:cxn ang="0">
                  <a:pos x="197" y="190"/>
                </a:cxn>
                <a:cxn ang="0">
                  <a:pos x="247" y="157"/>
                </a:cxn>
                <a:cxn ang="0">
                  <a:pos x="230" y="155"/>
                </a:cxn>
                <a:cxn ang="0">
                  <a:pos x="215" y="105"/>
                </a:cxn>
                <a:cxn ang="0">
                  <a:pos x="237" y="87"/>
                </a:cxn>
                <a:cxn ang="0">
                  <a:pos x="100" y="2"/>
                </a:cxn>
                <a:cxn ang="0">
                  <a:pos x="82" y="22"/>
                </a:cxn>
                <a:cxn ang="0">
                  <a:pos x="100" y="2"/>
                </a:cxn>
                <a:cxn ang="0">
                  <a:pos x="100" y="240"/>
                </a:cxn>
                <a:cxn ang="0">
                  <a:pos x="95" y="212"/>
                </a:cxn>
                <a:cxn ang="0">
                  <a:pos x="82" y="242"/>
                </a:cxn>
                <a:cxn ang="0">
                  <a:pos x="92" y="180"/>
                </a:cxn>
                <a:cxn ang="0">
                  <a:pos x="82" y="80"/>
                </a:cxn>
                <a:cxn ang="0">
                  <a:pos x="82" y="37"/>
                </a:cxn>
                <a:cxn ang="0">
                  <a:pos x="90" y="47"/>
                </a:cxn>
                <a:cxn ang="0">
                  <a:pos x="82" y="7"/>
                </a:cxn>
                <a:cxn ang="0">
                  <a:pos x="67" y="50"/>
                </a:cxn>
                <a:cxn ang="0">
                  <a:pos x="82" y="37"/>
                </a:cxn>
                <a:cxn ang="0">
                  <a:pos x="82" y="7"/>
                </a:cxn>
                <a:cxn ang="0">
                  <a:pos x="67" y="242"/>
                </a:cxn>
                <a:cxn ang="0">
                  <a:pos x="67" y="230"/>
                </a:cxn>
                <a:cxn ang="0">
                  <a:pos x="82" y="80"/>
                </a:cxn>
                <a:cxn ang="0">
                  <a:pos x="57" y="172"/>
                </a:cxn>
                <a:cxn ang="0">
                  <a:pos x="67" y="147"/>
                </a:cxn>
                <a:cxn ang="0">
                  <a:pos x="65" y="117"/>
                </a:cxn>
                <a:cxn ang="0">
                  <a:pos x="57" y="97"/>
                </a:cxn>
                <a:cxn ang="0">
                  <a:pos x="82" y="80"/>
                </a:cxn>
                <a:cxn ang="0">
                  <a:pos x="42" y="27"/>
                </a:cxn>
                <a:cxn ang="0">
                  <a:pos x="5" y="100"/>
                </a:cxn>
                <a:cxn ang="0">
                  <a:pos x="20" y="220"/>
                </a:cxn>
                <a:cxn ang="0">
                  <a:pos x="57" y="242"/>
                </a:cxn>
                <a:cxn ang="0">
                  <a:pos x="55" y="227"/>
                </a:cxn>
                <a:cxn ang="0">
                  <a:pos x="42" y="185"/>
                </a:cxn>
                <a:cxn ang="0">
                  <a:pos x="57" y="162"/>
                </a:cxn>
                <a:cxn ang="0">
                  <a:pos x="32" y="162"/>
                </a:cxn>
                <a:cxn ang="0">
                  <a:pos x="17" y="135"/>
                </a:cxn>
                <a:cxn ang="0">
                  <a:pos x="35" y="107"/>
                </a:cxn>
                <a:cxn ang="0">
                  <a:pos x="57" y="97"/>
                </a:cxn>
                <a:cxn ang="0">
                  <a:pos x="35" y="80"/>
                </a:cxn>
                <a:cxn ang="0">
                  <a:pos x="35" y="60"/>
                </a:cxn>
              </a:cxnLst>
              <a:rect l="0" t="0" r="0" b="0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7" name="组合 199"/>
            <p:cNvGrpSpPr/>
            <p:nvPr/>
          </p:nvGrpSpPr>
          <p:grpSpPr>
            <a:xfrm>
              <a:off x="7496" y="4679"/>
              <a:ext cx="417" cy="527"/>
              <a:chOff x="3665538" y="3100388"/>
              <a:chExt cx="265113" cy="334963"/>
            </a:xfrm>
          </p:grpSpPr>
          <p:sp>
            <p:nvSpPr>
              <p:cNvPr id="7368" name="Freeform 186"/>
              <p:cNvSpPr/>
              <p:nvPr/>
            </p:nvSpPr>
            <p:spPr>
              <a:xfrm>
                <a:off x="3665538" y="3109913"/>
                <a:ext cx="252413" cy="325438"/>
              </a:xfrm>
              <a:custGeom>
                <a:avLst/>
                <a:gdLst/>
                <a:ahLst/>
                <a:cxnLst>
                  <a:cxn ang="0">
                    <a:pos x="252413" y="57150"/>
                  </a:cxn>
                  <a:cxn ang="0">
                    <a:pos x="239712" y="50800"/>
                  </a:cxn>
                  <a:cxn ang="0">
                    <a:pos x="88900" y="293687"/>
                  </a:cxn>
                  <a:cxn ang="0">
                    <a:pos x="88900" y="293687"/>
                  </a:cxn>
                  <a:cxn ang="0">
                    <a:pos x="84137" y="300037"/>
                  </a:cxn>
                  <a:cxn ang="0">
                    <a:pos x="79375" y="303212"/>
                  </a:cxn>
                  <a:cxn ang="0">
                    <a:pos x="73025" y="306387"/>
                  </a:cxn>
                  <a:cxn ang="0">
                    <a:pos x="65087" y="307975"/>
                  </a:cxn>
                  <a:cxn ang="0">
                    <a:pos x="58737" y="309562"/>
                  </a:cxn>
                  <a:cxn ang="0">
                    <a:pos x="49212" y="307975"/>
                  </a:cxn>
                  <a:cxn ang="0">
                    <a:pos x="42862" y="306387"/>
                  </a:cxn>
                  <a:cxn ang="0">
                    <a:pos x="34925" y="303212"/>
                  </a:cxn>
                  <a:cxn ang="0">
                    <a:pos x="34925" y="303212"/>
                  </a:cxn>
                  <a:cxn ang="0">
                    <a:pos x="28575" y="296862"/>
                  </a:cxn>
                  <a:cxn ang="0">
                    <a:pos x="23812" y="293687"/>
                  </a:cxn>
                  <a:cxn ang="0">
                    <a:pos x="19050" y="285750"/>
                  </a:cxn>
                  <a:cxn ang="0">
                    <a:pos x="15875" y="277812"/>
                  </a:cxn>
                  <a:cxn ang="0">
                    <a:pos x="15875" y="271462"/>
                  </a:cxn>
                  <a:cxn ang="0">
                    <a:pos x="15875" y="263525"/>
                  </a:cxn>
                  <a:cxn ang="0">
                    <a:pos x="17462" y="257175"/>
                  </a:cxn>
                  <a:cxn ang="0">
                    <a:pos x="19050" y="249237"/>
                  </a:cxn>
                  <a:cxn ang="0">
                    <a:pos x="169862" y="6350"/>
                  </a:cxn>
                  <a:cxn ang="0">
                    <a:pos x="158750" y="0"/>
                  </a:cxn>
                  <a:cxn ang="0">
                    <a:pos x="6350" y="246062"/>
                  </a:cxn>
                  <a:cxn ang="0">
                    <a:pos x="6350" y="246062"/>
                  </a:cxn>
                  <a:cxn ang="0">
                    <a:pos x="3175" y="254000"/>
                  </a:cxn>
                  <a:cxn ang="0">
                    <a:pos x="0" y="265112"/>
                  </a:cxn>
                  <a:cxn ang="0">
                    <a:pos x="0" y="273050"/>
                  </a:cxn>
                  <a:cxn ang="0">
                    <a:pos x="3175" y="284162"/>
                  </a:cxn>
                  <a:cxn ang="0">
                    <a:pos x="4762" y="293687"/>
                  </a:cxn>
                  <a:cxn ang="0">
                    <a:pos x="11112" y="301625"/>
                  </a:cxn>
                  <a:cxn ang="0">
                    <a:pos x="17462" y="309562"/>
                  </a:cxn>
                  <a:cxn ang="0">
                    <a:pos x="25400" y="315912"/>
                  </a:cxn>
                  <a:cxn ang="0">
                    <a:pos x="25400" y="315912"/>
                  </a:cxn>
                  <a:cxn ang="0">
                    <a:pos x="36512" y="320675"/>
                  </a:cxn>
                  <a:cxn ang="0">
                    <a:pos x="47625" y="322262"/>
                  </a:cxn>
                  <a:cxn ang="0">
                    <a:pos x="55562" y="325438"/>
                  </a:cxn>
                  <a:cxn ang="0">
                    <a:pos x="66675" y="325438"/>
                  </a:cxn>
                  <a:cxn ang="0">
                    <a:pos x="76200" y="320675"/>
                  </a:cxn>
                  <a:cxn ang="0">
                    <a:pos x="84137" y="315912"/>
                  </a:cxn>
                  <a:cxn ang="0">
                    <a:pos x="92075" y="309562"/>
                  </a:cxn>
                  <a:cxn ang="0">
                    <a:pos x="98425" y="303212"/>
                  </a:cxn>
                  <a:cxn ang="0">
                    <a:pos x="252413" y="57150"/>
                  </a:cxn>
                </a:cxnLst>
                <a:rect l="0" t="0" r="0" b="0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9" name="Freeform 187"/>
              <p:cNvSpPr/>
              <p:nvPr/>
            </p:nvSpPr>
            <p:spPr>
              <a:xfrm>
                <a:off x="3808413" y="3100388"/>
                <a:ext cx="122238" cy="82550"/>
              </a:xfrm>
              <a:custGeom>
                <a:avLst/>
                <a:gdLst/>
                <a:ahLst/>
                <a:cxnLst>
                  <a:cxn ang="0">
                    <a:pos x="119062" y="79375"/>
                  </a:cxn>
                  <a:cxn ang="0">
                    <a:pos x="119062" y="79375"/>
                  </a:cxn>
                  <a:cxn ang="0">
                    <a:pos x="117475" y="80962"/>
                  </a:cxn>
                  <a:cxn ang="0">
                    <a:pos x="112712" y="82550"/>
                  </a:cxn>
                  <a:cxn ang="0">
                    <a:pos x="109537" y="82550"/>
                  </a:cxn>
                  <a:cxn ang="0">
                    <a:pos x="106362" y="80962"/>
                  </a:cxn>
                  <a:cxn ang="0">
                    <a:pos x="3175" y="19050"/>
                  </a:cxn>
                  <a:cxn ang="0">
                    <a:pos x="3175" y="19050"/>
                  </a:cxn>
                  <a:cxn ang="0">
                    <a:pos x="0" y="14287"/>
                  </a:cxn>
                  <a:cxn ang="0">
                    <a:pos x="0" y="12700"/>
                  </a:cxn>
                  <a:cxn ang="0">
                    <a:pos x="0" y="7937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1587" y="1587"/>
                  </a:cxn>
                  <a:cxn ang="0">
                    <a:pos x="6350" y="0"/>
                  </a:cxn>
                  <a:cxn ang="0">
                    <a:pos x="9525" y="0"/>
                  </a:cxn>
                  <a:cxn ang="0">
                    <a:pos x="12700" y="1587"/>
                  </a:cxn>
                  <a:cxn ang="0">
                    <a:pos x="117475" y="66675"/>
                  </a:cxn>
                  <a:cxn ang="0">
                    <a:pos x="117475" y="66675"/>
                  </a:cxn>
                  <a:cxn ang="0">
                    <a:pos x="119062" y="68262"/>
                  </a:cxn>
                  <a:cxn ang="0">
                    <a:pos x="122238" y="73025"/>
                  </a:cxn>
                  <a:cxn ang="0">
                    <a:pos x="122238" y="74612"/>
                  </a:cxn>
                  <a:cxn ang="0">
                    <a:pos x="119062" y="79375"/>
                  </a:cxn>
                  <a:cxn ang="0">
                    <a:pos x="119062" y="79375"/>
                  </a:cxn>
                </a:cxnLst>
                <a:rect l="0" t="0" r="0" b="0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0" name="Freeform 188"/>
              <p:cNvSpPr/>
              <p:nvPr/>
            </p:nvSpPr>
            <p:spPr>
              <a:xfrm>
                <a:off x="3708401" y="3168650"/>
                <a:ext cx="173038" cy="234950"/>
              </a:xfrm>
              <a:custGeom>
                <a:avLst/>
                <a:gdLst/>
                <a:ahLst/>
                <a:cxnLst>
                  <a:cxn ang="0">
                    <a:pos x="173038" y="7937"/>
                  </a:cxn>
                  <a:cxn ang="0">
                    <a:pos x="157162" y="0"/>
                  </a:cxn>
                  <a:cxn ang="0">
                    <a:pos x="23812" y="217487"/>
                  </a:cxn>
                  <a:cxn ang="0">
                    <a:pos x="23812" y="217487"/>
                  </a:cxn>
                  <a:cxn ang="0">
                    <a:pos x="19050" y="220662"/>
                  </a:cxn>
                  <a:cxn ang="0">
                    <a:pos x="12700" y="225425"/>
                  </a:cxn>
                  <a:cxn ang="0">
                    <a:pos x="6350" y="227012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1112" y="234950"/>
                  </a:cxn>
                  <a:cxn ang="0">
                    <a:pos x="22225" y="234950"/>
                  </a:cxn>
                  <a:cxn ang="0">
                    <a:pos x="33337" y="230187"/>
                  </a:cxn>
                  <a:cxn ang="0">
                    <a:pos x="39687" y="223837"/>
                  </a:cxn>
                  <a:cxn ang="0">
                    <a:pos x="173038" y="7937"/>
                  </a:cxn>
                </a:cxnLst>
                <a:rect l="0" t="0" r="0" b="0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1" name="Freeform 189"/>
            <p:cNvSpPr>
              <a:spLocks noEditPoints="1"/>
            </p:cNvSpPr>
            <p:nvPr/>
          </p:nvSpPr>
          <p:spPr>
            <a:xfrm>
              <a:off x="5451" y="7224"/>
              <a:ext cx="342" cy="367"/>
            </a:xfrm>
            <a:custGeom>
              <a:avLst/>
              <a:gdLst/>
              <a:ahLst/>
              <a:cxnLst>
                <a:cxn ang="0">
                  <a:pos x="267" y="170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2" y="277"/>
                </a:cxn>
                <a:cxn ang="0">
                  <a:pos x="287" y="295"/>
                </a:cxn>
                <a:cxn ang="0">
                  <a:pos x="257" y="95"/>
                </a:cxn>
                <a:cxn ang="0">
                  <a:pos x="287" y="47"/>
                </a:cxn>
                <a:cxn ang="0">
                  <a:pos x="292" y="60"/>
                </a:cxn>
                <a:cxn ang="0">
                  <a:pos x="257" y="95"/>
                </a:cxn>
                <a:cxn ang="0">
                  <a:pos x="285" y="170"/>
                </a:cxn>
                <a:cxn ang="0">
                  <a:pos x="335" y="162"/>
                </a:cxn>
                <a:cxn ang="0">
                  <a:pos x="340" y="175"/>
                </a:cxn>
                <a:cxn ang="0">
                  <a:pos x="285" y="175"/>
                </a:cxn>
                <a:cxn ang="0">
                  <a:pos x="172" y="75"/>
                </a:cxn>
                <a:cxn ang="0">
                  <a:pos x="257" y="127"/>
                </a:cxn>
                <a:cxn ang="0">
                  <a:pos x="225" y="250"/>
                </a:cxn>
                <a:cxn ang="0">
                  <a:pos x="210" y="355"/>
                </a:cxn>
                <a:cxn ang="0">
                  <a:pos x="172" y="285"/>
                </a:cxn>
                <a:cxn ang="0">
                  <a:pos x="207" y="240"/>
                </a:cxn>
                <a:cxn ang="0">
                  <a:pos x="237" y="210"/>
                </a:cxn>
                <a:cxn ang="0">
                  <a:pos x="247" y="155"/>
                </a:cxn>
                <a:cxn ang="0">
                  <a:pos x="227" y="117"/>
                </a:cxn>
                <a:cxn ang="0">
                  <a:pos x="172" y="95"/>
                </a:cxn>
                <a:cxn ang="0">
                  <a:pos x="250" y="77"/>
                </a:cxn>
                <a:cxn ang="0">
                  <a:pos x="250" y="90"/>
                </a:cxn>
                <a:cxn ang="0">
                  <a:pos x="257" y="247"/>
                </a:cxn>
                <a:cxn ang="0">
                  <a:pos x="247" y="252"/>
                </a:cxn>
                <a:cxn ang="0">
                  <a:pos x="257" y="247"/>
                </a:cxn>
                <a:cxn ang="0">
                  <a:pos x="180" y="2"/>
                </a:cxn>
                <a:cxn ang="0">
                  <a:pos x="180" y="57"/>
                </a:cxn>
                <a:cxn ang="0">
                  <a:pos x="167" y="367"/>
                </a:cxn>
                <a:cxn ang="0">
                  <a:pos x="122" y="342"/>
                </a:cxn>
                <a:cxn ang="0">
                  <a:pos x="102" y="230"/>
                </a:cxn>
                <a:cxn ang="0">
                  <a:pos x="102" y="107"/>
                </a:cxn>
                <a:cxn ang="0">
                  <a:pos x="172" y="75"/>
                </a:cxn>
                <a:cxn ang="0">
                  <a:pos x="142" y="100"/>
                </a:cxn>
                <a:cxn ang="0">
                  <a:pos x="112" y="127"/>
                </a:cxn>
                <a:cxn ang="0">
                  <a:pos x="100" y="170"/>
                </a:cxn>
                <a:cxn ang="0">
                  <a:pos x="135" y="232"/>
                </a:cxn>
                <a:cxn ang="0">
                  <a:pos x="140" y="242"/>
                </a:cxn>
                <a:cxn ang="0">
                  <a:pos x="172" y="367"/>
                </a:cxn>
                <a:cxn ang="0">
                  <a:pos x="172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5" y="260"/>
                </a:cxn>
                <a:cxn ang="0">
                  <a:pos x="87" y="247"/>
                </a:cxn>
                <a:cxn ang="0">
                  <a:pos x="87" y="95"/>
                </a:cxn>
                <a:cxn ang="0">
                  <a:pos x="95" y="77"/>
                </a:cxn>
                <a:cxn ang="0">
                  <a:pos x="87" y="210"/>
                </a:cxn>
                <a:cxn ang="0">
                  <a:pos x="82" y="147"/>
                </a:cxn>
                <a:cxn ang="0">
                  <a:pos x="87" y="75"/>
                </a:cxn>
                <a:cxn ang="0">
                  <a:pos x="82" y="90"/>
                </a:cxn>
                <a:cxn ang="0">
                  <a:pos x="52" y="50"/>
                </a:cxn>
                <a:cxn ang="0">
                  <a:pos x="87" y="75"/>
                </a:cxn>
                <a:cxn ang="0">
                  <a:pos x="65" y="290"/>
                </a:cxn>
                <a:cxn ang="0">
                  <a:pos x="52" y="290"/>
                </a:cxn>
                <a:cxn ang="0">
                  <a:pos x="82" y="247"/>
                </a:cxn>
                <a:cxn ang="0">
                  <a:pos x="10" y="162"/>
                </a:cxn>
                <a:cxn ang="0">
                  <a:pos x="57" y="162"/>
                </a:cxn>
                <a:cxn ang="0">
                  <a:pos x="52" y="180"/>
                </a:cxn>
                <a:cxn ang="0">
                  <a:pos x="0" y="170"/>
                </a:cxn>
                <a:cxn ang="0">
                  <a:pos x="10" y="162"/>
                </a:cxn>
              </a:cxnLst>
              <a:rect l="0" t="0" r="0" b="0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72" name="组合 217"/>
            <p:cNvGrpSpPr/>
            <p:nvPr/>
          </p:nvGrpSpPr>
          <p:grpSpPr>
            <a:xfrm>
              <a:off x="5943" y="4402"/>
              <a:ext cx="252" cy="402"/>
              <a:chOff x="2679701" y="2924175"/>
              <a:chExt cx="160337" cy="255588"/>
            </a:xfrm>
          </p:grpSpPr>
          <p:sp>
            <p:nvSpPr>
              <p:cNvPr id="7373" name="Freeform 190"/>
              <p:cNvSpPr/>
              <p:nvPr/>
            </p:nvSpPr>
            <p:spPr>
              <a:xfrm>
                <a:off x="2770188" y="3103563"/>
                <a:ext cx="57150" cy="57150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0" y="34925"/>
                  </a:cxn>
                  <a:cxn ang="0">
                    <a:pos x="3175" y="42862"/>
                  </a:cxn>
                  <a:cxn ang="0">
                    <a:pos x="12700" y="52387"/>
                  </a:cxn>
                  <a:cxn ang="0">
                    <a:pos x="20637" y="57150"/>
                  </a:cxn>
                  <a:cxn ang="0">
                    <a:pos x="33337" y="57150"/>
                  </a:cxn>
                  <a:cxn ang="0">
                    <a:pos x="33337" y="57150"/>
                  </a:cxn>
                  <a:cxn ang="0">
                    <a:pos x="44450" y="52387"/>
                  </a:cxn>
                  <a:cxn ang="0">
                    <a:pos x="50800" y="46037"/>
                  </a:cxn>
                  <a:cxn ang="0">
                    <a:pos x="55562" y="34925"/>
                  </a:cxn>
                  <a:cxn ang="0">
                    <a:pos x="57150" y="23812"/>
                  </a:cxn>
                  <a:cxn ang="0">
                    <a:pos x="57150" y="23812"/>
                  </a:cxn>
                  <a:cxn ang="0">
                    <a:pos x="52387" y="12700"/>
                  </a:cxn>
                  <a:cxn ang="0">
                    <a:pos x="44450" y="4762"/>
                  </a:cxn>
                  <a:cxn ang="0">
                    <a:pos x="33337" y="0"/>
                  </a:cxn>
                  <a:cxn ang="0">
                    <a:pos x="22225" y="0"/>
                  </a:cxn>
                  <a:cxn ang="0">
                    <a:pos x="22225" y="0"/>
                  </a:cxn>
                  <a:cxn ang="0">
                    <a:pos x="12700" y="4762"/>
                  </a:cxn>
                  <a:cxn ang="0">
                    <a:pos x="6350" y="12700"/>
                  </a:cxn>
                  <a:cxn ang="0">
                    <a:pos x="1587" y="22225"/>
                  </a:cxn>
                  <a:cxn ang="0">
                    <a:pos x="0" y="34925"/>
                  </a:cxn>
                  <a:cxn ang="0">
                    <a:pos x="0" y="34925"/>
                  </a:cxn>
                </a:cxnLst>
                <a:rect l="0" t="0" r="0" b="0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" name="Freeform 191"/>
              <p:cNvSpPr/>
              <p:nvPr/>
            </p:nvSpPr>
            <p:spPr>
              <a:xfrm>
                <a:off x="2786063" y="2924175"/>
                <a:ext cx="53975" cy="192088"/>
              </a:xfrm>
              <a:custGeom>
                <a:avLst/>
                <a:gdLst/>
                <a:ahLst/>
                <a:cxnLst>
                  <a:cxn ang="0">
                    <a:pos x="0" y="192088"/>
                  </a:cxn>
                  <a:cxn ang="0">
                    <a:pos x="0" y="192088"/>
                  </a:cxn>
                  <a:cxn ang="0">
                    <a:pos x="33337" y="26987"/>
                  </a:cxn>
                  <a:cxn ang="0">
                    <a:pos x="33337" y="26987"/>
                  </a:cxn>
                  <a:cxn ang="0">
                    <a:pos x="42862" y="14287"/>
                  </a:cxn>
                  <a:cxn ang="0">
                    <a:pos x="49212" y="3175"/>
                  </a:cxn>
                  <a:cxn ang="0">
                    <a:pos x="53975" y="0"/>
                  </a:cxn>
                  <a:cxn ang="0">
                    <a:pos x="53975" y="0"/>
                  </a:cxn>
                  <a:cxn ang="0">
                    <a:pos x="49212" y="30162"/>
                  </a:cxn>
                  <a:cxn ang="0">
                    <a:pos x="39687" y="96837"/>
                  </a:cxn>
                  <a:cxn ang="0">
                    <a:pos x="22225" y="192088"/>
                  </a:cxn>
                  <a:cxn ang="0">
                    <a:pos x="0" y="192088"/>
                  </a:cxn>
                </a:cxnLst>
                <a:rect l="0" t="0" r="0" b="0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" name="Freeform 192"/>
              <p:cNvSpPr/>
              <p:nvPr/>
            </p:nvSpPr>
            <p:spPr>
              <a:xfrm>
                <a:off x="2679701" y="2954338"/>
                <a:ext cx="123825" cy="166688"/>
              </a:xfrm>
              <a:custGeom>
                <a:avLst/>
                <a:gdLst/>
                <a:ahLst/>
                <a:cxnLst>
                  <a:cxn ang="0">
                    <a:pos x="122237" y="155575"/>
                  </a:cxn>
                  <a:cxn ang="0">
                    <a:pos x="30162" y="20637"/>
                  </a:cxn>
                  <a:cxn ang="0">
                    <a:pos x="0" y="0"/>
                  </a:cxn>
                  <a:cxn ang="0">
                    <a:pos x="12700" y="31750"/>
                  </a:cxn>
                  <a:cxn ang="0">
                    <a:pos x="104775" y="166688"/>
                  </a:cxn>
                  <a:cxn ang="0">
                    <a:pos x="123825" y="155575"/>
                  </a:cxn>
                  <a:cxn ang="0">
                    <a:pos x="122237" y="155575"/>
                  </a:cxn>
                </a:cxnLst>
                <a:rect l="0" t="0" r="0" b="0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" name="Freeform 193"/>
              <p:cNvSpPr/>
              <p:nvPr/>
            </p:nvSpPr>
            <p:spPr>
              <a:xfrm>
                <a:off x="2798763" y="3149600"/>
                <a:ext cx="14288" cy="30163"/>
              </a:xfrm>
              <a:custGeom>
                <a:avLst/>
                <a:gdLst/>
                <a:ahLst/>
                <a:cxnLst>
                  <a:cxn ang="0">
                    <a:pos x="11112" y="3175"/>
                  </a:cxn>
                  <a:cxn ang="0">
                    <a:pos x="11112" y="3175"/>
                  </a:cxn>
                  <a:cxn ang="0">
                    <a:pos x="9525" y="0"/>
                  </a:cxn>
                  <a:cxn ang="0">
                    <a:pos x="4762" y="0"/>
                  </a:cxn>
                  <a:cxn ang="0">
                    <a:pos x="4762" y="0"/>
                  </a:cxn>
                  <a:cxn ang="0">
                    <a:pos x="0" y="1587"/>
                  </a:cxn>
                  <a:cxn ang="0">
                    <a:pos x="0" y="6350"/>
                  </a:cxn>
                  <a:cxn ang="0">
                    <a:pos x="4762" y="25400"/>
                  </a:cxn>
                  <a:cxn ang="0">
                    <a:pos x="4762" y="25400"/>
                  </a:cxn>
                  <a:cxn ang="0">
                    <a:pos x="4762" y="30163"/>
                  </a:cxn>
                  <a:cxn ang="0">
                    <a:pos x="9525" y="30163"/>
                  </a:cxn>
                  <a:cxn ang="0">
                    <a:pos x="9525" y="30163"/>
                  </a:cxn>
                  <a:cxn ang="0">
                    <a:pos x="14288" y="26987"/>
                  </a:cxn>
                  <a:cxn ang="0">
                    <a:pos x="14288" y="23812"/>
                  </a:cxn>
                  <a:cxn ang="0">
                    <a:pos x="11112" y="3175"/>
                  </a:cxn>
                </a:cxnLst>
                <a:rect l="0" t="0" r="0" b="0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7" name="Freeform 194"/>
            <p:cNvSpPr>
              <a:spLocks noEditPoints="1"/>
            </p:cNvSpPr>
            <p:nvPr/>
          </p:nvSpPr>
          <p:spPr>
            <a:xfrm>
              <a:off x="5916" y="2339"/>
              <a:ext cx="342" cy="372"/>
            </a:xfrm>
            <a:custGeom>
              <a:avLst/>
              <a:gdLst/>
              <a:ahLst/>
              <a:cxnLst>
                <a:cxn ang="0">
                  <a:pos x="262" y="172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0" y="280"/>
                </a:cxn>
                <a:cxn ang="0">
                  <a:pos x="285" y="295"/>
                </a:cxn>
                <a:cxn ang="0">
                  <a:pos x="257" y="95"/>
                </a:cxn>
                <a:cxn ang="0">
                  <a:pos x="285" y="47"/>
                </a:cxn>
                <a:cxn ang="0">
                  <a:pos x="290" y="65"/>
                </a:cxn>
                <a:cxn ang="0">
                  <a:pos x="257" y="95"/>
                </a:cxn>
                <a:cxn ang="0">
                  <a:pos x="280" y="172"/>
                </a:cxn>
                <a:cxn ang="0">
                  <a:pos x="332" y="162"/>
                </a:cxn>
                <a:cxn ang="0">
                  <a:pos x="337" y="180"/>
                </a:cxn>
                <a:cxn ang="0">
                  <a:pos x="285" y="180"/>
                </a:cxn>
                <a:cxn ang="0">
                  <a:pos x="172" y="77"/>
                </a:cxn>
                <a:cxn ang="0">
                  <a:pos x="257" y="127"/>
                </a:cxn>
                <a:cxn ang="0">
                  <a:pos x="222" y="250"/>
                </a:cxn>
                <a:cxn ang="0">
                  <a:pos x="210" y="360"/>
                </a:cxn>
                <a:cxn ang="0">
                  <a:pos x="172" y="287"/>
                </a:cxn>
                <a:cxn ang="0">
                  <a:pos x="202" y="240"/>
                </a:cxn>
                <a:cxn ang="0">
                  <a:pos x="237" y="210"/>
                </a:cxn>
                <a:cxn ang="0">
                  <a:pos x="242" y="155"/>
                </a:cxn>
                <a:cxn ang="0">
                  <a:pos x="222" y="117"/>
                </a:cxn>
                <a:cxn ang="0">
                  <a:pos x="172" y="97"/>
                </a:cxn>
                <a:cxn ang="0">
                  <a:pos x="250" y="82"/>
                </a:cxn>
                <a:cxn ang="0">
                  <a:pos x="250" y="95"/>
                </a:cxn>
                <a:cxn ang="0">
                  <a:pos x="257" y="247"/>
                </a:cxn>
                <a:cxn ang="0">
                  <a:pos x="247" y="257"/>
                </a:cxn>
                <a:cxn ang="0">
                  <a:pos x="257" y="247"/>
                </a:cxn>
                <a:cxn ang="0">
                  <a:pos x="175" y="2"/>
                </a:cxn>
                <a:cxn ang="0">
                  <a:pos x="175" y="57"/>
                </a:cxn>
                <a:cxn ang="0">
                  <a:pos x="165" y="372"/>
                </a:cxn>
                <a:cxn ang="0">
                  <a:pos x="122" y="342"/>
                </a:cxn>
                <a:cxn ang="0">
                  <a:pos x="97" y="232"/>
                </a:cxn>
                <a:cxn ang="0">
                  <a:pos x="100" y="107"/>
                </a:cxn>
                <a:cxn ang="0">
                  <a:pos x="172" y="77"/>
                </a:cxn>
                <a:cxn ang="0">
                  <a:pos x="142" y="102"/>
                </a:cxn>
                <a:cxn ang="0">
                  <a:pos x="107" y="127"/>
                </a:cxn>
                <a:cxn ang="0">
                  <a:pos x="95" y="172"/>
                </a:cxn>
                <a:cxn ang="0">
                  <a:pos x="132" y="237"/>
                </a:cxn>
                <a:cxn ang="0">
                  <a:pos x="137" y="245"/>
                </a:cxn>
                <a:cxn ang="0">
                  <a:pos x="172" y="372"/>
                </a:cxn>
                <a:cxn ang="0">
                  <a:pos x="170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0" y="265"/>
                </a:cxn>
                <a:cxn ang="0">
                  <a:pos x="85" y="247"/>
                </a:cxn>
                <a:cxn ang="0">
                  <a:pos x="85" y="95"/>
                </a:cxn>
                <a:cxn ang="0">
                  <a:pos x="90" y="82"/>
                </a:cxn>
                <a:cxn ang="0">
                  <a:pos x="85" y="212"/>
                </a:cxn>
                <a:cxn ang="0">
                  <a:pos x="77" y="152"/>
                </a:cxn>
                <a:cxn ang="0">
                  <a:pos x="85" y="75"/>
                </a:cxn>
                <a:cxn ang="0">
                  <a:pos x="77" y="95"/>
                </a:cxn>
                <a:cxn ang="0">
                  <a:pos x="50" y="50"/>
                </a:cxn>
                <a:cxn ang="0">
                  <a:pos x="85" y="75"/>
                </a:cxn>
                <a:cxn ang="0">
                  <a:pos x="60" y="290"/>
                </a:cxn>
                <a:cxn ang="0">
                  <a:pos x="50" y="290"/>
                </a:cxn>
                <a:cxn ang="0">
                  <a:pos x="77" y="250"/>
                </a:cxn>
                <a:cxn ang="0">
                  <a:pos x="10" y="162"/>
                </a:cxn>
                <a:cxn ang="0">
                  <a:pos x="57" y="165"/>
                </a:cxn>
                <a:cxn ang="0">
                  <a:pos x="50" y="180"/>
                </a:cxn>
                <a:cxn ang="0">
                  <a:pos x="0" y="172"/>
                </a:cxn>
                <a:cxn ang="0">
                  <a:pos x="10" y="162"/>
                </a:cxn>
              </a:cxnLst>
              <a:rect l="0" t="0" r="0" b="0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" name="原创设计师QQ598969553      _50"/>
          <p:cNvGrpSpPr>
            <a:grpSpLocks noChangeAspect="1"/>
          </p:cNvGrpSpPr>
          <p:nvPr/>
        </p:nvGrpSpPr>
        <p:grpSpPr>
          <a:xfrm>
            <a:off x="7848054" y="2069225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29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23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231" name="原创设计师QQ598969553      _52"/>
          <p:cNvSpPr>
            <a:spLocks noChangeAspect="1" noEditPoints="1"/>
          </p:cNvSpPr>
          <p:nvPr/>
        </p:nvSpPr>
        <p:spPr bwMode="auto">
          <a:xfrm>
            <a:off x="7749540" y="3236913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232" name="原创设计师QQ598969553      _54"/>
          <p:cNvSpPr txBox="1"/>
          <p:nvPr/>
        </p:nvSpPr>
        <p:spPr>
          <a:xfrm>
            <a:off x="8375015" y="2092325"/>
            <a:ext cx="1606550" cy="84613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233" name="原创设计师QQ598969553      _56"/>
          <p:cNvSpPr txBox="1"/>
          <p:nvPr/>
        </p:nvSpPr>
        <p:spPr>
          <a:xfrm>
            <a:off x="8273415" y="3267075"/>
            <a:ext cx="1606550" cy="84613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grpSp>
        <p:nvGrpSpPr>
          <p:cNvPr id="2" name="原创设计师QQ598969553      _50"/>
          <p:cNvGrpSpPr>
            <a:grpSpLocks noChangeAspect="1"/>
          </p:cNvGrpSpPr>
          <p:nvPr/>
        </p:nvGrpSpPr>
        <p:grpSpPr>
          <a:xfrm>
            <a:off x="2112734" y="2069860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3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4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5" name="原创设计师QQ598969553      _52"/>
          <p:cNvSpPr>
            <a:spLocks noChangeAspect="1" noEditPoints="1"/>
          </p:cNvSpPr>
          <p:nvPr/>
        </p:nvSpPr>
        <p:spPr bwMode="auto">
          <a:xfrm>
            <a:off x="2014220" y="3237548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6" name="原创设计师QQ598969553      _54"/>
          <p:cNvSpPr txBox="1"/>
          <p:nvPr/>
        </p:nvSpPr>
        <p:spPr>
          <a:xfrm>
            <a:off x="2639695" y="2092960"/>
            <a:ext cx="1606550" cy="84613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  <p:sp>
        <p:nvSpPr>
          <p:cNvPr id="7" name="原创设计师QQ598969553      _56"/>
          <p:cNvSpPr txBox="1"/>
          <p:nvPr/>
        </p:nvSpPr>
        <p:spPr>
          <a:xfrm>
            <a:off x="2538095" y="3267710"/>
            <a:ext cx="1606550" cy="84613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56438" y="2259754"/>
            <a:ext cx="1576916" cy="2288117"/>
            <a:chOff x="6592570" y="1964373"/>
            <a:chExt cx="1182687" cy="1716088"/>
          </a:xfrm>
          <a:solidFill>
            <a:srgbClr val="9CC136">
              <a:alpha val="77000"/>
            </a:srgb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6592570" y="2583498"/>
              <a:ext cx="1182687" cy="1096963"/>
            </a:xfrm>
            <a:custGeom>
              <a:avLst/>
              <a:gdLst>
                <a:gd name="T0" fmla="*/ 4 w 315"/>
                <a:gd name="T1" fmla="*/ 168 h 291"/>
                <a:gd name="T2" fmla="*/ 155 w 315"/>
                <a:gd name="T3" fmla="*/ 291 h 291"/>
                <a:gd name="T4" fmla="*/ 305 w 315"/>
                <a:gd name="T5" fmla="*/ 168 h 291"/>
                <a:gd name="T6" fmla="*/ 245 w 315"/>
                <a:gd name="T7" fmla="*/ 3 h 291"/>
                <a:gd name="T8" fmla="*/ 243 w 315"/>
                <a:gd name="T9" fmla="*/ 0 h 291"/>
                <a:gd name="T10" fmla="*/ 11 w 315"/>
                <a:gd name="T11" fmla="*/ 91 h 291"/>
                <a:gd name="T12" fmla="*/ 4 w 315"/>
                <a:gd name="T13" fmla="*/ 16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91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038658" y="1964373"/>
              <a:ext cx="200025" cy="207963"/>
            </a:xfrm>
            <a:custGeom>
              <a:avLst/>
              <a:gdLst>
                <a:gd name="T0" fmla="*/ 33 w 53"/>
                <a:gd name="T1" fmla="*/ 0 h 55"/>
                <a:gd name="T2" fmla="*/ 0 w 53"/>
                <a:gd name="T3" fmla="*/ 55 h 55"/>
                <a:gd name="T4" fmla="*/ 53 w 53"/>
                <a:gd name="T5" fmla="*/ 35 h 55"/>
                <a:gd name="T6" fmla="*/ 33 w 5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656070" y="2318385"/>
              <a:ext cx="827087" cy="539750"/>
            </a:xfrm>
            <a:custGeom>
              <a:avLst/>
              <a:gdLst>
                <a:gd name="T0" fmla="*/ 61 w 220"/>
                <a:gd name="T1" fmla="*/ 46 h 143"/>
                <a:gd name="T2" fmla="*/ 51 w 220"/>
                <a:gd name="T3" fmla="*/ 59 h 143"/>
                <a:gd name="T4" fmla="*/ 0 w 220"/>
                <a:gd name="T5" fmla="*/ 143 h 143"/>
                <a:gd name="T6" fmla="*/ 220 w 220"/>
                <a:gd name="T7" fmla="*/ 56 h 143"/>
                <a:gd name="T8" fmla="*/ 179 w 220"/>
                <a:gd name="T9" fmla="*/ 0 h 143"/>
                <a:gd name="T10" fmla="*/ 61 w 220"/>
                <a:gd name="T1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43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6903720" y="2167573"/>
              <a:ext cx="409575" cy="249238"/>
            </a:xfrm>
            <a:custGeom>
              <a:avLst/>
              <a:gdLst>
                <a:gd name="T0" fmla="*/ 94 w 109"/>
                <a:gd name="T1" fmla="*/ 0 h 66"/>
                <a:gd name="T2" fmla="*/ 29 w 109"/>
                <a:gd name="T3" fmla="*/ 25 h 66"/>
                <a:gd name="T4" fmla="*/ 0 w 109"/>
                <a:gd name="T5" fmla="*/ 66 h 66"/>
                <a:gd name="T6" fmla="*/ 109 w 109"/>
                <a:gd name="T7" fmla="*/ 23 h 66"/>
                <a:gd name="T8" fmla="*/ 94 w 10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6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98889" y="2240703"/>
            <a:ext cx="1593849" cy="2317751"/>
            <a:chOff x="4149408" y="1950085"/>
            <a:chExt cx="1195387" cy="1738313"/>
          </a:xfrm>
          <a:solidFill>
            <a:srgbClr val="FFCA82">
              <a:alpha val="77000"/>
            </a:srgb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4187508" y="2854960"/>
              <a:ext cx="1157287" cy="833438"/>
            </a:xfrm>
            <a:custGeom>
              <a:avLst/>
              <a:gdLst>
                <a:gd name="T0" fmla="*/ 149 w 308"/>
                <a:gd name="T1" fmla="*/ 221 h 221"/>
                <a:gd name="T2" fmla="*/ 303 w 308"/>
                <a:gd name="T3" fmla="*/ 95 h 221"/>
                <a:gd name="T4" fmla="*/ 290 w 308"/>
                <a:gd name="T5" fmla="*/ 0 h 221"/>
                <a:gd name="T6" fmla="*/ 0 w 308"/>
                <a:gd name="T7" fmla="*/ 114 h 221"/>
                <a:gd name="T8" fmla="*/ 149 w 308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21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462145" y="1950085"/>
              <a:ext cx="427037" cy="425450"/>
            </a:xfrm>
            <a:custGeom>
              <a:avLst/>
              <a:gdLst>
                <a:gd name="T0" fmla="*/ 73 w 114"/>
                <a:gd name="T1" fmla="*/ 0 h 113"/>
                <a:gd name="T2" fmla="*/ 0 w 114"/>
                <a:gd name="T3" fmla="*/ 113 h 113"/>
                <a:gd name="T4" fmla="*/ 114 w 114"/>
                <a:gd name="T5" fmla="*/ 68 h 113"/>
                <a:gd name="T6" fmla="*/ 73 w 114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3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149408" y="2458085"/>
              <a:ext cx="1104900" cy="766763"/>
            </a:xfrm>
            <a:custGeom>
              <a:avLst/>
              <a:gdLst>
                <a:gd name="T0" fmla="*/ 233 w 294"/>
                <a:gd name="T1" fmla="*/ 0 h 203"/>
                <a:gd name="T2" fmla="*/ 22 w 294"/>
                <a:gd name="T3" fmla="*/ 83 h 203"/>
                <a:gd name="T4" fmla="*/ 5 w 294"/>
                <a:gd name="T5" fmla="*/ 183 h 203"/>
                <a:gd name="T6" fmla="*/ 9 w 294"/>
                <a:gd name="T7" fmla="*/ 203 h 203"/>
                <a:gd name="T8" fmla="*/ 294 w 294"/>
                <a:gd name="T9" fmla="*/ 90 h 203"/>
                <a:gd name="T10" fmla="*/ 247 w 294"/>
                <a:gd name="T11" fmla="*/ 17 h 203"/>
                <a:gd name="T12" fmla="*/ 233 w 294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03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47833" y="2258060"/>
              <a:ext cx="762000" cy="460375"/>
            </a:xfrm>
            <a:custGeom>
              <a:avLst/>
              <a:gdLst>
                <a:gd name="T0" fmla="*/ 172 w 203"/>
                <a:gd name="T1" fmla="*/ 0 h 122"/>
                <a:gd name="T2" fmla="*/ 53 w 203"/>
                <a:gd name="T3" fmla="*/ 46 h 122"/>
                <a:gd name="T4" fmla="*/ 43 w 203"/>
                <a:gd name="T5" fmla="*/ 59 h 122"/>
                <a:gd name="T6" fmla="*/ 0 w 203"/>
                <a:gd name="T7" fmla="*/ 122 h 122"/>
                <a:gd name="T8" fmla="*/ 203 w 203"/>
                <a:gd name="T9" fmla="*/ 43 h 122"/>
                <a:gd name="T10" fmla="*/ 172 w 20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05922" y="2263987"/>
            <a:ext cx="1608667" cy="2360083"/>
            <a:chOff x="1904683" y="1967548"/>
            <a:chExt cx="1206500" cy="1770062"/>
          </a:xfrm>
          <a:solidFill>
            <a:srgbClr val="52C5C4">
              <a:alpha val="77000"/>
            </a:srgbClr>
          </a:solidFill>
        </p:grpSpPr>
        <p:sp>
          <p:nvSpPr>
            <p:cNvPr id="17" name="Freeform 13"/>
            <p:cNvSpPr/>
            <p:nvPr/>
          </p:nvSpPr>
          <p:spPr bwMode="auto">
            <a:xfrm>
              <a:off x="2066608" y="2292985"/>
              <a:ext cx="657225" cy="430213"/>
            </a:xfrm>
            <a:custGeom>
              <a:avLst/>
              <a:gdLst>
                <a:gd name="T0" fmla="*/ 61 w 175"/>
                <a:gd name="T1" fmla="*/ 33 h 114"/>
                <a:gd name="T2" fmla="*/ 30 w 175"/>
                <a:gd name="T3" fmla="*/ 74 h 114"/>
                <a:gd name="T4" fmla="*/ 0 w 175"/>
                <a:gd name="T5" fmla="*/ 114 h 114"/>
                <a:gd name="T6" fmla="*/ 175 w 175"/>
                <a:gd name="T7" fmla="*/ 45 h 114"/>
                <a:gd name="T8" fmla="*/ 145 w 175"/>
                <a:gd name="T9" fmla="*/ 0 h 114"/>
                <a:gd name="T10" fmla="*/ 61 w 175"/>
                <a:gd name="T1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14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904683" y="2515235"/>
              <a:ext cx="1206500" cy="1222375"/>
            </a:xfrm>
            <a:custGeom>
              <a:avLst/>
              <a:gdLst>
                <a:gd name="T0" fmla="*/ 7 w 321"/>
                <a:gd name="T1" fmla="*/ 199 h 324"/>
                <a:gd name="T2" fmla="*/ 159 w 321"/>
                <a:gd name="T3" fmla="*/ 324 h 324"/>
                <a:gd name="T4" fmla="*/ 312 w 321"/>
                <a:gd name="T5" fmla="*/ 199 h 324"/>
                <a:gd name="T6" fmla="*/ 250 w 321"/>
                <a:gd name="T7" fmla="*/ 31 h 324"/>
                <a:gd name="T8" fmla="*/ 225 w 321"/>
                <a:gd name="T9" fmla="*/ 0 h 324"/>
                <a:gd name="T10" fmla="*/ 36 w 321"/>
                <a:gd name="T11" fmla="*/ 74 h 324"/>
                <a:gd name="T12" fmla="*/ 7 w 321"/>
                <a:gd name="T13" fmla="*/ 19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24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407920" y="1967548"/>
              <a:ext cx="142875" cy="155575"/>
            </a:xfrm>
            <a:custGeom>
              <a:avLst/>
              <a:gdLst>
                <a:gd name="T0" fmla="*/ 24 w 38"/>
                <a:gd name="T1" fmla="*/ 0 h 41"/>
                <a:gd name="T2" fmla="*/ 0 w 38"/>
                <a:gd name="T3" fmla="*/ 41 h 41"/>
                <a:gd name="T4" fmla="*/ 38 w 38"/>
                <a:gd name="T5" fmla="*/ 26 h 41"/>
                <a:gd name="T6" fmla="*/ 24 w 3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311083" y="2145348"/>
              <a:ext cx="292100" cy="192088"/>
            </a:xfrm>
            <a:custGeom>
              <a:avLst/>
              <a:gdLst>
                <a:gd name="T0" fmla="*/ 65 w 78"/>
                <a:gd name="T1" fmla="*/ 0 h 51"/>
                <a:gd name="T2" fmla="*/ 24 w 78"/>
                <a:gd name="T3" fmla="*/ 16 h 51"/>
                <a:gd name="T4" fmla="*/ 0 w 78"/>
                <a:gd name="T5" fmla="*/ 51 h 51"/>
                <a:gd name="T6" fmla="*/ 78 w 78"/>
                <a:gd name="T7" fmla="*/ 21 h 51"/>
                <a:gd name="T8" fmla="*/ 65 w 7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2346325" y="2327910"/>
            <a:ext cx="939800" cy="0"/>
          </a:xfrm>
          <a:custGeom>
            <a:avLst/>
            <a:gdLst>
              <a:gd name="connsiteX0" fmla="*/ 704850 w 704850"/>
              <a:gd name="connsiteY0" fmla="*/ 0 h 0"/>
              <a:gd name="connsiteX1" fmla="*/ 0 w 704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solidFill>
            <a:srgbClr val="52C5C4">
              <a:alpha val="77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54222" y="207396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1845945" y="265811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27502" y="24092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1642745" y="304419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83662" y="280548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2890773" y="3662970"/>
            <a:ext cx="861695" cy="497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35" name="矩形 34"/>
          <p:cNvSpPr/>
          <p:nvPr/>
        </p:nvSpPr>
        <p:spPr>
          <a:xfrm>
            <a:off x="5912558" y="3844997"/>
            <a:ext cx="861695" cy="497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37" name="矩形 36"/>
          <p:cNvSpPr/>
          <p:nvPr/>
        </p:nvSpPr>
        <p:spPr>
          <a:xfrm>
            <a:off x="9129013" y="3642650"/>
            <a:ext cx="861695" cy="497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59%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5178425" y="246507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4985385" y="296291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863465" y="355219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39662" y="218572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43" name="矩形 42"/>
          <p:cNvSpPr/>
          <p:nvPr/>
        </p:nvSpPr>
        <p:spPr>
          <a:xfrm>
            <a:off x="4534862" y="269372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45" name="矩形 44"/>
          <p:cNvSpPr/>
          <p:nvPr/>
        </p:nvSpPr>
        <p:spPr>
          <a:xfrm>
            <a:off x="4626302" y="32728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46" name="任意多边形 45"/>
          <p:cNvSpPr/>
          <p:nvPr/>
        </p:nvSpPr>
        <p:spPr>
          <a:xfrm>
            <a:off x="8063865" y="2383790"/>
            <a:ext cx="1422400" cy="0"/>
          </a:xfrm>
          <a:custGeom>
            <a:avLst/>
            <a:gdLst>
              <a:gd name="connsiteX0" fmla="*/ 1066800 w 1066800"/>
              <a:gd name="connsiteY0" fmla="*/ 0 h 0"/>
              <a:gd name="connsiteX1" fmla="*/ 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8246745" y="2708910"/>
            <a:ext cx="1107440" cy="0"/>
          </a:xfrm>
          <a:custGeom>
            <a:avLst/>
            <a:gdLst>
              <a:gd name="connsiteX0" fmla="*/ 830580 w 830580"/>
              <a:gd name="connsiteY0" fmla="*/ 0 h 0"/>
              <a:gd name="connsiteX1" fmla="*/ 0 w 830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7840345" y="3196590"/>
            <a:ext cx="1270000" cy="0"/>
          </a:xfrm>
          <a:custGeom>
            <a:avLst/>
            <a:gdLst>
              <a:gd name="connsiteX0" fmla="*/ 952500 w 952500"/>
              <a:gd name="connsiteY0" fmla="*/ 0 h 0"/>
              <a:gd name="connsiteX1" fmla="*/ 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080702" y="21044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77" name="矩形 76"/>
          <p:cNvSpPr/>
          <p:nvPr/>
        </p:nvSpPr>
        <p:spPr>
          <a:xfrm>
            <a:off x="7938462" y="24600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78" name="矩形 77"/>
          <p:cNvSpPr/>
          <p:nvPr/>
        </p:nvSpPr>
        <p:spPr>
          <a:xfrm>
            <a:off x="7674302" y="29172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  <p:sp>
        <p:nvSpPr>
          <p:cNvPr id="79" name="文本框 66"/>
          <p:cNvSpPr txBox="1">
            <a:spLocks noChangeArrowheads="1"/>
          </p:cNvSpPr>
          <p:nvPr/>
        </p:nvSpPr>
        <p:spPr bwMode="auto">
          <a:xfrm>
            <a:off x="2727874" y="5262887"/>
            <a:ext cx="6914289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35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temporLorem ipsum doloror amet consectetur adipisicing elit sed do eiusmod tempor</a:t>
            </a:r>
          </a:p>
          <a:p>
            <a:pPr algn="ctr"/>
            <a:endParaRPr lang="en-US" altLang="zh-CN" sz="935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06746" y="4967993"/>
            <a:ext cx="197802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600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12290" y="356552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11099" name="椭圆 11098"/>
          <p:cNvSpPr/>
          <p:nvPr/>
        </p:nvSpPr>
        <p:spPr>
          <a:xfrm>
            <a:off x="3639820" y="1756872"/>
            <a:ext cx="756850" cy="75685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5654040" y="1756872"/>
            <a:ext cx="756850" cy="75685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7612706" y="1705939"/>
            <a:ext cx="756850" cy="75685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101" name="十字形 11100"/>
          <p:cNvSpPr/>
          <p:nvPr/>
        </p:nvSpPr>
        <p:spPr>
          <a:xfrm>
            <a:off x="4861410" y="1853567"/>
            <a:ext cx="483520" cy="483520"/>
          </a:xfrm>
          <a:prstGeom prst="plus">
            <a:avLst>
              <a:gd name="adj" fmla="val 415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102" name="等于号 11101"/>
          <p:cNvSpPr/>
          <p:nvPr/>
        </p:nvSpPr>
        <p:spPr>
          <a:xfrm>
            <a:off x="6795898" y="1974811"/>
            <a:ext cx="431800" cy="260648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0" name="Freeform 291"/>
          <p:cNvSpPr>
            <a:spLocks noEditPoints="1"/>
          </p:cNvSpPr>
          <p:nvPr/>
        </p:nvSpPr>
        <p:spPr bwMode="auto">
          <a:xfrm>
            <a:off x="3892396" y="1974811"/>
            <a:ext cx="251698" cy="253896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1" name="Freeform 14"/>
          <p:cNvSpPr>
            <a:spLocks noEditPoints="1"/>
          </p:cNvSpPr>
          <p:nvPr/>
        </p:nvSpPr>
        <p:spPr bwMode="auto">
          <a:xfrm>
            <a:off x="7895943" y="1987791"/>
            <a:ext cx="190375" cy="21507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2" name="Freeform 91"/>
          <p:cNvSpPr>
            <a:spLocks noEditPoints="1"/>
          </p:cNvSpPr>
          <p:nvPr/>
        </p:nvSpPr>
        <p:spPr bwMode="auto">
          <a:xfrm>
            <a:off x="5899717" y="2003234"/>
            <a:ext cx="265496" cy="21507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1991360" y="2995930"/>
            <a:ext cx="2740660" cy="307975"/>
          </a:xfrm>
          <a:prstGeom prst="rect">
            <a:avLst/>
          </a:prstGeom>
          <a:solidFill>
            <a:srgbClr val="52C5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</a:p>
        </p:txBody>
      </p:sp>
      <p:sp>
        <p:nvSpPr>
          <p:cNvPr id="218" name="矩形 217"/>
          <p:cNvSpPr/>
          <p:nvPr/>
        </p:nvSpPr>
        <p:spPr>
          <a:xfrm>
            <a:off x="7156450" y="3053080"/>
            <a:ext cx="2740660" cy="307975"/>
          </a:xfrm>
          <a:prstGeom prst="rect">
            <a:avLst/>
          </a:prstGeom>
          <a:solidFill>
            <a:srgbClr val="9CC1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</a:p>
        </p:txBody>
      </p:sp>
      <p:sp>
        <p:nvSpPr>
          <p:cNvPr id="222" name="矩形 221"/>
          <p:cNvSpPr/>
          <p:nvPr/>
        </p:nvSpPr>
        <p:spPr>
          <a:xfrm>
            <a:off x="2013585" y="4494530"/>
            <a:ext cx="2740660" cy="307975"/>
          </a:xfrm>
          <a:prstGeom prst="rect">
            <a:avLst/>
          </a:prstGeom>
          <a:solidFill>
            <a:srgbClr val="FF6D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</a:p>
        </p:txBody>
      </p:sp>
      <p:sp>
        <p:nvSpPr>
          <p:cNvPr id="226" name="矩形 225"/>
          <p:cNvSpPr/>
          <p:nvPr/>
        </p:nvSpPr>
        <p:spPr>
          <a:xfrm>
            <a:off x="7178675" y="4551680"/>
            <a:ext cx="2740660" cy="307975"/>
          </a:xfrm>
          <a:prstGeom prst="rect">
            <a:avLst/>
          </a:prstGeom>
          <a:solidFill>
            <a:srgbClr val="FFCA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12290" y="517398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39915" y="356552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17690" y="517398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206.pptx"/>
</p:tagLst>
</file>

<file path=ppt/theme/theme1.xml><?xml version="1.0" encoding="utf-8"?>
<a:theme xmlns:a="http://schemas.openxmlformats.org/drawingml/2006/main" name="www.2ppt.co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宽屏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Batang</vt:lpstr>
      <vt:lpstr>华文细黑</vt:lpstr>
      <vt:lpstr>宋体</vt:lpstr>
      <vt:lpstr>微软雅黑</vt:lpstr>
      <vt:lpstr>字体管家娜娜体</vt:lpstr>
      <vt:lpstr>Algerian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2021-07-22T06:16:00Z</dcterms:created>
  <dcterms:modified xsi:type="dcterms:W3CDTF">2023-01-10T05:39:23Z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A200A76A51B4421486CA0E043AE30AAE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