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363" r:id="rId2"/>
    <p:sldId id="405" r:id="rId3"/>
    <p:sldId id="369" r:id="rId4"/>
    <p:sldId id="370" r:id="rId5"/>
    <p:sldId id="291" r:id="rId6"/>
    <p:sldId id="327" r:id="rId7"/>
    <p:sldId id="333" r:id="rId8"/>
    <p:sldId id="334" r:id="rId9"/>
    <p:sldId id="336" r:id="rId10"/>
    <p:sldId id="337" r:id="rId11"/>
    <p:sldId id="338" r:id="rId12"/>
    <p:sldId id="320" r:id="rId13"/>
    <p:sldId id="316" r:id="rId14"/>
    <p:sldId id="349" r:id="rId15"/>
    <p:sldId id="296" r:id="rId16"/>
    <p:sldId id="262" r:id="rId17"/>
    <p:sldId id="272" r:id="rId18"/>
    <p:sldId id="283" r:id="rId19"/>
    <p:sldId id="300" r:id="rId20"/>
    <p:sldId id="324" r:id="rId21"/>
    <p:sldId id="318" r:id="rId22"/>
    <p:sldId id="399" r:id="rId23"/>
    <p:sldId id="297" r:id="rId24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78">
          <p15:clr>
            <a:srgbClr val="A4A3A4"/>
          </p15:clr>
        </p15:guide>
        <p15:guide id="2" pos="290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FF33CC"/>
    <a:srgbClr val="0000CC"/>
    <a:srgbClr val="FFFF99"/>
    <a:srgbClr val="99CC00"/>
    <a:srgbClr val="333300"/>
    <a:srgbClr val="FF00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60" autoAdjust="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1978"/>
        <p:guide pos="290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buFontTx/>
              <a:buNone/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buFontTx/>
              <a:buNone/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3796" name="Rectangle 4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7173" name="Rectangle 5"/>
          <p:cNvSpPr>
            <a:spLocks noGrp="1" noRot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buFontTx/>
              <a:buNone/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buFont typeface="Arial" panose="020B0604020202020204" pitchFamily="34" charset="0"/>
              <a:buNone/>
              <a:defRPr sz="1200"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EAD07819-E454-4CEF-8FD1-D9D5991932A7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D07819-E454-4CEF-8FD1-D9D5991932A7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SO_FD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fld id="{E4E262EE-F4CA-4079-91D7-4FE66FCDD2A5}" type="datetimeFigureOut">
              <a:rPr lang="zh-CN" altLang="en-US" smtClean="0"/>
              <a:t>2023-01-17</a:t>
            </a:fld>
            <a:endParaRPr lang="en-US" altLang="zh-CN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8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F0E3E64-12AA-4E9A-AA25-474FA52E3253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858442" y="533402"/>
            <a:ext cx="2949178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>
          <a:xfrm>
            <a:off x="4115992" y="1063628"/>
            <a:ext cx="4629150" cy="4873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</p:txBody>
      </p:sp>
      <p:sp>
        <p:nvSpPr>
          <p:cNvPr id="4" name="KSO_BC2"/>
          <p:cNvSpPr>
            <a:spLocks noGrp="1"/>
          </p:cNvSpPr>
          <p:nvPr>
            <p:ph type="body" sz="half" idx="2"/>
          </p:nvPr>
        </p:nvSpPr>
        <p:spPr>
          <a:xfrm>
            <a:off x="858442" y="2133602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fld id="{C5692DFA-91EE-4724-8D7D-42D41D480E71}" type="datetimeFigureOut">
              <a:rPr lang="zh-CN" altLang="en-US" smtClean="0"/>
              <a:t>2023-01-17</a:t>
            </a:fld>
            <a:endParaRPr lang="en-US" altLang="zh-CN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5463D0FB-11F6-499D-BBDD-6A98FA9EE8D5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934644" y="457200"/>
            <a:ext cx="2949178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KSO_BC1"/>
          <p:cNvSpPr>
            <a:spLocks noGrp="1" noChangeAspect="1"/>
          </p:cNvSpPr>
          <p:nvPr>
            <p:ph type="pic" idx="1"/>
          </p:nvPr>
        </p:nvSpPr>
        <p:spPr>
          <a:xfrm>
            <a:off x="4082125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en-US" altLang="en-US" noProof="0" dirty="0"/>
          </a:p>
        </p:txBody>
      </p:sp>
      <p:sp>
        <p:nvSpPr>
          <p:cNvPr id="4" name="KSO_BC2"/>
          <p:cNvSpPr>
            <a:spLocks noGrp="1"/>
          </p:cNvSpPr>
          <p:nvPr>
            <p:ph type="body" sz="half" idx="2"/>
          </p:nvPr>
        </p:nvSpPr>
        <p:spPr>
          <a:xfrm>
            <a:off x="934644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fld id="{38548CBB-8844-4376-A8B7-FAC895492FFB}" type="datetimeFigureOut">
              <a:rPr lang="zh-CN" altLang="en-US" smtClean="0"/>
              <a:t>2023-01-17</a:t>
            </a:fld>
            <a:endParaRPr lang="en-US" altLang="zh-CN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2D46053C-B535-4243-9A26-3F8BAC045EE8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fld id="{3616F915-8BFA-4441-906C-722CB7E1449D}" type="datetimeFigureOut">
              <a:rPr lang="zh-CN" altLang="en-US" smtClean="0"/>
              <a:t>2023-01-17</a:t>
            </a:fld>
            <a:endParaRPr lang="en-US" altLang="zh-CN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60E8FB4D-1EC4-4564-B2EA-7B512EDA0CE3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 orient="vert"/>
          </p:nvPr>
        </p:nvSpPr>
        <p:spPr>
          <a:xfrm>
            <a:off x="7628467" y="365125"/>
            <a:ext cx="886883" cy="5811838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>
          <a:xfrm>
            <a:off x="1585381" y="365125"/>
            <a:ext cx="5949952" cy="5811838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fld id="{E3D97E51-E8CD-490A-A28C-9EBB851A90DB}" type="datetimeFigureOut">
              <a:rPr lang="zh-CN" altLang="en-US" smtClean="0"/>
              <a:t>2023-01-17</a:t>
            </a:fld>
            <a:endParaRPr lang="en-US" altLang="zh-CN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3E88DF56-7710-4661-B7D5-355453080AD9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表格占位符 2"/>
          <p:cNvSpPr>
            <a:spLocks noGrp="1"/>
          </p:cNvSpPr>
          <p:nvPr>
            <p:ph type="tbl" idx="1" hasCustomPrompt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zh-CN" altLang="en-US" noProof="0" smtClean="0"/>
              <a:t>单击图标添加表格</a:t>
            </a:r>
            <a:endParaRPr lang="zh-CN" altLang="en-US" noProof="0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fld id="{E3D97E51-E8CD-490A-A28C-9EBB851A90DB}" type="datetimeFigureOut">
              <a:rPr lang="zh-CN" altLang="en-US" smtClean="0"/>
              <a:t>2023-01-17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7B2FA5A7-952C-42CB-8E21-27FB743139EC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latin typeface="+mn-lt"/>
                <a:ea typeface="+mn-ea"/>
              </a:defRPr>
            </a:lvl1pPr>
          </a:lstStyle>
          <a:p>
            <a:fld id="{E3D97E51-E8CD-490A-A28C-9EBB851A90DB}" type="datetimeFigureOut">
              <a:rPr lang="zh-CN" altLang="en-US" smtClean="0"/>
              <a:t>2023-01-17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>
                <a:ea typeface="幼圆" panose="02010509060101010101" pitchFamily="49" charset="-122"/>
              </a:defRPr>
            </a:lvl1pPr>
          </a:lstStyle>
          <a:p>
            <a:fld id="{FDFB6B5F-823A-4FAE-BA18-237C151C74C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latin typeface="+mn-lt"/>
                <a:ea typeface="+mn-ea"/>
              </a:defRPr>
            </a:lvl1pPr>
          </a:lstStyle>
          <a:p>
            <a:fld id="{E3D97E51-E8CD-490A-A28C-9EBB851A90DB}" type="datetimeFigureOut">
              <a:rPr lang="zh-CN" altLang="en-US" smtClean="0"/>
              <a:t>2023-01-17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>
                <a:ea typeface="幼圆" panose="02010509060101010101" pitchFamily="49" charset="-122"/>
              </a:defRPr>
            </a:lvl1pPr>
          </a:lstStyle>
          <a:p>
            <a:fld id="{C6709101-C795-4971-986D-57F598641CE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en-US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latin typeface="+mn-lt"/>
                <a:ea typeface="+mn-ea"/>
              </a:defRPr>
            </a:lvl1pPr>
          </a:lstStyle>
          <a:p>
            <a:fld id="{E3D97E51-E8CD-490A-A28C-9EBB851A90DB}" type="datetimeFigureOut">
              <a:rPr lang="zh-CN" altLang="en-US" smtClean="0"/>
              <a:t>2023-01-17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>
                <a:ea typeface="幼圆" panose="02010509060101010101" pitchFamily="49" charset="-122"/>
              </a:defRPr>
            </a:lvl1pPr>
          </a:lstStyle>
          <a:p>
            <a:fld id="{52BAA190-6D23-4DC6-B52D-D84D9682951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z="1400"/>
            </a:lvl1pPr>
          </a:lstStyle>
          <a:p>
            <a:fld id="{E3D97E51-E8CD-490A-A28C-9EBB851A90DB}" type="datetimeFigureOut">
              <a:rPr lang="zh-CN" altLang="en-US" smtClean="0"/>
              <a:t>2023-01-17</a:t>
            </a:fld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 algn="ctr">
              <a:defRPr sz="1400"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AFFCE777-73D1-486D-8EE8-523F804558A9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标题和图示或组织结构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SmartArt 占位符 2"/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r>
              <a:rPr lang="zh-CN" altLang="en-US" noProof="1" smtClean="0"/>
              <a:t>单击图标添加图片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noProof="1" dirty="0"/>
            </a:lvl1pPr>
          </a:lstStyle>
          <a:p>
            <a:fld id="{E3D97E51-E8CD-490A-A28C-9EBB851A90DB}" type="datetimeFigureOut">
              <a:rPr lang="zh-CN" altLang="en-US" smtClean="0"/>
              <a:t>2023-01-17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noProof="1" dirty="0"/>
            </a:lvl1pPr>
          </a:lstStyle>
          <a:p>
            <a:endParaRPr 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63954FAB-BDDC-4D91-9C69-D8BAD8287BC6}" type="slidenum">
              <a:rPr lang="en-US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SO_CT2"/>
          <p:cNvSpPr txBox="1"/>
          <p:nvPr/>
        </p:nvSpPr>
        <p:spPr bwMode="auto">
          <a:xfrm>
            <a:off x="785813" y="3181350"/>
            <a:ext cx="5145087" cy="46672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 algn="ctr" rtl="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anose="05020102010507070707" pitchFamily="18" charset="2"/>
              <a:buNone/>
              <a:defRPr lang="zh-CN" altLang="en-US" sz="1800" kern="1200">
                <a:solidFill>
                  <a:schemeClr val="accent2"/>
                </a:solidFill>
                <a:effectLst/>
                <a:latin typeface="+mn-ea"/>
                <a:ea typeface="+mn-ea"/>
                <a:cs typeface="+mn-cs"/>
              </a:defRPr>
            </a:lvl1pPr>
            <a:lvl2pPr marL="457200" indent="0" algn="ctr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rgbClr val="F4C197"/>
              </a:buClr>
              <a:buFont typeface="幼圆" panose="02010509060101010101" pitchFamily="49" charset="-122"/>
              <a:buNone/>
              <a:defRPr sz="20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2pPr>
            <a:lvl3pPr marL="9144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smtClean="0"/>
              <a:t>单击此处编辑母版副标题样式</a:t>
            </a:r>
            <a:endParaRPr dirty="0" smtClean="0"/>
          </a:p>
        </p:txBody>
      </p:sp>
      <p:pic>
        <p:nvPicPr>
          <p:cNvPr id="4" name="图片 6" descr="食品1_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1113" y="-26988"/>
            <a:ext cx="9263063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KSO_FN"/>
          <p:cNvSpPr txBox="1">
            <a:spLocks noChangeArrowheads="1"/>
          </p:cNvSpPr>
          <p:nvPr/>
        </p:nvSpPr>
        <p:spPr bwMode="auto"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9584C3B4-34D0-4623-B585-248E1BB659EA}" type="slidenum">
              <a:rPr lang="zh-CN" altLang="zh-CN">
                <a:solidFill>
                  <a:schemeClr val="bg1"/>
                </a:solidFill>
              </a:rPr>
              <a:t>‹#›</a:t>
            </a:fld>
            <a:endParaRPr lang="zh-CN" altLang="zh-CN">
              <a:solidFill>
                <a:schemeClr val="bg1"/>
              </a:solidFill>
            </a:endParaRPr>
          </a:p>
        </p:txBody>
      </p:sp>
      <p:sp>
        <p:nvSpPr>
          <p:cNvPr id="6" name="任意多边形 10"/>
          <p:cNvSpPr/>
          <p:nvPr/>
        </p:nvSpPr>
        <p:spPr bwMode="auto">
          <a:xfrm flipV="1">
            <a:off x="22225" y="981075"/>
            <a:ext cx="9144000" cy="4887913"/>
          </a:xfrm>
          <a:custGeom>
            <a:avLst/>
            <a:gdLst>
              <a:gd name="T0" fmla="*/ 5365824 w 7383683"/>
              <a:gd name="T1" fmla="*/ 4562806 h 3577320"/>
              <a:gd name="T2" fmla="*/ 5365810 w 7383683"/>
              <a:gd name="T3" fmla="*/ 4562518 h 3577320"/>
              <a:gd name="T4" fmla="*/ 5365824 w 7383683"/>
              <a:gd name="T5" fmla="*/ 4562231 h 3577320"/>
              <a:gd name="T6" fmla="*/ 5365838 w 7383683"/>
              <a:gd name="T7" fmla="*/ 4562518 h 3577320"/>
              <a:gd name="T8" fmla="*/ 1971022 w 7383683"/>
              <a:gd name="T9" fmla="*/ 9125037 h 3577320"/>
              <a:gd name="T10" fmla="*/ 2108854 w 7383683"/>
              <a:gd name="T11" fmla="*/ 9108925 h 3577320"/>
              <a:gd name="T12" fmla="*/ 2119672 w 7383683"/>
              <a:gd name="T13" fmla="*/ 9109104 h 3577320"/>
              <a:gd name="T14" fmla="*/ 2971038 w 7383683"/>
              <a:gd name="T15" fmla="*/ 9125037 h 3577320"/>
              <a:gd name="T16" fmla="*/ 2971092 w 7383683"/>
              <a:gd name="T17" fmla="*/ 9125037 h 3577320"/>
              <a:gd name="T18" fmla="*/ 3217686 w 7383683"/>
              <a:gd name="T19" fmla="*/ 9099544 h 3577320"/>
              <a:gd name="T20" fmla="*/ 5339995 w 7383683"/>
              <a:gd name="T21" fmla="*/ 5121691 h 3577320"/>
              <a:gd name="T22" fmla="*/ 5349406 w 7383683"/>
              <a:gd name="T23" fmla="*/ 4917828 h 3577320"/>
              <a:gd name="T24" fmla="*/ 5349434 w 7383683"/>
              <a:gd name="T25" fmla="*/ 4917828 h 3577320"/>
              <a:gd name="T26" fmla="*/ 5340021 w 7383683"/>
              <a:gd name="T27" fmla="*/ 5121691 h 3577320"/>
              <a:gd name="T28" fmla="*/ 3217713 w 7383683"/>
              <a:gd name="T29" fmla="*/ 9099544 h 3577320"/>
              <a:gd name="T30" fmla="*/ 2971118 w 7383683"/>
              <a:gd name="T31" fmla="*/ 9125037 h 3577320"/>
              <a:gd name="T32" fmla="*/ 5521655 w 7383683"/>
              <a:gd name="T33" fmla="*/ 9125037 h 3577320"/>
              <a:gd name="T34" fmla="*/ 5550345 w 7383683"/>
              <a:gd name="T35" fmla="*/ 9125037 h 3577320"/>
              <a:gd name="T36" fmla="*/ 14023699 w 7383683"/>
              <a:gd name="T37" fmla="*/ 9125037 h 3577320"/>
              <a:gd name="T38" fmla="*/ 14023699 w 7383683"/>
              <a:gd name="T39" fmla="*/ 4917828 h 3577320"/>
              <a:gd name="T40" fmla="*/ 14023699 w 7383683"/>
              <a:gd name="T41" fmla="*/ 4207209 h 3577320"/>
              <a:gd name="T42" fmla="*/ 14023699 w 7383683"/>
              <a:gd name="T43" fmla="*/ 0 h 3577320"/>
              <a:gd name="T44" fmla="*/ 5592223 w 7383683"/>
              <a:gd name="T45" fmla="*/ 0 h 3577320"/>
              <a:gd name="T46" fmla="*/ 5479777 w 7383683"/>
              <a:gd name="T47" fmla="*/ 0 h 3577320"/>
              <a:gd name="T48" fmla="*/ 2971118 w 7383683"/>
              <a:gd name="T49" fmla="*/ 0 h 3577320"/>
              <a:gd name="T50" fmla="*/ 3217713 w 7383683"/>
              <a:gd name="T51" fmla="*/ 25494 h 3577320"/>
              <a:gd name="T52" fmla="*/ 5340021 w 7383683"/>
              <a:gd name="T53" fmla="*/ 4003350 h 3577320"/>
              <a:gd name="T54" fmla="*/ 5349434 w 7383683"/>
              <a:gd name="T55" fmla="*/ 4207209 h 3577320"/>
              <a:gd name="T56" fmla="*/ 5349406 w 7383683"/>
              <a:gd name="T57" fmla="*/ 4207209 h 3577320"/>
              <a:gd name="T58" fmla="*/ 5339995 w 7383683"/>
              <a:gd name="T59" fmla="*/ 4003350 h 3577320"/>
              <a:gd name="T60" fmla="*/ 3217686 w 7383683"/>
              <a:gd name="T61" fmla="*/ 25494 h 3577320"/>
              <a:gd name="T62" fmla="*/ 2971092 w 7383683"/>
              <a:gd name="T63" fmla="*/ 0 h 3577320"/>
              <a:gd name="T64" fmla="*/ 2971038 w 7383683"/>
              <a:gd name="T65" fmla="*/ 0 h 3577320"/>
              <a:gd name="T66" fmla="*/ 2119672 w 7383683"/>
              <a:gd name="T67" fmla="*/ 15935 h 3577320"/>
              <a:gd name="T68" fmla="*/ 2108855 w 7383683"/>
              <a:gd name="T69" fmla="*/ 16112 h 3577320"/>
              <a:gd name="T70" fmla="*/ 1971022 w 7383683"/>
              <a:gd name="T71" fmla="*/ 0 h 3577320"/>
              <a:gd name="T72" fmla="*/ 1780433 w 7383683"/>
              <a:gd name="T73" fmla="*/ 22279 h 3577320"/>
              <a:gd name="T74" fmla="*/ 1779124 w 7383683"/>
              <a:gd name="T75" fmla="*/ 22306 h 3577320"/>
              <a:gd name="T76" fmla="*/ 1704473 w 7383683"/>
              <a:gd name="T77" fmla="*/ 25494 h 3577320"/>
              <a:gd name="T78" fmla="*/ 1676723 w 7383683"/>
              <a:gd name="T79" fmla="*/ 56331 h 3577320"/>
              <a:gd name="T80" fmla="*/ 1573792 w 7383683"/>
              <a:gd name="T81" fmla="*/ 92694 h 3577320"/>
              <a:gd name="T82" fmla="*/ 0 w 7383683"/>
              <a:gd name="T83" fmla="*/ 4562518 h 3577320"/>
              <a:gd name="T84" fmla="*/ 1573792 w 7383683"/>
              <a:gd name="T85" fmla="*/ 9032344 h 3577320"/>
              <a:gd name="T86" fmla="*/ 1676723 w 7383683"/>
              <a:gd name="T87" fmla="*/ 9068708 h 3577320"/>
              <a:gd name="T88" fmla="*/ 1704473 w 7383683"/>
              <a:gd name="T89" fmla="*/ 9099544 h 3577320"/>
              <a:gd name="T90" fmla="*/ 1779124 w 7383683"/>
              <a:gd name="T91" fmla="*/ 9102732 h 3577320"/>
              <a:gd name="T92" fmla="*/ 1780427 w 7383683"/>
              <a:gd name="T93" fmla="*/ 9102759 h 3577320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7383683" h="3577320">
                <a:moveTo>
                  <a:pt x="2825185" y="1788773"/>
                </a:moveTo>
                <a:lnTo>
                  <a:pt x="2825178" y="1788660"/>
                </a:lnTo>
                <a:lnTo>
                  <a:pt x="2825185" y="1788547"/>
                </a:lnTo>
                <a:lnTo>
                  <a:pt x="2825192" y="1788660"/>
                </a:lnTo>
                <a:lnTo>
                  <a:pt x="2825185" y="1788773"/>
                </a:lnTo>
                <a:close/>
                <a:moveTo>
                  <a:pt x="1037772" y="3577320"/>
                </a:moveTo>
                <a:lnTo>
                  <a:pt x="1110342" y="3571004"/>
                </a:lnTo>
                <a:lnTo>
                  <a:pt x="1116038" y="3571074"/>
                </a:lnTo>
                <a:cubicBezTo>
                  <a:pt x="1300420" y="3573156"/>
                  <a:pt x="1537246" y="3575238"/>
                  <a:pt x="1564295" y="3577320"/>
                </a:cubicBezTo>
                <a:lnTo>
                  <a:pt x="1564323" y="3577320"/>
                </a:lnTo>
                <a:lnTo>
                  <a:pt x="1694159" y="3567326"/>
                </a:lnTo>
                <a:cubicBezTo>
                  <a:pt x="2254514" y="3480579"/>
                  <a:pt x="2707175" y="2838530"/>
                  <a:pt x="2811585" y="2007874"/>
                </a:cubicBezTo>
                <a:lnTo>
                  <a:pt x="2816541" y="1927953"/>
                </a:lnTo>
                <a:lnTo>
                  <a:pt x="2816555" y="1927953"/>
                </a:lnTo>
                <a:lnTo>
                  <a:pt x="2811599" y="2007874"/>
                </a:lnTo>
                <a:cubicBezTo>
                  <a:pt x="2707189" y="2838530"/>
                  <a:pt x="2254528" y="3480579"/>
                  <a:pt x="1694173" y="3567326"/>
                </a:cubicBezTo>
                <a:lnTo>
                  <a:pt x="1564337" y="3577320"/>
                </a:lnTo>
                <a:lnTo>
                  <a:pt x="2907232" y="3577320"/>
                </a:lnTo>
                <a:lnTo>
                  <a:pt x="2922338" y="3577320"/>
                </a:lnTo>
                <a:lnTo>
                  <a:pt x="7383683" y="3577320"/>
                </a:lnTo>
                <a:lnTo>
                  <a:pt x="7383683" y="1927953"/>
                </a:lnTo>
                <a:lnTo>
                  <a:pt x="7383683" y="1649367"/>
                </a:lnTo>
                <a:lnTo>
                  <a:pt x="7383683" y="0"/>
                </a:lnTo>
                <a:lnTo>
                  <a:pt x="2944387" y="0"/>
                </a:lnTo>
                <a:lnTo>
                  <a:pt x="2885183" y="0"/>
                </a:lnTo>
                <a:lnTo>
                  <a:pt x="1564337" y="0"/>
                </a:lnTo>
                <a:lnTo>
                  <a:pt x="1694173" y="9994"/>
                </a:lnTo>
                <a:cubicBezTo>
                  <a:pt x="2254528" y="96741"/>
                  <a:pt x="2707189" y="738790"/>
                  <a:pt x="2811599" y="1569447"/>
                </a:cubicBezTo>
                <a:lnTo>
                  <a:pt x="2816555" y="1649367"/>
                </a:lnTo>
                <a:lnTo>
                  <a:pt x="2816541" y="1649367"/>
                </a:lnTo>
                <a:lnTo>
                  <a:pt x="2811585" y="1569447"/>
                </a:lnTo>
                <a:cubicBezTo>
                  <a:pt x="2707175" y="738790"/>
                  <a:pt x="2254514" y="96741"/>
                  <a:pt x="1694159" y="9994"/>
                </a:cubicBezTo>
                <a:lnTo>
                  <a:pt x="1564323" y="0"/>
                </a:lnTo>
                <a:lnTo>
                  <a:pt x="1564295" y="0"/>
                </a:lnTo>
                <a:cubicBezTo>
                  <a:pt x="1537246" y="2083"/>
                  <a:pt x="1300420" y="4165"/>
                  <a:pt x="1116038" y="6247"/>
                </a:cubicBezTo>
                <a:lnTo>
                  <a:pt x="1110343" y="6316"/>
                </a:lnTo>
                <a:lnTo>
                  <a:pt x="1037772" y="0"/>
                </a:lnTo>
                <a:lnTo>
                  <a:pt x="937424" y="8734"/>
                </a:lnTo>
                <a:lnTo>
                  <a:pt x="936735" y="8745"/>
                </a:lnTo>
                <a:cubicBezTo>
                  <a:pt x="916641" y="9161"/>
                  <a:pt x="902840" y="9578"/>
                  <a:pt x="897430" y="9994"/>
                </a:cubicBezTo>
                <a:lnTo>
                  <a:pt x="882819" y="22084"/>
                </a:lnTo>
                <a:lnTo>
                  <a:pt x="828625" y="36339"/>
                </a:lnTo>
                <a:cubicBezTo>
                  <a:pt x="355729" y="203125"/>
                  <a:pt x="0" y="924291"/>
                  <a:pt x="0" y="1788660"/>
                </a:cubicBezTo>
                <a:cubicBezTo>
                  <a:pt x="0" y="2653029"/>
                  <a:pt x="355729" y="3374195"/>
                  <a:pt x="828625" y="3540981"/>
                </a:cubicBezTo>
                <a:lnTo>
                  <a:pt x="882819" y="3555237"/>
                </a:lnTo>
                <a:lnTo>
                  <a:pt x="897430" y="3567326"/>
                </a:lnTo>
                <a:cubicBezTo>
                  <a:pt x="902840" y="3567742"/>
                  <a:pt x="916641" y="3568159"/>
                  <a:pt x="936735" y="3568575"/>
                </a:cubicBezTo>
                <a:lnTo>
                  <a:pt x="937421" y="3568586"/>
                </a:lnTo>
                <a:lnTo>
                  <a:pt x="1037772" y="3577320"/>
                </a:lnTo>
                <a:close/>
              </a:path>
            </a:pathLst>
          </a:custGeom>
          <a:solidFill>
            <a:srgbClr val="F2B483"/>
          </a:solidFill>
          <a:ln w="12700" cap="flat" cmpd="sng" algn="ctr">
            <a:noFill/>
            <a:prstDash val="solid"/>
            <a:miter lim="800000"/>
          </a:ln>
        </p:spPr>
        <p:txBody>
          <a:bodyPr anchor="ctr"/>
          <a:lstStyle/>
          <a:p>
            <a:pPr eaLnBrk="0" hangingPunct="0">
              <a:defRPr/>
            </a:pPr>
            <a:endParaRPr lang="zh-CN" altLang="en-US"/>
          </a:p>
        </p:txBody>
      </p:sp>
      <p:sp>
        <p:nvSpPr>
          <p:cNvPr id="8" name="KSO_Img2"/>
          <p:cNvSpPr/>
          <p:nvPr/>
        </p:nvSpPr>
        <p:spPr>
          <a:xfrm>
            <a:off x="4464050" y="3035300"/>
            <a:ext cx="2249488" cy="2249488"/>
          </a:xfrm>
          <a:prstGeom prst="ellipse">
            <a:avLst/>
          </a:prstGeom>
          <a:blipFill dpi="0" rotWithShape="1">
            <a:blip r:embed="rId3" cstate="email"/>
            <a:srcRect/>
            <a:stretch>
              <a:fillRect/>
            </a:stretch>
          </a:blipFill>
          <a:ln w="57150" cap="flat" cmpd="sng" algn="ctr">
            <a:solidFill>
              <a:schemeClr val="accent4">
                <a:lumMod val="40000"/>
                <a:lumOff val="60000"/>
              </a:scheme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" name="KSO_Img3"/>
          <p:cNvSpPr/>
          <p:nvPr/>
        </p:nvSpPr>
        <p:spPr>
          <a:xfrm>
            <a:off x="6996113" y="3406775"/>
            <a:ext cx="1893887" cy="1893888"/>
          </a:xfrm>
          <a:prstGeom prst="ellipse">
            <a:avLst/>
          </a:prstGeom>
          <a:blipFill dpi="0" rotWithShape="1">
            <a:blip r:embed="rId4" cstate="email"/>
            <a:srcRect/>
            <a:stretch>
              <a:fillRect/>
            </a:stretch>
          </a:blipFill>
          <a:ln w="57150" cap="flat" cmpd="sng" algn="ctr">
            <a:solidFill>
              <a:schemeClr val="accent4">
                <a:lumMod val="40000"/>
                <a:lumOff val="60000"/>
              </a:scheme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771775" y="5527675"/>
            <a:ext cx="6372225" cy="46038"/>
          </a:xfrm>
          <a:prstGeom prst="rect">
            <a:avLst/>
          </a:prstGeom>
          <a:solidFill>
            <a:srgbClr val="FEE5B2"/>
          </a:solidFill>
          <a:ln w="12700" cap="flat" cmpd="sng" algn="ctr">
            <a:solidFill>
              <a:schemeClr val="accent4">
                <a:lumMod val="40000"/>
                <a:lumOff val="60000"/>
              </a:scheme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067175" y="2573338"/>
            <a:ext cx="5057775" cy="49212"/>
          </a:xfrm>
          <a:prstGeom prst="rect">
            <a:avLst/>
          </a:prstGeom>
          <a:solidFill>
            <a:srgbClr val="FEE5B2"/>
          </a:solidFill>
          <a:ln w="12700" cap="flat" cmpd="sng" algn="ctr">
            <a:solidFill>
              <a:schemeClr val="accent4">
                <a:lumMod val="40000"/>
                <a:lumOff val="60000"/>
              </a:scheme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" name="KSO_Img1"/>
          <p:cNvSpPr/>
          <p:nvPr/>
        </p:nvSpPr>
        <p:spPr>
          <a:xfrm>
            <a:off x="558800" y="1916113"/>
            <a:ext cx="3386138" cy="3386137"/>
          </a:xfrm>
          <a:prstGeom prst="ellipse">
            <a:avLst/>
          </a:prstGeom>
          <a:blipFill dpi="0" rotWithShape="1">
            <a:blip r:embed="rId5" cstate="email"/>
            <a:srcRect/>
            <a:stretch>
              <a:fillRect/>
            </a:stretch>
          </a:blipFill>
          <a:ln w="57150" cap="flat" cmpd="sng" algn="ctr">
            <a:solidFill>
              <a:schemeClr val="accent4">
                <a:lumMod val="40000"/>
                <a:lumOff val="60000"/>
              </a:scheme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KSO_CT1"/>
          <p:cNvSpPr>
            <a:spLocks noGrp="1"/>
          </p:cNvSpPr>
          <p:nvPr>
            <p:ph type="title"/>
          </p:nvPr>
        </p:nvSpPr>
        <p:spPr>
          <a:xfrm>
            <a:off x="1891009" y="2408141"/>
            <a:ext cx="5144891" cy="1720077"/>
          </a:xfrm>
        </p:spPr>
        <p:txBody>
          <a:bodyPr>
            <a:noAutofit/>
          </a:bodyPr>
          <a:lstStyle>
            <a:lvl1pPr algn="ctr">
              <a:lnSpc>
                <a:spcPct val="110000"/>
              </a:lnSpc>
              <a:defRPr sz="3600" b="0" baseline="0">
                <a:solidFill>
                  <a:schemeClr val="accent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13" name="KSO_FD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fld id="{E3D97E51-E8CD-490A-A28C-9EBB851A90DB}" type="datetimeFigureOut">
              <a:rPr lang="zh-CN" altLang="en-US" smtClean="0"/>
              <a:t>2023-01-17</a:t>
            </a:fld>
            <a:endParaRPr lang="en-US" altLang="zh-CN"/>
          </a:p>
        </p:txBody>
      </p:sp>
      <p:sp>
        <p:nvSpPr>
          <p:cNvPr id="14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15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FFE8A70-D414-452B-9235-7DB0A986A5B8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6" descr="食品1_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1113" y="-26988"/>
            <a:ext cx="9263063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KSO_CT2"/>
          <p:cNvSpPr txBox="1"/>
          <p:nvPr/>
        </p:nvSpPr>
        <p:spPr bwMode="auto">
          <a:xfrm>
            <a:off x="785813" y="3181350"/>
            <a:ext cx="5145087" cy="46672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 algn="ctr" rtl="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 2" panose="05020102010507070707" pitchFamily="18" charset="2"/>
              <a:buNone/>
              <a:defRPr lang="zh-CN" altLang="en-US" sz="1800" kern="1200">
                <a:solidFill>
                  <a:schemeClr val="accent2"/>
                </a:solidFill>
                <a:effectLst/>
                <a:latin typeface="+mn-ea"/>
                <a:ea typeface="+mn-ea"/>
                <a:cs typeface="+mn-cs"/>
              </a:defRPr>
            </a:lvl1pPr>
            <a:lvl2pPr marL="457200" indent="0" algn="ctr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rgbClr val="F4C197"/>
              </a:buClr>
              <a:buFont typeface="幼圆" panose="02010509060101010101" pitchFamily="49" charset="-122"/>
              <a:buNone/>
              <a:defRPr sz="2000" kern="120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+mn-cs"/>
              </a:defRPr>
            </a:lvl2pPr>
            <a:lvl3pPr marL="9144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smtClean="0"/>
              <a:t>单击此处编辑母版副标题样式</a:t>
            </a:r>
            <a:endParaRPr dirty="0" smtClean="0"/>
          </a:p>
        </p:txBody>
      </p:sp>
      <p:sp>
        <p:nvSpPr>
          <p:cNvPr id="5" name="KSO_FN"/>
          <p:cNvSpPr txBox="1">
            <a:spLocks noChangeArrowheads="1"/>
          </p:cNvSpPr>
          <p:nvPr/>
        </p:nvSpPr>
        <p:spPr bwMode="auto">
          <a:xfrm>
            <a:off x="6457950" y="6356350"/>
            <a:ext cx="20574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352302C8-8D7F-42EF-80CC-E2ECC1A076B0}" type="slidenum">
              <a:rPr lang="zh-CN" altLang="zh-CN">
                <a:solidFill>
                  <a:schemeClr val="bg1"/>
                </a:solidFill>
              </a:rPr>
              <a:t>‹#›</a:t>
            </a:fld>
            <a:endParaRPr lang="zh-CN" altLang="zh-CN">
              <a:solidFill>
                <a:schemeClr val="bg1"/>
              </a:solidFill>
            </a:endParaRPr>
          </a:p>
        </p:txBody>
      </p:sp>
      <p:sp>
        <p:nvSpPr>
          <p:cNvPr id="6" name="任意多边形 10"/>
          <p:cNvSpPr/>
          <p:nvPr/>
        </p:nvSpPr>
        <p:spPr bwMode="gray">
          <a:xfrm>
            <a:off x="30163" y="1508125"/>
            <a:ext cx="9164637" cy="3744913"/>
          </a:xfrm>
          <a:custGeom>
            <a:avLst/>
            <a:gdLst>
              <a:gd name="T0" fmla="*/ 1617036 w 9164638"/>
              <a:gd name="T1" fmla="*/ 1057 h 3745139"/>
              <a:gd name="T2" fmla="*/ 2073703 w 9164638"/>
              <a:gd name="T3" fmla="*/ 2012 h 3745139"/>
              <a:gd name="T4" fmla="*/ 6405427 w 9164638"/>
              <a:gd name="T5" fmla="*/ 904640 h 3745139"/>
              <a:gd name="T6" fmla="*/ 9164627 w 9164638"/>
              <a:gd name="T7" fmla="*/ 170167 h 3745139"/>
              <a:gd name="T8" fmla="*/ 9153325 w 9164638"/>
              <a:gd name="T9" fmla="*/ 3395214 h 3745139"/>
              <a:gd name="T10" fmla="*/ 6247205 w 9164638"/>
              <a:gd name="T11" fmla="*/ 3572882 h 3745139"/>
              <a:gd name="T12" fmla="*/ 3013349 w 9164638"/>
              <a:gd name="T13" fmla="*/ 2992278 h 3745139"/>
              <a:gd name="T14" fmla="*/ 50700 w 9164638"/>
              <a:gd name="T15" fmla="*/ 3723166 h 3745139"/>
              <a:gd name="T16" fmla="*/ 0 w 9164638"/>
              <a:gd name="T17" fmla="*/ 3742426 h 3745139"/>
              <a:gd name="T18" fmla="*/ 0 w 9164638"/>
              <a:gd name="T19" fmla="*/ 142891 h 3745139"/>
              <a:gd name="T20" fmla="*/ 121153 w 9164638"/>
              <a:gd name="T21" fmla="*/ 117121 h 3745139"/>
              <a:gd name="T22" fmla="*/ 1617036 w 9164638"/>
              <a:gd name="T23" fmla="*/ 1057 h 374513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9164638" h="3745139">
                <a:moveTo>
                  <a:pt x="1617036" y="1057"/>
                </a:moveTo>
                <a:cubicBezTo>
                  <a:pt x="1760109" y="-568"/>
                  <a:pt x="1912252" y="-369"/>
                  <a:pt x="2073703" y="2012"/>
                </a:cubicBezTo>
                <a:cubicBezTo>
                  <a:pt x="3365312" y="19475"/>
                  <a:pt x="5284967" y="676700"/>
                  <a:pt x="6405438" y="905300"/>
                </a:cubicBezTo>
                <a:cubicBezTo>
                  <a:pt x="7525909" y="1133900"/>
                  <a:pt x="8941835" y="330625"/>
                  <a:pt x="9164638" y="170287"/>
                </a:cubicBezTo>
                <a:lnTo>
                  <a:pt x="9153336" y="3397675"/>
                </a:lnTo>
                <a:cubicBezTo>
                  <a:pt x="7906934" y="3804075"/>
                  <a:pt x="6828440" y="3651675"/>
                  <a:pt x="6247216" y="3575475"/>
                </a:cubicBezTo>
                <a:cubicBezTo>
                  <a:pt x="5665991" y="3499275"/>
                  <a:pt x="4227461" y="2956350"/>
                  <a:pt x="3013349" y="2994450"/>
                </a:cubicBezTo>
                <a:cubicBezTo>
                  <a:pt x="2150190" y="2989290"/>
                  <a:pt x="597440" y="3521754"/>
                  <a:pt x="50700" y="3725867"/>
                </a:cubicBezTo>
                <a:lnTo>
                  <a:pt x="0" y="3745139"/>
                </a:lnTo>
                <a:lnTo>
                  <a:pt x="0" y="142999"/>
                </a:lnTo>
                <a:lnTo>
                  <a:pt x="121153" y="117205"/>
                </a:lnTo>
                <a:cubicBezTo>
                  <a:pt x="413026" y="62883"/>
                  <a:pt x="901668" y="9181"/>
                  <a:pt x="1617036" y="1057"/>
                </a:cubicBezTo>
                <a:close/>
              </a:path>
            </a:pathLst>
          </a:custGeom>
          <a:solidFill>
            <a:srgbClr val="F2B483">
              <a:alpha val="41176"/>
            </a:srgbClr>
          </a:solidFill>
          <a:ln w="9525">
            <a:noFill/>
            <a:round/>
          </a:ln>
        </p:spPr>
        <p:txBody>
          <a:bodyPr/>
          <a:lstStyle/>
          <a:p>
            <a:pPr eaLnBrk="0" hangingPunct="0">
              <a:defRPr/>
            </a:pPr>
            <a:endParaRPr lang="zh-CN" altLang="en-US"/>
          </a:p>
        </p:txBody>
      </p:sp>
      <p:sp>
        <p:nvSpPr>
          <p:cNvPr id="8" name="Freeform 18"/>
          <p:cNvSpPr/>
          <p:nvPr/>
        </p:nvSpPr>
        <p:spPr bwMode="gray">
          <a:xfrm>
            <a:off x="44450" y="1733550"/>
            <a:ext cx="9150350" cy="3267075"/>
          </a:xfrm>
          <a:custGeom>
            <a:avLst/>
            <a:gdLst>
              <a:gd name="T0" fmla="*/ 2147483646 w 5764"/>
              <a:gd name="T1" fmla="*/ 2147483646 h 2057"/>
              <a:gd name="T2" fmla="*/ 2147483646 w 5764"/>
              <a:gd name="T3" fmla="*/ 2147483646 h 2057"/>
              <a:gd name="T4" fmla="*/ 2147483646 w 5764"/>
              <a:gd name="T5" fmla="*/ 2147483646 h 2057"/>
              <a:gd name="T6" fmla="*/ 2147483646 w 5764"/>
              <a:gd name="T7" fmla="*/ 2147483646 h 2057"/>
              <a:gd name="T8" fmla="*/ 2147483646 w 5764"/>
              <a:gd name="T9" fmla="*/ 2147483646 h 2057"/>
              <a:gd name="T10" fmla="*/ 2147483646 w 5764"/>
              <a:gd name="T11" fmla="*/ 2147483646 h 2057"/>
              <a:gd name="T12" fmla="*/ 2147483646 w 5764"/>
              <a:gd name="T13" fmla="*/ 2147483646 h 2057"/>
              <a:gd name="T14" fmla="*/ 2147483646 w 5764"/>
              <a:gd name="T15" fmla="*/ 2147483646 h 2057"/>
              <a:gd name="T16" fmla="*/ 2147483646 w 5764"/>
              <a:gd name="T17" fmla="*/ 2147483646 h 20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5764" h="2057">
                <a:moveTo>
                  <a:pt x="6" y="272"/>
                </a:moveTo>
                <a:cubicBezTo>
                  <a:pt x="144" y="233"/>
                  <a:pt x="656" y="0"/>
                  <a:pt x="1453" y="10"/>
                </a:cubicBezTo>
                <a:cubicBezTo>
                  <a:pt x="2250" y="20"/>
                  <a:pt x="3475" y="403"/>
                  <a:pt x="4182" y="482"/>
                </a:cubicBezTo>
                <a:cubicBezTo>
                  <a:pt x="4890" y="561"/>
                  <a:pt x="5626" y="237"/>
                  <a:pt x="5764" y="154"/>
                </a:cubicBezTo>
                <a:lnTo>
                  <a:pt x="5764" y="1806"/>
                </a:lnTo>
                <a:cubicBezTo>
                  <a:pt x="4919" y="2052"/>
                  <a:pt x="4485" y="2057"/>
                  <a:pt x="4005" y="1994"/>
                </a:cubicBezTo>
                <a:cubicBezTo>
                  <a:pt x="3526" y="1929"/>
                  <a:pt x="2640" y="1502"/>
                  <a:pt x="1891" y="1522"/>
                </a:cubicBezTo>
                <a:cubicBezTo>
                  <a:pt x="1234" y="1519"/>
                  <a:pt x="0" y="1962"/>
                  <a:pt x="6" y="1967"/>
                </a:cubicBezTo>
                <a:cubicBezTo>
                  <a:pt x="12" y="1972"/>
                  <a:pt x="6" y="641"/>
                  <a:pt x="6" y="272"/>
                </a:cubicBezTo>
                <a:close/>
              </a:path>
            </a:pathLst>
          </a:custGeom>
          <a:solidFill>
            <a:srgbClr val="F2B483"/>
          </a:solidFill>
          <a:ln w="9525">
            <a:noFill/>
            <a:round/>
          </a:ln>
        </p:spPr>
        <p:txBody>
          <a:bodyPr/>
          <a:lstStyle/>
          <a:p>
            <a:pPr eaLnBrk="0" hangingPunct="0">
              <a:defRPr/>
            </a:pPr>
            <a:endParaRPr lang="zh-CN" altLang="en-US"/>
          </a:p>
        </p:txBody>
      </p:sp>
      <p:grpSp>
        <p:nvGrpSpPr>
          <p:cNvPr id="9" name="Group 25"/>
          <p:cNvGrpSpPr/>
          <p:nvPr/>
        </p:nvGrpSpPr>
        <p:grpSpPr bwMode="auto">
          <a:xfrm>
            <a:off x="296863" y="3249613"/>
            <a:ext cx="1295400" cy="1371600"/>
            <a:chOff x="4992" y="816"/>
            <a:chExt cx="576" cy="576"/>
          </a:xfrm>
        </p:grpSpPr>
        <p:sp>
          <p:nvSpPr>
            <p:cNvPr id="10" name="Oval 26"/>
            <p:cNvSpPr>
              <a:spLocks noChangeArrowheads="1"/>
            </p:cNvSpPr>
            <p:nvPr/>
          </p:nvSpPr>
          <p:spPr bwMode="gray">
            <a:xfrm>
              <a:off x="4992" y="816"/>
              <a:ext cx="576" cy="576"/>
            </a:xfrm>
            <a:prstGeom prst="ellipse">
              <a:avLst/>
            </a:prstGeom>
            <a:solidFill>
              <a:schemeClr val="accent1">
                <a:lumMod val="50000"/>
                <a:alpha val="53000"/>
              </a:schemeClr>
            </a:solidFill>
            <a:ln w="9525">
              <a:noFill/>
              <a:round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zh-CN" altLang="en-US" kern="0" smtClean="0">
                <a:solidFill>
                  <a:srgbClr val="000000"/>
                </a:solidFill>
              </a:endParaRPr>
            </a:p>
          </p:txBody>
        </p:sp>
        <p:sp>
          <p:nvSpPr>
            <p:cNvPr id="11" name="Oval 27"/>
            <p:cNvSpPr>
              <a:spLocks noChangeArrowheads="1"/>
            </p:cNvSpPr>
            <p:nvPr/>
          </p:nvSpPr>
          <p:spPr bwMode="gray">
            <a:xfrm>
              <a:off x="4992" y="912"/>
              <a:ext cx="480" cy="384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2" name="Group 19"/>
          <p:cNvGrpSpPr/>
          <p:nvPr/>
        </p:nvGrpSpPr>
        <p:grpSpPr bwMode="auto">
          <a:xfrm>
            <a:off x="7102475" y="1755775"/>
            <a:ext cx="533400" cy="533400"/>
            <a:chOff x="4752" y="1200"/>
            <a:chExt cx="288" cy="288"/>
          </a:xfrm>
        </p:grpSpPr>
        <p:sp>
          <p:nvSpPr>
            <p:cNvPr id="13" name="Oval 20"/>
            <p:cNvSpPr>
              <a:spLocks noChangeArrowheads="1"/>
            </p:cNvSpPr>
            <p:nvPr/>
          </p:nvSpPr>
          <p:spPr bwMode="gray">
            <a:xfrm>
              <a:off x="4752" y="1200"/>
              <a:ext cx="288" cy="288"/>
            </a:xfrm>
            <a:prstGeom prst="ellipse">
              <a:avLst/>
            </a:prstGeom>
            <a:gradFill rotWithShape="1">
              <a:gsLst>
                <a:gs pos="0">
                  <a:srgbClr val="233DA9">
                    <a:gamma/>
                    <a:tint val="25490"/>
                    <a:invGamma/>
                  </a:srgbClr>
                </a:gs>
                <a:gs pos="100000">
                  <a:schemeClr val="accent1">
                    <a:lumMod val="50000"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zh-CN" altLang="en-US" kern="0" smtClean="0">
                <a:solidFill>
                  <a:srgbClr val="000000"/>
                </a:solidFill>
              </a:endParaRPr>
            </a:p>
          </p:txBody>
        </p:sp>
        <p:sp>
          <p:nvSpPr>
            <p:cNvPr id="14" name="Oval 21"/>
            <p:cNvSpPr>
              <a:spLocks noChangeArrowheads="1"/>
            </p:cNvSpPr>
            <p:nvPr/>
          </p:nvSpPr>
          <p:spPr bwMode="gray">
            <a:xfrm>
              <a:off x="4818" y="1248"/>
              <a:ext cx="192" cy="192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5" name="Group 25"/>
          <p:cNvGrpSpPr/>
          <p:nvPr/>
        </p:nvGrpSpPr>
        <p:grpSpPr bwMode="auto">
          <a:xfrm>
            <a:off x="320675" y="3236913"/>
            <a:ext cx="1295400" cy="1371600"/>
            <a:chOff x="4992" y="816"/>
            <a:chExt cx="576" cy="576"/>
          </a:xfrm>
        </p:grpSpPr>
        <p:sp>
          <p:nvSpPr>
            <p:cNvPr id="16" name="Oval 26"/>
            <p:cNvSpPr>
              <a:spLocks noChangeArrowheads="1"/>
            </p:cNvSpPr>
            <p:nvPr/>
          </p:nvSpPr>
          <p:spPr bwMode="gray">
            <a:xfrm>
              <a:off x="4992" y="816"/>
              <a:ext cx="576" cy="576"/>
            </a:xfrm>
            <a:prstGeom prst="ellipse">
              <a:avLst/>
            </a:prstGeom>
            <a:solidFill>
              <a:schemeClr val="accent1">
                <a:lumMod val="50000"/>
                <a:alpha val="53000"/>
              </a:schemeClr>
            </a:solidFill>
            <a:ln w="9525">
              <a:noFill/>
              <a:round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zh-CN" altLang="en-US" kern="0" smtClean="0">
                <a:solidFill>
                  <a:srgbClr val="000000"/>
                </a:solidFill>
              </a:endParaRPr>
            </a:p>
          </p:txBody>
        </p:sp>
        <p:sp>
          <p:nvSpPr>
            <p:cNvPr id="17" name="Oval 27"/>
            <p:cNvSpPr>
              <a:spLocks noChangeArrowheads="1"/>
            </p:cNvSpPr>
            <p:nvPr/>
          </p:nvSpPr>
          <p:spPr bwMode="gray">
            <a:xfrm>
              <a:off x="4992" y="912"/>
              <a:ext cx="480" cy="384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8" name="Group 25"/>
          <p:cNvGrpSpPr/>
          <p:nvPr/>
        </p:nvGrpSpPr>
        <p:grpSpPr bwMode="auto">
          <a:xfrm>
            <a:off x="7702550" y="1112838"/>
            <a:ext cx="955675" cy="935037"/>
            <a:chOff x="4992" y="816"/>
            <a:chExt cx="576" cy="576"/>
          </a:xfrm>
        </p:grpSpPr>
        <p:sp>
          <p:nvSpPr>
            <p:cNvPr id="19" name="Oval 26"/>
            <p:cNvSpPr>
              <a:spLocks noChangeArrowheads="1"/>
            </p:cNvSpPr>
            <p:nvPr/>
          </p:nvSpPr>
          <p:spPr bwMode="gray">
            <a:xfrm>
              <a:off x="4992" y="816"/>
              <a:ext cx="576" cy="576"/>
            </a:xfrm>
            <a:prstGeom prst="ellipse">
              <a:avLst/>
            </a:prstGeom>
            <a:solidFill>
              <a:schemeClr val="accent1">
                <a:lumMod val="50000"/>
                <a:alpha val="53000"/>
              </a:schemeClr>
            </a:solidFill>
            <a:ln w="9525">
              <a:noFill/>
              <a:round/>
            </a:ln>
            <a:effec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zh-CN" altLang="en-US" kern="0" smtClean="0">
                <a:solidFill>
                  <a:srgbClr val="000000"/>
                </a:solidFill>
              </a:endParaRPr>
            </a:p>
          </p:txBody>
        </p:sp>
        <p:sp>
          <p:nvSpPr>
            <p:cNvPr id="20" name="Oval 27"/>
            <p:cNvSpPr>
              <a:spLocks noChangeArrowheads="1"/>
            </p:cNvSpPr>
            <p:nvPr/>
          </p:nvSpPr>
          <p:spPr bwMode="gray">
            <a:xfrm>
              <a:off x="4992" y="912"/>
              <a:ext cx="480" cy="384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7" name="KSO_CT1"/>
          <p:cNvSpPr>
            <a:spLocks noGrp="1"/>
          </p:cNvSpPr>
          <p:nvPr>
            <p:ph type="title"/>
          </p:nvPr>
        </p:nvSpPr>
        <p:spPr>
          <a:xfrm>
            <a:off x="1891009" y="2408141"/>
            <a:ext cx="5144891" cy="1720077"/>
          </a:xfrm>
        </p:spPr>
        <p:txBody>
          <a:bodyPr>
            <a:noAutofit/>
          </a:bodyPr>
          <a:lstStyle>
            <a:lvl1pPr algn="ctr">
              <a:lnSpc>
                <a:spcPct val="110000"/>
              </a:lnSpc>
              <a:defRPr sz="3600" b="0" baseline="0">
                <a:solidFill>
                  <a:schemeClr val="accent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21" name="KSO_FD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fld id="{E3D97E51-E8CD-490A-A28C-9EBB851A90DB}" type="datetimeFigureOut">
              <a:rPr lang="zh-CN" altLang="en-US" smtClean="0"/>
              <a:t>2023-01-17</a:t>
            </a:fld>
            <a:endParaRPr lang="en-US" altLang="zh-CN"/>
          </a:p>
        </p:txBody>
      </p:sp>
      <p:sp>
        <p:nvSpPr>
          <p:cNvPr id="22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23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918E38D-2EA7-4669-AB89-5E7D00DCCA13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419098" y="352329"/>
            <a:ext cx="8292045" cy="69959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>
          <a:xfrm>
            <a:off x="419099" y="1242197"/>
            <a:ext cx="8292045" cy="5107019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fld id="{A31F70F6-E5CC-4846-968A-93D96839451F}" type="datetimeFigureOut">
              <a:rPr lang="zh-CN" altLang="en-US" smtClean="0"/>
              <a:t>2023-01-17</a:t>
            </a:fld>
            <a:endParaRPr lang="en-US" altLang="zh-CN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E88483E7-2FB2-4D7F-A2B8-0567CDFB59A5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ST1"/>
          <p:cNvSpPr>
            <a:spLocks noGrp="1"/>
          </p:cNvSpPr>
          <p:nvPr>
            <p:ph type="title"/>
          </p:nvPr>
        </p:nvSpPr>
        <p:spPr>
          <a:xfrm>
            <a:off x="1574006" y="2108199"/>
            <a:ext cx="5995988" cy="1235075"/>
          </a:xfrm>
        </p:spPr>
        <p:txBody>
          <a:bodyPr>
            <a:normAutofit/>
          </a:bodyPr>
          <a:lstStyle>
            <a:lvl1pPr algn="ctr">
              <a:defRPr sz="3600">
                <a:solidFill>
                  <a:schemeClr val="accent1"/>
                </a:solidFill>
                <a:effectLst/>
              </a:defRPr>
            </a:lvl1pPr>
          </a:lstStyle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KSO_ST2"/>
          <p:cNvSpPr>
            <a:spLocks noGrp="1"/>
          </p:cNvSpPr>
          <p:nvPr>
            <p:ph type="body" idx="1"/>
          </p:nvPr>
        </p:nvSpPr>
        <p:spPr>
          <a:xfrm>
            <a:off x="3038169" y="3400425"/>
            <a:ext cx="3067663" cy="357478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fld id="{AF07CC77-4421-4B68-8E4F-65126B899153}" type="datetimeFigureOut">
              <a:rPr lang="zh-CN" altLang="en-US" smtClean="0"/>
              <a:t>2023-01-17</a:t>
            </a:fld>
            <a:endParaRPr lang="en-US" altLang="zh-CN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D8EC594E-4F35-49D0-8132-DEB0C30300F7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KSO_BC1"/>
          <p:cNvSpPr>
            <a:spLocks noGrp="1"/>
          </p:cNvSpPr>
          <p:nvPr>
            <p:ph sz="half" idx="1"/>
          </p:nvPr>
        </p:nvSpPr>
        <p:spPr>
          <a:xfrm>
            <a:off x="1049867" y="1244600"/>
            <a:ext cx="3810000" cy="4932363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</p:txBody>
      </p:sp>
      <p:sp>
        <p:nvSpPr>
          <p:cNvPr id="4" name="KSO_BC2"/>
          <p:cNvSpPr>
            <a:spLocks noGrp="1"/>
          </p:cNvSpPr>
          <p:nvPr>
            <p:ph sz="half" idx="2"/>
          </p:nvPr>
        </p:nvSpPr>
        <p:spPr>
          <a:xfrm>
            <a:off x="4889499" y="1244600"/>
            <a:ext cx="3820587" cy="4932363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fld id="{C0520C8C-06A7-4F87-9DF1-F8E2E27CE553}" type="datetimeFigureOut">
              <a:rPr lang="zh-CN" altLang="en-US" smtClean="0"/>
              <a:t>2023-01-17</a:t>
            </a:fld>
            <a:endParaRPr lang="en-US" altLang="zh-CN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A0E93CB4-BE91-4910-9410-318784C81FAE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1727199" y="118532"/>
            <a:ext cx="6984076" cy="717022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576" y="1376362"/>
            <a:ext cx="3868340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KSO_BC1"/>
          <p:cNvSpPr>
            <a:spLocks noGrp="1"/>
          </p:cNvSpPr>
          <p:nvPr>
            <p:ph sz="half" idx="2"/>
          </p:nvPr>
        </p:nvSpPr>
        <p:spPr>
          <a:xfrm>
            <a:off x="824576" y="2200274"/>
            <a:ext cx="3868340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3884" y="1376362"/>
            <a:ext cx="3887391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KSO_BC2"/>
          <p:cNvSpPr>
            <a:spLocks noGrp="1"/>
          </p:cNvSpPr>
          <p:nvPr>
            <p:ph sz="quarter" idx="4"/>
          </p:nvPr>
        </p:nvSpPr>
        <p:spPr>
          <a:xfrm>
            <a:off x="4823884" y="2200274"/>
            <a:ext cx="3887391" cy="3684588"/>
          </a:xfrm>
        </p:spPr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</p:txBody>
      </p:sp>
      <p:sp>
        <p:nvSpPr>
          <p:cNvPr id="7" name="KSO_FD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fld id="{5AF77727-4E5B-4EA2-A3A0-A2ED897688B5}" type="datetimeFigureOut">
              <a:rPr lang="zh-CN" altLang="en-US" smtClean="0"/>
              <a:t>2023-01-17</a:t>
            </a:fld>
            <a:endParaRPr lang="en-US" altLang="zh-CN"/>
          </a:p>
        </p:txBody>
      </p:sp>
      <p:sp>
        <p:nvSpPr>
          <p:cNvPr id="8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9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FDA11470-4D4D-439D-A9D4-A81F96DC2659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en-US" noProof="1"/>
          </a:p>
        </p:txBody>
      </p:sp>
      <p:sp>
        <p:nvSpPr>
          <p:cNvPr id="3" name="KSO_FD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fld id="{C73A67A3-140A-429E-876E-D03A83AE1EB2}" type="datetimeFigureOut">
              <a:rPr lang="zh-CN" altLang="en-US" smtClean="0"/>
              <a:t>2023-01-17</a:t>
            </a:fld>
            <a:endParaRPr lang="en-US" altLang="zh-CN"/>
          </a:p>
        </p:txBody>
      </p:sp>
      <p:sp>
        <p:nvSpPr>
          <p:cNvPr id="4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8A417486-7502-4E7C-89A6-514CD677E4E8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FD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fld id="{2923627B-3853-4901-9899-4A0A9F87E5B2}" type="datetimeFigureOut">
              <a:rPr lang="zh-CN" altLang="en-US" smtClean="0"/>
              <a:t>2023-01-17</a:t>
            </a:fld>
            <a:endParaRPr lang="en-US" altLang="zh-CN"/>
          </a:p>
        </p:txBody>
      </p:sp>
      <p:sp>
        <p:nvSpPr>
          <p:cNvPr id="3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543306E8-E018-403E-B560-EBFDC266C11D}" type="slidenum">
              <a:rPr lang="zh-CN" altLang="zh-CN"/>
              <a:t>‹#›</a:t>
            </a:fld>
            <a:endParaRPr lang="zh-CN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图片 6" descr="食品1_2.jpg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-108585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KSO_BC1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392113" y="1274763"/>
            <a:ext cx="8291512" cy="519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1029" name="KSO_BT1"/>
          <p:cNvSpPr>
            <a:spLocks noGrp="1" noChangeArrowheads="1"/>
          </p:cNvSpPr>
          <p:nvPr>
            <p:ph type="title" idx="9"/>
          </p:nvPr>
        </p:nvSpPr>
        <p:spPr bwMode="auto">
          <a:xfrm>
            <a:off x="419100" y="161925"/>
            <a:ext cx="8291513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en-US" altLang="zh-CN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kern="1200">
          <a:solidFill>
            <a:schemeClr val="accent1"/>
          </a:solidFill>
          <a:latin typeface="黑体" panose="02010609060101010101" pitchFamily="49" charset="-122"/>
          <a:ea typeface="黑体" panose="02010609060101010101" pitchFamily="49" charset="-122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黑体" panose="02010609060101010101" pitchFamily="49" charset="-122"/>
          <a:ea typeface="黑体" panose="02010609060101010101" pitchFamily="49" charset="-122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黑体" panose="02010609060101010101" pitchFamily="49" charset="-122"/>
          <a:ea typeface="黑体" panose="02010609060101010101" pitchFamily="49" charset="-122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黑体" panose="02010609060101010101" pitchFamily="49" charset="-122"/>
          <a:ea typeface="黑体" panose="02010609060101010101" pitchFamily="49" charset="-122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黑体" panose="02010609060101010101" pitchFamily="49" charset="-122"/>
          <a:ea typeface="黑体" panose="02010609060101010101" pitchFamily="49" charset="-122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黑体" panose="02010609060101010101" pitchFamily="49" charset="-122"/>
          <a:ea typeface="黑体" panose="02010609060101010101" pitchFamily="49" charset="-122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黑体" panose="02010609060101010101" pitchFamily="49" charset="-122"/>
          <a:ea typeface="黑体" panose="02010609060101010101" pitchFamily="49" charset="-122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黑体" panose="02010609060101010101" pitchFamily="49" charset="-122"/>
          <a:ea typeface="黑体" panose="02010609060101010101" pitchFamily="49" charset="-122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accent1"/>
          </a:solidFill>
          <a:latin typeface="黑体" panose="02010609060101010101" pitchFamily="49" charset="-122"/>
          <a:ea typeface="黑体" panose="02010609060101010101" pitchFamily="49" charset="-122"/>
        </a:defRPr>
      </a:lvl9pPr>
    </p:titleStyle>
    <p:bodyStyle>
      <a:lvl1pPr marL="357505" indent="-271780" algn="just" rtl="0" eaLnBrk="1" fontAlgn="base" hangingPunct="1">
        <a:lnSpc>
          <a:spcPct val="110000"/>
        </a:lnSpc>
        <a:spcBef>
          <a:spcPts val="18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"/>
        <a:defRPr lang="zh-CN" altLang="en-US" sz="2800" kern="1200" dirty="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1pPr>
      <a:lvl2pPr marL="357505" indent="-357505" algn="just" rtl="0" eaLnBrk="1" fontAlgn="base" hangingPunct="1">
        <a:lnSpc>
          <a:spcPct val="130000"/>
        </a:lnSpc>
        <a:spcBef>
          <a:spcPct val="0"/>
        </a:spcBef>
        <a:spcAft>
          <a:spcPts val="600"/>
        </a:spcAft>
        <a:buClr>
          <a:srgbClr val="F4C197"/>
        </a:buClr>
        <a:buFont typeface="幼圆" panose="02010509060101010101" pitchFamily="49" charset="-122"/>
        <a:buChar char=" "/>
        <a:defRPr sz="2800" kern="1200">
          <a:solidFill>
            <a:schemeClr val="tx1"/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1.png"/><Relationship Id="rId4" Type="http://schemas.openxmlformats.org/officeDocument/2006/relationships/slide" Target="slid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1.png"/><Relationship Id="rId4" Type="http://schemas.openxmlformats.org/officeDocument/2006/relationships/slide" Target="slid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33.png"/><Relationship Id="rId2" Type="http://schemas.openxmlformats.org/officeDocument/2006/relationships/audio" Target="file:///C:\Documents%20and%20Settings\Administrator\&#26700;&#38754;\Unit8%20Topic1\&#35838;&#20214;\Unit8%20Topic1%20SectionB%20&#21442;&#32771;&#35838;&#20214;\SectionB&#35838;&#25991;&#24405;&#38899;1a.mp3" TargetMode="External"/><Relationship Id="rId1" Type="http://schemas.microsoft.com/office/2007/relationships/media" Target="file:///C:\Documents%20and%20Settings\Administrator\&#26700;&#38754;\Unit8%20Topic1\&#35838;&#20214;\Unit8%20Topic1%20SectionB%20&#21442;&#32771;&#35838;&#20214;\SectionB&#35838;&#25991;&#24405;&#38899;1a.mp3" TargetMode="External"/><Relationship Id="rId6" Type="http://schemas.openxmlformats.org/officeDocument/2006/relationships/hyperlink" Target="&#38142;&#25509;&#36164;&#28304;/p79-1a.mp3" TargetMode="External"/><Relationship Id="rId5" Type="http://schemas.openxmlformats.org/officeDocument/2006/relationships/image" Target="../media/image32.jpeg"/><Relationship Id="rId4" Type="http://schemas.openxmlformats.org/officeDocument/2006/relationships/hyperlink" Target="&#38142;&#25509;&#36164;&#28304;/p79-1a.swf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file:///C:\Documents%20and%20Settings\Administrator\&#26700;&#38754;\Unit8%20Topic1\&#35838;&#20214;\Unit8%20Topic1%20SectionB%20&#21442;&#32771;&#35838;&#20214;\SectionB&#35838;&#25991;&#24405;&#38899;2a.mp3" TargetMode="External"/><Relationship Id="rId1" Type="http://schemas.microsoft.com/office/2007/relationships/media" Target="file:///C:\Documents%20and%20Settings\Administrator\&#26700;&#38754;\Unit8%20Topic1\&#35838;&#20214;\Unit8%20Topic1%20SectionB%20&#21442;&#32771;&#35838;&#20214;\SectionB&#35838;&#25991;&#24405;&#38899;2a.mp3" TargetMode="External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9.xml"/><Relationship Id="rId5" Type="http://schemas.openxmlformats.org/officeDocument/2006/relationships/image" Target="NULL" TargetMode="External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5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9.xml"/><Relationship Id="rId6" Type="http://schemas.openxmlformats.org/officeDocument/2006/relationships/slide" Target="slide20.xml"/><Relationship Id="rId5" Type="http://schemas.openxmlformats.org/officeDocument/2006/relationships/image" Target="../media/image44.jpeg"/><Relationship Id="rId4" Type="http://schemas.openxmlformats.org/officeDocument/2006/relationships/image" Target="NULL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slide" Target="slide16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7.jpeg"/><Relationship Id="rId4" Type="http://schemas.openxmlformats.org/officeDocument/2006/relationships/image" Target="NUL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file:///C:\Documents%20and%20Settings\Administrator\&#26700;&#38754;\Unit8%20Topic1\&#35838;&#20214;\Unit8%20Topic1%20SectionB%20&#21442;&#32771;&#35838;&#20214;\SectionB&#35838;&#25991;&#24405;&#38899;3.mp3" TargetMode="External"/><Relationship Id="rId1" Type="http://schemas.microsoft.com/office/2007/relationships/media" Target="file:///C:\Documents%20and%20Settings\Administrator\&#26700;&#38754;\Unit8%20Topic1\&#35838;&#20214;\Unit8%20Topic1%20SectionB%20&#21442;&#32771;&#35838;&#20214;\SectionB&#35838;&#25991;&#24405;&#38899;3.mp3" TargetMode="External"/><Relationship Id="rId4" Type="http://schemas.openxmlformats.org/officeDocument/2006/relationships/image" Target="../media/image4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slide" Target="slide22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GIF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slide" Target="slide7.xml"/><Relationship Id="rId7" Type="http://schemas.openxmlformats.org/officeDocument/2006/relationships/slide" Target="slide11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9.xml"/><Relationship Id="rId6" Type="http://schemas.openxmlformats.org/officeDocument/2006/relationships/slide" Target="slide9.xml"/><Relationship Id="rId5" Type="http://schemas.openxmlformats.org/officeDocument/2006/relationships/slide" Target="slide10.xml"/><Relationship Id="rId4" Type="http://schemas.openxmlformats.org/officeDocument/2006/relationships/slide" Target="slide8.xml"/><Relationship Id="rId9" Type="http://schemas.openxmlformats.org/officeDocument/2006/relationships/image" Target="../media/image19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1.png"/><Relationship Id="rId4" Type="http://schemas.openxmlformats.org/officeDocument/2006/relationships/slide" Target="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1.png"/><Relationship Id="rId4" Type="http://schemas.openxmlformats.org/officeDocument/2006/relationships/slide" Target="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1.png"/><Relationship Id="rId4" Type="http://schemas.openxmlformats.org/officeDocument/2006/relationships/slide" Target="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4" name="Rectangle 42"/>
          <p:cNvSpPr>
            <a:spLocks noChangeArrowheads="1"/>
          </p:cNvSpPr>
          <p:nvPr/>
        </p:nvSpPr>
        <p:spPr bwMode="auto">
          <a:xfrm>
            <a:off x="3132138" y="3500438"/>
            <a:ext cx="30956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endParaRPr lang="zh-CN" altLang="en-US" sz="4400" b="1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19409" y="980728"/>
            <a:ext cx="8501063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Unit8 </a:t>
            </a:r>
            <a:r>
              <a:rPr lang="zh-CN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Topic 1 </a:t>
            </a:r>
            <a:endParaRPr lang="en-US" altLang="zh-CN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 Box 44"/>
          <p:cNvSpPr txBox="1">
            <a:spLocks noChangeArrowheads="1"/>
          </p:cNvSpPr>
          <p:nvPr/>
        </p:nvSpPr>
        <p:spPr bwMode="auto">
          <a:xfrm>
            <a:off x="0" y="2215590"/>
            <a:ext cx="914400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48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How </a:t>
            </a:r>
            <a:r>
              <a:rPr lang="en-US" altLang="zh-CN" sz="4800" b="1" dirty="0">
                <a:solidFill>
                  <a:srgbClr val="FF0000"/>
                </a:solidFill>
                <a:cs typeface="Times New Roman" panose="02020603050405020304" pitchFamily="18" charset="0"/>
              </a:rPr>
              <a:t>is</a:t>
            </a:r>
            <a:r>
              <a:rPr lang="zh-CN" altLang="en-US" sz="4800" b="1" dirty="0">
                <a:solidFill>
                  <a:srgbClr val="FF0000"/>
                </a:solidFill>
                <a:cs typeface="Times New Roman" panose="02020603050405020304" pitchFamily="18" charset="0"/>
              </a:rPr>
              <a:t> the weather in </a:t>
            </a:r>
            <a:r>
              <a:rPr lang="en-US" altLang="zh-CN" sz="4800" b="1" dirty="0">
                <a:solidFill>
                  <a:srgbClr val="FF0000"/>
                </a:solidFill>
                <a:cs typeface="Times New Roman" panose="02020603050405020304" pitchFamily="18" charset="0"/>
              </a:rPr>
              <a:t>winter</a:t>
            </a:r>
            <a:r>
              <a:rPr lang="zh-CN" altLang="en-US" sz="4800" b="1" dirty="0">
                <a:solidFill>
                  <a:srgbClr val="FF0000"/>
                </a:solidFill>
                <a:cs typeface="Times New Roman" panose="02020603050405020304" pitchFamily="18" charset="0"/>
              </a:rPr>
              <a:t>?</a:t>
            </a:r>
            <a:endParaRPr lang="en-US" altLang="zh-CN" sz="48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algn="ctr" eaLnBrk="1" hangingPunct="1"/>
            <a:endParaRPr lang="en-US" altLang="zh-CN" sz="44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algn="ctr" eaLnBrk="1" hangingPunct="1"/>
            <a:r>
              <a:rPr lang="en-US" altLang="zh-CN" sz="3600" b="1" dirty="0">
                <a:solidFill>
                  <a:srgbClr val="FF0000"/>
                </a:solidFill>
                <a:cs typeface="Times New Roman" panose="02020603050405020304" pitchFamily="18" charset="0"/>
              </a:rPr>
              <a:t>Section B</a:t>
            </a:r>
            <a:endParaRPr lang="zh-CN" altLang="en-US" sz="36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2875343" y="5661248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2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1000"/>
                                  </p:iterate>
                                  <p:childTnLst>
                                    <p:set>
                                      <p:cBhvr override="childStyle">
                                        <p:cTn id="9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34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 descr="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63688" y="1268760"/>
            <a:ext cx="5834063" cy="3967163"/>
          </a:xfrm>
          <a:prstGeom prst="rect">
            <a:avLst/>
          </a:prstGeom>
          <a:noFill/>
          <a:ln w="5715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5" name="Picture 7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029575" y="5661025"/>
            <a:ext cx="930275" cy="93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ndAc>
      <p:stSnd>
        <p:snd r:embed="rId2" name="ms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SC200803171101198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46696" y="1196752"/>
            <a:ext cx="5689600" cy="444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2267421" y="1988915"/>
            <a:ext cx="1600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3600" b="1"/>
              <a:t>sunny</a:t>
            </a:r>
            <a:endParaRPr lang="en-US" altLang="zh-CN" sz="3600" b="1">
              <a:solidFill>
                <a:srgbClr val="FF0066"/>
              </a:solidFill>
            </a:endParaRPr>
          </a:p>
        </p:txBody>
      </p:sp>
      <p:pic>
        <p:nvPicPr>
          <p:cNvPr id="18441" name="Picture 9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885113" y="5302250"/>
            <a:ext cx="1074737" cy="107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ndAc>
      <p:stSnd>
        <p:snd r:embed="rId2" name="msg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987675" y="3573463"/>
            <a:ext cx="3097213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 descr="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8313" y="1339850"/>
            <a:ext cx="212725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250825" y="0"/>
            <a:ext cx="8458200" cy="10033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zh-CN" altLang="en-US" sz="2800" b="1" dirty="0">
                <a:solidFill>
                  <a:srgbClr val="FF0066"/>
                </a:solidFill>
              </a:rPr>
              <a:t>Match the words with the pictures. Pay attention to the changes when you add-y.</a:t>
            </a:r>
          </a:p>
        </p:txBody>
      </p:sp>
      <p:pic>
        <p:nvPicPr>
          <p:cNvPr id="19461" name="Picture 5" descr="p79-1b-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990850" y="1270000"/>
            <a:ext cx="2733675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6" descr="8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116013" y="2997200"/>
            <a:ext cx="1368425" cy="176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7" descr="p79-1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516688" y="3213100"/>
            <a:ext cx="2613025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8" descr="p79-1b-3c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229350" y="1268413"/>
            <a:ext cx="2592388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395288" y="981075"/>
            <a:ext cx="365125" cy="7000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>
            <a:lvl1pPr eaLnBrk="0" hangingPunct="0"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</a:p>
        </p:txBody>
      </p:sp>
      <p:sp>
        <p:nvSpPr>
          <p:cNvPr id="21514" name="Text Box 10"/>
          <p:cNvSpPr txBox="1">
            <a:spLocks noChangeArrowheads="1"/>
          </p:cNvSpPr>
          <p:nvPr/>
        </p:nvSpPr>
        <p:spPr bwMode="auto">
          <a:xfrm>
            <a:off x="2916238" y="1052513"/>
            <a:ext cx="465137" cy="7016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>
            <a:lvl1pPr eaLnBrk="0" hangingPunct="0"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</a:t>
            </a:r>
          </a:p>
        </p:txBody>
      </p:sp>
      <p:sp>
        <p:nvSpPr>
          <p:cNvPr id="21515" name="Text Box 11"/>
          <p:cNvSpPr txBox="1">
            <a:spLocks noChangeArrowheads="1"/>
          </p:cNvSpPr>
          <p:nvPr/>
        </p:nvSpPr>
        <p:spPr bwMode="auto">
          <a:xfrm>
            <a:off x="6013450" y="981075"/>
            <a:ext cx="407988" cy="7000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>
            <a:lvl1pPr eaLnBrk="0" hangingPunct="0"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</a:t>
            </a:r>
          </a:p>
        </p:txBody>
      </p:sp>
      <p:sp>
        <p:nvSpPr>
          <p:cNvPr id="21516" name="Text Box 12"/>
          <p:cNvSpPr txBox="1">
            <a:spLocks noChangeArrowheads="1"/>
          </p:cNvSpPr>
          <p:nvPr/>
        </p:nvSpPr>
        <p:spPr bwMode="auto">
          <a:xfrm>
            <a:off x="468313" y="3140075"/>
            <a:ext cx="465137" cy="7016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>
            <a:lvl1pPr eaLnBrk="0" hangingPunct="0"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</a:t>
            </a:r>
          </a:p>
        </p:txBody>
      </p:sp>
      <p:sp>
        <p:nvSpPr>
          <p:cNvPr id="21517" name="Text Box 13"/>
          <p:cNvSpPr txBox="1">
            <a:spLocks noChangeArrowheads="1"/>
          </p:cNvSpPr>
          <p:nvPr/>
        </p:nvSpPr>
        <p:spPr bwMode="auto">
          <a:xfrm>
            <a:off x="3060700" y="3068638"/>
            <a:ext cx="407988" cy="7016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>
            <a:lvl1pPr eaLnBrk="0" hangingPunct="0"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</a:t>
            </a:r>
          </a:p>
        </p:txBody>
      </p:sp>
      <p:sp>
        <p:nvSpPr>
          <p:cNvPr id="21518" name="Text Box 14"/>
          <p:cNvSpPr txBox="1">
            <a:spLocks noChangeArrowheads="1"/>
          </p:cNvSpPr>
          <p:nvPr/>
        </p:nvSpPr>
        <p:spPr bwMode="auto">
          <a:xfrm>
            <a:off x="6227763" y="3159125"/>
            <a:ext cx="352425" cy="7016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>
            <a:lvl1pPr eaLnBrk="0" hangingPunct="0"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</a:t>
            </a:r>
          </a:p>
        </p:txBody>
      </p:sp>
      <p:sp>
        <p:nvSpPr>
          <p:cNvPr id="21519" name="Text Box 15"/>
          <p:cNvSpPr txBox="1">
            <a:spLocks noChangeArrowheads="1"/>
          </p:cNvSpPr>
          <p:nvPr/>
        </p:nvSpPr>
        <p:spPr bwMode="auto">
          <a:xfrm>
            <a:off x="395288" y="981075"/>
            <a:ext cx="365125" cy="7000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>
            <a:lvl1pPr eaLnBrk="0" hangingPunct="0"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</a:p>
        </p:txBody>
      </p:sp>
      <p:sp>
        <p:nvSpPr>
          <p:cNvPr id="19472" name="Text Box 16"/>
          <p:cNvSpPr txBox="1">
            <a:spLocks noChangeArrowheads="1"/>
          </p:cNvSpPr>
          <p:nvPr/>
        </p:nvSpPr>
        <p:spPr bwMode="auto">
          <a:xfrm>
            <a:off x="612775" y="4724400"/>
            <a:ext cx="8569325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000" b="1"/>
              <a:t>1.snow</a:t>
            </a:r>
            <a:r>
              <a:rPr lang="zh-CN" altLang="en-US" sz="4000" b="1">
                <a:solidFill>
                  <a:srgbClr val="FF0066"/>
                </a:solidFill>
              </a:rPr>
              <a:t>y</a:t>
            </a:r>
            <a:r>
              <a:rPr lang="zh-CN" altLang="en-US" sz="2000" b="1"/>
              <a:t>________</a:t>
            </a:r>
            <a:r>
              <a:rPr lang="zh-CN" altLang="en-US" sz="4000" b="1"/>
              <a:t>     4.wind</a:t>
            </a:r>
            <a:r>
              <a:rPr lang="zh-CN" altLang="en-US" sz="4000" b="1">
                <a:solidFill>
                  <a:srgbClr val="FF0066"/>
                </a:solidFill>
              </a:rPr>
              <a:t>y</a:t>
            </a:r>
            <a:r>
              <a:rPr lang="zh-CN" altLang="en-US" sz="2000" b="1"/>
              <a:t>________</a:t>
            </a:r>
            <a:endParaRPr lang="zh-CN" altLang="en-US" sz="1800" b="1"/>
          </a:p>
          <a:p>
            <a:pPr eaLnBrk="1" hangingPunct="1"/>
            <a:r>
              <a:rPr lang="zh-CN" altLang="en-US" sz="4000" b="1"/>
              <a:t>2.rain</a:t>
            </a:r>
            <a:r>
              <a:rPr lang="zh-CN" altLang="en-US" sz="4000" b="1">
                <a:solidFill>
                  <a:srgbClr val="FF0066"/>
                </a:solidFill>
              </a:rPr>
              <a:t>y</a:t>
            </a:r>
            <a:r>
              <a:rPr lang="zh-CN" altLang="en-US" sz="4000" b="1"/>
              <a:t>  </a:t>
            </a:r>
            <a:r>
              <a:rPr lang="zh-CN" altLang="en-US" sz="2000" b="1"/>
              <a:t>________</a:t>
            </a:r>
            <a:r>
              <a:rPr lang="zh-CN" altLang="en-US" sz="4000" b="1"/>
              <a:t>    5.fog</a:t>
            </a:r>
            <a:r>
              <a:rPr lang="zh-CN" altLang="en-US" sz="4000" b="1">
                <a:solidFill>
                  <a:srgbClr val="FF0066"/>
                </a:solidFill>
              </a:rPr>
              <a:t>gy</a:t>
            </a:r>
            <a:r>
              <a:rPr lang="zh-CN" altLang="en-US" sz="4000" b="1"/>
              <a:t> </a:t>
            </a:r>
            <a:r>
              <a:rPr lang="zh-CN" altLang="en-US" sz="2000" b="1"/>
              <a:t>_________</a:t>
            </a:r>
          </a:p>
          <a:p>
            <a:pPr eaLnBrk="1" hangingPunct="1"/>
            <a:r>
              <a:rPr lang="zh-CN" altLang="en-US" sz="4000" b="1"/>
              <a:t>3.sun</a:t>
            </a:r>
            <a:r>
              <a:rPr lang="zh-CN" altLang="en-US" sz="4000" b="1">
                <a:solidFill>
                  <a:srgbClr val="FF0066"/>
                </a:solidFill>
              </a:rPr>
              <a:t>ny</a:t>
            </a:r>
            <a:r>
              <a:rPr lang="zh-CN" altLang="en-US" sz="4000" b="1"/>
              <a:t> </a:t>
            </a:r>
            <a:r>
              <a:rPr lang="zh-CN" altLang="en-US" sz="2000" b="1"/>
              <a:t>________</a:t>
            </a:r>
            <a:r>
              <a:rPr lang="zh-CN" altLang="en-US" sz="4000"/>
              <a:t>    </a:t>
            </a:r>
            <a:r>
              <a:rPr lang="zh-CN" altLang="en-US" sz="4000" b="1"/>
              <a:t>6.cloud</a:t>
            </a:r>
            <a:r>
              <a:rPr lang="zh-CN" altLang="en-US" sz="4000" b="1">
                <a:solidFill>
                  <a:srgbClr val="FF0066"/>
                </a:solidFill>
              </a:rPr>
              <a:t>y</a:t>
            </a:r>
            <a:r>
              <a:rPr lang="zh-CN" altLang="en-US" sz="2000" b="1"/>
              <a:t>________</a:t>
            </a:r>
          </a:p>
        </p:txBody>
      </p:sp>
      <p:sp>
        <p:nvSpPr>
          <p:cNvPr id="21521" name="Text Box 17"/>
          <p:cNvSpPr txBox="1">
            <a:spLocks noChangeArrowheads="1"/>
          </p:cNvSpPr>
          <p:nvPr/>
        </p:nvSpPr>
        <p:spPr bwMode="auto">
          <a:xfrm>
            <a:off x="6013450" y="981075"/>
            <a:ext cx="407988" cy="7000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>
            <a:lvl1pPr eaLnBrk="0" hangingPunct="0"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</a:t>
            </a:r>
          </a:p>
        </p:txBody>
      </p:sp>
      <p:sp>
        <p:nvSpPr>
          <p:cNvPr id="21522" name="Text Box 18"/>
          <p:cNvSpPr txBox="1">
            <a:spLocks noChangeArrowheads="1"/>
          </p:cNvSpPr>
          <p:nvPr/>
        </p:nvSpPr>
        <p:spPr bwMode="auto">
          <a:xfrm>
            <a:off x="466725" y="3140075"/>
            <a:ext cx="466725" cy="7016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>
            <a:lvl1pPr eaLnBrk="0" hangingPunct="0"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</a:t>
            </a:r>
          </a:p>
        </p:txBody>
      </p:sp>
      <p:sp>
        <p:nvSpPr>
          <p:cNvPr id="21523" name="Text Box 19"/>
          <p:cNvSpPr txBox="1">
            <a:spLocks noChangeArrowheads="1"/>
          </p:cNvSpPr>
          <p:nvPr/>
        </p:nvSpPr>
        <p:spPr bwMode="auto">
          <a:xfrm>
            <a:off x="6235700" y="3159125"/>
            <a:ext cx="352425" cy="7016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>
            <a:lvl1pPr eaLnBrk="0" hangingPunct="0"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</a:t>
            </a:r>
          </a:p>
        </p:txBody>
      </p:sp>
      <p:sp>
        <p:nvSpPr>
          <p:cNvPr id="21524" name="Text Box 20"/>
          <p:cNvSpPr txBox="1">
            <a:spLocks noChangeArrowheads="1"/>
          </p:cNvSpPr>
          <p:nvPr/>
        </p:nvSpPr>
        <p:spPr bwMode="auto">
          <a:xfrm>
            <a:off x="2916238" y="1052513"/>
            <a:ext cx="465137" cy="7016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>
            <a:lvl1pPr eaLnBrk="0" hangingPunct="0"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</a:t>
            </a:r>
          </a:p>
        </p:txBody>
      </p:sp>
      <p:sp>
        <p:nvSpPr>
          <p:cNvPr id="21525" name="Text Box 21"/>
          <p:cNvSpPr txBox="1">
            <a:spLocks noChangeArrowheads="1"/>
          </p:cNvSpPr>
          <p:nvPr/>
        </p:nvSpPr>
        <p:spPr bwMode="auto">
          <a:xfrm>
            <a:off x="3060700" y="3068638"/>
            <a:ext cx="407988" cy="7016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>
            <a:lvl1pPr eaLnBrk="0" hangingPunct="0"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20 0.001433 C -0.002436 0.002495 0.002898 0.004953 0.005994 0.007806 C 0.009091 0.010659 0.011652 0.014987 0.014461 0.018556 C 0.017271 0.022122 0.020331 0.025641 0.022853 0.029209 C 0.025376 0.032776 0.027624 0.036026 0.029597 0.039957 C 0.031570 0.043889 0.032444 0.048883 0.034692 0.052799 C 0.036941 0.056715 0.040275 0.060600 0.043084 0.063452 C 0.045894 0.066306 0.048741 0.067416 0.051550 0.069921 C 0.054360 0.072426 0.057133 0.075280 0.059943 0.078482 C 0.062752 0.081685 0.065875 0.085569 0.068410 0.089136 C 0.070945 0.092704 0.073193 0.096318 0.075153 0.099885 C 0.077113 0.103452 0.078775 0.106971 0.080173 0.110539 C 0.081571 0.114106 0.082983 0.117720 0.083545 0.121288 C 0.084107 0.124855 0.083258 0.128375 0.083545 0.131941 C 0.083832 0.135508 0.084706 0.139124 0.085268 0.142690 C 0.085830 0.146257 0.086080 0.149777 0.086916 0.153344 C 0.087753 0.156911 0.088603 0.160525 0.090289 0.164093 C 0.091974 0.167661 0.094496 0.171543 0.097032 0.174747 C 0.099567 0.177949 0.102689 0.181168 0.105499 0.183308 C 0.108308 0.185448 0.111082 0.186510 0.113891 0.187588 C 0.116701 0.188666 0.119261 0.189411 0.122357 0.189776 C 0.125456 0.190140 0.129388 0.190490 0.132473 0.189776 C 0.135557 0.189063 0.138055 0.185146 0.140865 0.185496 C 0.143674 0.185845 0.147084 0.189016 0.149332 0.191868 C 0.151581 0.194722 0.152667 0.198686 0.154352 0.202618 C 0.156037 0.206549 0.157762 0.211544 0.159447 0.215459 C 0.161133 0.219375 0.162781 0.222545 0.164467 0.226113 C 0.166153 0.229680 0.168151 0.233295 0.169562 0.236862 C 0.170973 0.240429 0.171535 0.243949 0.172934 0.247515 C 0.174333 0.251083 0.176268 0.254333 0.177954 0.258265 C 0.179640 0.262196 0.181926 0.266825 0.183050 0.271107 C 0.184174 0.275387 0.184136 0.280032 0.184698 0.283947 C 0.185260 0.287864 0.185859 0.291034 0.186421 0.294601 C 0.186983 0.298169 0.187234 0.301783 0.188069 0.305350 C 0.188906 0.308917 0.190879 0.312437 0.191442 0.316004 C 0.192004 0.319572 0.191442 0.323186 0.191442 0.326753 C 0.191442 0.330320 0.191442 0.333840 0.191442 0.337407 C 0.191442 0.340973 0.191442 0.344588 0.191442 0.348156 C 0.191442 0.351723 0.191442 0.355243 0.191442 0.358809 C 0.191442 0.362377 0.191442 0.365991 0.191442 0.369558 C 0.191442 0.373125 0.190879 0.376644 0.191442 0.380213 C 0.192004 0.383779 0.193402 0.387029 0.194813 0.390961 C 0.196224 0.394893 0.198496 0.399887 0.199908 0.403803 C 0.201320 0.407718 0.202444 0.410890 0.203280 0.414456 C 0.204117 0.418023 0.203804 0.421638 0.204929 0.425205 C 0.206053 0.428772 0.207776 0.432292 0.210023 0.435859 C 0.212272 0.439426 0.215606 0.442676 0.218416 0.446608 C 0.221225 0.450539 0.224347 0.455170 0.226882 0.459449 C 0.229417 0.463730 0.231378 0.468376 0.233626 0.472291 C 0.235874 0.476207 0.238122 0.479377 0.240370 0.482945 C 0.242617 0.486512 0.244590 0.491189 0.247113 0.493694 C 0.249635 0.496199 0.252982 0.495484 0.255505 0.497974 C 0.258028 0.500463 0.260837 0.505060 0.262249 0.508629 C 0.263659 0.512195 0.263684 0.515810 0.263972 0.519377 C 0.264259 0.522944 0.263972 0.526464 0.263972 0.530030 C 0.263972 0.533598 0.263972 0.538988 0.263972 0.540780 " pathEditMode="relative" rAng="0" ptsTypes="">
                                      <p:cBhvr>
                                        <p:cTn id="6" dur="2000" fill="hold"/>
                                        <p:tgtEl>
                                          <p:spTgt spid="215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00" y="27000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1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16 0.000035 C -0.000478 0.001772 -0.001462 0.006970 -0.002941 0.010460 C -0.004419 0.013952 -0.007135 0.017490 -0.008854 0.020981 C -0.010572 0.024473 -0.011536 0.027916 -0.013255 0.031408 C -0.014974 0.034898 -0.017198 0.038435 -0.019169 0.041929 C -0.021138 0.045419 -0.023110 0.048521 -0.025082 0.052354 C -0.027052 0.056186 -0.028771 0.061074 -0.030994 0.064923 C -0.033216 0.068769 -0.036194 0.071595 -0.038418 0.075441 C -0.040641 0.079290 -0.041867 0.083820 -0.044331 0.088009 C -0.046794 0.092199 -0.050988 0.096744 -0.053200 0.100577 C -0.055412 0.104409 -0.055389 0.107172 -0.057601 0.111003 C -0.059813 0.114837 -0.063262 0.119025 -0.066470 0.123571 C -0.069679 0.128117 -0.073401 0.133734 -0.076851 0.138280 C -0.080299 0.142827 -0.084209 0.147714 -0.087165 0.150848 C -0.090122 0.153982 -0.092126 0.154651 -0.094590 0.157085 C -0.097053 0.159521 -0.099484 0.162671 -0.101947 0.165463 C -0.104410 0.168258 -0.106163 0.169995 -0.109372 0.173842 C -0.112579 0.177691 -0.117999 0.184703 -0.121197 0.188552 C -0.124394 0.192399 -0.126092 0.194137 -0.128555 0.196931 C -0.131018 0.199723 -0.133264 0.202515 -0.135978 0.205308 C -0.138694 0.208101 -0.142143 0.211252 -0.144848 0.213686 C -0.147552 0.216123 -0.149501 0.217131 -0.152206 0.219925 C -0.154911 0.222717 -0.158119 0.226952 -0.161076 0.230444 C -0.164032 0.233935 -0.167228 0.237379 -0.169944 0.240870 C -0.172660 0.244361 -0.174905 0.247542 -0.177368 0.251391 C -0.179832 0.255237 -0.182756 0.260125 -0.184726 0.263959 C -0.186698 0.267790 -0.187464 0.270552 -0.189193 0.274385 C -0.190924 0.278216 -0.192894 0.282764 -0.195107 0.286953 C -0.197319 0.291142 -0.200494 0.295672 -0.202466 0.299521 C -0.204435 0.303367 -0.205454 0.306549 -0.206932 0.310039 C -0.208411 0.313531 -0.209856 0.316975 -0.211334 0.320466 C -0.212812 0.323957 -0.214071 0.327137 -0.215802 0.330987 C -0.217531 0.334834 -0.219743 0.339721 -0.221714 0.343555 C -0.223685 0.347386 -0.225908 0.350490 -0.227627 0.353981 C -0.229346 0.357472 -0.230059 0.361351 -0.232030 0.364501 C -0.233999 0.367650 -0.237229 0.369745 -0.239452 0.372878 C -0.241676 0.376013 -0.243395 0.379813 -0.245365 0.383306 C -0.247336 0.386797 -0.249560 0.390334 -0.251279 0.393825 C -0.252997 0.397316 -0.254454 0.400761 -0.255680 0.404251 C -0.256906 0.407742 -0.257399 0.410923 -0.258637 0.414772 C -0.259874 0.418619 -0.261866 0.423506 -0.263104 0.427340 C -0.264341 0.431172 -0.264834 0.434275 -0.266060 0.437766 C -0.267287 0.441258 -0.269237 0.444794 -0.270463 0.448285 C -0.271688 0.451777 -0.271688 0.454880 -0.273419 0.458712 C -0.275149 0.462544 -0.279365 0.467433 -0.280842 0.471281 C -0.282321 0.475128 -0.281062 0.477953 -0.282287 0.481800 C -0.283514 0.485648 -0.285978 0.490877 -0.288201 0.494368 C -0.290422 0.497859 -0.293654 0.499612 -0.295624 0.502746 C -0.297594 0.505879 -0.298548 0.509682 -0.300026 0.513173 C -0.301503 0.516664 -0.303256 0.520202 -0.304494 0.523692 C -0.305731 0.527183 -0.306957 0.530628 -0.307451 0.534120 C -0.307942 0.537611 -0.307208 0.541147 -0.307451 0.544639 C -0.307691 0.548129 -0.308161 0.551574 -0.308895 0.555064 C -0.309628 0.558556 -0.310866 0.562095 -0.311851 0.565585 C -0.312837 0.569076 -0.313822 0.572520 -0.314808 0.576011 C -0.315794 0.579503 -0.316286 0.583040 -0.317764 0.586531 C -0.319242 0.590022 -0.321454 0.593823 -0.323678 0.596959 C -0.325899 0.600092 -0.328637 0.603940 -0.331101 0.605337 C -0.333564 0.606733 -0.335996 0.604979 -0.338460 0.605337 C -0.340924 0.605693 -0.343660 0.605383 -0.345883 0.607477 C -0.348106 0.609573 -0.350810 0.616167 -0.351796 0.617904 " pathEditMode="relative" rAng="0" ptsTypes="">
                                      <p:cBhvr>
                                        <p:cTn id="10" dur="2000" fill="hold"/>
                                        <p:tgtEl>
                                          <p:spTgt spid="215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00" y="30900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21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699 0.001348 C -0.001166 0.003158 -0.000099 0.008605 0.001500 0.012210 C 0.003098 0.015814 0.004959 0.019371 0.007897 0.022975 C 0.010834 0.026580 0.015656 0.030233 0.019127 0.033836 C 0.022598 0.037441 0.025796 0.041367 0.028723 0.044603 C 0.031649 0.047839 0.034019 0.050370 0.036683 0.053254 C 0.039349 0.056138 0.042050 0.060463 0.044716 0.061905 C 0.047381 0.063346 0.050011 0.063346 0.052676 0.061905 C 0.055342 0.060463 0.058043 0.055416 0.060709 0.053254 C 0.063373 0.051092 0.066004 0.048928 0.068669 0.048928 C 0.071335 0.048928 0.074035 0.051812 0.076701 0.053254 C 0.079366 0.054696 0.081997 0.055769 0.084662 0.057580 C 0.087327 0.059390 0.090289 0.061232 0.092693 0.064116 C 0.095099 0.067000 0.097231 0.071277 0.099091 0.074881 C 0.100951 0.078487 0.102254 0.082138 0.103853 0.085743 C 0.105452 0.089348 0.106815 0.092904 0.108686 0.096510 C 0.110558 0.100114 0.113224 0.103766 0.115084 0.107372 C 0.116943 0.110975 0.117986 0.114532 0.119846 0.118137 C 0.121706 0.121741 0.124110 0.125026 0.126243 0.128999 C 0.128375 0.132972 0.130508 0.137650 0.132640 0.141975 C 0.134771 0.146301 0.136632 0.150626 0.139037 0.154952 C 0.141442 0.159277 0.144665 0.163971 0.147068 0.167929 C 0.149474 0.171885 0.152140 0.175090 0.153466 0.178693 C 0.154794 0.182299 0.154496 0.185583 0.155029 0.189555 C 0.155563 0.193529 0.155859 0.198207 0.156664 0.202532 C 0.157470 0.206859 0.158265 0.211553 0.159863 0.215509 C 0.161462 0.219466 0.164128 0.222670 0.166260 0.226275 C 0.168393 0.229879 0.171591 0.233532 0.172657 0.237137 C 0.173723 0.240741 0.172397 0.243945 0.172657 0.247902 C 0.172918 0.251860 0.173960 0.256905 0.174221 0.260879 C 0.174481 0.264851 0.173948 0.268136 0.174221 0.271741 C 0.174493 0.275345 0.174516 0.278902 0.175856 0.282506 C 0.177194 0.286110 0.179860 0.289764 0.182253 0.293368 C 0.184645 0.296972 0.188354 0.300529 0.190214 0.304134 C 0.192074 0.307739 0.191540 0.311744 0.193412 0.314996 C 0.195284 0.318248 0.198779 0.320763 0.201443 0.323647 C 0.204109 0.326531 0.206740 0.329415 0.209405 0.332297 C 0.212070 0.335181 0.215566 0.337713 0.217436 0.340950 C 0.219308 0.344185 0.219570 0.348110 0.220635 0.351715 C 0.221701 0.355319 0.222507 0.358973 0.223834 0.362576 C 0.225161 0.366181 0.226997 0.369738 0.228596 0.373342 C 0.230195 0.376947 0.231297 0.381321 0.233429 0.384204 C 0.235562 0.387088 0.238997 0.387761 0.241390 0.390645 C 0.243783 0.393528 0.246721 0.397902 0.247787 0.401506 C 0.248853 0.405111 0.247787 0.410478 0.247787 0.412271 " pathEditMode="relative" rAng="0" ptsTypes="">
                                      <p:cBhvr>
                                        <p:cTn id="14" dur="2000" fill="hold"/>
                                        <p:tgtEl>
                                          <p:spTgt spid="215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20500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2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-0.000011 C 0.000000 0.001963 0.000000 0.007902 0.000000 0.011832 C 0.000000 0.015762 0.000266 0.019639 0.000000 0.023569 C -0.000266 0.027500 -0.001076 0.031482 -0.001597 0.035412 C -0.002118 0.039342 -0.002870 0.042836 -0.003125 0.047150 C -0.003380 0.051464 -0.002859 0.056582 -0.003125 0.061298 C -0.003391 0.066014 -0.004201 0.071114 -0.004722 0.075447 C -0.005243 0.079778 -0.005995 0.082956 -0.006250 0.087289 C -0.006505 0.091621 -0.006250 0.097123 -0.006250 0.101437 C -0.006250 0.105751 -0.006250 0.109245 -0.006250 0.113175 C -0.006250 0.117104 -0.006250 0.121087 -0.006250 0.125017 C -0.006250 0.128947 -0.005984 0.132825 -0.006250 0.136754 C -0.006516 0.140685 -0.007326 0.144667 -0.007847 0.148597 C -0.008368 0.152527 -0.009120 0.156405 -0.009375 0.160336 C -0.009630 0.164265 -0.009109 0.168247 -0.009375 0.172178 C -0.009641 0.176108 -0.010706 0.179986 -0.010972 0.183915 C -0.011238 0.187845 -0.010718 0.191828 -0.010972 0.195758 C -0.011227 0.199688 -0.012245 0.203566 -0.012500 0.207495 C -0.012755 0.211425 -0.012500 0.215408 -0.012500 0.219338 C -0.012500 0.223268 -0.012500 0.229119 -0.012500 0.231076 " pathEditMode="relative" rAng="0" ptsTypes="">
                                      <p:cBhvr>
                                        <p:cTn id="18" dur="2000" fill="hold"/>
                                        <p:tgtEl>
                                          <p:spTgt spid="215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600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2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20 -0.000037 C 0.001366 0.000314 0.005130 0.000634 0.008100 0.002073 C 0.011069 0.003513 0.014856 0.007511 0.017838 0.008598 C 0.020820 0.009686 0.023285 0.007879 0.025990 0.008598 C 0.028695 0.009318 0.031364 0.011477 0.034069 0.012916 C 0.036774 0.014356 0.039516 0.015075 0.042221 0.017235 C 0.044926 0.019394 0.047596 0.024080 0.050301 0.025870 C 0.053006 0.027661 0.055747 0.026190 0.058452 0.027981 C 0.061157 0.029772 0.063286 0.033738 0.066532 0.036616 C 0.069779 0.039495 0.074408 0.042007 0.077930 0.045254 C 0.081452 0.048499 0.084423 0.052497 0.087669 0.056097 C 0.090914 0.059694 0.094161 0.063245 0.097407 0.066842 C 0.100653 0.070441 0.103634 0.074806 0.107146 0.077686 C 0.110657 0.080565 0.115226 0.082323 0.118472 0.084115 C 0.121719 0.085906 0.122836 0.085906 0.126624 0.088432 C 0.130411 0.090959 0.136326 0.095677 0.141195 0.099275 C 0.146064 0.102875 0.151234 0.106072 0.155839 0.110023 C 0.160444 0.113972 0.165313 0.120098 0.168825 0.122977 C 0.172336 0.125855 0.174200 0.125487 0.176905 0.127294 C 0.179610 0.129101 0.182075 0.131660 0.185056 0.133820 C 0.188037 0.135979 0.191549 0.137370 0.194795 0.140248 C 0.198041 0.143127 0.201288 0.147844 0.204533 0.151091 C 0.207779 0.154338 0.210221 0.155409 0.214272 0.159727 C 0.218323 0.164045 0.224251 0.171610 0.228845 0.176998 C 0.233436 0.182388 0.238306 0.188113 0.241829 0.192063 C 0.245352 0.196014 0.246999 0.197821 0.249981 0.200700 C 0.252962 0.203578 0.256209 0.206088 0.259719 0.209335 C 0.263230 0.212582 0.267799 0.216580 0.271046 0.220178 C 0.274292 0.223776 0.276492 0.228046 0.279197 0.230924 C 0.281902 0.233803 0.284848 0.234571 0.287277 0.237450 C 0.289705 0.240328 0.291328 0.244967 0.293769 0.248197 C 0.296210 0.251426 0.300020 0.253234 0.301921 0.256833 C 0.303821 0.260431 0.303545 0.264749 0.305167 0.269786 C 0.306790 0.274823 0.310313 0.282373 0.311660 0.287059 C 0.313005 0.291745 0.312981 0.294304 0.313247 0.297901 C 0.313511 0.301499 0.313247 0.305050 0.313247 0.308647 C 0.313247 0.312247 0.313247 0.315892 0.313247 0.319491 C 0.313247 0.323090 0.313247 0.326639 0.313247 0.330238 C 0.313247 0.333837 0.313247 0.337115 0.313247 0.341081 C 0.313247 0.345047 0.313247 0.350085 0.313247 0.354035 C 0.313247 0.357984 0.313247 0.360463 0.313247 0.364782 C 0.313247 0.369100 0.313247 0.375256 0.313247 0.379942 C 0.313247 0.384628 0.313247 0.388946 0.313247 0.392896 C 0.313247 0.396846 0.313247 0.400045 0.313247 0.403643 C 0.313247 0.407241 0.313247 0.410888 0.313247 0.414486 C 0.313247 0.418084 0.313247 0.421634 0.313247 0.425233 C 0.313247 0.428832 0.313247 0.432477 0.313247 0.436076 C 0.313247 0.439674 0.313247 0.443224 0.313247 0.446823 C 0.313247 0.450421 0.312970 0.454067 0.313247 0.457665 C 0.313523 0.461264 0.314629 0.464814 0.314905 0.468412 C 0.315182 0.472010 0.314905 0.475289 0.314905 0.479255 C 0.314905 0.483221 0.314905 0.488259 0.314905 0.492209 C 0.314905 0.496160 0.315182 0.499357 0.314905 0.502956 C 0.314629 0.506555 0.313523 0.509833 0.313247 0.513799 C 0.312970 0.517764 0.313247 0.522803 0.313247 0.526752 C 0.313247 0.530702 0.313247 0.533901 0.313247 0.537500 C 0.313247 0.541098 0.313247 0.544744 0.313247 0.548343 C 0.313247 0.551941 0.312705 0.555491 0.313247 0.559090 C 0.313788 0.562687 0.315952 0.566335 0.316493 0.569932 C 0.317034 0.573530 0.316217 0.577080 0.316493 0.580678 C 0.316769 0.584277 0.317334 0.587923 0.318152 0.591522 C 0.318970 0.595120 0.319511 0.599390 0.321398 0.602269 C 0.323286 0.605147 0.326773 0.606268 0.329478 0.608794 C 0.332183 0.611320 0.334924 0.614552 0.337629 0.617429 C 0.340334 0.620308 0.344362 0.624627 0.345710 0.626066 " pathEditMode="relative" rAng="0" ptsTypes="">
                                      <p:cBhvr>
                                        <p:cTn id="22" dur="2000" fill="hold"/>
                                        <p:tgtEl>
                                          <p:spTgt spid="215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00" y="31300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2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10 0.000022 C 0.001580 0.001153 0.006550 0.004183 0.009436 0.006813 C 0.012322 0.009443 0.014708 0.012805 0.017326 0.015802 C 0.019944 0.018797 0.023052 0.021045 0.025147 0.024790 C 0.027241 0.028534 0.028579 0.034160 0.029894 0.038272 C 0.031210 0.042384 0.031733 0.045346 0.033037 0.049457 C 0.034340 0.053569 0.036143 0.058446 0.037715 0.062939 C 0.039286 0.067434 0.040892 0.072294 0.042463 0.076422 C 0.044034 0.080550 0.045047 0.083962 0.047141 0.087707 C 0.049236 0.091452 0.052937 0.094399 0.055031 0.098893 C 0.057126 0.103387 0.057615 0.109796 0.059710 0.114672 C 0.061804 0.119550 0.065505 0.123294 0.067600 0.128155 C 0.069694 0.133015 0.070451 0.139341 0.072278 0.143834 C 0.074105 0.148329 0.076200 0.150626 0.078562 0.155119 C 0.080925 0.159614 0.084091 0.165939 0.086452 0.170799 C 0.088815 0.175659 0.090118 0.179788 0.092737 0.184281 C 0.095355 0.188776 0.099021 0.193636 0.102163 0.197764 C 0.105305 0.201892 0.108715 0.206054 0.111589 0.209049 C 0.114464 0.212046 0.116535 0.212745 0.119410 0.215741 C 0.122285 0.218737 0.125950 0.223647 0.128836 0.227026 C 0.131722 0.230405 0.134108 0.233019 0.136726 0.236014 C 0.139344 0.239010 0.141928 0.242390 0.144547 0.245003 C 0.147165 0.247615 0.149818 0.249447 0.152437 0.251694 C 0.155055 0.253941 0.157115 0.255855 0.160257 0.258486 C 0.163399 0.261115 0.168147 0.265227 0.171289 0.267473 C 0.174431 0.269720 0.176492 0.269720 0.179110 0.271968 C 0.181728 0.274215 0.184382 0.278709 0.187000 0.280956 C 0.189618 0.283203 0.192202 0.283585 0.194820 0.285450 C 0.197439 0.287314 0.199825 0.289894 0.202710 0.292141 C 0.205597 0.294389 0.208995 0.296685 0.212137 0.298933 C 0.215279 0.301180 0.218166 0.303010 0.221563 0.305623 C 0.224962 0.308237 0.229384 0.311616 0.232526 0.314612 C 0.235668 0.317608 0.237530 0.321354 0.240416 0.323600 C 0.243302 0.325847 0.246967 0.326962 0.249842 0.328095 C 0.252717 0.329226 0.255044 0.330008 0.257663 0.330391 C 0.260281 0.330774 0.262667 0.328893 0.265553 0.330391 C 0.268439 0.331889 0.272104 0.336384 0.274979 0.339380 C 0.277854 0.342375 0.280181 0.345006 0.282799 0.348368 C 0.285418 0.351730 0.288071 0.356558 0.290689 0.359553 C 0.293308 0.362549 0.295892 0.363349 0.298510 0.366345 C 0.301128 0.369340 0.303782 0.374534 0.306400 0.377530 C 0.309018 0.380526 0.311870 0.381326 0.314221 0.384321 C 0.316571 0.387317 0.318142 0.391761 0.320505 0.395507 C 0.322868 0.399252 0.326556 0.403046 0.328395 0.406792 C 0.330234 0.410537 0.331013 0.416114 0.331537 0.417977 " pathEditMode="relative" rAng="0" ptsTypes="">
                                      <p:cBhvr>
                                        <p:cTn id="26" dur="2000" fill="hold"/>
                                        <p:tgtEl>
                                          <p:spTgt spid="215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00" y="20900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52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9" grpId="0" bldLvl="0"/>
      <p:bldP spid="21521" grpId="0" bldLvl="0"/>
      <p:bldP spid="21522" grpId="0" bldLvl="0"/>
      <p:bldP spid="21523" grpId="0" bldLvl="0"/>
      <p:bldP spid="21524" grpId="0" bldLvl="0"/>
      <p:bldP spid="21525" grpId="0" bldLvl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p79-1a-1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060700" y="3644900"/>
            <a:ext cx="5940425" cy="29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WordArt 3">
            <a:hlinkClick r:id="rId6" action="ppaction://hlinkfile"/>
          </p:cNvPr>
          <p:cNvSpPr>
            <a:spLocks noChangeArrowheads="1" noChangeShapeType="1" noTextEdit="1"/>
          </p:cNvSpPr>
          <p:nvPr/>
        </p:nvSpPr>
        <p:spPr bwMode="auto">
          <a:xfrm>
            <a:off x="250825" y="500063"/>
            <a:ext cx="5257800" cy="4810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4400" b="1" kern="10" dirty="0">
                <a:ln w="12700">
                  <a:solidFill>
                    <a:srgbClr val="EAEAEA"/>
                  </a:solidFill>
                  <a:round/>
                </a:ln>
                <a:solidFill>
                  <a:srgbClr val="FF0000"/>
                </a:solidFill>
                <a:latin typeface="+mn-lt"/>
                <a:ea typeface="+mn-lt"/>
                <a:cs typeface="+mn-lt"/>
              </a:rPr>
              <a:t>Listen to 1a and answer.</a:t>
            </a:r>
            <a:endParaRPr lang="zh-CN" altLang="en-US" sz="4400" b="1" kern="10" dirty="0">
              <a:ln w="12700">
                <a:solidFill>
                  <a:srgbClr val="EAEAEA"/>
                </a:solidFill>
                <a:round/>
              </a:ln>
              <a:solidFill>
                <a:srgbClr val="FF0000"/>
              </a:solidFill>
              <a:latin typeface="+mn-lt"/>
              <a:ea typeface="+mn-lt"/>
              <a:cs typeface="+mn-lt"/>
            </a:endParaRP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323850" y="1341438"/>
            <a:ext cx="79200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 dirty="0">
                <a:cs typeface="Times New Roman" panose="02020603050405020304" pitchFamily="18" charset="0"/>
              </a:rPr>
              <a:t>1. What’s the weather like today?</a:t>
            </a: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323850" y="2492375"/>
            <a:ext cx="88201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 dirty="0"/>
              <a:t>2. How was the weather yesterday?</a:t>
            </a:r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900113" y="1901825"/>
            <a:ext cx="6985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 dirty="0">
                <a:solidFill>
                  <a:srgbClr val="FF0000"/>
                </a:solidFill>
                <a:cs typeface="Times New Roman" panose="02020603050405020304" pitchFamily="18" charset="0"/>
              </a:rPr>
              <a:t>It’s rainy today.</a:t>
            </a:r>
          </a:p>
        </p:txBody>
      </p:sp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898525" y="2981325"/>
            <a:ext cx="6985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800" b="1" dirty="0">
                <a:solidFill>
                  <a:srgbClr val="FF0000"/>
                </a:solidFill>
              </a:rPr>
              <a:t>It was sunny and warm yesterday.</a:t>
            </a:r>
          </a:p>
        </p:txBody>
      </p:sp>
      <p:pic>
        <p:nvPicPr>
          <p:cNvPr id="11" name="SectionB课文录音1a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571500"/>
            <a:ext cx="509588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3393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22534" grpId="0"/>
      <p:bldP spid="2253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gifbj13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57275" cy="126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5" descr="xsgs35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850" y="476250"/>
            <a:ext cx="457200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4582" name="Group 6"/>
          <p:cNvGraphicFramePr>
            <a:graphicFrameLocks noGrp="1"/>
          </p:cNvGraphicFramePr>
          <p:nvPr/>
        </p:nvGraphicFramePr>
        <p:xfrm>
          <a:off x="457200" y="2209800"/>
          <a:ext cx="8229600" cy="4570795"/>
        </p:xfrm>
        <a:graphic>
          <a:graphicData uri="http://schemas.openxmlformats.org/drawingml/2006/table">
            <a:tbl>
              <a:tblPr/>
              <a:tblGrid>
                <a:gridCol w="243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66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Weather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(today)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Weather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(yesterday)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Activity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2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nice and bright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sunny/ rainy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fly kites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5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cold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snowy/ windy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make snowmen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3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very cool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CC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cloudy/foggy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climb hills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33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…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…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…</a:t>
                      </a:r>
                    </a:p>
                  </a:txBody>
                  <a:tcPr marL="0" marR="0" marT="0" marB="0" anchor="ctr" anchorCtr="1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4608" name="Text Box 32"/>
          <p:cNvSpPr txBox="1">
            <a:spLocks noChangeArrowheads="1"/>
          </p:cNvSpPr>
          <p:nvPr/>
        </p:nvSpPr>
        <p:spPr bwMode="auto">
          <a:xfrm>
            <a:off x="1214438" y="0"/>
            <a:ext cx="7929562" cy="1717675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en-US" altLang="zh-CN" sz="4000" b="1" dirty="0">
                <a:solidFill>
                  <a:srgbClr val="C44F00"/>
                </a:solidFill>
                <a:latin typeface="Times New Roman" panose="02020603050405020304" pitchFamily="18" charset="0"/>
              </a:rPr>
              <a:t>1c. Pair Work </a:t>
            </a:r>
          </a:p>
          <a:p>
            <a:pPr>
              <a:lnSpc>
                <a:spcPct val="110000"/>
              </a:lnSpc>
              <a:defRPr/>
            </a:pPr>
            <a:r>
              <a:rPr lang="en-US" altLang="zh-CN" sz="2800" b="1" dirty="0">
                <a:latin typeface="Times New Roman" panose="02020603050405020304" pitchFamily="18" charset="0"/>
              </a:rPr>
              <a:t>Make conversations that are similar to 1a with the words and phrases in the table.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0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2"/>
          <p:cNvSpPr>
            <a:spLocks noChangeArrowheads="1"/>
          </p:cNvSpPr>
          <p:nvPr/>
        </p:nvSpPr>
        <p:spPr bwMode="auto">
          <a:xfrm>
            <a:off x="5715000" y="1071563"/>
            <a:ext cx="3429000" cy="1428750"/>
          </a:xfrm>
          <a:prstGeom prst="cloudCallout">
            <a:avLst>
              <a:gd name="adj1" fmla="val -45523"/>
              <a:gd name="adj2" fmla="val 27405"/>
            </a:avLst>
          </a:prstGeom>
          <a:solidFill>
            <a:srgbClr val="CCFFFF"/>
          </a:solidFill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 algn="ctr">
              <a:defRPr/>
            </a:pPr>
            <a:r>
              <a:rPr lang="en-US" altLang="zh-CN" sz="2400" b="1" dirty="0">
                <a:solidFill>
                  <a:srgbClr val="FF0066"/>
                </a:solidFill>
                <a:latin typeface="+mn-lt"/>
              </a:rPr>
              <a:t>degree Celsius/</a:t>
            </a:r>
          </a:p>
          <a:p>
            <a:pPr algn="ctr">
              <a:defRPr/>
            </a:pPr>
            <a:r>
              <a:rPr lang="en-US" altLang="zh-CN" sz="2400" b="1" dirty="0">
                <a:solidFill>
                  <a:srgbClr val="FF0066"/>
                </a:solidFill>
                <a:latin typeface="+mn-lt"/>
              </a:rPr>
              <a:t>centigrade</a:t>
            </a:r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46038" y="981075"/>
            <a:ext cx="4668837" cy="4619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altLang="zh-CN" sz="2400" b="1" dirty="0">
                <a:solidFill>
                  <a:schemeClr val="accent2"/>
                </a:solidFill>
                <a:latin typeface="+mn-lt"/>
                <a:cs typeface="Arial" panose="020B0604020202020204" pitchFamily="34" charset="0"/>
              </a:rPr>
              <a:t>A: What’s the weather like today?</a:t>
            </a: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11113" y="1497013"/>
            <a:ext cx="2360612" cy="46196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altLang="zh-CN" sz="2400" b="1" dirty="0">
                <a:solidFill>
                  <a:schemeClr val="accent2"/>
                </a:solidFill>
                <a:latin typeface="+mn-lt"/>
                <a:cs typeface="Arial" panose="020B0604020202020204" pitchFamily="34" charset="0"/>
              </a:rPr>
              <a:t>B: It’s very cold.</a:t>
            </a:r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0" y="1990725"/>
            <a:ext cx="5713413" cy="4619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altLang="zh-CN" sz="2400" b="1" dirty="0">
                <a:solidFill>
                  <a:schemeClr val="accent2"/>
                </a:solidFill>
                <a:latin typeface="+mn-lt"/>
                <a:cs typeface="Arial" panose="020B0604020202020204" pitchFamily="34" charset="0"/>
              </a:rPr>
              <a:t>A: </a:t>
            </a:r>
            <a:r>
              <a:rPr lang="en-US" altLang="zh-CN" sz="2400" b="1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What’s the temperature</a:t>
            </a:r>
            <a:r>
              <a:rPr lang="en-US" altLang="zh-CN" sz="2400" b="1" dirty="0">
                <a:solidFill>
                  <a:schemeClr val="accent2"/>
                </a:solidFill>
                <a:latin typeface="+mn-lt"/>
                <a:cs typeface="Arial" panose="020B0604020202020204" pitchFamily="34" charset="0"/>
              </a:rPr>
              <a:t>, do you know?</a:t>
            </a:r>
          </a:p>
        </p:txBody>
      </p:sp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11113" y="2505075"/>
            <a:ext cx="5207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B: The</a:t>
            </a:r>
            <a:r>
              <a:rPr lang="zh-CN" altLang="en-US" sz="2400" b="1" dirty="0">
                <a:solidFill>
                  <a:srgbClr val="FF33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low</a:t>
            </a:r>
            <a:r>
              <a:rPr lang="zh-CN" altLang="en-US" sz="2400" b="1" dirty="0">
                <a:latin typeface="Times New Roman" panose="02020603050405020304" pitchFamily="18" charset="0"/>
              </a:rPr>
              <a:t>est</a:t>
            </a:r>
            <a:r>
              <a:rPr lang="zh-CN" altLang="en-US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temperature is -8℃</a:t>
            </a:r>
          </a:p>
          <a:p>
            <a:pPr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   and the</a:t>
            </a:r>
            <a:r>
              <a:rPr lang="zh-CN" altLang="en-US" sz="2400" b="1" dirty="0">
                <a:solidFill>
                  <a:srgbClr val="FF33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high</a:t>
            </a:r>
            <a:r>
              <a:rPr lang="zh-CN" altLang="en-US" sz="2400" b="1" dirty="0">
                <a:latin typeface="Times New Roman" panose="02020603050405020304" pitchFamily="18" charset="0"/>
              </a:rPr>
              <a:t>est</a:t>
            </a:r>
            <a:r>
              <a:rPr lang="zh-CN" altLang="en-US" sz="2400" b="1" dirty="0">
                <a:solidFill>
                  <a:srgbClr val="FF33CC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zh-CN" altLang="en-US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temperature is </a:t>
            </a:r>
            <a:r>
              <a:rPr lang="zh-CN" altLang="en-US" sz="24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-</a:t>
            </a:r>
            <a:r>
              <a:rPr lang="zh-CN" altLang="en-US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2℃.</a:t>
            </a:r>
          </a:p>
        </p:txBody>
      </p:sp>
      <p:sp>
        <p:nvSpPr>
          <p:cNvPr id="25607" name="AutoShape 7"/>
          <p:cNvSpPr>
            <a:spLocks noChangeArrowheads="1"/>
          </p:cNvSpPr>
          <p:nvPr/>
        </p:nvSpPr>
        <p:spPr bwMode="auto">
          <a:xfrm>
            <a:off x="0" y="3213100"/>
            <a:ext cx="8964613" cy="3644900"/>
          </a:xfrm>
          <a:prstGeom prst="horizontalScroll">
            <a:avLst>
              <a:gd name="adj" fmla="val 12500"/>
            </a:avLst>
          </a:prstGeom>
          <a:solidFill>
            <a:srgbClr val="FFDDFF"/>
          </a:solidFill>
          <a:ln w="952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 sz="3200">
              <a:latin typeface="+mn-lt"/>
            </a:endParaRPr>
          </a:p>
        </p:txBody>
      </p:sp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1619250" y="3716338"/>
            <a:ext cx="6337300" cy="57943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200" b="1">
                <a:latin typeface="+mn-lt"/>
              </a:rPr>
              <a:t>seventeen degree</a:t>
            </a:r>
            <a:r>
              <a:rPr lang="en-US" altLang="zh-CN" sz="3200" b="1">
                <a:solidFill>
                  <a:srgbClr val="CC0000"/>
                </a:solidFill>
                <a:latin typeface="+mn-lt"/>
              </a:rPr>
              <a:t>s</a:t>
            </a:r>
            <a:r>
              <a:rPr lang="en-US" altLang="zh-CN" sz="3200" b="1">
                <a:latin typeface="+mn-lt"/>
              </a:rPr>
              <a:t> Celsius</a:t>
            </a:r>
          </a:p>
        </p:txBody>
      </p:sp>
      <p:sp>
        <p:nvSpPr>
          <p:cNvPr id="25609" name="Text Box 9"/>
          <p:cNvSpPr txBox="1">
            <a:spLocks noChangeArrowheads="1"/>
          </p:cNvSpPr>
          <p:nvPr/>
        </p:nvSpPr>
        <p:spPr bwMode="auto">
          <a:xfrm>
            <a:off x="1619250" y="4365625"/>
            <a:ext cx="6697663" cy="5794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200" b="1">
                <a:latin typeface="+mn-lt"/>
              </a:rPr>
              <a:t>twenty-five degree</a:t>
            </a:r>
            <a:r>
              <a:rPr lang="en-US" altLang="zh-CN" sz="3200" b="1">
                <a:solidFill>
                  <a:srgbClr val="CC0000"/>
                </a:solidFill>
                <a:latin typeface="+mn-lt"/>
              </a:rPr>
              <a:t>s</a:t>
            </a:r>
            <a:r>
              <a:rPr lang="en-US" altLang="zh-CN" sz="3200" b="1">
                <a:latin typeface="+mn-lt"/>
              </a:rPr>
              <a:t> centigrade</a:t>
            </a:r>
          </a:p>
        </p:txBody>
      </p:sp>
      <p:sp>
        <p:nvSpPr>
          <p:cNvPr id="25610" name="Text Box 10"/>
          <p:cNvSpPr txBox="1">
            <a:spLocks noChangeArrowheads="1"/>
          </p:cNvSpPr>
          <p:nvPr/>
        </p:nvSpPr>
        <p:spPr bwMode="auto">
          <a:xfrm>
            <a:off x="1619250" y="5084763"/>
            <a:ext cx="5832475" cy="57943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200" b="1">
                <a:latin typeface="+mn-lt"/>
              </a:rPr>
              <a:t>zero degree centigrade</a:t>
            </a:r>
          </a:p>
        </p:txBody>
      </p:sp>
      <p:sp>
        <p:nvSpPr>
          <p:cNvPr id="25611" name="Text Box 11"/>
          <p:cNvSpPr txBox="1">
            <a:spLocks noChangeArrowheads="1"/>
          </p:cNvSpPr>
          <p:nvPr/>
        </p:nvSpPr>
        <p:spPr bwMode="auto">
          <a:xfrm>
            <a:off x="1619250" y="5805488"/>
            <a:ext cx="6769100" cy="57943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200" b="1">
                <a:solidFill>
                  <a:srgbClr val="CC0000"/>
                </a:solidFill>
                <a:latin typeface="+mn-lt"/>
              </a:rPr>
              <a:t>minus</a:t>
            </a:r>
            <a:r>
              <a:rPr lang="en-US" altLang="zh-CN" sz="3200" b="1">
                <a:latin typeface="+mn-lt"/>
              </a:rPr>
              <a:t> one degree centigrade</a:t>
            </a:r>
          </a:p>
        </p:txBody>
      </p:sp>
      <p:sp>
        <p:nvSpPr>
          <p:cNvPr id="25612" name="Rectangle 12"/>
          <p:cNvSpPr>
            <a:spLocks noChangeArrowheads="1"/>
          </p:cNvSpPr>
          <p:nvPr/>
        </p:nvSpPr>
        <p:spPr bwMode="auto">
          <a:xfrm>
            <a:off x="573088" y="5802313"/>
            <a:ext cx="1187450" cy="584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altLang="zh-CN" sz="3200" b="1">
                <a:latin typeface="+mn-lt"/>
                <a:cs typeface="Arial" panose="020B0604020202020204" pitchFamily="34" charset="0"/>
              </a:rPr>
              <a:t>-1℃  </a:t>
            </a:r>
          </a:p>
        </p:txBody>
      </p:sp>
      <p:sp>
        <p:nvSpPr>
          <p:cNvPr id="25613" name="Rectangle 13"/>
          <p:cNvSpPr>
            <a:spLocks noChangeArrowheads="1"/>
          </p:cNvSpPr>
          <p:nvPr/>
        </p:nvSpPr>
        <p:spPr bwMode="auto">
          <a:xfrm>
            <a:off x="573088" y="3716338"/>
            <a:ext cx="1212850" cy="584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altLang="zh-CN" sz="3200" b="1">
                <a:latin typeface="+mn-lt"/>
                <a:cs typeface="Arial" panose="020B0604020202020204" pitchFamily="34" charset="0"/>
              </a:rPr>
              <a:t>17℃  </a:t>
            </a:r>
          </a:p>
        </p:txBody>
      </p:sp>
      <p:sp>
        <p:nvSpPr>
          <p:cNvPr id="25614" name="Rectangle 14"/>
          <p:cNvSpPr>
            <a:spLocks noChangeArrowheads="1"/>
          </p:cNvSpPr>
          <p:nvPr/>
        </p:nvSpPr>
        <p:spPr bwMode="auto">
          <a:xfrm>
            <a:off x="708025" y="5153025"/>
            <a:ext cx="1006475" cy="584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altLang="zh-CN" sz="3200" b="1">
                <a:latin typeface="+mn-lt"/>
                <a:cs typeface="Arial" panose="020B0604020202020204" pitchFamily="34" charset="0"/>
              </a:rPr>
              <a:t>0℃  </a:t>
            </a:r>
          </a:p>
        </p:txBody>
      </p:sp>
      <p:sp>
        <p:nvSpPr>
          <p:cNvPr id="25615" name="Rectangle 15"/>
          <p:cNvSpPr>
            <a:spLocks noChangeArrowheads="1"/>
          </p:cNvSpPr>
          <p:nvPr/>
        </p:nvSpPr>
        <p:spPr bwMode="auto">
          <a:xfrm>
            <a:off x="573088" y="4437063"/>
            <a:ext cx="1212850" cy="584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altLang="zh-CN" sz="3200" b="1">
                <a:latin typeface="+mn-lt"/>
                <a:cs typeface="Arial" panose="020B0604020202020204" pitchFamily="34" charset="0"/>
              </a:rPr>
              <a:t>25℃  </a:t>
            </a:r>
          </a:p>
        </p:txBody>
      </p:sp>
      <p:sp>
        <p:nvSpPr>
          <p:cNvPr id="25616" name="Text Box 16"/>
          <p:cNvSpPr txBox="1">
            <a:spLocks noChangeArrowheads="1"/>
          </p:cNvSpPr>
          <p:nvPr/>
        </p:nvSpPr>
        <p:spPr bwMode="auto">
          <a:xfrm>
            <a:off x="285750" y="0"/>
            <a:ext cx="5040313" cy="701675"/>
          </a:xfrm>
          <a:prstGeom prst="rect">
            <a:avLst/>
          </a:prstGeom>
          <a:gradFill rotWithShape="0">
            <a:gsLst>
              <a:gs pos="0">
                <a:srgbClr val="FF33CC"/>
              </a:gs>
              <a:gs pos="50000">
                <a:schemeClr val="bg1"/>
              </a:gs>
              <a:gs pos="100000">
                <a:srgbClr val="FF33CC"/>
              </a:gs>
            </a:gsLst>
            <a:lin ang="5400000" scaled="1"/>
          </a:gradFill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4000" b="1" dirty="0">
                <a:solidFill>
                  <a:srgbClr val="0000CC"/>
                </a:solidFill>
                <a:latin typeface="+mn-lt"/>
              </a:rPr>
              <a:t>Listen, read and say.</a:t>
            </a:r>
          </a:p>
        </p:txBody>
      </p:sp>
      <p:sp>
        <p:nvSpPr>
          <p:cNvPr id="25617" name="Line 17"/>
          <p:cNvSpPr>
            <a:spLocks noChangeShapeType="1"/>
          </p:cNvSpPr>
          <p:nvPr/>
        </p:nvSpPr>
        <p:spPr bwMode="auto">
          <a:xfrm>
            <a:off x="466725" y="2492375"/>
            <a:ext cx="3455988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</a:ln>
          <a:effectLst/>
        </p:spPr>
        <p:txBody>
          <a:bodyPr/>
          <a:lstStyle/>
          <a:p>
            <a:pPr>
              <a:defRPr/>
            </a:pPr>
            <a:endParaRPr lang="zh-CN" altLang="en-US" sz="3200">
              <a:latin typeface="+mn-lt"/>
            </a:endParaRPr>
          </a:p>
        </p:txBody>
      </p:sp>
      <p:pic>
        <p:nvPicPr>
          <p:cNvPr id="21" name="SectionB课文录音2a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14313"/>
            <a:ext cx="509588" cy="50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56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561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56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5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5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5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5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5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26647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>
                <p:cTn id="6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  <p:bldLst>
      <p:bldP spid="25602" grpId="0" bldLvl="0" animBg="1"/>
      <p:bldP spid="25607" grpId="0" animBg="1"/>
      <p:bldP spid="25608" grpId="0"/>
      <p:bldP spid="25609" grpId="0"/>
      <p:bldP spid="25610" grpId="0"/>
      <p:bldP spid="25611" grpId="0"/>
      <p:bldP spid="25612" grpId="0"/>
      <p:bldP spid="25613" grpId="0"/>
      <p:bldP spid="25614" grpId="0"/>
      <p:bldP spid="256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33844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7475" y="803275"/>
            <a:ext cx="3311525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3" descr="541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95938" y="3143250"/>
            <a:ext cx="3548062" cy="354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3851275" y="908050"/>
            <a:ext cx="5219700" cy="641350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3600" b="1" dirty="0">
                <a:latin typeface="Times New Roman" panose="02020603050405020304" pitchFamily="18" charset="0"/>
              </a:rPr>
              <a:t>What’s the weather like?</a:t>
            </a: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2857500" y="5000625"/>
            <a:ext cx="230346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 ℃</a:t>
            </a: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3851275" y="1700213"/>
            <a:ext cx="4897438" cy="641350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3600" b="1" dirty="0">
                <a:latin typeface="Times New Roman" panose="02020603050405020304" pitchFamily="18" charset="0"/>
              </a:rPr>
              <a:t>What’s the temperature?</a:t>
            </a:r>
          </a:p>
        </p:txBody>
      </p:sp>
      <p:pic>
        <p:nvPicPr>
          <p:cNvPr id="26631" name="Picture 7" descr="Rain"/>
          <p:cNvPicPr>
            <a:picLocks noChangeAspect="1" noChangeArrowheads="1"/>
          </p:cNvPicPr>
          <p:nvPr/>
        </p:nvPicPr>
        <p:blipFill>
          <a:blip r:embed="rId4" r:link="rId5"/>
          <a:srcRect/>
          <a:stretch>
            <a:fillRect/>
          </a:stretch>
        </p:blipFill>
        <p:spPr bwMode="auto">
          <a:xfrm>
            <a:off x="0" y="4786313"/>
            <a:ext cx="2571750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 animBg="1"/>
      <p:bldP spid="2663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395288" y="188913"/>
            <a:ext cx="4503737" cy="701675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4000" b="1" dirty="0">
                <a:latin typeface="Times New Roman" panose="02020603050405020304" pitchFamily="18" charset="0"/>
              </a:rPr>
              <a:t>How’s the weather?</a:t>
            </a:r>
          </a:p>
        </p:txBody>
      </p:sp>
      <p:pic>
        <p:nvPicPr>
          <p:cNvPr id="24579" name="Picture 3" descr="阴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59563" y="1600200"/>
            <a:ext cx="1874837" cy="187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6478588" y="4149725"/>
            <a:ext cx="2665412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6000" b="1">
                <a:cs typeface="Arial" panose="020B0604020202020204" pitchFamily="34" charset="0"/>
              </a:rPr>
              <a:t>13℃</a:t>
            </a:r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395288" y="981075"/>
            <a:ext cx="489743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600" b="1"/>
              <a:t>What’s the temperature?</a:t>
            </a:r>
          </a:p>
        </p:txBody>
      </p:sp>
      <p:pic>
        <p:nvPicPr>
          <p:cNvPr id="24582" name="Picture 6" descr="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14400" y="2708275"/>
            <a:ext cx="4521200" cy="3425825"/>
          </a:xfrm>
          <a:prstGeom prst="rect">
            <a:avLst/>
          </a:prstGeom>
          <a:noFill/>
          <a:ln w="5715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 animBg="1"/>
      <p:bldP spid="2765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xiaoxue_bi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35600" y="1268413"/>
            <a:ext cx="1447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6877050" y="1687513"/>
            <a:ext cx="2087563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800" b="1">
                <a:latin typeface="Arial" panose="020B0604020202020204" pitchFamily="34" charset="0"/>
                <a:cs typeface="Arial" panose="020B0604020202020204" pitchFamily="34" charset="0"/>
              </a:rPr>
              <a:t>-20℃</a:t>
            </a: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395288" y="188913"/>
            <a:ext cx="6248400" cy="701675"/>
          </a:xfrm>
          <a:prstGeom prst="rect">
            <a:avLst/>
          </a:prstGeom>
          <a:solidFill>
            <a:schemeClr val="accent3">
              <a:lumMod val="95000"/>
            </a:schemeClr>
          </a:solidFill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4000" b="1" dirty="0">
                <a:latin typeface="Times New Roman" panose="02020603050405020304" pitchFamily="18" charset="0"/>
              </a:rPr>
              <a:t>What’s the weather like?</a:t>
            </a: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395288" y="947738"/>
            <a:ext cx="489743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600" b="1" dirty="0"/>
              <a:t>What’s the temperature?</a:t>
            </a:r>
          </a:p>
        </p:txBody>
      </p:sp>
      <p:pic>
        <p:nvPicPr>
          <p:cNvPr id="25606" name="Picture 6" descr="Snow"/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323850" y="1916113"/>
            <a:ext cx="41148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7" descr="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876800" y="3886200"/>
            <a:ext cx="3981450" cy="2706688"/>
          </a:xfrm>
          <a:prstGeom prst="rect">
            <a:avLst/>
          </a:prstGeom>
          <a:noFill/>
          <a:ln w="5715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8" name="Picture 8" descr="Corel%20Reef%20Safari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95288" y="5805488"/>
            <a:ext cx="75565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 animBg="1"/>
      <p:bldP spid="2867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684213" y="404813"/>
            <a:ext cx="524986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 b="1"/>
              <a:t>What’s the weather like?</a:t>
            </a:r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5491163" y="4508500"/>
            <a:ext cx="3340100" cy="8239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altLang="zh-CN" sz="4800" b="1">
                <a:effectLst>
                  <a:outerShdw blurRad="38100" dist="38100" dir="2700000" algn="tl">
                    <a:srgbClr val="FFFFFF"/>
                  </a:outerShdw>
                </a:effectLst>
                <a:cs typeface="Arial" panose="020B0604020202020204" pitchFamily="34" charset="0"/>
              </a:rPr>
              <a:t>25 </a:t>
            </a:r>
            <a:r>
              <a:rPr lang="en-US" altLang="zh-CN" sz="4400" b="1">
                <a:effectLst>
                  <a:outerShdw blurRad="38100" dist="38100" dir="2700000" algn="tl">
                    <a:srgbClr val="FFFFFF"/>
                  </a:outerShdw>
                </a:effectLst>
                <a:cs typeface="Arial" panose="020B0604020202020204" pitchFamily="34" charset="0"/>
              </a:rPr>
              <a:t>℃</a:t>
            </a:r>
            <a:r>
              <a:rPr lang="en-US" altLang="zh-CN" sz="4400">
                <a:cs typeface="Arial" panose="020B0604020202020204" pitchFamily="34" charset="0"/>
              </a:rPr>
              <a:t> </a:t>
            </a:r>
            <a:r>
              <a:rPr lang="en-US" altLang="zh-CN" sz="4800" b="1">
                <a:effectLst>
                  <a:outerShdw blurRad="38100" dist="38100" dir="2700000" algn="tl">
                    <a:srgbClr val="FFFFFF"/>
                  </a:outerShdw>
                </a:effectLst>
                <a:cs typeface="Arial" panose="020B0604020202020204" pitchFamily="34" charset="0"/>
              </a:rPr>
              <a:t>-31℃</a:t>
            </a:r>
            <a:r>
              <a:rPr lang="en-US" altLang="zh-CN" sz="320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684213" y="1125538"/>
            <a:ext cx="489743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600" b="1"/>
              <a:t>What’s the temperature?</a:t>
            </a:r>
          </a:p>
        </p:txBody>
      </p:sp>
      <p:pic>
        <p:nvPicPr>
          <p:cNvPr id="26629" name="Picture 5" descr="Bright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5940425" y="1196975"/>
            <a:ext cx="2922588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6" descr="图片50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825" y="2420938"/>
            <a:ext cx="4954588" cy="321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  <p:bldP spid="2970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2714625" y="2360613"/>
            <a:ext cx="6429375" cy="28003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3200" b="1" dirty="0">
                <a:solidFill>
                  <a:srgbClr val="CC0099"/>
                </a:solidFill>
                <a:latin typeface="+mn-lt"/>
              </a:rPr>
              <a:t>A: Which season do you like best?</a:t>
            </a:r>
          </a:p>
          <a:p>
            <a:pPr>
              <a:spcBef>
                <a:spcPct val="50000"/>
              </a:spcBef>
              <a:defRPr/>
            </a:pPr>
            <a:r>
              <a:rPr lang="en-US" altLang="zh-CN" sz="3200" b="1" dirty="0">
                <a:solidFill>
                  <a:srgbClr val="CC0099"/>
                </a:solidFill>
                <a:latin typeface="+mn-lt"/>
              </a:rPr>
              <a:t>B: I like…best.</a:t>
            </a:r>
          </a:p>
          <a:p>
            <a:pPr>
              <a:spcBef>
                <a:spcPct val="50000"/>
              </a:spcBef>
              <a:defRPr/>
            </a:pPr>
            <a:r>
              <a:rPr lang="en-US" altLang="zh-CN" sz="3200" b="1" dirty="0">
                <a:solidFill>
                  <a:srgbClr val="CC0099"/>
                </a:solidFill>
                <a:latin typeface="+mn-lt"/>
              </a:rPr>
              <a:t>A: Why do you like it?</a:t>
            </a:r>
          </a:p>
          <a:p>
            <a:pPr>
              <a:spcBef>
                <a:spcPct val="50000"/>
              </a:spcBef>
              <a:defRPr/>
            </a:pPr>
            <a:r>
              <a:rPr lang="en-US" altLang="zh-CN" sz="3200" b="1" dirty="0">
                <a:solidFill>
                  <a:srgbClr val="CC0099"/>
                </a:solidFill>
                <a:latin typeface="+mn-lt"/>
              </a:rPr>
              <a:t>B: Because …</a:t>
            </a:r>
          </a:p>
        </p:txBody>
      </p:sp>
      <p:sp>
        <p:nvSpPr>
          <p:cNvPr id="8195" name="WordArt 136"/>
          <p:cNvSpPr>
            <a:spLocks noChangeArrowheads="1" noChangeShapeType="1" noTextEdit="1"/>
          </p:cNvSpPr>
          <p:nvPr/>
        </p:nvSpPr>
        <p:spPr bwMode="auto">
          <a:xfrm>
            <a:off x="3851920" y="850106"/>
            <a:ext cx="3455987" cy="6302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Wave1">
              <a:avLst>
                <a:gd name="adj1" fmla="val 0"/>
                <a:gd name="adj2" fmla="val 0"/>
              </a:avLst>
            </a:prstTxWarp>
          </a:bodyPr>
          <a:lstStyle/>
          <a:p>
            <a:pPr algn="ctr"/>
            <a:r>
              <a:rPr lang="en-US" altLang="zh-CN" sz="3600" b="1" kern="10" dirty="0">
                <a:solidFill>
                  <a:srgbClr val="3399FF"/>
                </a:solidFill>
                <a:latin typeface="+mn-lt"/>
                <a:ea typeface="+mn-lt"/>
                <a:cs typeface="+mn-lt"/>
              </a:rPr>
              <a:t>Fast dialogs</a:t>
            </a:r>
            <a:endParaRPr lang="zh-CN" altLang="en-US" sz="3600" b="1" kern="10" dirty="0">
              <a:solidFill>
                <a:srgbClr val="3399FF"/>
              </a:solidFill>
              <a:latin typeface="+mn-lt"/>
              <a:ea typeface="+mn-lt"/>
              <a:cs typeface="+mn-lt"/>
            </a:endParaRPr>
          </a:p>
        </p:txBody>
      </p:sp>
      <p:pic>
        <p:nvPicPr>
          <p:cNvPr id="8196" name="Picture 6" descr="图片10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2554288" cy="170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2" descr="VectorSummer00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700213"/>
            <a:ext cx="2555875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7" descr="图片10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3357563"/>
            <a:ext cx="2554288" cy="179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3" descr="snow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5130800"/>
            <a:ext cx="2555875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642938" y="571500"/>
            <a:ext cx="7500937" cy="11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just">
              <a:buFont typeface="Arial" panose="020B0604020202020204" pitchFamily="34" charset="0"/>
              <a:buNone/>
            </a:pPr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2b. 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Look at the weather chart of Toronto and Washington,D.C. Then answer the following questions.</a:t>
            </a: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854075" y="2238375"/>
            <a:ext cx="6400800" cy="4070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09600" indent="-609600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schemeClr val="accent2"/>
                </a:solidFill>
              </a:rPr>
              <a:t>1.What is the weather like in Toronto?</a:t>
            </a:r>
          </a:p>
          <a:p>
            <a:pPr marL="609600" indent="-609600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schemeClr val="accent2"/>
                </a:solidFill>
              </a:rPr>
              <a:t>   It is ________.</a:t>
            </a:r>
          </a:p>
          <a:p>
            <a:pPr marL="609600" indent="-609600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schemeClr val="accent2"/>
                </a:solidFill>
              </a:rPr>
              <a:t>2.What’s the temperature?</a:t>
            </a:r>
          </a:p>
          <a:p>
            <a:pPr marL="609600" indent="-609600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schemeClr val="accent2"/>
                </a:solidFill>
              </a:rPr>
              <a:t>   It is between ____ and _____.</a:t>
            </a:r>
          </a:p>
          <a:p>
            <a:pPr marL="609600" indent="-609600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schemeClr val="accent2"/>
                </a:solidFill>
              </a:rPr>
              <a:t>3.How is the weather in Washington, D.C.?</a:t>
            </a:r>
          </a:p>
          <a:p>
            <a:pPr marL="609600" indent="-609600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schemeClr val="accent2"/>
                </a:solidFill>
              </a:rPr>
              <a:t>   ____ ______.</a:t>
            </a:r>
          </a:p>
          <a:p>
            <a:pPr marL="609600" indent="-609600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schemeClr val="accent2"/>
                </a:solidFill>
              </a:rPr>
              <a:t>4.What’s the temperature?</a:t>
            </a:r>
          </a:p>
          <a:p>
            <a:pPr marL="609600" indent="-609600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schemeClr val="accent2"/>
                </a:solidFill>
              </a:rPr>
              <a:t>   It is _______ _____ _______</a:t>
            </a:r>
          </a:p>
          <a:p>
            <a:pPr marL="609600" indent="-609600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2400" b="1" dirty="0">
                <a:solidFill>
                  <a:schemeClr val="accent2"/>
                </a:solidFill>
              </a:rPr>
              <a:t>   _______.</a:t>
            </a: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1844675" y="2636838"/>
            <a:ext cx="1130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FF0066"/>
                </a:solidFill>
                <a:latin typeface="Arial" panose="020B0604020202020204" pitchFamily="34" charset="0"/>
              </a:rPr>
              <a:t>snowy</a:t>
            </a:r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2987675" y="3562350"/>
            <a:ext cx="9921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rgbClr val="FF0066"/>
                </a:solidFill>
                <a:latin typeface="Arial" panose="020B0604020202020204" pitchFamily="34" charset="0"/>
              </a:rPr>
              <a:t>-10</a:t>
            </a:r>
            <a:r>
              <a:rPr lang="en-GB" altLang="en-US" sz="2400" b="1">
                <a:solidFill>
                  <a:srgbClr val="FF0066"/>
                </a:solidFill>
                <a:latin typeface="Arial" panose="020B0604020202020204" pitchFamily="34" charset="0"/>
              </a:rPr>
              <a:t>℃</a:t>
            </a:r>
            <a:r>
              <a:rPr lang="en-GB" altLang="en-US" sz="1800" b="1">
                <a:latin typeface="Arial" panose="020B0604020202020204" pitchFamily="34" charset="0"/>
              </a:rPr>
              <a:t> </a:t>
            </a:r>
            <a:endParaRPr lang="zh-CN" altLang="en-US" sz="1800" b="1">
              <a:latin typeface="Arial" panose="020B0604020202020204" pitchFamily="34" charset="0"/>
            </a:endParaRPr>
          </a:p>
        </p:txBody>
      </p:sp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1082675" y="4365625"/>
            <a:ext cx="622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FF0066"/>
                </a:solidFill>
                <a:latin typeface="Arial" panose="020B0604020202020204" pitchFamily="34" charset="0"/>
              </a:rPr>
              <a:t>It’s</a:t>
            </a:r>
          </a:p>
        </p:txBody>
      </p:sp>
      <p:sp>
        <p:nvSpPr>
          <p:cNvPr id="30728" name="Text Box 8"/>
          <p:cNvSpPr txBox="1">
            <a:spLocks noChangeArrowheads="1"/>
          </p:cNvSpPr>
          <p:nvPr/>
        </p:nvSpPr>
        <p:spPr bwMode="auto">
          <a:xfrm>
            <a:off x="1966913" y="4365625"/>
            <a:ext cx="11636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 dirty="0">
                <a:solidFill>
                  <a:srgbClr val="FF0066"/>
                </a:solidFill>
                <a:latin typeface="Arial" panose="020B0604020202020204" pitchFamily="34" charset="0"/>
              </a:rPr>
              <a:t>cloudy</a:t>
            </a:r>
          </a:p>
        </p:txBody>
      </p:sp>
      <p:sp>
        <p:nvSpPr>
          <p:cNvPr id="30729" name="Text Box 9"/>
          <p:cNvSpPr txBox="1">
            <a:spLocks noChangeArrowheads="1"/>
          </p:cNvSpPr>
          <p:nvPr/>
        </p:nvSpPr>
        <p:spPr bwMode="auto">
          <a:xfrm>
            <a:off x="1692275" y="5286375"/>
            <a:ext cx="14017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FF0066"/>
                </a:solidFill>
                <a:latin typeface="Arial" panose="020B0604020202020204" pitchFamily="34" charset="0"/>
              </a:rPr>
              <a:t>between</a:t>
            </a:r>
          </a:p>
        </p:txBody>
      </p:sp>
      <p:sp>
        <p:nvSpPr>
          <p:cNvPr id="30730" name="Text Box 10"/>
          <p:cNvSpPr txBox="1">
            <a:spLocks noChangeArrowheads="1"/>
          </p:cNvSpPr>
          <p:nvPr/>
        </p:nvSpPr>
        <p:spPr bwMode="auto">
          <a:xfrm>
            <a:off x="4054475" y="5286375"/>
            <a:ext cx="723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b="1">
                <a:solidFill>
                  <a:srgbClr val="FF0066"/>
                </a:solidFill>
                <a:latin typeface="Arial" panose="020B0604020202020204" pitchFamily="34" charset="0"/>
              </a:rPr>
              <a:t>and</a:t>
            </a:r>
          </a:p>
        </p:txBody>
      </p:sp>
      <p:sp>
        <p:nvSpPr>
          <p:cNvPr id="30731" name="Text Box 11"/>
          <p:cNvSpPr txBox="1">
            <a:spLocks noChangeArrowheads="1"/>
          </p:cNvSpPr>
          <p:nvPr/>
        </p:nvSpPr>
        <p:spPr bwMode="auto">
          <a:xfrm>
            <a:off x="4611688" y="3562350"/>
            <a:ext cx="8239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rgbClr val="FF0066"/>
                </a:solidFill>
                <a:latin typeface="Arial" panose="020B0604020202020204" pitchFamily="34" charset="0"/>
              </a:rPr>
              <a:t>-4</a:t>
            </a:r>
            <a:r>
              <a:rPr lang="en-GB" altLang="en-US" sz="2400" b="1">
                <a:solidFill>
                  <a:srgbClr val="FF0066"/>
                </a:solidFill>
                <a:latin typeface="Arial" panose="020B0604020202020204" pitchFamily="34" charset="0"/>
              </a:rPr>
              <a:t>℃</a:t>
            </a:r>
            <a:r>
              <a:rPr lang="en-GB" altLang="en-US" sz="1800" b="1">
                <a:latin typeface="Arial" panose="020B0604020202020204" pitchFamily="34" charset="0"/>
              </a:rPr>
              <a:t> </a:t>
            </a:r>
            <a:endParaRPr lang="zh-CN" altLang="en-US" sz="1800" b="1">
              <a:latin typeface="Arial" panose="020B0604020202020204" pitchFamily="34" charset="0"/>
            </a:endParaRPr>
          </a:p>
        </p:txBody>
      </p:sp>
      <p:sp>
        <p:nvSpPr>
          <p:cNvPr id="30732" name="Text Box 12"/>
          <p:cNvSpPr txBox="1">
            <a:spLocks noChangeArrowheads="1"/>
          </p:cNvSpPr>
          <p:nvPr/>
        </p:nvSpPr>
        <p:spPr bwMode="auto">
          <a:xfrm>
            <a:off x="3100388" y="5286375"/>
            <a:ext cx="8223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rgbClr val="FF0066"/>
                </a:solidFill>
                <a:latin typeface="Arial" panose="020B0604020202020204" pitchFamily="34" charset="0"/>
              </a:rPr>
              <a:t>-8</a:t>
            </a:r>
            <a:r>
              <a:rPr lang="en-GB" altLang="en-US" sz="2400" b="1">
                <a:solidFill>
                  <a:srgbClr val="FF0066"/>
                </a:solidFill>
                <a:latin typeface="Arial" panose="020B0604020202020204" pitchFamily="34" charset="0"/>
              </a:rPr>
              <a:t>℃</a:t>
            </a:r>
            <a:r>
              <a:rPr lang="en-GB" altLang="en-US" sz="1800" b="1">
                <a:latin typeface="Arial" panose="020B0604020202020204" pitchFamily="34" charset="0"/>
              </a:rPr>
              <a:t> </a:t>
            </a:r>
            <a:endParaRPr lang="zh-CN" altLang="en-US" sz="1800" b="1">
              <a:latin typeface="Arial" panose="020B0604020202020204" pitchFamily="34" charset="0"/>
            </a:endParaRPr>
          </a:p>
        </p:txBody>
      </p:sp>
      <p:sp>
        <p:nvSpPr>
          <p:cNvPr id="30733" name="Text Box 13"/>
          <p:cNvSpPr txBox="1">
            <a:spLocks noChangeArrowheads="1"/>
          </p:cNvSpPr>
          <p:nvPr/>
        </p:nvSpPr>
        <p:spPr bwMode="auto">
          <a:xfrm>
            <a:off x="1311275" y="5743575"/>
            <a:ext cx="8223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>
                <a:solidFill>
                  <a:srgbClr val="FF0066"/>
                </a:solidFill>
                <a:latin typeface="Arial" panose="020B0604020202020204" pitchFamily="34" charset="0"/>
              </a:rPr>
              <a:t>-2</a:t>
            </a:r>
            <a:r>
              <a:rPr lang="en-GB" altLang="en-US" sz="2400" b="1">
                <a:solidFill>
                  <a:srgbClr val="FF0066"/>
                </a:solidFill>
                <a:latin typeface="Arial" panose="020B0604020202020204" pitchFamily="34" charset="0"/>
              </a:rPr>
              <a:t>℃</a:t>
            </a:r>
            <a:r>
              <a:rPr lang="en-GB" altLang="en-US" sz="1800" b="1">
                <a:latin typeface="Arial" panose="020B0604020202020204" pitchFamily="34" charset="0"/>
              </a:rPr>
              <a:t> </a:t>
            </a:r>
            <a:endParaRPr lang="zh-CN" altLang="en-US" sz="1800" b="1">
              <a:latin typeface="Arial" panose="020B0604020202020204" pitchFamily="34" charset="0"/>
            </a:endParaRPr>
          </a:p>
        </p:txBody>
      </p:sp>
      <p:pic>
        <p:nvPicPr>
          <p:cNvPr id="27661" name="Picture 14" descr="p80-2b-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500688" y="4500563"/>
            <a:ext cx="3313112" cy="192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2" name="Picture 15" descr="Corel%20Reef%20Safari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6102350"/>
            <a:ext cx="75565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36" name="Text Box 16"/>
          <p:cNvSpPr txBox="1">
            <a:spLocks noChangeArrowheads="1"/>
          </p:cNvSpPr>
          <p:nvPr/>
        </p:nvSpPr>
        <p:spPr bwMode="auto">
          <a:xfrm>
            <a:off x="5364163" y="4572000"/>
            <a:ext cx="3779837" cy="5794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Toronto</a:t>
            </a:r>
            <a:r>
              <a:rPr lang="zh-CN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(-10 </a:t>
            </a:r>
            <a:r>
              <a:rPr lang="en-GB" altLang="en-US" sz="2000" b="1" dirty="0">
                <a:cs typeface="Arial" panose="020B0604020202020204" pitchFamily="34" charset="0"/>
              </a:rPr>
              <a:t>℃-</a:t>
            </a:r>
            <a:r>
              <a:rPr lang="zh-CN" alt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-</a:t>
            </a:r>
            <a:r>
              <a:rPr lang="en-GB" altLang="en-US" sz="2000" b="1" dirty="0">
                <a:cs typeface="Arial" panose="020B0604020202020204" pitchFamily="34" charset="0"/>
              </a:rPr>
              <a:t>4 ℃)</a:t>
            </a:r>
            <a:endParaRPr lang="zh-CN" altLang="en-US" sz="2000" b="1" dirty="0">
              <a:cs typeface="Arial" panose="020B0604020202020204" pitchFamily="34" charset="0"/>
            </a:endParaRPr>
          </a:p>
        </p:txBody>
      </p:sp>
      <p:sp>
        <p:nvSpPr>
          <p:cNvPr id="30737" name="Text Box 17"/>
          <p:cNvSpPr txBox="1">
            <a:spLocks noChangeArrowheads="1"/>
          </p:cNvSpPr>
          <p:nvPr/>
        </p:nvSpPr>
        <p:spPr bwMode="auto">
          <a:xfrm>
            <a:off x="4787900" y="5857875"/>
            <a:ext cx="4356100" cy="5794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Washington,D.C.</a:t>
            </a:r>
            <a:r>
              <a:rPr lang="zh-CN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(-8 </a:t>
            </a:r>
            <a:r>
              <a:rPr lang="en-GB" altLang="en-US" sz="2000" b="1" dirty="0">
                <a:cs typeface="Arial" panose="020B0604020202020204" pitchFamily="34" charset="0"/>
              </a:rPr>
              <a:t>℃-</a:t>
            </a:r>
            <a:r>
              <a:rPr lang="zh-CN" alt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-</a:t>
            </a:r>
            <a:r>
              <a:rPr lang="en-GB" altLang="en-US" sz="2000" b="1" dirty="0">
                <a:cs typeface="Arial" panose="020B0604020202020204" pitchFamily="34" charset="0"/>
              </a:rPr>
              <a:t>2 ℃)</a:t>
            </a:r>
            <a:endParaRPr lang="zh-CN" altLang="en-US" sz="2000" b="1" dirty="0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0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30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30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/>
      <p:bldP spid="30724" grpId="0"/>
      <p:bldP spid="30725" grpId="0" bldLvl="0"/>
      <p:bldP spid="30726" grpId="0" bldLvl="0"/>
      <p:bldP spid="30727" grpId="0" bldLvl="0"/>
      <p:bldP spid="30728" grpId="0" bldLvl="0"/>
      <p:bldP spid="30729" grpId="0" bldLvl="0"/>
      <p:bldP spid="30730" grpId="0" bldLvl="0"/>
      <p:bldP spid="30731" grpId="0" bldLvl="0"/>
      <p:bldP spid="30732" grpId="0" bldLvl="0"/>
      <p:bldP spid="30733" grpId="0" bldLvl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775" name="Group 31"/>
          <p:cNvGraphicFramePr>
            <a:graphicFrameLocks noGrp="1"/>
          </p:cNvGraphicFramePr>
          <p:nvPr/>
        </p:nvGraphicFramePr>
        <p:xfrm>
          <a:off x="285750" y="2214563"/>
          <a:ext cx="8458200" cy="2679701"/>
        </p:xfrm>
        <a:graphic>
          <a:graphicData uri="http://schemas.openxmlformats.org/drawingml/2006/table">
            <a:tbl>
              <a:tblPr/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350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 </a:t>
                      </a:r>
                      <a:r>
                        <a:rPr kumimoji="0" lang="en-US" altLang="zh-C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City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33CC"/>
                        </a:gs>
                        <a:gs pos="50000">
                          <a:schemeClr val="bg1"/>
                        </a:gs>
                        <a:gs pos="100000">
                          <a:srgbClr val="FF33CC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Beijing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33CC"/>
                        </a:gs>
                        <a:gs pos="50000">
                          <a:schemeClr val="bg1"/>
                        </a:gs>
                        <a:gs pos="100000">
                          <a:srgbClr val="FF33CC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Harbin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33CC"/>
                        </a:gs>
                        <a:gs pos="50000">
                          <a:schemeClr val="bg1"/>
                        </a:gs>
                        <a:gs pos="100000">
                          <a:srgbClr val="FF33CC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Shanghai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33CC"/>
                        </a:gs>
                        <a:gs pos="50000">
                          <a:schemeClr val="bg1"/>
                        </a:gs>
                        <a:gs pos="100000">
                          <a:srgbClr val="FF33CC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01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  </a:t>
                      </a: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Weather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3399FF"/>
                        </a:gs>
                        <a:gs pos="50000">
                          <a:schemeClr val="bg1"/>
                        </a:gs>
                        <a:gs pos="100000">
                          <a:srgbClr val="3399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CC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3399FF"/>
                        </a:gs>
                        <a:gs pos="50000">
                          <a:schemeClr val="bg1"/>
                        </a:gs>
                        <a:gs pos="100000">
                          <a:srgbClr val="3399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CC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3399FF"/>
                        </a:gs>
                        <a:gs pos="50000">
                          <a:schemeClr val="bg1"/>
                        </a:gs>
                        <a:gs pos="100000">
                          <a:srgbClr val="3399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3399FF"/>
                        </a:gs>
                        <a:gs pos="50000">
                          <a:schemeClr val="bg1"/>
                        </a:gs>
                        <a:gs pos="100000">
                          <a:srgbClr val="3399FF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450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99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Temperature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50000">
                          <a:schemeClr val="bg1"/>
                        </a:gs>
                        <a:gs pos="100000">
                          <a:srgbClr val="FFFF99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CC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50000">
                          <a:schemeClr val="bg1"/>
                        </a:gs>
                        <a:gs pos="100000">
                          <a:srgbClr val="FFFF99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CC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50000">
                          <a:schemeClr val="bg1"/>
                        </a:gs>
                        <a:gs pos="100000">
                          <a:srgbClr val="FFFF99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CC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rgbClr val="FFFF99"/>
                        </a:gs>
                        <a:gs pos="50000">
                          <a:schemeClr val="bg1"/>
                        </a:gs>
                        <a:gs pos="100000">
                          <a:srgbClr val="FFFF99"/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1797" name="Rectangle 53"/>
          <p:cNvSpPr>
            <a:spLocks noChangeArrowheads="1"/>
          </p:cNvSpPr>
          <p:nvPr/>
        </p:nvSpPr>
        <p:spPr bwMode="auto">
          <a:xfrm>
            <a:off x="2555875" y="2979738"/>
            <a:ext cx="1728788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Clr>
                <a:schemeClr val="hlink"/>
              </a:buClr>
              <a:buSzPct val="60000"/>
              <a:buFont typeface="Wingdings" panose="05000000000000000000" pitchFamily="2" charset="2"/>
              <a:buNone/>
            </a:pPr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cloudy, windy</a:t>
            </a:r>
          </a:p>
        </p:txBody>
      </p:sp>
      <p:sp>
        <p:nvSpPr>
          <p:cNvPr id="31798" name="Rectangle 54"/>
          <p:cNvSpPr>
            <a:spLocks noChangeArrowheads="1"/>
          </p:cNvSpPr>
          <p:nvPr/>
        </p:nvSpPr>
        <p:spPr bwMode="auto">
          <a:xfrm>
            <a:off x="4430713" y="3213100"/>
            <a:ext cx="230187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sunny</a:t>
            </a:r>
          </a:p>
        </p:txBody>
      </p:sp>
      <p:sp>
        <p:nvSpPr>
          <p:cNvPr id="31799" name="Rectangle 55"/>
          <p:cNvSpPr>
            <a:spLocks noChangeArrowheads="1"/>
          </p:cNvSpPr>
          <p:nvPr/>
        </p:nvSpPr>
        <p:spPr bwMode="auto">
          <a:xfrm>
            <a:off x="6950075" y="3068638"/>
            <a:ext cx="19431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30000"/>
              </a:lnSpc>
              <a:buClr>
                <a:schemeClr val="hlink"/>
              </a:buClr>
              <a:buSzPct val="60000"/>
              <a:buFont typeface="Wingdings" panose="05000000000000000000" pitchFamily="2" charset="2"/>
              <a:buNone/>
            </a:pP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rainy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1800" name="Rectangle 56"/>
          <p:cNvSpPr>
            <a:spLocks noChangeArrowheads="1"/>
          </p:cNvSpPr>
          <p:nvPr/>
        </p:nvSpPr>
        <p:spPr bwMode="auto">
          <a:xfrm>
            <a:off x="2555875" y="4278313"/>
            <a:ext cx="17240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18</a:t>
            </a:r>
            <a:r>
              <a:rPr lang="zh-CN" altLang="en-US" sz="2800" b="1">
                <a:solidFill>
                  <a:srgbClr val="FF3300"/>
                </a:solidFill>
                <a:latin typeface="Times New Roman" panose="02020603050405020304" pitchFamily="18" charset="0"/>
              </a:rPr>
              <a:t>℃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-25℃</a:t>
            </a:r>
          </a:p>
        </p:txBody>
      </p:sp>
      <p:sp>
        <p:nvSpPr>
          <p:cNvPr id="31801" name="Rectangle 57"/>
          <p:cNvSpPr>
            <a:spLocks noChangeArrowheads="1"/>
          </p:cNvSpPr>
          <p:nvPr/>
        </p:nvSpPr>
        <p:spPr bwMode="auto">
          <a:xfrm>
            <a:off x="7019925" y="4206875"/>
            <a:ext cx="172402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23</a:t>
            </a:r>
            <a:r>
              <a:rPr lang="zh-CN" altLang="en-US" sz="2800" b="1">
                <a:solidFill>
                  <a:srgbClr val="FF3300"/>
                </a:solidFill>
                <a:latin typeface="Times New Roman" panose="02020603050405020304" pitchFamily="18" charset="0"/>
              </a:rPr>
              <a:t>℃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-28℃</a:t>
            </a:r>
          </a:p>
        </p:txBody>
      </p:sp>
      <p:sp>
        <p:nvSpPr>
          <p:cNvPr id="31802" name="Rectangle 58"/>
          <p:cNvSpPr>
            <a:spLocks noChangeArrowheads="1"/>
          </p:cNvSpPr>
          <p:nvPr/>
        </p:nvSpPr>
        <p:spPr bwMode="auto">
          <a:xfrm>
            <a:off x="4645025" y="4278313"/>
            <a:ext cx="154622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9</a:t>
            </a:r>
            <a:r>
              <a:rPr lang="zh-CN" altLang="en-US" sz="2800" b="1">
                <a:solidFill>
                  <a:srgbClr val="FF3300"/>
                </a:solidFill>
                <a:latin typeface="Times New Roman" panose="02020603050405020304" pitchFamily="18" charset="0"/>
              </a:rPr>
              <a:t>℃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-21℃</a:t>
            </a:r>
          </a:p>
        </p:txBody>
      </p:sp>
      <p:sp>
        <p:nvSpPr>
          <p:cNvPr id="28702" name="WordArt 59"/>
          <p:cNvSpPr>
            <a:spLocks noChangeArrowheads="1" noChangeShapeType="1" noTextEdit="1"/>
          </p:cNvSpPr>
          <p:nvPr/>
        </p:nvSpPr>
        <p:spPr bwMode="auto">
          <a:xfrm>
            <a:off x="357188" y="785813"/>
            <a:ext cx="4643437" cy="55245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0"/>
              </a:avLst>
            </a:prstTxWarp>
          </a:bodyPr>
          <a:lstStyle/>
          <a:p>
            <a:pPr algn="ctr"/>
            <a:r>
              <a:rPr lang="en-US" altLang="zh-CN" sz="3600" b="1" kern="10">
                <a:ln w="12700">
                  <a:solidFill>
                    <a:srgbClr val="EAEAEA"/>
                  </a:solidFill>
                  <a:round/>
                </a:ln>
                <a:solidFill>
                  <a:srgbClr val="FF0000"/>
                </a:solidFill>
                <a:latin typeface="Times New Roman" panose="02020603050405020304"/>
                <a:cs typeface="Times New Roman" panose="02020603050405020304"/>
              </a:rPr>
              <a:t>Weather Report</a:t>
            </a:r>
            <a:endParaRPr lang="zh-CN" altLang="en-US" sz="3600" b="1" kern="10">
              <a:ln w="12700">
                <a:solidFill>
                  <a:srgbClr val="EAEAEA"/>
                </a:solidFill>
                <a:round/>
              </a:ln>
              <a:solidFill>
                <a:srgbClr val="FF0000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63" name="SectionB课文录音3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785813"/>
            <a:ext cx="5810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1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17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7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1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7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7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1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17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17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1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1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18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18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1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18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18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1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48407" fill="hold"/>
                                        <p:tgtEl>
                                          <p:spTgt spid="6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audio>
              <p:cMediaNode>
                <p:cTn id="5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3"/>
                </p:tgtEl>
              </p:cMediaNode>
            </p:audio>
          </p:childTnLst>
        </p:cTn>
      </p:par>
    </p:tnLst>
    <p:bldLst>
      <p:bldP spid="31797" grpId="0" bldLvl="0" animBg="1"/>
      <p:bldP spid="31798" grpId="0" bldLvl="0" animBg="1"/>
      <p:bldP spid="31799" grpId="0" bldLvl="0" animBg="1"/>
      <p:bldP spid="31800" grpId="0" bldLvl="0" animBg="1"/>
      <p:bldP spid="31801" grpId="0" bldLvl="0" animBg="1"/>
      <p:bldP spid="31802" grpId="0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WordArt 2"/>
          <p:cNvSpPr>
            <a:spLocks noChangeArrowheads="1" noChangeShapeType="1" noTextEdit="1"/>
          </p:cNvSpPr>
          <p:nvPr/>
        </p:nvSpPr>
        <p:spPr bwMode="auto">
          <a:xfrm>
            <a:off x="1187450" y="404813"/>
            <a:ext cx="3671888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4000" b="1" kern="10" dirty="0">
                <a:ln w="31750">
                  <a:solidFill>
                    <a:srgbClr val="FF00FF"/>
                  </a:solidFill>
                  <a:rou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latin typeface="Arial" panose="020B0604020202020204"/>
                <a:cs typeface="Arial" panose="020B0604020202020204"/>
              </a:rPr>
              <a:t>Summary</a:t>
            </a:r>
            <a:endParaRPr lang="zh-CN" altLang="en-US" sz="4000" b="1" kern="10" dirty="0">
              <a:ln w="31750">
                <a:solidFill>
                  <a:srgbClr val="FF00FF"/>
                </a:solidFill>
                <a:round/>
              </a:ln>
              <a:gradFill rotWithShape="1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1692275" y="1484313"/>
            <a:ext cx="7345363" cy="520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914400" indent="-457200" eaLnBrk="0" hangingPunct="0"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lvl="1" eaLnBrk="1" hangingPunct="1">
              <a:spcBef>
                <a:spcPct val="10000"/>
              </a:spcBef>
            </a:pPr>
            <a:endParaRPr lang="zh-CN" altLang="en-US" b="1" dirty="0">
              <a:cs typeface="Arial" panose="020B0604020202020204" pitchFamily="34" charset="0"/>
            </a:endParaRPr>
          </a:p>
          <a:p>
            <a:pPr lvl="1" eaLnBrk="1" hangingPunct="1">
              <a:spcBef>
                <a:spcPct val="10000"/>
              </a:spcBef>
            </a:pPr>
            <a:r>
              <a:rPr lang="zh-CN" altLang="en-US" b="1" dirty="0"/>
              <a:t> </a:t>
            </a:r>
            <a:r>
              <a:rPr lang="zh-CN" altLang="en-US" sz="4800" b="1" dirty="0">
                <a:solidFill>
                  <a:srgbClr val="FF33CC"/>
                </a:solidFill>
              </a:rPr>
              <a:t>n.        adj.</a:t>
            </a:r>
          </a:p>
          <a:p>
            <a:pPr lvl="1" eaLnBrk="1" hangingPunct="1">
              <a:spcBef>
                <a:spcPct val="10000"/>
              </a:spcBef>
            </a:pPr>
            <a:endParaRPr lang="zh-CN" altLang="en-US" sz="3600" b="1" dirty="0">
              <a:solidFill>
                <a:schemeClr val="accent2"/>
              </a:solidFill>
            </a:endParaRPr>
          </a:p>
          <a:p>
            <a:pPr eaLnBrk="1" hangingPunct="1">
              <a:spcBef>
                <a:spcPct val="10000"/>
              </a:spcBef>
              <a:buFont typeface="Arial" panose="020B0604020202020204" pitchFamily="34" charset="0"/>
              <a:buAutoNum type="arabicPeriod"/>
            </a:pPr>
            <a:r>
              <a:rPr lang="zh-CN" altLang="en-US" b="1" dirty="0">
                <a:cs typeface="Times New Roman" panose="02020603050405020304" pitchFamily="18" charset="0"/>
              </a:rPr>
              <a:t>How</a:t>
            </a:r>
            <a:r>
              <a:rPr lang="zh-CN" altLang="en-US" b="1" dirty="0"/>
              <a:t> are things </a:t>
            </a:r>
            <a:r>
              <a:rPr lang="zh-CN" altLang="en-US" b="1" dirty="0">
                <a:cs typeface="Times New Roman" panose="02020603050405020304" pitchFamily="18" charset="0"/>
              </a:rPr>
              <a:t>going?</a:t>
            </a:r>
          </a:p>
          <a:p>
            <a:pPr eaLnBrk="1" hangingPunct="1">
              <a:spcBef>
                <a:spcPct val="10000"/>
              </a:spcBef>
              <a:buFont typeface="Arial" panose="020B0604020202020204" pitchFamily="34" charset="0"/>
              <a:buAutoNum type="arabicPeriod"/>
            </a:pPr>
            <a:r>
              <a:rPr lang="zh-CN" altLang="en-US" b="1" dirty="0"/>
              <a:t>Remember to </a:t>
            </a:r>
            <a:r>
              <a:rPr lang="zh-CN" altLang="en-US" b="1" dirty="0">
                <a:solidFill>
                  <a:srgbClr val="FF3399"/>
                </a:solidFill>
              </a:rPr>
              <a:t>put on</a:t>
            </a:r>
            <a:r>
              <a:rPr lang="zh-CN" altLang="en-US" b="1" dirty="0"/>
              <a:t> your raincoat when you go outside.</a:t>
            </a:r>
          </a:p>
          <a:p>
            <a:pPr eaLnBrk="1" hangingPunct="1">
              <a:spcBef>
                <a:spcPct val="10000"/>
              </a:spcBef>
              <a:buFont typeface="Arial" panose="020B0604020202020204" pitchFamily="34" charset="0"/>
              <a:buAutoNum type="arabicPeriod"/>
            </a:pPr>
            <a:r>
              <a:rPr lang="zh-CN" altLang="en-US" b="1" dirty="0">
                <a:cs typeface="Times New Roman" panose="02020603050405020304" pitchFamily="18" charset="0"/>
              </a:rPr>
              <a:t>How was the weather yesterday?</a:t>
            </a:r>
          </a:p>
          <a:p>
            <a:pPr eaLnBrk="1" hangingPunct="1">
              <a:spcBef>
                <a:spcPct val="10000"/>
              </a:spcBef>
            </a:pPr>
            <a:r>
              <a:rPr lang="zh-CN" altLang="en-US" b="1" dirty="0"/>
              <a:t>4. </a:t>
            </a:r>
            <a:r>
              <a:rPr lang="zh-CN" altLang="en-US" b="1" dirty="0">
                <a:solidFill>
                  <a:srgbClr val="FF0000"/>
                </a:solidFill>
                <a:cs typeface="Times New Roman" panose="02020603050405020304" pitchFamily="18" charset="0"/>
              </a:rPr>
              <a:t>What’s</a:t>
            </a:r>
            <a:r>
              <a:rPr lang="zh-CN" altLang="en-US" b="1" dirty="0">
                <a:cs typeface="Times New Roman" panose="02020603050405020304" pitchFamily="18" charset="0"/>
              </a:rPr>
              <a:t> the temperature?</a:t>
            </a:r>
          </a:p>
          <a:p>
            <a:pPr eaLnBrk="1" hangingPunct="1">
              <a:spcBef>
                <a:spcPct val="10000"/>
              </a:spcBef>
            </a:pPr>
            <a:r>
              <a:rPr lang="zh-CN" altLang="en-US" b="1" dirty="0"/>
              <a:t>5.</a:t>
            </a:r>
            <a:r>
              <a:rPr lang="zh-CN" altLang="en-US" b="1" dirty="0">
                <a:cs typeface="Times New Roman" panose="02020603050405020304" pitchFamily="18" charset="0"/>
              </a:rPr>
              <a:t>℃: degree(s) centigrade</a:t>
            </a:r>
          </a:p>
        </p:txBody>
      </p:sp>
      <p:pic>
        <p:nvPicPr>
          <p:cNvPr id="29700" name="Picture 4" descr="Lurker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5921375"/>
            <a:ext cx="12192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Line 5"/>
          <p:cNvSpPr>
            <a:spLocks noChangeShapeType="1"/>
          </p:cNvSpPr>
          <p:nvPr/>
        </p:nvSpPr>
        <p:spPr bwMode="auto">
          <a:xfrm>
            <a:off x="2916238" y="2565400"/>
            <a:ext cx="10795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3132138" y="1989138"/>
            <a:ext cx="6477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b="1" dirty="0">
                <a:solidFill>
                  <a:srgbClr val="FF0066"/>
                </a:solidFill>
                <a:latin typeface="Arial" panose="020B0604020202020204" pitchFamily="34" charset="0"/>
              </a:rPr>
              <a:t>+y</a:t>
            </a:r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395288" y="2781300"/>
            <a:ext cx="50022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b="1" dirty="0">
                <a:solidFill>
                  <a:schemeClr val="accent2"/>
                </a:solidFill>
                <a:latin typeface="Arial" panose="020B0604020202020204" pitchFamily="34" charset="0"/>
              </a:rPr>
              <a:t>Useful expressions:</a:t>
            </a:r>
          </a:p>
        </p:txBody>
      </p:sp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250825" y="1300163"/>
            <a:ext cx="51625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Word Formation(</a:t>
            </a:r>
            <a:r>
              <a:rPr lang="zh-CN" altLang="en-US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构词法</a:t>
            </a:r>
            <a:r>
              <a:rPr lang="zh-CN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）</a:t>
            </a:r>
          </a:p>
        </p:txBody>
      </p:sp>
    </p:spTree>
  </p:cSld>
  <p:clrMapOvr>
    <a:masterClrMapping/>
  </p:clrMapOvr>
  <p:transition>
    <p:newsflash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1015207" y="2492896"/>
            <a:ext cx="7921625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3600" b="1" dirty="0">
              <a:solidFill>
                <a:srgbClr val="0089E6"/>
              </a:solidFill>
              <a:latin typeface="Monotype Corsiva" panose="03010101010201010101" pitchFamily="66" charset="0"/>
            </a:endParaRPr>
          </a:p>
          <a:p>
            <a:pPr eaLnBrk="1" hangingPunct="1">
              <a:buFont typeface="Arial" panose="020B0604020202020204" pitchFamily="34" charset="0"/>
              <a:buAutoNum type="arabicPeriod"/>
            </a:pPr>
            <a:r>
              <a:rPr lang="zh-CN" altLang="en-US" sz="3600" b="1" dirty="0">
                <a:solidFill>
                  <a:srgbClr val="0000CC"/>
                </a:solidFill>
              </a:rPr>
              <a:t>Recite 1a and 2a.</a:t>
            </a:r>
          </a:p>
          <a:p>
            <a:pPr eaLnBrk="1" hangingPunct="1">
              <a:buFont typeface="Arial" panose="020B0604020202020204" pitchFamily="34" charset="0"/>
              <a:buAutoNum type="arabicPeriod"/>
            </a:pPr>
            <a:r>
              <a:rPr lang="zh-CN" altLang="en-US" sz="3600" b="1" dirty="0">
                <a:solidFill>
                  <a:srgbClr val="0000CC"/>
                </a:solidFill>
              </a:rPr>
              <a:t>Finish  Section B in your workbook.</a:t>
            </a:r>
          </a:p>
          <a:p>
            <a:pPr eaLnBrk="1" hangingPunct="1">
              <a:buFont typeface="Arial" panose="020B0604020202020204" pitchFamily="34" charset="0"/>
              <a:buAutoNum type="arabicPeriod"/>
            </a:pPr>
            <a:r>
              <a:rPr lang="zh-CN" altLang="en-US" sz="3600" b="1" dirty="0">
                <a:solidFill>
                  <a:srgbClr val="0000CC"/>
                </a:solidFill>
              </a:rPr>
              <a:t>Preview Section C</a:t>
            </a:r>
            <a:r>
              <a:rPr lang="zh-CN" altLang="en-US" sz="3600" b="1" dirty="0" smtClean="0">
                <a:solidFill>
                  <a:srgbClr val="0000CC"/>
                </a:solidFill>
              </a:rPr>
              <a:t>. </a:t>
            </a:r>
            <a:endParaRPr lang="zh-CN" altLang="en-US" sz="3600" b="1" dirty="0">
              <a:solidFill>
                <a:srgbClr val="0000CC"/>
              </a:solidFill>
            </a:endParaRPr>
          </a:p>
        </p:txBody>
      </p:sp>
      <p:sp>
        <p:nvSpPr>
          <p:cNvPr id="30724" name="WordArt 4"/>
          <p:cNvSpPr>
            <a:spLocks noChangeArrowheads="1" noChangeShapeType="1" noTextEdit="1"/>
          </p:cNvSpPr>
          <p:nvPr/>
        </p:nvSpPr>
        <p:spPr bwMode="auto">
          <a:xfrm>
            <a:off x="2627313" y="1268760"/>
            <a:ext cx="3816350" cy="6318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altLang="zh-CN" sz="3600" b="1" kern="10" dirty="0">
                <a:solidFill>
                  <a:srgbClr val="FF0000"/>
                </a:solidFill>
                <a:latin typeface="+mn-lt"/>
                <a:ea typeface="+mn-lt"/>
                <a:cs typeface="+mn-lt"/>
              </a:rPr>
              <a:t>Homework</a:t>
            </a:r>
            <a:endParaRPr lang="zh-CN" altLang="en-US" sz="3600" b="1" kern="10" dirty="0">
              <a:solidFill>
                <a:srgbClr val="FF0000"/>
              </a:solidFill>
              <a:latin typeface="+mn-lt"/>
              <a:ea typeface="+mn-lt"/>
              <a:cs typeface="+mn-lt"/>
            </a:endParaRPr>
          </a:p>
        </p:txBody>
      </p:sp>
      <p:pic>
        <p:nvPicPr>
          <p:cNvPr id="30725" name="Picture 5" descr="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32588" y="4437063"/>
            <a:ext cx="2232025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1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ldLvl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sunny1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5572125" cy="3619500"/>
          </a:xfrm>
        </p:spPr>
      </p:pic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684213" y="5229225"/>
            <a:ext cx="7056437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600" b="1" dirty="0"/>
              <a:t>I like spring best.</a:t>
            </a:r>
            <a:endParaRPr lang="zh-CN" altLang="en-US" b="1" dirty="0"/>
          </a:p>
          <a:p>
            <a:pPr eaLnBrk="1" hangingPunct="1">
              <a:spcBef>
                <a:spcPct val="50000"/>
              </a:spcBef>
            </a:pPr>
            <a:r>
              <a:rPr lang="zh-CN" altLang="en-US" sz="3600" b="1" dirty="0"/>
              <a:t>Because it is </a:t>
            </a:r>
            <a:r>
              <a:rPr lang="zh-CN" altLang="en-US" sz="3600" b="1" dirty="0">
                <a:solidFill>
                  <a:srgbClr val="FF0000"/>
                </a:solidFill>
              </a:rPr>
              <a:t>bright</a:t>
            </a:r>
            <a:r>
              <a:rPr lang="zh-CN" altLang="en-US" sz="3600" b="1" dirty="0"/>
              <a:t> and  </a:t>
            </a:r>
            <a:r>
              <a:rPr lang="zh-CN" altLang="en-US" sz="3600" b="1" dirty="0">
                <a:solidFill>
                  <a:srgbClr val="FF0000"/>
                </a:solidFill>
              </a:rPr>
              <a:t>sunny</a:t>
            </a:r>
            <a:r>
              <a:rPr lang="zh-CN" altLang="en-US" sz="3600" b="1" dirty="0"/>
              <a:t>.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1214438" y="3929063"/>
            <a:ext cx="13652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4400" b="1"/>
              <a:t>sun</a:t>
            </a: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4500563" y="3857625"/>
            <a:ext cx="172878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4400" b="1"/>
              <a:t>sun</a:t>
            </a:r>
            <a:r>
              <a:rPr lang="en-US" altLang="zh-CN" sz="4400" b="1">
                <a:solidFill>
                  <a:srgbClr val="FF0000"/>
                </a:solidFill>
              </a:rPr>
              <a:t>ny</a:t>
            </a:r>
          </a:p>
        </p:txBody>
      </p:sp>
      <p:sp>
        <p:nvSpPr>
          <p:cNvPr id="11270" name="Line 6"/>
          <p:cNvSpPr>
            <a:spLocks noChangeShapeType="1"/>
          </p:cNvSpPr>
          <p:nvPr/>
        </p:nvSpPr>
        <p:spPr bwMode="auto">
          <a:xfrm>
            <a:off x="2357438" y="4357688"/>
            <a:ext cx="1944687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1271" name="AutoShape 7"/>
          <p:cNvSpPr>
            <a:spLocks noChangeArrowheads="1"/>
          </p:cNvSpPr>
          <p:nvPr/>
        </p:nvSpPr>
        <p:spPr bwMode="auto">
          <a:xfrm>
            <a:off x="7092950" y="5589588"/>
            <a:ext cx="1584325" cy="503237"/>
          </a:xfrm>
          <a:prstGeom prst="wedgeEllipseCallout">
            <a:avLst>
              <a:gd name="adj1" fmla="val -223292"/>
              <a:gd name="adj2" fmla="val 8413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3200" b="1">
                <a:solidFill>
                  <a:schemeClr val="accent2"/>
                </a:solidFill>
                <a:latin typeface="Times New Roman" panose="02020603050405020304" pitchFamily="18" charset="0"/>
                <a:ea typeface="楷体_GB2312" pitchFamily="49" charset="-122"/>
              </a:rPr>
              <a:t>明亮的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/>
      <p:bldP spid="11268" grpId="0"/>
      <p:bldP spid="11269" grpId="0"/>
      <p:bldP spid="11270" grpId="0" animBg="1"/>
      <p:bldP spid="11271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 descr="raincoat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6072188" y="0"/>
            <a:ext cx="3071812" cy="3552825"/>
          </a:xfrm>
        </p:spPr>
      </p:pic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396875" y="5157788"/>
            <a:ext cx="7054850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600" b="1" dirty="0"/>
              <a:t>I don't like summer at all.</a:t>
            </a:r>
            <a:endParaRPr lang="zh-CN" altLang="en-US" b="1" dirty="0"/>
          </a:p>
          <a:p>
            <a:pPr eaLnBrk="1" hangingPunct="1">
              <a:spcBef>
                <a:spcPct val="50000"/>
              </a:spcBef>
            </a:pPr>
            <a:r>
              <a:rPr lang="zh-CN" altLang="en-US" sz="3600" b="1" dirty="0"/>
              <a:t>Because it's hot and it often rains.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1042988" y="1989138"/>
            <a:ext cx="136683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4400" b="1"/>
              <a:t>rain</a:t>
            </a:r>
          </a:p>
        </p:txBody>
      </p:sp>
      <p:sp>
        <p:nvSpPr>
          <p:cNvPr id="12294" name="Line 6"/>
          <p:cNvSpPr>
            <a:spLocks noChangeShapeType="1"/>
          </p:cNvSpPr>
          <p:nvPr/>
        </p:nvSpPr>
        <p:spPr bwMode="auto">
          <a:xfrm>
            <a:off x="2195513" y="2420938"/>
            <a:ext cx="1944687" cy="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4067175" y="1989138"/>
            <a:ext cx="172878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4400" b="1"/>
              <a:t>rain</a:t>
            </a:r>
            <a:r>
              <a:rPr lang="zh-CN" altLang="en-US" sz="4400" b="1">
                <a:solidFill>
                  <a:srgbClr val="FF0000"/>
                </a:solidFill>
              </a:rPr>
              <a:t>y</a:t>
            </a:r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3492500" y="3284538"/>
            <a:ext cx="2520950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3600" b="1">
                <a:solidFill>
                  <a:srgbClr val="FF0000"/>
                </a:solidFill>
              </a:rPr>
              <a:t>It's rainy.</a:t>
            </a:r>
          </a:p>
        </p:txBody>
      </p:sp>
      <p:sp>
        <p:nvSpPr>
          <p:cNvPr id="10248" name="AutoShape 10"/>
          <p:cNvSpPr>
            <a:spLocks noChangeArrowheads="1"/>
          </p:cNvSpPr>
          <p:nvPr/>
        </p:nvSpPr>
        <p:spPr bwMode="auto">
          <a:xfrm>
            <a:off x="4284663" y="4149725"/>
            <a:ext cx="649287" cy="647700"/>
          </a:xfrm>
          <a:prstGeom prst="smileyFace">
            <a:avLst>
              <a:gd name="adj" fmla="val -465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</p:spPr>
        <p:txBody>
          <a:bodyPr anchor="ctr"/>
          <a:lstStyle/>
          <a:p>
            <a:pPr>
              <a:buFont typeface="Arial" panose="020B0604020202020204" pitchFamily="34" charset="0"/>
              <a:buNone/>
            </a:pPr>
            <a:endParaRPr lang="zh-CN" altLang="en-US" sz="3200">
              <a:latin typeface="Times New Roman" panose="02020603050405020304" pitchFamily="18" charset="0"/>
            </a:endParaRPr>
          </a:p>
        </p:txBody>
      </p:sp>
      <p:sp>
        <p:nvSpPr>
          <p:cNvPr id="12299" name="箭头 870"/>
          <p:cNvSpPr>
            <a:spLocks noChangeShapeType="1"/>
          </p:cNvSpPr>
          <p:nvPr/>
        </p:nvSpPr>
        <p:spPr bwMode="auto">
          <a:xfrm flipH="1">
            <a:off x="4572000" y="3141663"/>
            <a:ext cx="2736850" cy="2881312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2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6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14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/>
      <p:bldP spid="12292" grpId="1" bldLvl="0"/>
      <p:bldP spid="12293" grpId="0"/>
      <p:bldP spid="12294" grpId="0" animBg="1"/>
      <p:bldP spid="12295" grpId="0"/>
      <p:bldP spid="12296" grpId="0"/>
      <p:bldP spid="1229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4932363" y="2060575"/>
            <a:ext cx="1524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3600" b="1"/>
              <a:t>rain</a:t>
            </a:r>
            <a:r>
              <a:rPr lang="en-US" altLang="zh-CN" sz="3600" b="1">
                <a:solidFill>
                  <a:srgbClr val="FF0000"/>
                </a:solidFill>
              </a:rPr>
              <a:t>y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1581150" y="4149725"/>
            <a:ext cx="1676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3600" b="1"/>
              <a:t>wind</a:t>
            </a:r>
            <a:r>
              <a:rPr lang="en-US" altLang="zh-CN" sz="3600" b="1">
                <a:solidFill>
                  <a:srgbClr val="FF0000"/>
                </a:solidFill>
              </a:rPr>
              <a:t>y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7477125" y="5092700"/>
            <a:ext cx="1600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3600" b="1"/>
              <a:t>snow</a:t>
            </a:r>
            <a:r>
              <a:rPr lang="en-US" altLang="zh-CN" sz="3600" b="1">
                <a:solidFill>
                  <a:srgbClr val="FF0000"/>
                </a:solidFill>
              </a:rPr>
              <a:t>y</a:t>
            </a: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-214313" y="5286375"/>
            <a:ext cx="5908676" cy="6397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zh-CN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归纳</a:t>
            </a:r>
            <a:r>
              <a:rPr lang="zh-CN" altLang="en-US" sz="3600" b="1">
                <a:effectLst>
                  <a:outerShdw blurRad="38100" dist="38100" dir="2700000" algn="tl">
                    <a:srgbClr val="C0C0C0"/>
                  </a:outerShdw>
                </a:effectLst>
                <a:latin typeface="楷体_GB2312" pitchFamily="49" charset="-122"/>
                <a:ea typeface="楷体_GB2312" pitchFamily="49" charset="-122"/>
              </a:rPr>
              <a:t>：名词    形容词</a:t>
            </a: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0" y="5943600"/>
            <a:ext cx="8001000" cy="6413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zh-CN" altLang="en-US" sz="3600" b="1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0" y="6019800"/>
            <a:ext cx="9144000" cy="64611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zh-CN" altLang="en-US" sz="3600" b="1">
                <a:solidFill>
                  <a:srgbClr val="3333FF"/>
                </a:solidFill>
                <a:latin typeface="楷体_GB2312" pitchFamily="49" charset="-122"/>
                <a:ea typeface="楷体_GB2312" pitchFamily="49" charset="-122"/>
              </a:rPr>
              <a:t>（</a:t>
            </a:r>
            <a:r>
              <a:rPr lang="en-US" altLang="zh-CN" sz="3600" b="1">
                <a:solidFill>
                  <a:srgbClr val="3333FF"/>
                </a:solidFill>
                <a:latin typeface="楷体_GB2312" pitchFamily="49" charset="-122"/>
                <a:ea typeface="楷体_GB2312" pitchFamily="49" charset="-122"/>
              </a:rPr>
              <a:t>1</a:t>
            </a:r>
            <a:r>
              <a:rPr lang="zh-CN" altLang="en-US" sz="3600" b="1">
                <a:solidFill>
                  <a:srgbClr val="3333FF"/>
                </a:solidFill>
                <a:latin typeface="楷体_GB2312" pitchFamily="49" charset="-122"/>
                <a:ea typeface="楷体_GB2312" pitchFamily="49" charset="-122"/>
              </a:rPr>
              <a:t>）名词</a:t>
            </a:r>
            <a:r>
              <a:rPr lang="en-US" altLang="zh-CN" sz="36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+y</a:t>
            </a:r>
            <a:r>
              <a:rPr lang="en-US" altLang="zh-CN" sz="3600" b="1">
                <a:solidFill>
                  <a:srgbClr val="3333FF"/>
                </a:solidFill>
                <a:latin typeface="楷体_GB2312" pitchFamily="49" charset="-122"/>
                <a:ea typeface="楷体_GB2312" pitchFamily="49" charset="-122"/>
              </a:rPr>
              <a:t> </a:t>
            </a:r>
            <a:r>
              <a:rPr lang="zh-CN" altLang="en-US" sz="3600" b="1">
                <a:solidFill>
                  <a:srgbClr val="3333FF"/>
                </a:solidFill>
                <a:latin typeface="楷体_GB2312" pitchFamily="49" charset="-122"/>
                <a:ea typeface="楷体_GB2312" pitchFamily="49" charset="-122"/>
              </a:rPr>
              <a:t>（</a:t>
            </a:r>
            <a:r>
              <a:rPr lang="en-US" altLang="zh-CN" sz="3600" b="1">
                <a:solidFill>
                  <a:srgbClr val="3333FF"/>
                </a:solidFill>
                <a:latin typeface="楷体_GB2312" pitchFamily="49" charset="-122"/>
                <a:ea typeface="楷体_GB2312" pitchFamily="49" charset="-122"/>
              </a:rPr>
              <a:t>2</a:t>
            </a:r>
            <a:r>
              <a:rPr lang="zh-CN" altLang="en-US" sz="3600" b="1">
                <a:solidFill>
                  <a:srgbClr val="3333FF"/>
                </a:solidFill>
                <a:latin typeface="楷体_GB2312" pitchFamily="49" charset="-122"/>
                <a:ea typeface="楷体_GB2312" pitchFamily="49" charset="-122"/>
              </a:rPr>
              <a:t>）</a:t>
            </a:r>
            <a:r>
              <a:rPr lang="zh-CN" altLang="en-US" sz="36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双写</a:t>
            </a:r>
            <a:r>
              <a:rPr lang="zh-CN" altLang="en-US" sz="3600" b="1">
                <a:solidFill>
                  <a:srgbClr val="3333FF"/>
                </a:solidFill>
                <a:latin typeface="楷体_GB2312" pitchFamily="49" charset="-122"/>
                <a:ea typeface="楷体_GB2312" pitchFamily="49" charset="-122"/>
              </a:rPr>
              <a:t>末尾的辅音字母</a:t>
            </a:r>
            <a:r>
              <a:rPr lang="en-US" altLang="zh-CN" sz="36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+y</a:t>
            </a:r>
          </a:p>
        </p:txBody>
      </p:sp>
      <p:grpSp>
        <p:nvGrpSpPr>
          <p:cNvPr id="2" name="Group 9"/>
          <p:cNvGrpSpPr/>
          <p:nvPr/>
        </p:nvGrpSpPr>
        <p:grpSpPr bwMode="auto">
          <a:xfrm>
            <a:off x="-288925" y="2924175"/>
            <a:ext cx="2557463" cy="1866900"/>
            <a:chOff x="0" y="0"/>
            <a:chExt cx="1633" cy="1176"/>
          </a:xfrm>
        </p:grpSpPr>
        <p:sp>
          <p:nvSpPr>
            <p:cNvPr id="11301" name="Text Box 10"/>
            <p:cNvSpPr txBox="1">
              <a:spLocks noChangeArrowheads="1"/>
            </p:cNvSpPr>
            <p:nvPr/>
          </p:nvSpPr>
          <p:spPr bwMode="auto">
            <a:xfrm>
              <a:off x="0" y="772"/>
              <a:ext cx="1104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zh-CN" sz="3600" b="1"/>
                <a:t>wind</a:t>
              </a:r>
            </a:p>
          </p:txBody>
        </p:sp>
        <p:sp>
          <p:nvSpPr>
            <p:cNvPr id="11302" name="Line 11"/>
            <p:cNvSpPr>
              <a:spLocks noChangeShapeType="1"/>
            </p:cNvSpPr>
            <p:nvPr/>
          </p:nvSpPr>
          <p:spPr bwMode="auto">
            <a:xfrm flipV="1">
              <a:off x="912" y="1012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pic>
          <p:nvPicPr>
            <p:cNvPr id="11303" name="Picture 12" descr="2005031712555046550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62" y="0"/>
              <a:ext cx="1271" cy="7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13"/>
          <p:cNvGrpSpPr/>
          <p:nvPr/>
        </p:nvGrpSpPr>
        <p:grpSpPr bwMode="auto">
          <a:xfrm>
            <a:off x="5867400" y="3141663"/>
            <a:ext cx="2951163" cy="2592387"/>
            <a:chOff x="0" y="0"/>
            <a:chExt cx="1859" cy="1633"/>
          </a:xfrm>
        </p:grpSpPr>
        <p:sp>
          <p:nvSpPr>
            <p:cNvPr id="11298" name="Text Box 14"/>
            <p:cNvSpPr txBox="1">
              <a:spLocks noChangeArrowheads="1"/>
            </p:cNvSpPr>
            <p:nvPr/>
          </p:nvSpPr>
          <p:spPr bwMode="auto">
            <a:xfrm>
              <a:off x="0" y="1229"/>
              <a:ext cx="816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zh-CN" sz="3600" b="1"/>
                <a:t>snow</a:t>
              </a:r>
            </a:p>
          </p:txBody>
        </p:sp>
        <p:sp>
          <p:nvSpPr>
            <p:cNvPr id="11299" name="Line 15"/>
            <p:cNvSpPr>
              <a:spLocks noChangeShapeType="1"/>
            </p:cNvSpPr>
            <p:nvPr/>
          </p:nvSpPr>
          <p:spPr bwMode="auto">
            <a:xfrm>
              <a:off x="800" y="1469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pic>
          <p:nvPicPr>
            <p:cNvPr id="11300" name="Picture 16" descr="Snow%20Falling_small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62" y="0"/>
              <a:ext cx="1497" cy="1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329" name="Text Box 17"/>
          <p:cNvSpPr txBox="1">
            <a:spLocks noChangeArrowheads="1"/>
          </p:cNvSpPr>
          <p:nvPr/>
        </p:nvSpPr>
        <p:spPr bwMode="auto">
          <a:xfrm>
            <a:off x="7092950" y="2420938"/>
            <a:ext cx="15113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600" b="1"/>
              <a:t>cloud</a:t>
            </a:r>
            <a:r>
              <a:rPr lang="en-US" altLang="zh-CN" sz="3600" b="1">
                <a:solidFill>
                  <a:srgbClr val="FF0000"/>
                </a:solidFill>
              </a:rPr>
              <a:t>y</a:t>
            </a:r>
          </a:p>
        </p:txBody>
      </p:sp>
      <p:grpSp>
        <p:nvGrpSpPr>
          <p:cNvPr id="4" name="Group 18"/>
          <p:cNvGrpSpPr/>
          <p:nvPr/>
        </p:nvGrpSpPr>
        <p:grpSpPr bwMode="auto">
          <a:xfrm>
            <a:off x="395288" y="42863"/>
            <a:ext cx="1370012" cy="2019300"/>
            <a:chOff x="0" y="0"/>
            <a:chExt cx="863" cy="1272"/>
          </a:xfrm>
        </p:grpSpPr>
        <p:pic>
          <p:nvPicPr>
            <p:cNvPr id="11295" name="Picture 19" descr="Sun%2004_small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0" y="0"/>
              <a:ext cx="862" cy="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96" name="Line 20"/>
            <p:cNvSpPr>
              <a:spLocks noChangeShapeType="1"/>
            </p:cNvSpPr>
            <p:nvPr/>
          </p:nvSpPr>
          <p:spPr bwMode="auto">
            <a:xfrm>
              <a:off x="410" y="1032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297" name="Text Box 21"/>
            <p:cNvSpPr txBox="1">
              <a:spLocks noChangeArrowheads="1"/>
            </p:cNvSpPr>
            <p:nvPr/>
          </p:nvSpPr>
          <p:spPr bwMode="auto">
            <a:xfrm>
              <a:off x="47" y="682"/>
              <a:ext cx="816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zh-CN" sz="3600" b="1"/>
                <a:t>sun </a:t>
              </a:r>
            </a:p>
          </p:txBody>
        </p:sp>
      </p:grpSp>
      <p:sp>
        <p:nvSpPr>
          <p:cNvPr id="13334" name="Text Box 22"/>
          <p:cNvSpPr txBox="1">
            <a:spLocks noChangeArrowheads="1"/>
          </p:cNvSpPr>
          <p:nvPr/>
        </p:nvSpPr>
        <p:spPr bwMode="auto">
          <a:xfrm>
            <a:off x="468313" y="1982788"/>
            <a:ext cx="1676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3600" b="1"/>
              <a:t>sun</a:t>
            </a:r>
            <a:r>
              <a:rPr lang="en-US" altLang="zh-CN" sz="3600" b="1">
                <a:solidFill>
                  <a:srgbClr val="FF0000"/>
                </a:solidFill>
              </a:rPr>
              <a:t>ny</a:t>
            </a:r>
          </a:p>
        </p:txBody>
      </p:sp>
      <p:grpSp>
        <p:nvGrpSpPr>
          <p:cNvPr id="5" name="Group 23"/>
          <p:cNvGrpSpPr/>
          <p:nvPr/>
        </p:nvGrpSpPr>
        <p:grpSpPr bwMode="auto">
          <a:xfrm>
            <a:off x="6189663" y="0"/>
            <a:ext cx="2954337" cy="2636838"/>
            <a:chOff x="0" y="0"/>
            <a:chExt cx="1861" cy="1661"/>
          </a:xfrm>
        </p:grpSpPr>
        <p:sp>
          <p:nvSpPr>
            <p:cNvPr id="11292" name="Text Box 24"/>
            <p:cNvSpPr txBox="1">
              <a:spLocks noChangeArrowheads="1"/>
            </p:cNvSpPr>
            <p:nvPr/>
          </p:nvSpPr>
          <p:spPr bwMode="auto">
            <a:xfrm>
              <a:off x="566" y="1026"/>
              <a:ext cx="864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zh-CN" sz="3600" b="1"/>
                <a:t>cloud</a:t>
              </a:r>
            </a:p>
          </p:txBody>
        </p:sp>
        <p:sp>
          <p:nvSpPr>
            <p:cNvPr id="11293" name="Line 25"/>
            <p:cNvSpPr>
              <a:spLocks noChangeShapeType="1"/>
            </p:cNvSpPr>
            <p:nvPr/>
          </p:nvSpPr>
          <p:spPr bwMode="auto">
            <a:xfrm flipH="1">
              <a:off x="1022" y="1421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pic>
          <p:nvPicPr>
            <p:cNvPr id="11294" name="Picture 26" descr="HaoSc4_191_20052410520371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0" y="0"/>
              <a:ext cx="1861" cy="1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339" name="Text Box 27"/>
          <p:cNvSpPr txBox="1">
            <a:spLocks noChangeArrowheads="1"/>
          </p:cNvSpPr>
          <p:nvPr/>
        </p:nvSpPr>
        <p:spPr bwMode="auto">
          <a:xfrm>
            <a:off x="5005388" y="4516438"/>
            <a:ext cx="1524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3600" b="1"/>
              <a:t>fog</a:t>
            </a:r>
            <a:r>
              <a:rPr lang="en-US" altLang="zh-CN" sz="3600" b="1">
                <a:solidFill>
                  <a:srgbClr val="FF0000"/>
                </a:solidFill>
              </a:rPr>
              <a:t>gy</a:t>
            </a:r>
          </a:p>
        </p:txBody>
      </p:sp>
      <p:grpSp>
        <p:nvGrpSpPr>
          <p:cNvPr id="6" name="Group 28"/>
          <p:cNvGrpSpPr/>
          <p:nvPr/>
        </p:nvGrpSpPr>
        <p:grpSpPr bwMode="auto">
          <a:xfrm>
            <a:off x="2843213" y="115888"/>
            <a:ext cx="2808287" cy="2586037"/>
            <a:chOff x="0" y="0"/>
            <a:chExt cx="1769" cy="1629"/>
          </a:xfrm>
        </p:grpSpPr>
        <p:grpSp>
          <p:nvGrpSpPr>
            <p:cNvPr id="11287" name="Group 29"/>
            <p:cNvGrpSpPr/>
            <p:nvPr/>
          </p:nvGrpSpPr>
          <p:grpSpPr bwMode="auto">
            <a:xfrm>
              <a:off x="136" y="0"/>
              <a:ext cx="1633" cy="1452"/>
              <a:chOff x="0" y="0"/>
              <a:chExt cx="1633" cy="1452"/>
            </a:xfrm>
          </p:grpSpPr>
          <p:sp>
            <p:nvSpPr>
              <p:cNvPr id="11289" name="Line 30"/>
              <p:cNvSpPr>
                <a:spLocks noChangeShapeType="1"/>
              </p:cNvSpPr>
              <p:nvPr/>
            </p:nvSpPr>
            <p:spPr bwMode="auto">
              <a:xfrm>
                <a:off x="1577" y="1452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1290" name="Line 31"/>
              <p:cNvSpPr>
                <a:spLocks noChangeShapeType="1"/>
              </p:cNvSpPr>
              <p:nvPr/>
            </p:nvSpPr>
            <p:spPr bwMode="auto">
              <a:xfrm flipV="1">
                <a:off x="635" y="1452"/>
                <a:ext cx="59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pic>
            <p:nvPicPr>
              <p:cNvPr id="11291" name="Picture 32" descr="0005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0" y="0"/>
                <a:ext cx="1633" cy="12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1288" name="Text Box 33"/>
            <p:cNvSpPr txBox="1">
              <a:spLocks noChangeArrowheads="1"/>
            </p:cNvSpPr>
            <p:nvPr/>
          </p:nvSpPr>
          <p:spPr bwMode="auto">
            <a:xfrm>
              <a:off x="0" y="1225"/>
              <a:ext cx="912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zh-CN" sz="3600" b="1"/>
                <a:t>rain</a:t>
              </a:r>
            </a:p>
          </p:txBody>
        </p:sp>
      </p:grpSp>
      <p:grpSp>
        <p:nvGrpSpPr>
          <p:cNvPr id="8" name="Group 34"/>
          <p:cNvGrpSpPr/>
          <p:nvPr/>
        </p:nvGrpSpPr>
        <p:grpSpPr bwMode="auto">
          <a:xfrm>
            <a:off x="2916238" y="2852738"/>
            <a:ext cx="2808287" cy="2305050"/>
            <a:chOff x="0" y="0"/>
            <a:chExt cx="1769" cy="1452"/>
          </a:xfrm>
        </p:grpSpPr>
        <p:pic>
          <p:nvPicPr>
            <p:cNvPr id="11282" name="Picture 35" descr="图片40"/>
            <p:cNvPicPr>
              <a:picLocks noChangeAspect="1" noChangeArrowheads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>
              <a:off x="453" y="0"/>
              <a:ext cx="1307" cy="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83" name="Line 36"/>
            <p:cNvSpPr>
              <a:spLocks noChangeShapeType="1"/>
            </p:cNvSpPr>
            <p:nvPr/>
          </p:nvSpPr>
          <p:spPr bwMode="auto">
            <a:xfrm>
              <a:off x="1713" y="1275"/>
              <a:ext cx="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284" name="Text Box 37"/>
            <p:cNvSpPr txBox="1">
              <a:spLocks noChangeArrowheads="1"/>
            </p:cNvSpPr>
            <p:nvPr/>
          </p:nvSpPr>
          <p:spPr bwMode="auto">
            <a:xfrm>
              <a:off x="0" y="1048"/>
              <a:ext cx="912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zh-CN" sz="3600" b="1"/>
                <a:t>fog</a:t>
              </a:r>
            </a:p>
          </p:txBody>
        </p:sp>
        <p:sp>
          <p:nvSpPr>
            <p:cNvPr id="11285" name="Line 38"/>
            <p:cNvSpPr>
              <a:spLocks noChangeShapeType="1"/>
            </p:cNvSpPr>
            <p:nvPr/>
          </p:nvSpPr>
          <p:spPr bwMode="auto">
            <a:xfrm flipV="1">
              <a:off x="771" y="1275"/>
              <a:ext cx="5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286" name="Rectangle 39"/>
            <p:cNvSpPr>
              <a:spLocks noChangeArrowheads="1"/>
            </p:cNvSpPr>
            <p:nvPr/>
          </p:nvSpPr>
          <p:spPr bwMode="auto">
            <a:xfrm>
              <a:off x="453" y="0"/>
              <a:ext cx="1316" cy="953"/>
            </a:xfrm>
            <a:prstGeom prst="rect">
              <a:avLst/>
            </a:prstGeom>
            <a:gradFill rotWithShape="1">
              <a:gsLst>
                <a:gs pos="0">
                  <a:srgbClr val="21D6DF">
                    <a:alpha val="28998"/>
                  </a:srgbClr>
                </a:gs>
                <a:gs pos="100000">
                  <a:srgbClr val="9DEDF1">
                    <a:alpha val="40999"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>
                <a:buFont typeface="Arial" panose="020B0604020202020204" pitchFamily="34" charset="0"/>
                <a:buNone/>
              </a:pPr>
              <a:endParaRPr lang="zh-CN" altLang="en-US" sz="3200">
                <a:latin typeface="Times New Roman" panose="02020603050405020304" pitchFamily="18" charset="0"/>
              </a:endParaRPr>
            </a:p>
          </p:txBody>
        </p:sp>
      </p:grpSp>
      <p:sp>
        <p:nvSpPr>
          <p:cNvPr id="13352" name="箭头 581"/>
          <p:cNvSpPr>
            <a:spLocks noChangeShapeType="1"/>
          </p:cNvSpPr>
          <p:nvPr/>
        </p:nvSpPr>
        <p:spPr bwMode="auto">
          <a:xfrm flipV="1">
            <a:off x="2786063" y="5643563"/>
            <a:ext cx="792162" cy="1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13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8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0" dur="500"/>
                                        <p:tgtEl>
                                          <p:spTgt spid="13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rAng="0" ptsTypes=""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2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0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2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3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3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3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93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13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1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6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/>
      <p:bldP spid="13316" grpId="0"/>
      <p:bldP spid="13317" grpId="0"/>
      <p:bldP spid="13318" grpId="0"/>
      <p:bldP spid="13320" grpId="0" animBg="1"/>
      <p:bldP spid="13329" grpId="0"/>
      <p:bldP spid="13339" grpId="0"/>
      <p:bldP spid="1335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3"/>
          <p:cNvGrpSpPr/>
          <p:nvPr/>
        </p:nvGrpSpPr>
        <p:grpSpPr bwMode="auto">
          <a:xfrm>
            <a:off x="2916238" y="2792413"/>
            <a:ext cx="935037" cy="800100"/>
            <a:chOff x="0" y="0"/>
            <a:chExt cx="1134" cy="953"/>
          </a:xfrm>
        </p:grpSpPr>
        <p:sp>
          <p:nvSpPr>
            <p:cNvPr id="12308" name="AutoShape 4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134" cy="953"/>
            </a:xfrm>
            <a:prstGeom prst="octagon">
              <a:avLst>
                <a:gd name="adj" fmla="val 29287"/>
              </a:avLst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anchor="ctr"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endParaRPr lang="zh-CN" altLang="en-US" sz="3200">
                <a:latin typeface="Times New Roman" panose="02020603050405020304" pitchFamily="18" charset="0"/>
              </a:endParaRPr>
            </a:p>
          </p:txBody>
        </p:sp>
        <p:sp>
          <p:nvSpPr>
            <p:cNvPr id="12309" name="WordArt 5">
              <a:hlinkClick r:id="rId3" action="ppaction://hlinksldjump"/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08" y="227"/>
              <a:ext cx="272" cy="45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zh-CN" sz="3600" kern="10">
                  <a:ln w="19050">
                    <a:solidFill>
                      <a:srgbClr val="99CCFF"/>
                    </a:solidFill>
                    <a:round/>
                  </a:ln>
                  <a:solidFill>
                    <a:srgbClr val="0066CC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宋体" panose="02010600030101010101" pitchFamily="2" charset="-122"/>
                  <a:ea typeface="宋体" panose="02010600030101010101" pitchFamily="2" charset="-122"/>
                </a:rPr>
                <a:t>1</a:t>
              </a:r>
              <a:endParaRPr lang="zh-CN" altLang="en-US" sz="36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grpSp>
        <p:nvGrpSpPr>
          <p:cNvPr id="12291" name="Group 6"/>
          <p:cNvGrpSpPr/>
          <p:nvPr/>
        </p:nvGrpSpPr>
        <p:grpSpPr bwMode="auto">
          <a:xfrm>
            <a:off x="3635375" y="3297238"/>
            <a:ext cx="928688" cy="869950"/>
            <a:chOff x="0" y="0"/>
            <a:chExt cx="1134" cy="953"/>
          </a:xfrm>
        </p:grpSpPr>
        <p:sp>
          <p:nvSpPr>
            <p:cNvPr id="12306" name="AutoShape 7">
              <a:hlinkClick r:id="rId4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134" cy="953"/>
            </a:xfrm>
            <a:prstGeom prst="octagon">
              <a:avLst>
                <a:gd name="adj" fmla="val 29287"/>
              </a:avLst>
            </a:prstGeom>
            <a:solidFill>
              <a:srgbClr val="FF7C8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endParaRPr lang="zh-CN" altLang="en-US" sz="3200">
                <a:latin typeface="Times New Roman" panose="02020603050405020304" pitchFamily="18" charset="0"/>
              </a:endParaRPr>
            </a:p>
          </p:txBody>
        </p:sp>
        <p:sp>
          <p:nvSpPr>
            <p:cNvPr id="12307" name="WordArt 8">
              <a:hlinkClick r:id="rId4" action="ppaction://hlinksldjump"/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08" y="227"/>
              <a:ext cx="272" cy="45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zh-CN" sz="3600" kern="10">
                  <a:ln w="19050">
                    <a:solidFill>
                      <a:srgbClr val="99CCFF"/>
                    </a:solidFill>
                    <a:round/>
                  </a:ln>
                  <a:solidFill>
                    <a:srgbClr val="0066CC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宋体" panose="02010600030101010101" pitchFamily="2" charset="-122"/>
                  <a:ea typeface="宋体" panose="02010600030101010101" pitchFamily="2" charset="-122"/>
                </a:rPr>
                <a:t>2</a:t>
              </a:r>
              <a:endParaRPr lang="zh-CN" altLang="en-US" sz="36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grpSp>
        <p:nvGrpSpPr>
          <p:cNvPr id="12292" name="Group 9"/>
          <p:cNvGrpSpPr/>
          <p:nvPr/>
        </p:nvGrpSpPr>
        <p:grpSpPr bwMode="auto">
          <a:xfrm>
            <a:off x="2124075" y="4089400"/>
            <a:ext cx="1006475" cy="850900"/>
            <a:chOff x="0" y="0"/>
            <a:chExt cx="634" cy="536"/>
          </a:xfrm>
        </p:grpSpPr>
        <p:sp>
          <p:nvSpPr>
            <p:cNvPr id="12304" name="AutoShape 10">
              <a:hlinkClick r:id="rId5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634" cy="536"/>
            </a:xfrm>
            <a:prstGeom prst="octagon">
              <a:avLst>
                <a:gd name="adj" fmla="val 29287"/>
              </a:avLst>
            </a:prstGeom>
            <a:solidFill>
              <a:srgbClr val="CC66FF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endParaRPr lang="zh-CN" altLang="en-US" sz="3200">
                <a:latin typeface="Times New Roman" panose="02020603050405020304" pitchFamily="18" charset="0"/>
              </a:endParaRPr>
            </a:p>
          </p:txBody>
        </p:sp>
        <p:sp>
          <p:nvSpPr>
            <p:cNvPr id="12305" name="WordArt 11">
              <a:hlinkClick r:id="rId5" action="ppaction://hlinksldjump"/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27" y="136"/>
              <a:ext cx="152" cy="25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zh-CN" sz="3600" kern="10">
                  <a:ln w="19050">
                    <a:solidFill>
                      <a:srgbClr val="99CCFF"/>
                    </a:solidFill>
                    <a:round/>
                  </a:ln>
                  <a:solidFill>
                    <a:srgbClr val="0066CC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宋体" panose="02010600030101010101" pitchFamily="2" charset="-122"/>
                  <a:ea typeface="宋体" panose="02010600030101010101" pitchFamily="2" charset="-122"/>
                </a:rPr>
                <a:t>5</a:t>
              </a:r>
              <a:endParaRPr lang="zh-CN" altLang="en-US" sz="36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grpSp>
        <p:nvGrpSpPr>
          <p:cNvPr id="12293" name="Group 12"/>
          <p:cNvGrpSpPr/>
          <p:nvPr/>
        </p:nvGrpSpPr>
        <p:grpSpPr bwMode="auto">
          <a:xfrm>
            <a:off x="2916238" y="4665663"/>
            <a:ext cx="936625" cy="852487"/>
            <a:chOff x="0" y="0"/>
            <a:chExt cx="590" cy="537"/>
          </a:xfrm>
        </p:grpSpPr>
        <p:sp>
          <p:nvSpPr>
            <p:cNvPr id="12302" name="AutoShape 13">
              <a:hlinkClick r:id="rId6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590" cy="537"/>
            </a:xfrm>
            <a:prstGeom prst="octagon">
              <a:avLst>
                <a:gd name="adj" fmla="val 29287"/>
              </a:avLst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anchor="ctr"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endParaRPr lang="zh-CN" altLang="en-US" sz="3200">
                <a:latin typeface="Times New Roman" panose="02020603050405020304" pitchFamily="18" charset="0"/>
              </a:endParaRPr>
            </a:p>
          </p:txBody>
        </p:sp>
        <p:sp>
          <p:nvSpPr>
            <p:cNvPr id="12303" name="WordArt 14">
              <a:hlinkClick r:id="rId6" action="ppaction://hlinksldjump"/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89" y="103"/>
              <a:ext cx="189" cy="25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zh-CN" sz="3600" kern="10">
                  <a:ln w="19050">
                    <a:solidFill>
                      <a:srgbClr val="99CCFF"/>
                    </a:solidFill>
                    <a:round/>
                  </a:ln>
                  <a:solidFill>
                    <a:srgbClr val="0066CC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宋体" panose="02010600030101010101" pitchFamily="2" charset="-122"/>
                  <a:ea typeface="宋体" panose="02010600030101010101" pitchFamily="2" charset="-122"/>
                </a:rPr>
                <a:t>4</a:t>
              </a:r>
              <a:endParaRPr lang="zh-CN" altLang="en-US" sz="36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sp>
        <p:nvSpPr>
          <p:cNvPr id="14351" name="Text Box 15"/>
          <p:cNvSpPr txBox="1">
            <a:spLocks noChangeArrowheads="1"/>
          </p:cNvSpPr>
          <p:nvPr/>
        </p:nvSpPr>
        <p:spPr bwMode="auto">
          <a:xfrm>
            <a:off x="1928813" y="1143000"/>
            <a:ext cx="497363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 eaLnBrk="0" hangingPunct="0"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 eaLnBrk="0" hangingPunct="0"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 eaLnBrk="0" hangingPunct="0"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 eaLnBrk="0" hangingPunct="0"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800" b="1" dirty="0">
                <a:solidFill>
                  <a:srgbClr val="660066"/>
                </a:solidFill>
                <a:cs typeface="Times New Roman" panose="02020603050405020304" pitchFamily="18" charset="0"/>
              </a:rPr>
              <a:t>Let’s play a game!</a:t>
            </a:r>
          </a:p>
        </p:txBody>
      </p:sp>
      <p:grpSp>
        <p:nvGrpSpPr>
          <p:cNvPr id="12295" name="Group 16"/>
          <p:cNvGrpSpPr/>
          <p:nvPr/>
        </p:nvGrpSpPr>
        <p:grpSpPr bwMode="auto">
          <a:xfrm>
            <a:off x="2124075" y="3225800"/>
            <a:ext cx="935038" cy="863600"/>
            <a:chOff x="0" y="0"/>
            <a:chExt cx="635" cy="590"/>
          </a:xfrm>
        </p:grpSpPr>
        <p:sp>
          <p:nvSpPr>
            <p:cNvPr id="12300" name="AutoShape 17">
              <a:hlinkClick r:id="rId7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635" cy="590"/>
            </a:xfrm>
            <a:prstGeom prst="octagon">
              <a:avLst>
                <a:gd name="adj" fmla="val 29287"/>
              </a:avLst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endParaRPr lang="zh-CN" altLang="en-US" sz="3200">
                <a:latin typeface="Times New Roman" panose="02020603050405020304" pitchFamily="18" charset="0"/>
              </a:endParaRPr>
            </a:p>
          </p:txBody>
        </p:sp>
        <p:sp>
          <p:nvSpPr>
            <p:cNvPr id="12301" name="WordArt 18">
              <a:hlinkClick r:id="rId7" action="ppaction://hlinksldjump"/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28" y="141"/>
              <a:ext cx="153" cy="28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zh-CN" sz="3600" kern="10">
                  <a:ln w="19050">
                    <a:solidFill>
                      <a:srgbClr val="99CCFF"/>
                    </a:solidFill>
                    <a:round/>
                  </a:ln>
                  <a:solidFill>
                    <a:srgbClr val="0066CC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宋体" panose="02010600030101010101" pitchFamily="2" charset="-122"/>
                  <a:ea typeface="宋体" panose="02010600030101010101" pitchFamily="2" charset="-122"/>
                </a:rPr>
                <a:t>6</a:t>
              </a:r>
              <a:endParaRPr lang="zh-CN" altLang="en-US" sz="36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grpSp>
        <p:nvGrpSpPr>
          <p:cNvPr id="12296" name="Group 19"/>
          <p:cNvGrpSpPr/>
          <p:nvPr/>
        </p:nvGrpSpPr>
        <p:grpSpPr bwMode="auto">
          <a:xfrm>
            <a:off x="3635375" y="4160838"/>
            <a:ext cx="936625" cy="792162"/>
            <a:chOff x="0" y="0"/>
            <a:chExt cx="590" cy="499"/>
          </a:xfrm>
        </p:grpSpPr>
        <p:sp>
          <p:nvSpPr>
            <p:cNvPr id="12298" name="AutoShape 20">
              <a:hlinkClick r:id="rId6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590" cy="499"/>
            </a:xfrm>
            <a:prstGeom prst="octagon">
              <a:avLst>
                <a:gd name="adj" fmla="val 29287"/>
              </a:avLst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anchor="ctr"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endParaRPr lang="zh-CN" altLang="en-US" sz="3200">
                <a:latin typeface="Times New Roman" panose="02020603050405020304" pitchFamily="18" charset="0"/>
              </a:endParaRPr>
            </a:p>
          </p:txBody>
        </p:sp>
        <p:sp>
          <p:nvSpPr>
            <p:cNvPr id="12299" name="WordArt 21">
              <a:hlinkClick r:id="rId6" action="ppaction://hlinksldjump"/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89" y="95"/>
              <a:ext cx="189" cy="23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altLang="zh-CN" sz="3600" kern="10">
                  <a:ln w="19050">
                    <a:solidFill>
                      <a:srgbClr val="99CCFF"/>
                    </a:solidFill>
                    <a:round/>
                  </a:ln>
                  <a:solidFill>
                    <a:srgbClr val="0066CC"/>
                  </a:soli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宋体" panose="02010600030101010101" pitchFamily="2" charset="-122"/>
                  <a:ea typeface="宋体" panose="02010600030101010101" pitchFamily="2" charset="-122"/>
                </a:rPr>
                <a:t>3</a:t>
              </a:r>
              <a:endParaRPr lang="zh-CN" altLang="en-US" sz="36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pic>
        <p:nvPicPr>
          <p:cNvPr id="12297" name="Picture 22" descr="Image2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508625" y="3368675"/>
            <a:ext cx="2921000" cy="213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random/>
    <p:sndAc>
      <p:stSnd>
        <p:snd r:embed="rId2" name="ms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5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 descr="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908175" y="1628775"/>
            <a:ext cx="5111750" cy="3338513"/>
          </a:xfrm>
          <a:prstGeom prst="rect">
            <a:avLst/>
          </a:prstGeom>
          <a:noFill/>
          <a:ln w="5715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40650" y="5157788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ndAc>
      <p:stSnd>
        <p:snd r:embed="rId2" name="ms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 descr="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63713" y="1484313"/>
            <a:ext cx="5545137" cy="4067175"/>
          </a:xfrm>
          <a:prstGeom prst="rect">
            <a:avLst/>
          </a:prstGeom>
          <a:noFill/>
          <a:ln w="5715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3" name="Picture 7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85113" y="551815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ndAc>
      <p:stSnd>
        <p:snd r:embed="rId2" name="ms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 descr="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619672" y="1052513"/>
            <a:ext cx="6227763" cy="3827462"/>
          </a:xfrm>
          <a:prstGeom prst="rect">
            <a:avLst/>
          </a:prstGeom>
          <a:noFill/>
          <a:ln w="5715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956550" y="5589588"/>
            <a:ext cx="1076325" cy="1074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ndAc>
      <p:stSnd>
        <p:snd r:embed="rId2" name="ms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WW.2PPT.COM">
  <a:themeElements>
    <a:clrScheme name="自定义 1">
      <a:dk1>
        <a:srgbClr val="4E4A4A"/>
      </a:dk1>
      <a:lt1>
        <a:sysClr val="window" lastClr="FFFFFF"/>
      </a:lt1>
      <a:dk2>
        <a:srgbClr val="4E4A4A"/>
      </a:dk2>
      <a:lt2>
        <a:srgbClr val="FFFFFF"/>
      </a:lt2>
      <a:accent1>
        <a:srgbClr val="FF4B2D"/>
      </a:accent1>
      <a:accent2>
        <a:srgbClr val="ED9851"/>
      </a:accent2>
      <a:accent3>
        <a:srgbClr val="EF57A3"/>
      </a:accent3>
      <a:accent4>
        <a:srgbClr val="FCBD3E"/>
      </a:accent4>
      <a:accent5>
        <a:srgbClr val="F66B16"/>
      </a:accent5>
      <a:accent6>
        <a:srgbClr val="EB8596"/>
      </a:accent6>
      <a:hlink>
        <a:srgbClr val="CC9900"/>
      </a:hlink>
      <a:folHlink>
        <a:srgbClr val="96A9A9"/>
      </a:folHlink>
    </a:clrScheme>
    <a:fontScheme name="自定义 7">
      <a:majorFont>
        <a:latin typeface="Arial"/>
        <a:ea typeface="微软雅黑"/>
        <a:cs typeface=""/>
      </a:majorFont>
      <a:minorFont>
        <a:latin typeface="Arial"/>
        <a:ea typeface="幼圆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lnSpc>
            <a:spcPct val="130000"/>
          </a:lnSpc>
          <a:defRPr sz="1400" dirty="0" smtClean="0">
            <a:latin typeface="Arial" panose="020B0604020202020204" pitchFamily="34" charset="0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主题37</Template>
  <TotalTime>0</TotalTime>
  <Words>619</Words>
  <Application>Microsoft Office PowerPoint</Application>
  <PresentationFormat>全屏显示(4:3)</PresentationFormat>
  <Paragraphs>162</Paragraphs>
  <Slides>23</Slides>
  <Notes>1</Notes>
  <HiddenSlides>0</HiddenSlides>
  <MMClips>3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5" baseType="lpstr">
      <vt:lpstr>黑体</vt:lpstr>
      <vt:lpstr>楷体_GB2312</vt:lpstr>
      <vt:lpstr>宋体</vt:lpstr>
      <vt:lpstr>微软雅黑</vt:lpstr>
      <vt:lpstr>幼圆</vt:lpstr>
      <vt:lpstr>Arial</vt:lpstr>
      <vt:lpstr>Calibri</vt:lpstr>
      <vt:lpstr>Monotype Corsiva</vt:lpstr>
      <vt:lpstr>Times New Roman</vt:lpstr>
      <vt:lpstr>Wingdings</vt:lpstr>
      <vt:lpstr>Wingdings 2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2005-03-01T11:28:00Z</dcterms:created>
  <dcterms:modified xsi:type="dcterms:W3CDTF">2023-01-16T17:20:30Z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62A17CBC62074F67ADD695E3648BCBF1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