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4" r:id="rId2"/>
  </p:sldMasterIdLst>
  <p:notesMasterIdLst>
    <p:notesMasterId r:id="rId28"/>
  </p:notesMasterIdLst>
  <p:handoutMasterIdLst>
    <p:handoutMasterId r:id="rId29"/>
  </p:handoutMasterIdLst>
  <p:sldIdLst>
    <p:sldId id="317" r:id="rId3"/>
    <p:sldId id="311" r:id="rId4"/>
    <p:sldId id="306" r:id="rId5"/>
    <p:sldId id="287" r:id="rId6"/>
    <p:sldId id="291" r:id="rId7"/>
    <p:sldId id="300" r:id="rId8"/>
    <p:sldId id="302" r:id="rId9"/>
    <p:sldId id="298" r:id="rId10"/>
    <p:sldId id="312" r:id="rId11"/>
    <p:sldId id="304" r:id="rId12"/>
    <p:sldId id="305" r:id="rId13"/>
    <p:sldId id="296" r:id="rId14"/>
    <p:sldId id="299" r:id="rId15"/>
    <p:sldId id="294" r:id="rId16"/>
    <p:sldId id="313" r:id="rId17"/>
    <p:sldId id="301" r:id="rId18"/>
    <p:sldId id="289" r:id="rId19"/>
    <p:sldId id="293" r:id="rId20"/>
    <p:sldId id="314" r:id="rId21"/>
    <p:sldId id="292" r:id="rId22"/>
    <p:sldId id="290" r:id="rId23"/>
    <p:sldId id="295" r:id="rId24"/>
    <p:sldId id="297" r:id="rId25"/>
    <p:sldId id="303" r:id="rId26"/>
    <p:sldId id="316" r:id="rId27"/>
  </p:sldIdLst>
  <p:sldSz cx="12192000" cy="6858000"/>
  <p:notesSz cx="6858000" cy="9144000"/>
  <p:custDataLst>
    <p:tags r:id="rId3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BF99"/>
    <a:srgbClr val="DB745F"/>
    <a:srgbClr val="BC6354"/>
    <a:srgbClr val="A75142"/>
    <a:srgbClr val="B85B4C"/>
    <a:srgbClr val="D7664E"/>
    <a:srgbClr val="E6E6E6"/>
    <a:srgbClr val="FF9D82"/>
    <a:srgbClr val="8BCDB2"/>
    <a:srgbClr val="FFCB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137" autoAdjust="0"/>
    <p:restoredTop sz="94660"/>
  </p:normalViewPr>
  <p:slideViewPr>
    <p:cSldViewPr snapToGrid="0">
      <p:cViewPr>
        <p:scale>
          <a:sx n="66" d="100"/>
          <a:sy n="66" d="100"/>
        </p:scale>
        <p:origin x="-2064" y="-11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ags" Target="tags/tag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77D22-AD28-43FC-8EB4-B134A7D334C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C8EFA-96ED-4A18-B46D-8BDC030E3A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1660961" y="6724658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 www.2ppt.com/jieri/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bg>
      <p:bgPr>
        <a:blipFill dpi="0" rotWithShape="1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18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132782" y="2633050"/>
            <a:ext cx="482138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8800" dirty="0">
                <a:solidFill>
                  <a:srgbClr val="B85B4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汉仪大宋简" panose="02010609000101010101" pitchFamily="49" charset="-122"/>
                <a:ea typeface="汉仪大宋简" panose="02010609000101010101" pitchFamily="49" charset="-122"/>
                <a:cs typeface="+mn-ea"/>
                <a:sym typeface="+mn-lt"/>
              </a:rPr>
              <a:t>生日快乐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B85B4C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汉仪大宋简" panose="02010609000101010101" pitchFamily="49" charset="-122"/>
              <a:ea typeface="汉仪大宋简" panose="02010609000101010101" pitchFamily="49" charset="-122"/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292114" y="1766943"/>
            <a:ext cx="6409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0" i="1" u="none" strike="noStrike" kern="1200" cap="none" spc="0" normalizeH="0" baseline="0" noProof="0" dirty="0">
                <a:ln>
                  <a:noFill/>
                </a:ln>
                <a:solidFill>
                  <a:srgbClr val="DB74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Happy  Birthday</a:t>
            </a:r>
            <a:endParaRPr kumimoji="0" lang="zh-CN" altLang="en-US" sz="4800" b="0" i="1" u="none" strike="noStrike" kern="1200" cap="none" spc="0" normalizeH="0" baseline="0" noProof="0" dirty="0">
              <a:ln>
                <a:noFill/>
              </a:ln>
              <a:solidFill>
                <a:srgbClr val="DB745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01716" y="-748145"/>
            <a:ext cx="7134132" cy="760614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7238514" y="4118741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1" u="none" strike="noStrike" kern="1200" cap="none" spc="300" normalizeH="0" baseline="0" noProof="0" dirty="0">
                <a:ln>
                  <a:noFill/>
                </a:ln>
                <a:solidFill>
                  <a:srgbClr val="DB745F"/>
                </a:solidFill>
                <a:effectLst/>
                <a:uLnTx/>
                <a:uFillTx/>
                <a:cs typeface="+mn-ea"/>
                <a:sym typeface="+mn-lt"/>
              </a:rPr>
              <a:t>企业员工生日会电子相册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56260" y="563880"/>
            <a:ext cx="11079480" cy="57302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011680" y="1706880"/>
            <a:ext cx="3444240" cy="3444240"/>
          </a:xfrm>
          <a:prstGeom prst="rect">
            <a:avLst/>
          </a:prstGeom>
          <a:solidFill>
            <a:srgbClr val="ECB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465070" y="2173367"/>
            <a:ext cx="2511265" cy="2511265"/>
          </a:xfrm>
          <a:prstGeom prst="rect">
            <a:avLst/>
          </a:prstGeom>
          <a:blipFill>
            <a:blip r:embed="rId2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486642" y="2184961"/>
            <a:ext cx="2923877" cy="330167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DB745F"/>
                </a:solidFill>
                <a:effectLst/>
                <a:uLnTx/>
                <a:uFillTx/>
                <a:cs typeface="+mn-ea"/>
                <a:sym typeface="+mn-lt"/>
              </a:rPr>
              <a:t>四季的风吹动岁月的风铃，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DB745F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DB745F"/>
                </a:solidFill>
                <a:effectLst/>
                <a:uLnTx/>
                <a:uFillTx/>
                <a:cs typeface="+mn-ea"/>
                <a:sym typeface="+mn-lt"/>
              </a:rPr>
              <a:t>奏响为你生日祝愿的歌，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DB745F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DB745F"/>
                </a:solidFill>
                <a:effectLst/>
                <a:uLnTx/>
                <a:uFillTx/>
                <a:cs typeface="+mn-ea"/>
                <a:sym typeface="+mn-lt"/>
              </a:rPr>
              <a:t>愿你在自己的花季，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DB745F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DB745F"/>
                </a:solidFill>
                <a:effectLst/>
                <a:uLnTx/>
                <a:uFillTx/>
                <a:cs typeface="+mn-ea"/>
                <a:sym typeface="+mn-lt"/>
              </a:rPr>
              <a:t>永远充满活力。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637350" y="2184961"/>
            <a:ext cx="849292" cy="2488075"/>
          </a:xfrm>
          <a:prstGeom prst="rect">
            <a:avLst/>
          </a:prstGeom>
          <a:solidFill>
            <a:srgbClr val="ECBF99"/>
          </a:solidFill>
          <a:ln>
            <a:solidFill>
              <a:srgbClr val="FFCB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700569" y="2255952"/>
            <a:ext cx="738664" cy="220922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di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生日快乐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 animBg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56260" y="563880"/>
            <a:ext cx="11079480" cy="57302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263640" y="849153"/>
            <a:ext cx="5088820" cy="5159693"/>
          </a:xfrm>
          <a:prstGeom prst="rect">
            <a:avLst/>
          </a:prstGeom>
          <a:solidFill>
            <a:srgbClr val="DB74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273107" y="3996215"/>
            <a:ext cx="1920240" cy="1920240"/>
          </a:xfrm>
          <a:prstGeom prst="rect">
            <a:avLst/>
          </a:prstGeom>
          <a:solidFill>
            <a:srgbClr val="ECB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100487" y="1220086"/>
            <a:ext cx="4274818" cy="1989774"/>
          </a:xfrm>
          <a:prstGeom prst="rect">
            <a:avLst/>
          </a:prstGeom>
          <a:blipFill>
            <a:blip r:embed="rId2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633218" y="2921877"/>
            <a:ext cx="3534838" cy="2789610"/>
          </a:xfrm>
          <a:prstGeom prst="rect">
            <a:avLst/>
          </a:prstGeom>
          <a:blipFill>
            <a:blip r:embed="rId3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595236" y="2606642"/>
            <a:ext cx="35894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四季的风吹动岁月的风铃，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奏响为你生日祝愿的歌，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愿你在自己的花季，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永远充满活力。</a:t>
            </a:r>
          </a:p>
        </p:txBody>
      </p:sp>
      <p:sp>
        <p:nvSpPr>
          <p:cNvPr id="12" name="心形 11"/>
          <p:cNvSpPr/>
          <p:nvPr/>
        </p:nvSpPr>
        <p:spPr>
          <a:xfrm>
            <a:off x="8686005" y="1887820"/>
            <a:ext cx="696345" cy="696345"/>
          </a:xfrm>
          <a:prstGeom prst="hear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心形 12"/>
          <p:cNvSpPr/>
          <p:nvPr/>
        </p:nvSpPr>
        <p:spPr>
          <a:xfrm>
            <a:off x="9504045" y="1734545"/>
            <a:ext cx="331114" cy="331114"/>
          </a:xfrm>
          <a:prstGeom prst="hear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56260" y="563880"/>
            <a:ext cx="11079480" cy="57302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32509" y="1520042"/>
            <a:ext cx="9243060" cy="3930731"/>
          </a:xfrm>
          <a:prstGeom prst="rect">
            <a:avLst/>
          </a:prstGeom>
          <a:blipFill>
            <a:blip r:embed="rId2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728619" y="1000965"/>
            <a:ext cx="62085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200" dirty="0">
                <a:cs typeface="+mn-ea"/>
                <a:sym typeface="+mn-lt"/>
              </a:rPr>
              <a:t>HAPPY BIRTHDAY</a:t>
            </a:r>
            <a:endParaRPr lang="zh-CN" altLang="en-US" sz="1200" dirty="0"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731625" y="5693228"/>
            <a:ext cx="62085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200" dirty="0">
                <a:cs typeface="+mn-ea"/>
                <a:sym typeface="+mn-lt"/>
              </a:rPr>
              <a:t>HAPPY BIRTHDAY</a:t>
            </a:r>
            <a:endParaRPr lang="zh-CN" altLang="en-US" sz="1200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56260" y="563880"/>
            <a:ext cx="11079480" cy="57302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215899" y="1313220"/>
            <a:ext cx="3351732" cy="2016720"/>
          </a:xfrm>
          <a:prstGeom prst="rect">
            <a:avLst/>
          </a:prstGeom>
          <a:blipFill>
            <a:blip r:embed="rId2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830732" y="3472093"/>
            <a:ext cx="3696192" cy="2314968"/>
          </a:xfrm>
          <a:prstGeom prst="rect">
            <a:avLst/>
          </a:prstGeom>
          <a:blipFill>
            <a:blip r:embed="rId3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284197" y="2385077"/>
            <a:ext cx="35894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dirty="0">
                <a:solidFill>
                  <a:srgbClr val="DB745F"/>
                </a:solidFill>
                <a:cs typeface="+mn-ea"/>
                <a:sym typeface="+mn-lt"/>
              </a:rPr>
              <a:t>四季的风吹动岁月的风铃，</a:t>
            </a:r>
            <a:endParaRPr lang="en-US" altLang="zh-CN" sz="2000" dirty="0">
              <a:solidFill>
                <a:srgbClr val="DB745F"/>
              </a:solidFill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r>
              <a:rPr lang="zh-CN" altLang="en-US" sz="2000" dirty="0">
                <a:solidFill>
                  <a:srgbClr val="DB745F"/>
                </a:solidFill>
                <a:cs typeface="+mn-ea"/>
                <a:sym typeface="+mn-lt"/>
              </a:rPr>
              <a:t>奏响为你生日祝愿的歌，</a:t>
            </a:r>
            <a:endParaRPr lang="en-US" altLang="zh-CN" sz="2000" dirty="0">
              <a:solidFill>
                <a:srgbClr val="DB745F"/>
              </a:solidFill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r>
              <a:rPr lang="zh-CN" altLang="en-US" sz="2000" dirty="0">
                <a:solidFill>
                  <a:srgbClr val="DB745F"/>
                </a:solidFill>
                <a:cs typeface="+mn-ea"/>
                <a:sym typeface="+mn-lt"/>
              </a:rPr>
              <a:t>愿你在自己的花季，</a:t>
            </a:r>
            <a:endParaRPr lang="en-US" altLang="zh-CN" sz="2000" dirty="0">
              <a:solidFill>
                <a:srgbClr val="DB745F"/>
              </a:solidFill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r>
              <a:rPr lang="zh-CN" altLang="en-US" sz="2000" dirty="0">
                <a:solidFill>
                  <a:srgbClr val="DB745F"/>
                </a:solidFill>
                <a:cs typeface="+mn-ea"/>
                <a:sym typeface="+mn-lt"/>
              </a:rPr>
              <a:t>永远充满活力。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00961" y="6739570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smtClean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smtClean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uLnTx/>
                <a:uFillTx/>
              </a:rPr>
              <a:t>模板 </a:t>
            </a: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uLnTx/>
                <a:uFillTx/>
              </a:rPr>
              <a:t>http:// www.PPT818.com/jieri/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schemeClr val="accent6">
                  <a:lumMod val="20000"/>
                  <a:lumOff val="80000"/>
                </a:schemeClr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56260" y="563880"/>
            <a:ext cx="11079480" cy="57302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776461" y="1665922"/>
            <a:ext cx="3526155" cy="3526155"/>
          </a:xfrm>
          <a:prstGeom prst="rect">
            <a:avLst/>
          </a:prstGeom>
          <a:blipFill>
            <a:blip r:embed="rId2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265683" y="1665922"/>
            <a:ext cx="4232647" cy="3526155"/>
          </a:xfrm>
          <a:prstGeom prst="rect">
            <a:avLst/>
          </a:prstGeom>
          <a:blipFill>
            <a:blip r:embed="rId3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1820395" y="1994995"/>
            <a:ext cx="343384" cy="343384"/>
          </a:xfrm>
          <a:prstGeom prst="ellipse">
            <a:avLst/>
          </a:prstGeom>
          <a:solidFill>
            <a:srgbClr val="FF9D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700635" y="2448626"/>
            <a:ext cx="35894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dirty="0">
                <a:solidFill>
                  <a:srgbClr val="DB745F"/>
                </a:solidFill>
                <a:cs typeface="+mn-ea"/>
                <a:sym typeface="+mn-lt"/>
              </a:rPr>
              <a:t>四季的风吹动岁月的风铃，</a:t>
            </a:r>
            <a:endParaRPr lang="en-US" altLang="zh-CN" sz="2000" dirty="0">
              <a:solidFill>
                <a:srgbClr val="DB745F"/>
              </a:solidFill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r>
              <a:rPr lang="zh-CN" altLang="en-US" sz="2000" dirty="0">
                <a:solidFill>
                  <a:srgbClr val="DB745F"/>
                </a:solidFill>
                <a:cs typeface="+mn-ea"/>
                <a:sym typeface="+mn-lt"/>
              </a:rPr>
              <a:t>奏响为你生日祝愿的歌，</a:t>
            </a:r>
            <a:endParaRPr lang="en-US" altLang="zh-CN" sz="2000" dirty="0">
              <a:solidFill>
                <a:srgbClr val="DB745F"/>
              </a:solidFill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r>
              <a:rPr lang="zh-CN" altLang="en-US" sz="2000" dirty="0">
                <a:solidFill>
                  <a:srgbClr val="DB745F"/>
                </a:solidFill>
                <a:cs typeface="+mn-ea"/>
                <a:sym typeface="+mn-lt"/>
              </a:rPr>
              <a:t>愿你在自己的花季，</a:t>
            </a:r>
            <a:endParaRPr lang="en-US" altLang="zh-CN" sz="2000" dirty="0">
              <a:solidFill>
                <a:srgbClr val="DB745F"/>
              </a:solidFill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r>
              <a:rPr lang="zh-CN" altLang="en-US" sz="2000" dirty="0">
                <a:solidFill>
                  <a:srgbClr val="DB745F"/>
                </a:solidFill>
                <a:cs typeface="+mn-ea"/>
                <a:sym typeface="+mn-lt"/>
              </a:rPr>
              <a:t>永远充满活力。</a:t>
            </a:r>
          </a:p>
        </p:txBody>
      </p:sp>
      <p:sp>
        <p:nvSpPr>
          <p:cNvPr id="9" name="椭圆 8"/>
          <p:cNvSpPr/>
          <p:nvPr/>
        </p:nvSpPr>
        <p:spPr>
          <a:xfrm>
            <a:off x="2333155" y="1994995"/>
            <a:ext cx="343384" cy="343384"/>
          </a:xfrm>
          <a:prstGeom prst="ellipse">
            <a:avLst/>
          </a:prstGeom>
          <a:solidFill>
            <a:srgbClr val="FF9D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2868902" y="1994995"/>
            <a:ext cx="343384" cy="343384"/>
          </a:xfrm>
          <a:prstGeom prst="ellipse">
            <a:avLst/>
          </a:prstGeom>
          <a:solidFill>
            <a:srgbClr val="FF9D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792480" y="685800"/>
            <a:ext cx="10637520" cy="56845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606789" y="1122348"/>
            <a:ext cx="51182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DB745F"/>
                </a:solidFill>
                <a:effectLst/>
                <a:uLnTx/>
                <a:uFillTx/>
                <a:cs typeface="+mn-ea"/>
                <a:sym typeface="+mn-lt"/>
              </a:rPr>
              <a:t>HAPPY BIRTHDAY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DB745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4403398" y="2393401"/>
            <a:ext cx="1030941" cy="1030941"/>
          </a:xfrm>
          <a:prstGeom prst="ellipse">
            <a:avLst/>
          </a:prstGeom>
          <a:solidFill>
            <a:srgbClr val="ECB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752184" y="2266954"/>
            <a:ext cx="2983241" cy="2438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P</a:t>
            </a: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ART THREE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-228923" y="3886200"/>
            <a:ext cx="4630196" cy="2502761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21222340">
            <a:off x="9562127" y="2285999"/>
            <a:ext cx="2380152" cy="4686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56260" y="563880"/>
            <a:ext cx="11079480" cy="57302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310640" y="1127760"/>
            <a:ext cx="2118360" cy="2118360"/>
          </a:xfrm>
          <a:prstGeom prst="rect">
            <a:avLst/>
          </a:prstGeom>
          <a:blipFill>
            <a:blip r:embed="rId2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310640" y="3429000"/>
            <a:ext cx="5417820" cy="2118360"/>
          </a:xfrm>
          <a:prstGeom prst="rect">
            <a:avLst/>
          </a:prstGeom>
          <a:blipFill>
            <a:blip r:embed="rId3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019550" y="1247461"/>
            <a:ext cx="1846659" cy="189959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DB745F"/>
                </a:solidFill>
                <a:effectLst/>
                <a:uLnTx/>
                <a:uFillTx/>
                <a:cs typeface="+mn-ea"/>
                <a:sym typeface="+mn-lt"/>
              </a:rPr>
              <a:t>四季的风吹动岁月的风铃，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DB745F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DB745F"/>
                </a:solidFill>
                <a:effectLst/>
                <a:uLnTx/>
                <a:uFillTx/>
                <a:cs typeface="+mn-ea"/>
                <a:sym typeface="+mn-lt"/>
              </a:rPr>
              <a:t>奏响为你生日祝愿的歌，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DB745F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DB745F"/>
                </a:solidFill>
                <a:effectLst/>
                <a:uLnTx/>
                <a:uFillTx/>
                <a:cs typeface="+mn-ea"/>
                <a:sym typeface="+mn-lt"/>
              </a:rPr>
              <a:t>愿你在自己的花季，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DB745F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DB745F"/>
                </a:solidFill>
                <a:effectLst/>
                <a:uLnTx/>
                <a:uFillTx/>
                <a:cs typeface="+mn-ea"/>
                <a:sym typeface="+mn-lt"/>
              </a:rPr>
              <a:t>永远充满活力。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368444" y="1776622"/>
            <a:ext cx="2923877" cy="330167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DB745F"/>
                </a:solidFill>
                <a:effectLst/>
                <a:uLnTx/>
                <a:uFillTx/>
                <a:cs typeface="+mn-ea"/>
                <a:sym typeface="+mn-lt"/>
              </a:rPr>
              <a:t>四季的风吹动岁月的风铃，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DB745F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DB745F"/>
                </a:solidFill>
                <a:effectLst/>
                <a:uLnTx/>
                <a:uFillTx/>
                <a:cs typeface="+mn-ea"/>
                <a:sym typeface="+mn-lt"/>
              </a:rPr>
              <a:t>奏响为你生日祝愿的歌，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DB745F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DB745F"/>
                </a:solidFill>
                <a:effectLst/>
                <a:uLnTx/>
                <a:uFillTx/>
                <a:cs typeface="+mn-ea"/>
                <a:sym typeface="+mn-lt"/>
              </a:rPr>
              <a:t>愿你在自己的花季，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DB745F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DB745F"/>
                </a:solidFill>
                <a:effectLst/>
                <a:uLnTx/>
                <a:uFillTx/>
                <a:cs typeface="+mn-ea"/>
                <a:sym typeface="+mn-lt"/>
              </a:rPr>
              <a:t>永远充满活力。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7532297" y="1776622"/>
            <a:ext cx="0" cy="3136927"/>
          </a:xfrm>
          <a:prstGeom prst="line">
            <a:avLst/>
          </a:prstGeom>
          <a:ln>
            <a:solidFill>
              <a:srgbClr val="FFCB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10495416" y="1776622"/>
            <a:ext cx="0" cy="3136927"/>
          </a:xfrm>
          <a:prstGeom prst="line">
            <a:avLst/>
          </a:prstGeom>
          <a:ln>
            <a:solidFill>
              <a:srgbClr val="FFCB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56260" y="563880"/>
            <a:ext cx="11079480" cy="57302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591294" y="1733797"/>
            <a:ext cx="4963886" cy="3835334"/>
          </a:xfrm>
          <a:prstGeom prst="rect">
            <a:avLst/>
          </a:prstGeom>
          <a:blipFill>
            <a:blip r:embed="rId2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537435" y="2158172"/>
            <a:ext cx="35894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DB745F"/>
                </a:solidFill>
                <a:effectLst/>
                <a:uLnTx/>
                <a:uFillTx/>
                <a:cs typeface="+mn-ea"/>
                <a:sym typeface="+mn-lt"/>
              </a:rPr>
              <a:t>四季的风吹动岁月的风铃，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DB745F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DB745F"/>
                </a:solidFill>
                <a:effectLst/>
                <a:uLnTx/>
                <a:uFillTx/>
                <a:cs typeface="+mn-ea"/>
                <a:sym typeface="+mn-lt"/>
              </a:rPr>
              <a:t>奏响为你生日祝愿的歌，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DB745F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DB745F"/>
                </a:solidFill>
                <a:effectLst/>
                <a:uLnTx/>
                <a:uFillTx/>
                <a:cs typeface="+mn-ea"/>
                <a:sym typeface="+mn-lt"/>
              </a:rPr>
              <a:t>愿你在自己的花季，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DB745F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DB745F"/>
                </a:solidFill>
                <a:effectLst/>
                <a:uLnTx/>
                <a:uFillTx/>
                <a:cs typeface="+mn-ea"/>
                <a:sym typeface="+mn-lt"/>
              </a:rPr>
              <a:t>永远充满活力。</a:t>
            </a:r>
          </a:p>
        </p:txBody>
      </p:sp>
      <p:sp>
        <p:nvSpPr>
          <p:cNvPr id="7" name="等腰三角形 6"/>
          <p:cNvSpPr/>
          <p:nvPr/>
        </p:nvSpPr>
        <p:spPr>
          <a:xfrm>
            <a:off x="7720314" y="1704381"/>
            <a:ext cx="377513" cy="325442"/>
          </a:xfrm>
          <a:prstGeom prst="triangle">
            <a:avLst/>
          </a:prstGeom>
          <a:solidFill>
            <a:srgbClr val="ECB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等腰三角形 7"/>
          <p:cNvSpPr/>
          <p:nvPr/>
        </p:nvSpPr>
        <p:spPr>
          <a:xfrm rot="10800000">
            <a:off x="7720313" y="5006154"/>
            <a:ext cx="377513" cy="325442"/>
          </a:xfrm>
          <a:prstGeom prst="triangle">
            <a:avLst/>
          </a:prstGeom>
          <a:solidFill>
            <a:srgbClr val="DB74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56260" y="563880"/>
            <a:ext cx="11079480" cy="57302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心形 3"/>
          <p:cNvSpPr/>
          <p:nvPr/>
        </p:nvSpPr>
        <p:spPr>
          <a:xfrm>
            <a:off x="4432959" y="1805135"/>
            <a:ext cx="3301678" cy="3301678"/>
          </a:xfrm>
          <a:prstGeom prst="heart">
            <a:avLst/>
          </a:prstGeom>
          <a:solidFill>
            <a:srgbClr val="ECB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心形 4"/>
          <p:cNvSpPr/>
          <p:nvPr/>
        </p:nvSpPr>
        <p:spPr>
          <a:xfrm>
            <a:off x="4638633" y="2427149"/>
            <a:ext cx="2757445" cy="2757445"/>
          </a:xfrm>
          <a:prstGeom prst="heart">
            <a:avLst/>
          </a:prstGeom>
          <a:blipFill>
            <a:blip r:embed="rId2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78501" y="1882916"/>
            <a:ext cx="2923877" cy="330167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DB745F"/>
                </a:solidFill>
                <a:effectLst/>
                <a:uLnTx/>
                <a:uFillTx/>
                <a:cs typeface="+mn-ea"/>
                <a:sym typeface="+mn-lt"/>
              </a:rPr>
              <a:t>四季的风吹动岁月的风铃，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DB745F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DB745F"/>
                </a:solidFill>
                <a:effectLst/>
                <a:uLnTx/>
                <a:uFillTx/>
                <a:cs typeface="+mn-ea"/>
                <a:sym typeface="+mn-lt"/>
              </a:rPr>
              <a:t>奏响为你生日祝愿的歌，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DB745F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DB745F"/>
                </a:solidFill>
                <a:effectLst/>
                <a:uLnTx/>
                <a:uFillTx/>
                <a:cs typeface="+mn-ea"/>
                <a:sym typeface="+mn-lt"/>
              </a:rPr>
              <a:t>愿你在自己的花季，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DB745F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DB745F"/>
                </a:solidFill>
                <a:effectLst/>
                <a:uLnTx/>
                <a:uFillTx/>
                <a:cs typeface="+mn-ea"/>
                <a:sym typeface="+mn-lt"/>
              </a:rPr>
              <a:t>永远充满活力。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1042354" y="1882916"/>
            <a:ext cx="0" cy="3136927"/>
          </a:xfrm>
          <a:prstGeom prst="line">
            <a:avLst/>
          </a:prstGeom>
          <a:ln>
            <a:solidFill>
              <a:srgbClr val="FFCB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4005473" y="1882916"/>
            <a:ext cx="0" cy="3136927"/>
          </a:xfrm>
          <a:prstGeom prst="line">
            <a:avLst/>
          </a:prstGeom>
          <a:ln>
            <a:solidFill>
              <a:srgbClr val="FFCB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8010949" y="1952898"/>
            <a:ext cx="2923877" cy="330167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DB745F"/>
                </a:solidFill>
                <a:effectLst/>
                <a:uLnTx/>
                <a:uFillTx/>
                <a:cs typeface="+mn-ea"/>
                <a:sym typeface="+mn-lt"/>
              </a:rPr>
              <a:t>四季的风吹动岁月的风铃，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DB745F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DB745F"/>
                </a:solidFill>
                <a:effectLst/>
                <a:uLnTx/>
                <a:uFillTx/>
                <a:cs typeface="+mn-ea"/>
                <a:sym typeface="+mn-lt"/>
              </a:rPr>
              <a:t>奏响为你生日祝愿的歌，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DB745F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DB745F"/>
                </a:solidFill>
                <a:effectLst/>
                <a:uLnTx/>
                <a:uFillTx/>
                <a:cs typeface="+mn-ea"/>
                <a:sym typeface="+mn-lt"/>
              </a:rPr>
              <a:t>愿你在自己的花季，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DB745F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DB745F"/>
                </a:solidFill>
                <a:effectLst/>
                <a:uLnTx/>
                <a:uFillTx/>
                <a:cs typeface="+mn-ea"/>
                <a:sym typeface="+mn-lt"/>
              </a:rPr>
              <a:t>永远充满活力。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8174802" y="1952898"/>
            <a:ext cx="0" cy="3136927"/>
          </a:xfrm>
          <a:prstGeom prst="line">
            <a:avLst/>
          </a:prstGeom>
          <a:ln>
            <a:solidFill>
              <a:srgbClr val="FFCB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11137921" y="1952898"/>
            <a:ext cx="0" cy="3136927"/>
          </a:xfrm>
          <a:prstGeom prst="line">
            <a:avLst/>
          </a:prstGeom>
          <a:ln>
            <a:solidFill>
              <a:srgbClr val="FFCB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792480" y="685800"/>
            <a:ext cx="10637520" cy="56845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606789" y="1122348"/>
            <a:ext cx="51182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DB745F"/>
                </a:solidFill>
                <a:effectLst/>
                <a:uLnTx/>
                <a:uFillTx/>
                <a:cs typeface="+mn-ea"/>
                <a:sym typeface="+mn-lt"/>
              </a:rPr>
              <a:t>HAPPY BIRTHDAY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DB745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4403398" y="2393401"/>
            <a:ext cx="1030941" cy="1030941"/>
          </a:xfrm>
          <a:prstGeom prst="ellipse">
            <a:avLst/>
          </a:prstGeom>
          <a:solidFill>
            <a:srgbClr val="ECB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752184" y="2266954"/>
            <a:ext cx="2983241" cy="2438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P</a:t>
            </a: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ART FOUR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-228923" y="3886200"/>
            <a:ext cx="4630196" cy="2502761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21222340">
            <a:off x="9562127" y="2285999"/>
            <a:ext cx="2380152" cy="4686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92480" y="685800"/>
            <a:ext cx="10637520" cy="56845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758356" y="5260350"/>
            <a:ext cx="46752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CONTENTS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847372" y="1167219"/>
            <a:ext cx="62085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200" dirty="0">
                <a:cs typeface="+mn-ea"/>
                <a:sym typeface="+mn-lt"/>
              </a:rPr>
              <a:t>HAPPY BIRTHDAY</a:t>
            </a:r>
            <a:endParaRPr lang="zh-CN" altLang="en-US" sz="1200" dirty="0">
              <a:cs typeface="+mn-ea"/>
              <a:sym typeface="+mn-lt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4003940" y="2656231"/>
            <a:ext cx="497712" cy="497712"/>
          </a:xfrm>
          <a:prstGeom prst="ellipse">
            <a:avLst/>
          </a:prstGeom>
          <a:solidFill>
            <a:srgbClr val="ECBF99"/>
          </a:solidFill>
          <a:ln>
            <a:solidFill>
              <a:srgbClr val="FFCB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056476" y="2422582"/>
            <a:ext cx="1228460" cy="743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en-US" altLang="zh-CN" sz="3200" dirty="0">
                <a:cs typeface="+mn-ea"/>
                <a:sym typeface="+mn-lt"/>
              </a:rPr>
              <a:t>ONE</a:t>
            </a:r>
            <a:endParaRPr lang="zh-CN" altLang="en-US" sz="3200" dirty="0">
              <a:cs typeface="+mn-ea"/>
              <a:sym typeface="+mn-lt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4003940" y="3683353"/>
            <a:ext cx="497712" cy="497712"/>
          </a:xfrm>
          <a:prstGeom prst="ellipse">
            <a:avLst/>
          </a:prstGeom>
          <a:solidFill>
            <a:srgbClr val="ECBF99"/>
          </a:solidFill>
          <a:ln>
            <a:solidFill>
              <a:srgbClr val="FFCB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066890" y="3496628"/>
            <a:ext cx="1600273" cy="743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en-US" altLang="zh-CN" sz="3200" dirty="0">
                <a:cs typeface="+mn-ea"/>
                <a:sym typeface="+mn-lt"/>
              </a:rPr>
              <a:t>THREE</a:t>
            </a:r>
            <a:endParaRPr lang="zh-CN" altLang="en-US" sz="3200" dirty="0">
              <a:cs typeface="+mn-ea"/>
              <a:sym typeface="+mn-lt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6582921" y="2656231"/>
            <a:ext cx="497712" cy="497712"/>
          </a:xfrm>
          <a:prstGeom prst="ellipse">
            <a:avLst/>
          </a:prstGeom>
          <a:solidFill>
            <a:srgbClr val="DB74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645871" y="2464393"/>
            <a:ext cx="1228460" cy="743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en-US" altLang="zh-CN" sz="3200" dirty="0">
                <a:cs typeface="+mn-ea"/>
                <a:sym typeface="+mn-lt"/>
              </a:rPr>
              <a:t>TWO</a:t>
            </a:r>
            <a:endParaRPr lang="zh-CN" altLang="en-US" sz="3200" dirty="0"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6582921" y="3683353"/>
            <a:ext cx="497712" cy="497712"/>
          </a:xfrm>
          <a:prstGeom prst="ellipse">
            <a:avLst/>
          </a:prstGeom>
          <a:solidFill>
            <a:srgbClr val="DB74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645870" y="3481163"/>
            <a:ext cx="1842809" cy="743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en-US" altLang="zh-CN" sz="3200" dirty="0">
                <a:cs typeface="+mn-ea"/>
                <a:sym typeface="+mn-lt"/>
              </a:rPr>
              <a:t>FOUR</a:t>
            </a:r>
            <a:endParaRPr lang="zh-CN" altLang="en-US" sz="3200" dirty="0">
              <a:cs typeface="+mn-ea"/>
              <a:sym typeface="+mn-lt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-459831" y="3713383"/>
            <a:ext cx="5050305" cy="27298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  <p:bldP spid="13" grpId="0" animBg="1"/>
      <p:bldP spid="14" grpId="0"/>
      <p:bldP spid="15" grpId="0" animBg="1"/>
      <p:bldP spid="16" grpId="0"/>
      <p:bldP spid="17" grpId="0" animBg="1"/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56260" y="563880"/>
            <a:ext cx="11079480" cy="57302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816925" y="1995055"/>
            <a:ext cx="4857007" cy="3350081"/>
          </a:xfrm>
          <a:prstGeom prst="rect">
            <a:avLst/>
          </a:prstGeom>
          <a:blipFill>
            <a:blip r:embed="rId2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205891" y="1882916"/>
            <a:ext cx="2923877" cy="330167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DB745F"/>
                </a:solidFill>
                <a:effectLst/>
                <a:uLnTx/>
                <a:uFillTx/>
                <a:cs typeface="+mn-ea"/>
                <a:sym typeface="+mn-lt"/>
              </a:rPr>
              <a:t>四季的风吹动岁月的风铃，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DB745F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DB745F"/>
                </a:solidFill>
                <a:effectLst/>
                <a:uLnTx/>
                <a:uFillTx/>
                <a:cs typeface="+mn-ea"/>
                <a:sym typeface="+mn-lt"/>
              </a:rPr>
              <a:t>奏响为你生日祝愿的歌，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DB745F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DB745F"/>
                </a:solidFill>
                <a:effectLst/>
                <a:uLnTx/>
                <a:uFillTx/>
                <a:cs typeface="+mn-ea"/>
                <a:sym typeface="+mn-lt"/>
              </a:rPr>
              <a:t>愿你在自己的花季，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DB745F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DB745F"/>
                </a:solidFill>
                <a:effectLst/>
                <a:uLnTx/>
                <a:uFillTx/>
                <a:cs typeface="+mn-ea"/>
                <a:sym typeface="+mn-lt"/>
              </a:rPr>
              <a:t>永远充满活力。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7369744" y="1882916"/>
            <a:ext cx="0" cy="3136927"/>
          </a:xfrm>
          <a:prstGeom prst="line">
            <a:avLst/>
          </a:prstGeom>
          <a:ln>
            <a:solidFill>
              <a:srgbClr val="FFCB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10332863" y="1882916"/>
            <a:ext cx="0" cy="3136927"/>
          </a:xfrm>
          <a:prstGeom prst="line">
            <a:avLst/>
          </a:prstGeom>
          <a:ln>
            <a:solidFill>
              <a:srgbClr val="FFCB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56260" y="563880"/>
            <a:ext cx="11079480" cy="57302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587240" y="1257300"/>
            <a:ext cx="3017520" cy="4343400"/>
          </a:xfrm>
          <a:prstGeom prst="rect">
            <a:avLst/>
          </a:prstGeom>
          <a:blipFill>
            <a:blip r:embed="rId2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278502" y="1257300"/>
            <a:ext cx="746760" cy="746760"/>
          </a:xfrm>
          <a:prstGeom prst="rect">
            <a:avLst/>
          </a:prstGeom>
          <a:solidFill>
            <a:srgbClr val="ECB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161021" y="4853940"/>
            <a:ext cx="746760" cy="746760"/>
          </a:xfrm>
          <a:prstGeom prst="rect">
            <a:avLst/>
          </a:prstGeom>
          <a:solidFill>
            <a:srgbClr val="DB74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920019" y="2864325"/>
            <a:ext cx="35894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DB745F"/>
                </a:solidFill>
                <a:effectLst/>
                <a:uLnTx/>
                <a:uFillTx/>
                <a:cs typeface="+mn-ea"/>
                <a:sym typeface="+mn-lt"/>
              </a:rPr>
              <a:t>四季的风吹动岁月的风铃，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rgbClr val="DB745F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ctr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DB745F"/>
                </a:solidFill>
                <a:effectLst/>
                <a:uLnTx/>
                <a:uFillTx/>
                <a:cs typeface="+mn-ea"/>
                <a:sym typeface="+mn-lt"/>
              </a:rPr>
              <a:t>奏响为你生日祝愿的歌，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rgbClr val="DB745F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ctr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DB745F"/>
                </a:solidFill>
                <a:effectLst/>
                <a:uLnTx/>
                <a:uFillTx/>
                <a:cs typeface="+mn-ea"/>
                <a:sym typeface="+mn-lt"/>
              </a:rPr>
              <a:t>愿你在自己的花季，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rgbClr val="DB745F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ctr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DB745F"/>
                </a:solidFill>
                <a:effectLst/>
                <a:uLnTx/>
                <a:uFillTx/>
                <a:cs typeface="+mn-ea"/>
                <a:sym typeface="+mn-lt"/>
              </a:rPr>
              <a:t>永远充满活力。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7760394" y="2433086"/>
            <a:ext cx="35894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DB745F"/>
                </a:solidFill>
                <a:effectLst/>
                <a:uLnTx/>
                <a:uFillTx/>
                <a:cs typeface="+mn-ea"/>
                <a:sym typeface="+mn-lt"/>
              </a:rPr>
              <a:t>四季的风吹动岁月的风铃，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rgbClr val="DB745F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ctr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DB745F"/>
                </a:solidFill>
                <a:effectLst/>
                <a:uLnTx/>
                <a:uFillTx/>
                <a:cs typeface="+mn-ea"/>
                <a:sym typeface="+mn-lt"/>
              </a:rPr>
              <a:t>奏响为你生日祝愿的歌，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rgbClr val="DB745F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ctr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DB745F"/>
                </a:solidFill>
                <a:effectLst/>
                <a:uLnTx/>
                <a:uFillTx/>
                <a:cs typeface="+mn-ea"/>
                <a:sym typeface="+mn-lt"/>
              </a:rPr>
              <a:t>愿你在自己的花季，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rgbClr val="DB745F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ctr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DB745F"/>
                </a:solidFill>
                <a:effectLst/>
                <a:uLnTx/>
                <a:uFillTx/>
                <a:cs typeface="+mn-ea"/>
                <a:sym typeface="+mn-lt"/>
              </a:rPr>
              <a:t>永远充满活力。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 flipH="1">
            <a:off x="1202704" y="1265158"/>
            <a:ext cx="2010395" cy="20103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56260" y="563880"/>
            <a:ext cx="11079480" cy="57302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56260" y="563880"/>
            <a:ext cx="3604260" cy="2209800"/>
          </a:xfrm>
          <a:prstGeom prst="rect">
            <a:avLst/>
          </a:prstGeom>
          <a:blipFill>
            <a:blip r:embed="rId2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329709" y="2228192"/>
            <a:ext cx="3752746" cy="2838001"/>
          </a:xfrm>
          <a:prstGeom prst="rect">
            <a:avLst/>
          </a:prstGeom>
          <a:blipFill>
            <a:blip r:embed="rId3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96451" y="3203101"/>
            <a:ext cx="2923877" cy="330167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DB745F"/>
                </a:solidFill>
                <a:effectLst/>
                <a:uLnTx/>
                <a:uFillTx/>
                <a:cs typeface="+mn-ea"/>
                <a:sym typeface="+mn-lt"/>
              </a:rPr>
              <a:t>四季的风吹动岁月的风铃，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DB745F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DB745F"/>
                </a:solidFill>
                <a:effectLst/>
                <a:uLnTx/>
                <a:uFillTx/>
                <a:cs typeface="+mn-ea"/>
                <a:sym typeface="+mn-lt"/>
              </a:rPr>
              <a:t>奏响为你生日祝愿的歌，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DB745F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DB745F"/>
                </a:solidFill>
                <a:effectLst/>
                <a:uLnTx/>
                <a:uFillTx/>
                <a:cs typeface="+mn-ea"/>
                <a:sym typeface="+mn-lt"/>
              </a:rPr>
              <a:t>愿你在自己的花季，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DB745F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DB745F"/>
                </a:solidFill>
                <a:effectLst/>
                <a:uLnTx/>
                <a:uFillTx/>
                <a:cs typeface="+mn-ea"/>
                <a:sym typeface="+mn-lt"/>
              </a:rPr>
              <a:t>永远充满活力。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882387" y="1798320"/>
            <a:ext cx="2923877" cy="330167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DB745F"/>
                </a:solidFill>
                <a:effectLst/>
                <a:uLnTx/>
                <a:uFillTx/>
                <a:cs typeface="+mn-ea"/>
                <a:sym typeface="+mn-lt"/>
              </a:rPr>
              <a:t>四季的风吹动岁月的风铃，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DB745F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DB745F"/>
                </a:solidFill>
                <a:effectLst/>
                <a:uLnTx/>
                <a:uFillTx/>
                <a:cs typeface="+mn-ea"/>
                <a:sym typeface="+mn-lt"/>
              </a:rPr>
              <a:t>奏响为你生日祝愿的歌，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DB745F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DB745F"/>
                </a:solidFill>
                <a:effectLst/>
                <a:uLnTx/>
                <a:uFillTx/>
                <a:cs typeface="+mn-ea"/>
                <a:sym typeface="+mn-lt"/>
              </a:rPr>
              <a:t>愿你在自己的花季，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DB745F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DB745F"/>
                </a:solidFill>
                <a:effectLst/>
                <a:uLnTx/>
                <a:uFillTx/>
                <a:cs typeface="+mn-ea"/>
                <a:sym typeface="+mn-lt"/>
              </a:rPr>
              <a:t>永远充满活力。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56260" y="563880"/>
            <a:ext cx="11079480" cy="57302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577840" y="1188720"/>
            <a:ext cx="2636520" cy="2636520"/>
          </a:xfrm>
          <a:prstGeom prst="rect">
            <a:avLst/>
          </a:prstGeom>
          <a:blipFill>
            <a:blip r:embed="rId2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577840" y="4084320"/>
            <a:ext cx="6057900" cy="2209800"/>
          </a:xfrm>
          <a:prstGeom prst="rect">
            <a:avLst/>
          </a:prstGeom>
          <a:blipFill>
            <a:blip r:embed="rId3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9159047" y="2019301"/>
            <a:ext cx="1188720" cy="1188720"/>
          </a:xfrm>
          <a:prstGeom prst="ellipse">
            <a:avLst/>
          </a:prstGeom>
          <a:solidFill>
            <a:srgbClr val="ECB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54263" y="2275293"/>
            <a:ext cx="2923877" cy="330167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DB745F"/>
                </a:solidFill>
                <a:effectLst/>
                <a:uLnTx/>
                <a:uFillTx/>
                <a:cs typeface="+mn-ea"/>
                <a:sym typeface="+mn-lt"/>
              </a:rPr>
              <a:t>四季的风吹动岁月的风铃，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DB745F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DB745F"/>
                </a:solidFill>
                <a:effectLst/>
                <a:uLnTx/>
                <a:uFillTx/>
                <a:cs typeface="+mn-ea"/>
                <a:sym typeface="+mn-lt"/>
              </a:rPr>
              <a:t>奏响为你生日祝愿的歌，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DB745F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DB745F"/>
                </a:solidFill>
                <a:effectLst/>
                <a:uLnTx/>
                <a:uFillTx/>
                <a:cs typeface="+mn-ea"/>
                <a:sym typeface="+mn-lt"/>
              </a:rPr>
              <a:t>愿你在自己的花季，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DB745F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DB745F"/>
                </a:solidFill>
                <a:effectLst/>
                <a:uLnTx/>
                <a:uFillTx/>
                <a:cs typeface="+mn-ea"/>
                <a:sym typeface="+mn-lt"/>
              </a:rPr>
              <a:t>永远充满活力。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862330" y="2275293"/>
            <a:ext cx="849292" cy="2488075"/>
          </a:xfrm>
          <a:prstGeom prst="rect">
            <a:avLst/>
          </a:prstGeom>
          <a:solidFill>
            <a:srgbClr val="ECBF99"/>
          </a:solidFill>
          <a:ln>
            <a:solidFill>
              <a:srgbClr val="FFCB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925549" y="2346284"/>
            <a:ext cx="738664" cy="220922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di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生日快乐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864600" y="1435100"/>
            <a:ext cx="1955800" cy="1955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/>
      <p:bldP spid="10" grpId="0" animBg="1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56260" y="563880"/>
            <a:ext cx="11079480" cy="57302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623560" y="1173480"/>
            <a:ext cx="2468880" cy="4389120"/>
          </a:xfrm>
          <a:prstGeom prst="rect">
            <a:avLst/>
          </a:prstGeom>
          <a:solidFill>
            <a:srgbClr val="ECB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249884" y="2071947"/>
            <a:ext cx="3497283" cy="2758440"/>
          </a:xfrm>
          <a:prstGeom prst="rect">
            <a:avLst/>
          </a:prstGeom>
          <a:blipFill>
            <a:blip r:embed="rId2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932406" y="2324389"/>
            <a:ext cx="738664" cy="220922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di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生日快乐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714242" y="2689556"/>
            <a:ext cx="35894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DB745F"/>
                </a:solidFill>
                <a:effectLst/>
                <a:uLnTx/>
                <a:uFillTx/>
                <a:cs typeface="+mn-ea"/>
                <a:sym typeface="+mn-lt"/>
              </a:rPr>
              <a:t>四季的风吹动岁月的风铃，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DB745F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DB745F"/>
                </a:solidFill>
                <a:effectLst/>
                <a:uLnTx/>
                <a:uFillTx/>
                <a:cs typeface="+mn-ea"/>
                <a:sym typeface="+mn-lt"/>
              </a:rPr>
              <a:t>奏响为你生日祝愿的歌，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DB745F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DB745F"/>
                </a:solidFill>
                <a:effectLst/>
                <a:uLnTx/>
                <a:uFillTx/>
                <a:cs typeface="+mn-ea"/>
                <a:sym typeface="+mn-lt"/>
              </a:rPr>
              <a:t>愿你在自己的花季，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DB745F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DB745F"/>
                </a:solidFill>
                <a:effectLst/>
                <a:uLnTx/>
                <a:uFillTx/>
                <a:cs typeface="+mn-ea"/>
                <a:sym typeface="+mn-lt"/>
              </a:rPr>
              <a:t>永远充满活力。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132782" y="2633050"/>
            <a:ext cx="482138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800" b="0" i="0" u="none" strike="noStrike" kern="1200" cap="none" spc="0" normalizeH="0" baseline="0" noProof="0" dirty="0">
                <a:ln>
                  <a:noFill/>
                </a:ln>
                <a:solidFill>
                  <a:srgbClr val="B85B4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汉仪大宋简" panose="02010609000101010101" pitchFamily="49" charset="-122"/>
                <a:ea typeface="汉仪大宋简" panose="02010609000101010101" pitchFamily="49" charset="-122"/>
                <a:cs typeface="+mn-ea"/>
                <a:sym typeface="+mn-lt"/>
              </a:rPr>
              <a:t>感谢观看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7306628" y="1766943"/>
            <a:ext cx="55094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0" i="1" u="none" strike="noStrike" kern="1200" cap="none" spc="0" normalizeH="0" baseline="0" noProof="0" dirty="0">
                <a:ln>
                  <a:noFill/>
                </a:ln>
                <a:solidFill>
                  <a:srgbClr val="DB74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Happy  Birthday</a:t>
            </a:r>
            <a:endParaRPr kumimoji="0" lang="zh-CN" altLang="en-US" sz="4800" b="0" i="1" u="none" strike="noStrike" kern="1200" cap="none" spc="0" normalizeH="0" baseline="0" noProof="0" dirty="0">
              <a:ln>
                <a:noFill/>
              </a:ln>
              <a:solidFill>
                <a:srgbClr val="DB745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882744" y="4831587"/>
            <a:ext cx="27554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BC6354"/>
                </a:solidFill>
                <a:effectLst/>
                <a:uLnTx/>
                <a:uFillTx/>
                <a:cs typeface="+mn-ea"/>
                <a:sym typeface="+mn-lt"/>
              </a:rPr>
              <a:t>汇报人</a:t>
            </a: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BC6354"/>
                </a:solidFill>
                <a:effectLst/>
                <a:uLnTx/>
                <a:uFillTx/>
                <a:cs typeface="+mn-ea"/>
                <a:sym typeface="+mn-lt"/>
              </a:rPr>
              <a:t>：第一</a:t>
            </a: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BC6354"/>
                </a:solidFill>
                <a:effectLst/>
                <a:uLnTx/>
                <a:uFillTx/>
                <a:cs typeface="+mn-ea"/>
                <a:sym typeface="+mn-lt"/>
              </a:rPr>
              <a:t>PPT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BC6354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01716" y="-748145"/>
            <a:ext cx="7134132" cy="760614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7267542" y="4118741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1" u="none" strike="noStrike" kern="1200" cap="none" spc="300" normalizeH="0" baseline="0" noProof="0" dirty="0">
                <a:ln>
                  <a:noFill/>
                </a:ln>
                <a:solidFill>
                  <a:srgbClr val="DB745F"/>
                </a:solidFill>
                <a:effectLst/>
                <a:uLnTx/>
                <a:uFillTx/>
                <a:cs typeface="+mn-ea"/>
                <a:sym typeface="+mn-lt"/>
              </a:rPr>
              <a:t>企业员工生日会电子相册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792480" y="685800"/>
            <a:ext cx="10637520" cy="56845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-228923" y="3886200"/>
            <a:ext cx="4630196" cy="2502761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3606789" y="1122348"/>
            <a:ext cx="51182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600" dirty="0">
                <a:solidFill>
                  <a:srgbClr val="DB745F"/>
                </a:solidFill>
                <a:cs typeface="+mn-ea"/>
                <a:sym typeface="+mn-lt"/>
              </a:rPr>
              <a:t>HAPPY BIRTHDAY</a:t>
            </a:r>
            <a:endParaRPr lang="zh-CN" altLang="en-US" sz="1600" dirty="0">
              <a:solidFill>
                <a:srgbClr val="DB745F"/>
              </a:solidFill>
              <a:cs typeface="+mn-ea"/>
              <a:sym typeface="+mn-lt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4403398" y="2393401"/>
            <a:ext cx="1030941" cy="1030941"/>
          </a:xfrm>
          <a:prstGeom prst="ellipse">
            <a:avLst/>
          </a:prstGeom>
          <a:solidFill>
            <a:srgbClr val="ECB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752184" y="2266954"/>
            <a:ext cx="2983241" cy="2438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en-US" altLang="zh-CN" sz="5400" dirty="0">
                <a:solidFill>
                  <a:schemeClr val="bg1"/>
                </a:solidFill>
                <a:cs typeface="+mn-ea"/>
                <a:sym typeface="+mn-lt"/>
              </a:rPr>
              <a:t>P</a:t>
            </a:r>
            <a:r>
              <a:rPr lang="en-US" altLang="zh-CN" sz="5400" dirty="0">
                <a:cs typeface="+mn-ea"/>
                <a:sym typeface="+mn-lt"/>
              </a:rPr>
              <a:t>ART ONE</a:t>
            </a:r>
            <a:endParaRPr lang="zh-CN" altLang="en-US" sz="5400" dirty="0"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21222340">
            <a:off x="9562127" y="2285999"/>
            <a:ext cx="2380152" cy="4686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56260" y="563880"/>
            <a:ext cx="11079480" cy="57302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332218" y="1203960"/>
            <a:ext cx="4450080" cy="4450080"/>
          </a:xfrm>
          <a:prstGeom prst="rect">
            <a:avLst/>
          </a:prstGeom>
          <a:blipFill>
            <a:blip r:embed="rId2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2800060" y="1605215"/>
            <a:ext cx="1203960" cy="1203960"/>
          </a:xfrm>
          <a:prstGeom prst="ellipse">
            <a:avLst/>
          </a:prstGeom>
          <a:solidFill>
            <a:srgbClr val="ECB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607338" y="2998871"/>
            <a:ext cx="35894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DB745F"/>
                </a:solidFill>
                <a:effectLst/>
                <a:uLnTx/>
                <a:uFillTx/>
                <a:cs typeface="+mn-ea"/>
                <a:sym typeface="+mn-lt"/>
              </a:rPr>
              <a:t>四季的风吹动岁月的风铃，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DB745F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ctr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DB745F"/>
                </a:solidFill>
                <a:effectLst/>
                <a:uLnTx/>
                <a:uFillTx/>
                <a:cs typeface="+mn-ea"/>
                <a:sym typeface="+mn-lt"/>
              </a:rPr>
              <a:t>奏响为你生日祝愿的歌，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DB745F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ctr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DB745F"/>
                </a:solidFill>
                <a:effectLst/>
                <a:uLnTx/>
                <a:uFillTx/>
                <a:cs typeface="+mn-ea"/>
                <a:sym typeface="+mn-lt"/>
              </a:rPr>
              <a:t>愿你在自己的花季，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DB745F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ctr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DB745F"/>
                </a:solidFill>
                <a:effectLst/>
                <a:uLnTx/>
                <a:uFillTx/>
                <a:cs typeface="+mn-ea"/>
                <a:sym typeface="+mn-lt"/>
              </a:rPr>
              <a:t>永远充满活力。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 flipH="1">
            <a:off x="2835233" y="1384616"/>
            <a:ext cx="1482766" cy="14827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56260" y="563880"/>
            <a:ext cx="11079480" cy="57302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083856" y="1092529"/>
            <a:ext cx="3458959" cy="4439715"/>
          </a:xfrm>
          <a:prstGeom prst="rect">
            <a:avLst/>
          </a:prstGeom>
          <a:blipFill>
            <a:blip r:embed="rId2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907851" y="1117988"/>
            <a:ext cx="2087880" cy="2087880"/>
          </a:xfrm>
          <a:prstGeom prst="rect">
            <a:avLst/>
          </a:prstGeom>
          <a:blipFill>
            <a:blip r:embed="rId3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907852" y="3420614"/>
            <a:ext cx="2087880" cy="2087880"/>
          </a:xfrm>
          <a:prstGeom prst="rect">
            <a:avLst/>
          </a:prstGeom>
          <a:blipFill>
            <a:blip r:embed="rId4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750310" y="2152913"/>
            <a:ext cx="35894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DB745F"/>
                </a:solidFill>
                <a:effectLst/>
                <a:uLnTx/>
                <a:uFillTx/>
                <a:cs typeface="+mn-ea"/>
                <a:sym typeface="+mn-lt"/>
              </a:rPr>
              <a:t>四季的风吹动岁月的风铃，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DB745F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DB745F"/>
                </a:solidFill>
                <a:effectLst/>
                <a:uLnTx/>
                <a:uFillTx/>
                <a:cs typeface="+mn-ea"/>
                <a:sym typeface="+mn-lt"/>
              </a:rPr>
              <a:t>奏响为你生日祝愿的歌，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DB745F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DB745F"/>
                </a:solidFill>
                <a:effectLst/>
                <a:uLnTx/>
                <a:uFillTx/>
                <a:cs typeface="+mn-ea"/>
                <a:sym typeface="+mn-lt"/>
              </a:rPr>
              <a:t>愿你在自己的花季，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DB745F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DB745F"/>
                </a:solidFill>
                <a:effectLst/>
                <a:uLnTx/>
                <a:uFillTx/>
                <a:cs typeface="+mn-ea"/>
                <a:sym typeface="+mn-lt"/>
              </a:rPr>
              <a:t>永远充满活力。</a:t>
            </a:r>
          </a:p>
        </p:txBody>
      </p:sp>
      <p:sp>
        <p:nvSpPr>
          <p:cNvPr id="9" name="等腰三角形 8"/>
          <p:cNvSpPr/>
          <p:nvPr/>
        </p:nvSpPr>
        <p:spPr>
          <a:xfrm>
            <a:off x="1933189" y="1699122"/>
            <a:ext cx="377513" cy="325442"/>
          </a:xfrm>
          <a:prstGeom prst="triangle">
            <a:avLst/>
          </a:prstGeom>
          <a:solidFill>
            <a:srgbClr val="ECB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等腰三角形 9"/>
          <p:cNvSpPr/>
          <p:nvPr/>
        </p:nvSpPr>
        <p:spPr>
          <a:xfrm rot="10800000">
            <a:off x="1933188" y="5000895"/>
            <a:ext cx="377513" cy="325442"/>
          </a:xfrm>
          <a:prstGeom prst="triangle">
            <a:avLst/>
          </a:prstGeom>
          <a:solidFill>
            <a:srgbClr val="DB74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56260" y="563880"/>
            <a:ext cx="11079480" cy="57302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098977" y="1688093"/>
            <a:ext cx="5348306" cy="3649980"/>
          </a:xfrm>
          <a:prstGeom prst="rect">
            <a:avLst/>
          </a:prstGeom>
          <a:blipFill>
            <a:blip r:embed="rId2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38516" y="2187428"/>
            <a:ext cx="2923877" cy="330167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DB745F"/>
                </a:solidFill>
                <a:effectLst/>
                <a:uLnTx/>
                <a:uFillTx/>
                <a:cs typeface="+mn-ea"/>
                <a:sym typeface="+mn-lt"/>
              </a:rPr>
              <a:t>四季的风吹动岁月的风铃，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DB745F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DB745F"/>
                </a:solidFill>
                <a:effectLst/>
                <a:uLnTx/>
                <a:uFillTx/>
                <a:cs typeface="+mn-ea"/>
                <a:sym typeface="+mn-lt"/>
              </a:rPr>
              <a:t>奏响为你生日祝愿的歌，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DB745F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DB745F"/>
                </a:solidFill>
                <a:effectLst/>
                <a:uLnTx/>
                <a:uFillTx/>
                <a:cs typeface="+mn-ea"/>
                <a:sym typeface="+mn-lt"/>
              </a:rPr>
              <a:t>愿你在自己的花季，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DB745F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DB745F"/>
                </a:solidFill>
                <a:effectLst/>
                <a:uLnTx/>
                <a:uFillTx/>
                <a:cs typeface="+mn-ea"/>
                <a:sym typeface="+mn-lt"/>
              </a:rPr>
              <a:t>永远充满活力。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56260" y="563880"/>
            <a:ext cx="11079480" cy="57302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956560" y="1821180"/>
            <a:ext cx="7894320" cy="3215640"/>
          </a:xfrm>
          <a:prstGeom prst="rect">
            <a:avLst/>
          </a:prstGeom>
          <a:solidFill>
            <a:srgbClr val="DB74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1417320" y="1821180"/>
            <a:ext cx="3215640" cy="3215640"/>
          </a:xfrm>
          <a:prstGeom prst="ellipse">
            <a:avLst/>
          </a:prstGeom>
          <a:blipFill>
            <a:blip r:embed="rId2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587756" y="2253398"/>
            <a:ext cx="2923877" cy="330167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四季的风吹动岁月的风铃，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奏响为你生日祝愿的歌，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愿你在自己的花季，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永远充满活力。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495823" y="2253398"/>
            <a:ext cx="849292" cy="2488075"/>
          </a:xfrm>
          <a:prstGeom prst="rect">
            <a:avLst/>
          </a:prstGeom>
          <a:solidFill>
            <a:srgbClr val="ECB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559042" y="2324389"/>
            <a:ext cx="738664" cy="220922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di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生日快乐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 flipH="1">
            <a:off x="8918368" y="1866926"/>
            <a:ext cx="1484415" cy="29226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6" grpId="0"/>
      <p:bldP spid="7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56260" y="563880"/>
            <a:ext cx="11079480" cy="57302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562601" y="883925"/>
            <a:ext cx="2346960" cy="3154680"/>
          </a:xfrm>
          <a:prstGeom prst="rect">
            <a:avLst/>
          </a:prstGeom>
          <a:blipFill>
            <a:blip r:embed="rId2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189027" y="1470665"/>
            <a:ext cx="3497580" cy="3154680"/>
          </a:xfrm>
          <a:prstGeom prst="rect">
            <a:avLst/>
          </a:prstGeom>
          <a:blipFill>
            <a:blip r:embed="rId3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153401" y="883925"/>
            <a:ext cx="502920" cy="502920"/>
          </a:xfrm>
          <a:prstGeom prst="rect">
            <a:avLst/>
          </a:prstGeom>
          <a:solidFill>
            <a:srgbClr val="FF9D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190923" y="1778161"/>
            <a:ext cx="2923877" cy="330167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DB745F"/>
                </a:solidFill>
                <a:effectLst/>
                <a:uLnTx/>
                <a:uFillTx/>
                <a:cs typeface="+mn-ea"/>
                <a:sym typeface="+mn-lt"/>
              </a:rPr>
              <a:t>四季的风吹动岁月的风铃，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DB745F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DB745F"/>
                </a:solidFill>
                <a:effectLst/>
                <a:uLnTx/>
                <a:uFillTx/>
                <a:cs typeface="+mn-ea"/>
                <a:sym typeface="+mn-lt"/>
              </a:rPr>
              <a:t>奏响为你生日祝愿的歌，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DB745F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DB745F"/>
                </a:solidFill>
                <a:effectLst/>
                <a:uLnTx/>
                <a:uFillTx/>
                <a:cs typeface="+mn-ea"/>
                <a:sym typeface="+mn-lt"/>
              </a:rPr>
              <a:t>愿你在自己的花季，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DB745F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DB745F"/>
                </a:solidFill>
                <a:effectLst/>
                <a:uLnTx/>
                <a:uFillTx/>
                <a:cs typeface="+mn-ea"/>
                <a:sym typeface="+mn-lt"/>
              </a:rPr>
              <a:t>永远充满活力。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DB745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1354776" y="1778161"/>
            <a:ext cx="0" cy="3136927"/>
          </a:xfrm>
          <a:prstGeom prst="line">
            <a:avLst/>
          </a:prstGeom>
          <a:ln>
            <a:solidFill>
              <a:srgbClr val="FFCB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4317895" y="1778161"/>
            <a:ext cx="0" cy="3136927"/>
          </a:xfrm>
          <a:prstGeom prst="line">
            <a:avLst/>
          </a:prstGeom>
          <a:ln>
            <a:solidFill>
              <a:srgbClr val="FFCB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4130041" y="4236725"/>
            <a:ext cx="3779520" cy="1807815"/>
          </a:xfrm>
          <a:prstGeom prst="rect">
            <a:avLst/>
          </a:prstGeom>
          <a:blipFill>
            <a:blip r:embed="rId4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792480" y="685800"/>
            <a:ext cx="10637520" cy="56845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606789" y="1122348"/>
            <a:ext cx="51182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DB745F"/>
                </a:solidFill>
                <a:effectLst/>
                <a:uLnTx/>
                <a:uFillTx/>
                <a:cs typeface="+mn-ea"/>
                <a:sym typeface="+mn-lt"/>
              </a:rPr>
              <a:t>HAPPY BIRTHDAY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DB745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4403398" y="2393401"/>
            <a:ext cx="1030941" cy="1030941"/>
          </a:xfrm>
          <a:prstGeom prst="ellipse">
            <a:avLst/>
          </a:prstGeom>
          <a:solidFill>
            <a:srgbClr val="ECB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752184" y="2266954"/>
            <a:ext cx="2983241" cy="2438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P</a:t>
            </a: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ART </a:t>
            </a:r>
            <a:r>
              <a:rPr lang="en-US" altLang="zh-CN" sz="5400" dirty="0">
                <a:solidFill>
                  <a:prstClr val="black"/>
                </a:solidFill>
                <a:cs typeface="+mn-ea"/>
                <a:sym typeface="+mn-lt"/>
              </a:rPr>
              <a:t>TWO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-228923" y="3886200"/>
            <a:ext cx="4630196" cy="2502761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21222340">
            <a:off x="9562127" y="2285999"/>
            <a:ext cx="2380152" cy="4686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 www.2ppt.com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bbfospfj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650</Words>
  <Application>Microsoft Office PowerPoint</Application>
  <PresentationFormat>宽屏</PresentationFormat>
  <Paragraphs>112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3" baseType="lpstr">
      <vt:lpstr>等线</vt:lpstr>
      <vt:lpstr>汉仪大宋简</vt:lpstr>
      <vt:lpstr>宋体</vt:lpstr>
      <vt:lpstr>微软雅黑</vt:lpstr>
      <vt:lpstr>Arial</vt:lpstr>
      <vt:lpstr>Calibri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2022-03-10T05:37:22Z</dcterms:created>
  <dcterms:modified xsi:type="dcterms:W3CDTF">2023-01-10T10:47:01Z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C867E24601584B2688EC436F463FB0C8</vt:lpwstr>
  </property>
  <property fmtid="{D5CDD505-2E9C-101B-9397-08002B2CF9AE}" pid="3" name="KSOProductBuildVer">
    <vt:lpwstr>2052-11.1.0.11365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