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928" r:id="rId2"/>
    <p:sldId id="986" r:id="rId3"/>
    <p:sldId id="797" r:id="rId4"/>
    <p:sldId id="985" r:id="rId5"/>
    <p:sldId id="988" r:id="rId6"/>
    <p:sldId id="990" r:id="rId7"/>
    <p:sldId id="992" r:id="rId8"/>
    <p:sldId id="993" r:id="rId9"/>
    <p:sldId id="994" r:id="rId10"/>
    <p:sldId id="995" r:id="rId11"/>
    <p:sldId id="996" r:id="rId12"/>
    <p:sldId id="997" r:id="rId13"/>
    <p:sldId id="998" r:id="rId14"/>
    <p:sldId id="999" r:id="rId15"/>
    <p:sldId id="1000" r:id="rId16"/>
    <p:sldId id="1001" r:id="rId17"/>
    <p:sldId id="1002" r:id="rId18"/>
    <p:sldId id="1003" r:id="rId19"/>
    <p:sldId id="1004" r:id="rId20"/>
    <p:sldId id="1005" r:id="rId21"/>
    <p:sldId id="1006" r:id="rId22"/>
    <p:sldId id="1007" r:id="rId23"/>
    <p:sldId id="1008" r:id="rId24"/>
    <p:sldId id="1009" r:id="rId25"/>
    <p:sldId id="1010" r:id="rId26"/>
    <p:sldId id="1011" r:id="rId27"/>
    <p:sldId id="1012" r:id="rId28"/>
    <p:sldId id="1013" r:id="rId29"/>
    <p:sldId id="1014" r:id="rId30"/>
    <p:sldId id="1015" r:id="rId31"/>
    <p:sldId id="1016" r:id="rId32"/>
    <p:sldId id="1017" r:id="rId33"/>
    <p:sldId id="1018" r:id="rId34"/>
    <p:sldId id="1019" r:id="rId35"/>
    <p:sldId id="1020" r:id="rId36"/>
    <p:sldId id="1021" r:id="rId37"/>
    <p:sldId id="1022" r:id="rId38"/>
    <p:sldId id="772" r:id="rId39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BEB1F94-29BB-4C6A-BDBC-DC03A16D3F4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E7A7E5C-4C9C-47E7-A849-CB0E3A42827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C6B426-E8D7-45B2-AE4F-C9D2BCDD6A3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7EFA322-FA1E-4BEF-9CB1-BB72C7EDF84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sp>
        <p:nvSpPr>
          <p:cNvPr id="11" name="五边形 10">
            <a:hlinkClick r:id="" action="ppaction://noaction"/>
          </p:cNvPr>
          <p:cNvSpPr/>
          <p:nvPr userDrawn="1"/>
        </p:nvSpPr>
        <p:spPr bwMode="auto">
          <a:xfrm>
            <a:off x="-1260475" y="6334125"/>
            <a:ext cx="1144587" cy="498475"/>
          </a:xfrm>
          <a:prstGeom prst="homePlat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知能演练轻松闯关</a:t>
            </a:r>
          </a:p>
        </p:txBody>
      </p:sp>
      <p:sp>
        <p:nvSpPr>
          <p:cNvPr id="8" name="燕尾形 7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9" name="五边形 8"/>
          <p:cNvSpPr/>
          <p:nvPr userDrawn="1"/>
        </p:nvSpPr>
        <p:spPr>
          <a:xfrm>
            <a:off x="5643563" y="25400"/>
            <a:ext cx="32400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1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TEENAGE LIFE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56736 -3.703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  <p:bldP spid="11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1&#25945;&#21442;6.28(&#26368;&#26032;&#25945;&#26448;)&#65288;1-198&#65289;\&#22270;&#29255;&#65288;&#21464;&#22909;&#39068;&#33394;&#65289;\Unit1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15.bin"/><Relationship Id="rId3" Type="http://schemas.openxmlformats.org/officeDocument/2006/relationships/package" Target="../embeddings/Microsoft_Word___4.docx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package" Target="../embeddings/Microsoft_Word___15.docx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8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package" Target="../embeddings/Microsoft_Word___16.docx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2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7.emf"/><Relationship Id="rId5" Type="http://schemas.openxmlformats.org/officeDocument/2006/relationships/package" Target="../embeddings/Microsoft_Word___18.docx"/><Relationship Id="rId4" Type="http://schemas.openxmlformats.org/officeDocument/2006/relationships/image" Target="../media/image5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package" Target="../embeddings/Microsoft_Word___1.docx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E:\2019优化方案英语人教必修1教参6.28(最新教材)（1-198）\图片（变好颜色）\Unit1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1503859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39330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/>
              <a:t>Section </a:t>
            </a:r>
            <a:r>
              <a:rPr lang="en-US" altLang="zh-CN" sz="3200" b="1" dirty="0" smtClean="0"/>
              <a:t>Ⅰ Listening </a:t>
            </a:r>
            <a:r>
              <a:rPr lang="en-US" altLang="zh-CN" sz="3200" b="1" dirty="0"/>
              <a:t>and Speaking</a:t>
            </a:r>
            <a:endParaRPr lang="zh-CN" altLang="zh-CN" sz="3200" dirty="0"/>
          </a:p>
        </p:txBody>
      </p:sp>
      <p:sp>
        <p:nvSpPr>
          <p:cNvPr id="4" name="矩形 3"/>
          <p:cNvSpPr/>
          <p:nvPr/>
        </p:nvSpPr>
        <p:spPr>
          <a:xfrm>
            <a:off x="2924755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文档" r:id="rId3" imgW="11633200" imgH="7124700" progId="Word.Document.12">
                  <p:embed/>
                </p:oleObj>
              </mc:Choice>
              <mc:Fallback>
                <p:oleObj name="文档" r:id="rId3" imgW="11633200" imgH="71247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文档" r:id="rId3" imgW="8716010" imgH="2426335" progId="Word.Document.12">
                  <p:embed/>
                </p:oleObj>
              </mc:Choice>
              <mc:Fallback>
                <p:oleObj name="文档" r:id="rId3" imgW="8716010" imgH="24263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215900" y="611188"/>
          <a:ext cx="8713788" cy="563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文档" r:id="rId3" imgW="8716010" imgH="5645150" progId="Word.Document.12">
                  <p:embed/>
                </p:oleObj>
              </mc:Choice>
              <mc:Fallback>
                <p:oleObj name="文档" r:id="rId3" imgW="8716010" imgH="564515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611188"/>
                        <a:ext cx="8713788" cy="563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468313" y="1808163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文档" r:id="rId5" imgW="11633200" imgH="546100" progId="Word.Document.12">
                  <p:embed/>
                </p:oleObj>
              </mc:Choice>
              <mc:Fallback>
                <p:oleObj name="文档" r:id="rId5" imgW="116332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08163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195513" y="40401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0401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2339975" y="45815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5815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2843213" y="50847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0847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2555875" y="56245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6245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15900" y="476250"/>
          <a:ext cx="8713788" cy="578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文档" r:id="rId3" imgW="11633200" imgH="7734300" progId="Word.Document.12">
                  <p:embed/>
                </p:oleObj>
              </mc:Choice>
              <mc:Fallback>
                <p:oleObj name="文档" r:id="rId3" imgW="11633200" imgH="77343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76250"/>
                        <a:ext cx="8713788" cy="578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215900" y="1296988"/>
          <a:ext cx="8713788" cy="426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文档" r:id="rId3" imgW="8716010" imgH="4273550" progId="Word.Document.12">
                  <p:embed/>
                </p:oleObj>
              </mc:Choice>
              <mc:Fallback>
                <p:oleObj name="文档" r:id="rId3" imgW="8716010" imgH="42735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96988"/>
                        <a:ext cx="8713788" cy="426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214313" y="1916113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文档" r:id="rId3" imgW="8716010" imgH="1779905" progId="Word.Document.12">
                  <p:embed/>
                </p:oleObj>
              </mc:Choice>
              <mc:Fallback>
                <p:oleObj name="文档" r:id="rId3" imgW="8716010" imgH="177990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916113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14313" y="3716338"/>
          <a:ext cx="8715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716338"/>
                        <a:ext cx="87153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215900" y="1454150"/>
          <a:ext cx="8713788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文档" r:id="rId3" imgW="8716010" imgH="3950335" progId="Word.Document.12">
                  <p:embed/>
                </p:oleObj>
              </mc:Choice>
              <mc:Fallback>
                <p:oleObj name="文档" r:id="rId3" imgW="8716010" imgH="39503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54150"/>
                        <a:ext cx="8713788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215900" y="1200150"/>
          <a:ext cx="8713788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文档" r:id="rId3" imgW="8716010" imgH="4678680" progId="Word.Document.12">
                  <p:embed/>
                </p:oleObj>
              </mc:Choice>
              <mc:Fallback>
                <p:oleObj name="文档" r:id="rId3" imgW="8716010" imgH="467868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0150"/>
                        <a:ext cx="8713788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215900" y="1387475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文档" r:id="rId3" imgW="8716010" imgH="4084320" progId="Word.Document.12">
                  <p:embed/>
                </p:oleObj>
              </mc:Choice>
              <mc:Fallback>
                <p:oleObj name="文档" r:id="rId3" imgW="8716010" imgH="408432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87475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E:\2019优化方案英语人教必修5教参3.15（1-190）\人教必修5\单元知识先知2lll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492375"/>
            <a:ext cx="16922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燕尾形 4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5643563" y="25400"/>
            <a:ext cx="32400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1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TEENAGE LIFE</a:t>
            </a:r>
          </a:p>
        </p:txBody>
      </p:sp>
      <p:pic>
        <p:nvPicPr>
          <p:cNvPr id="39941" name="Picture 5" descr="单元知识先知1LLL.TIF"/>
          <p:cNvPicPr>
            <a:picLocks noChangeAspect="1" noChangeArrowheads="1"/>
          </p:cNvPicPr>
          <p:nvPr/>
        </p:nvPicPr>
        <p:blipFill>
          <a:blip r:embed="rId3" r:link="rId4" cstate="email"/>
          <a:srcRect l="18555"/>
          <a:stretch>
            <a:fillRect/>
          </a:stretch>
        </p:blipFill>
        <p:spPr bwMode="auto">
          <a:xfrm>
            <a:off x="1908175" y="2349500"/>
            <a:ext cx="71278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215900" y="1374775"/>
          <a:ext cx="8713788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文档" r:id="rId3" imgW="11633200" imgH="5486400" progId="Word.Document.12">
                  <p:embed/>
                </p:oleObj>
              </mc:Choice>
              <mc:Fallback>
                <p:oleObj name="文档" r:id="rId3" imgW="11633200" imgH="54864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74775"/>
                        <a:ext cx="8713788" cy="41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215900" y="2276475"/>
          <a:ext cx="87137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文档" r:id="rId3" imgW="11633200" imgH="3086100" progId="Word.Document.12">
                  <p:embed/>
                </p:oleObj>
              </mc:Choice>
              <mc:Fallback>
                <p:oleObj name="文档" r:id="rId3" imgW="11633200" imgH="308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76475"/>
                        <a:ext cx="8713788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文档" r:id="rId3" imgW="11633200" imgH="3962400" progId="Word.Document.12">
                  <p:embed/>
                </p:oleObj>
              </mc:Choice>
              <mc:Fallback>
                <p:oleObj name="文档" r:id="rId3" imgW="11633200" imgH="39624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214313" y="1704975"/>
          <a:ext cx="8715375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文档" r:id="rId3" imgW="11633200" imgH="2298700" progId="Word.Document.12">
                  <p:embed/>
                </p:oleObj>
              </mc:Choice>
              <mc:Fallback>
                <p:oleObj name="文档" r:id="rId3" imgW="11633200" imgH="22987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704975"/>
                        <a:ext cx="8715375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14313" y="3360738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文档" r:id="rId5" imgW="11633200" imgH="3175000" progId="Word.Document.12">
                  <p:embed/>
                </p:oleObj>
              </mc:Choice>
              <mc:Fallback>
                <p:oleObj name="文档" r:id="rId5" imgW="11633200" imgH="31750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360738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215900" y="1420813"/>
          <a:ext cx="8713788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文档" r:id="rId3" imgW="11633200" imgH="5372100" progId="Word.Document.12">
                  <p:embed/>
                </p:oleObj>
              </mc:Choice>
              <mc:Fallback>
                <p:oleObj name="文档" r:id="rId3" imgW="11633200" imgH="5372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20813"/>
                        <a:ext cx="8713788" cy="401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215900" y="1158875"/>
          <a:ext cx="8713788" cy="454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文档" r:id="rId3" imgW="11633200" imgH="6070600" progId="Word.Document.12">
                  <p:embed/>
                </p:oleObj>
              </mc:Choice>
              <mc:Fallback>
                <p:oleObj name="文档" r:id="rId3" imgW="11633200" imgH="6070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58875"/>
                        <a:ext cx="8713788" cy="454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文档" r:id="rId3" imgW="11633200" imgH="3962400" progId="Word.Document.12">
                  <p:embed/>
                </p:oleObj>
              </mc:Choice>
              <mc:Fallback>
                <p:oleObj name="文档" r:id="rId3" imgW="11633200" imgH="39624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215900" y="963613"/>
          <a:ext cx="8713788" cy="520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文档" r:id="rId3" imgW="8716010" imgH="5204460" progId="Word.Document.12">
                  <p:embed/>
                </p:oleObj>
              </mc:Choice>
              <mc:Fallback>
                <p:oleObj name="文档" r:id="rId3" imgW="8716010" imgH="520446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63613"/>
                        <a:ext cx="8713788" cy="520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215900" y="120650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650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5900" y="1149350"/>
          <a:ext cx="87122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文档" r:id="rId3" imgW="8716010" imgH="4801870" progId="Word.Document.12">
                  <p:embed/>
                </p:oleObj>
              </mc:Choice>
              <mc:Fallback>
                <p:oleObj name="文档" r:id="rId3" imgW="8716010" imgH="480187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49350"/>
                        <a:ext cx="87122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1"/>
          <p:cNvGraphicFramePr>
            <a:graphicFrameLocks noChangeAspect="1"/>
          </p:cNvGraphicFramePr>
          <p:nvPr/>
        </p:nvGraphicFramePr>
        <p:xfrm>
          <a:off x="214313" y="965200"/>
          <a:ext cx="8715375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965200"/>
                        <a:ext cx="8715375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14313" y="5645150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645150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1"/>
          <p:cNvGraphicFramePr>
            <a:graphicFrameLocks noChangeAspect="1"/>
          </p:cNvGraphicFramePr>
          <p:nvPr/>
        </p:nvGraphicFramePr>
        <p:xfrm>
          <a:off x="215900" y="1682750"/>
          <a:ext cx="8713788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文档" r:id="rId3" imgW="11633200" imgH="4660900" progId="Word.Document.12">
                  <p:embed/>
                </p:oleObj>
              </mc:Choice>
              <mc:Fallback>
                <p:oleObj name="文档" r:id="rId3" imgW="11633200" imgH="4660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82750"/>
                        <a:ext cx="8713788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1"/>
          <p:cNvGraphicFramePr>
            <a:graphicFrameLocks noChangeAspect="1"/>
          </p:cNvGraphicFramePr>
          <p:nvPr/>
        </p:nvGraphicFramePr>
        <p:xfrm>
          <a:off x="215900" y="565150"/>
          <a:ext cx="8713788" cy="572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文档" r:id="rId3" imgW="11633200" imgH="7645400" progId="Word.Document.12">
                  <p:embed/>
                </p:oleObj>
              </mc:Choice>
              <mc:Fallback>
                <p:oleObj name="文档" r:id="rId3" imgW="11633200" imgH="76454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65150"/>
                        <a:ext cx="8713788" cy="572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5"/>
          <p:cNvGraphicFramePr>
            <a:graphicFrameLocks noChangeAspect="1"/>
          </p:cNvGraphicFramePr>
          <p:nvPr/>
        </p:nvGraphicFramePr>
        <p:xfrm>
          <a:off x="215900" y="1319213"/>
          <a:ext cx="8713788" cy="422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文档" r:id="rId3" imgW="8716010" imgH="4227830" progId="Word.Document.12">
                  <p:embed/>
                </p:oleObj>
              </mc:Choice>
              <mc:Fallback>
                <p:oleObj name="文档" r:id="rId3" imgW="8716010" imgH="422783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19213"/>
                        <a:ext cx="8713788" cy="422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6210300" y="25273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25273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5580063" y="42211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2211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5"/>
          <p:cNvGraphicFramePr>
            <a:graphicFrameLocks noChangeAspect="1"/>
          </p:cNvGraphicFramePr>
          <p:nvPr/>
        </p:nvGraphicFramePr>
        <p:xfrm>
          <a:off x="215900" y="963613"/>
          <a:ext cx="8713788" cy="520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文档" r:id="rId3" imgW="8716010" imgH="5204460" progId="Word.Document.12">
                  <p:embed/>
                </p:oleObj>
              </mc:Choice>
              <mc:Fallback>
                <p:oleObj name="文档" r:id="rId3" imgW="8716010" imgH="520446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63613"/>
                        <a:ext cx="8713788" cy="520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882650" y="20605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20605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827088" y="37163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163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427538" y="49037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9037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3276600" y="5516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516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1"/>
          <p:cNvGraphicFramePr>
            <a:graphicFrameLocks noChangeAspect="1"/>
          </p:cNvGraphicFramePr>
          <p:nvPr/>
        </p:nvGraphicFramePr>
        <p:xfrm>
          <a:off x="214313" y="1484313"/>
          <a:ext cx="8715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文档" r:id="rId3" imgW="8716010" imgH="594360" progId="Word.Document.12">
                  <p:embed/>
                </p:oleObj>
              </mc:Choice>
              <mc:Fallback>
                <p:oleObj name="文档" r:id="rId3" imgW="8716010" imgH="59436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84313"/>
                        <a:ext cx="87153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14313" y="2060575"/>
          <a:ext cx="8715375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文档" r:id="rId5" imgW="8716010" imgH="4178935" progId="Word.Document.12">
                  <p:embed/>
                </p:oleObj>
              </mc:Choice>
              <mc:Fallback>
                <p:oleObj name="文档" r:id="rId5" imgW="8716010" imgH="417893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060575"/>
                        <a:ext cx="8715375" cy="417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1"/>
          <p:cNvGraphicFramePr>
            <a:graphicFrameLocks noChangeAspect="1"/>
          </p:cNvGraphicFramePr>
          <p:nvPr/>
        </p:nvGraphicFramePr>
        <p:xfrm>
          <a:off x="214313" y="1103313"/>
          <a:ext cx="8715375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文档" r:id="rId3" imgW="11633200" imgH="6858000" progId="Word.Document.12">
                  <p:embed/>
                </p:oleObj>
              </mc:Choice>
              <mc:Fallback>
                <p:oleObj name="文档" r:id="rId3" imgW="11633200" imgH="6858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03313"/>
                        <a:ext cx="8715375" cy="513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1989138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15900" y="1200150"/>
          <a:ext cx="8713788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文档" r:id="rId3" imgW="8716010" imgH="4678680" progId="Word.Document.12">
                  <p:embed/>
                </p:oleObj>
              </mc:Choice>
              <mc:Fallback>
                <p:oleObj name="文档" r:id="rId3" imgW="8716010" imgH="467868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0150"/>
                        <a:ext cx="8713788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4500563" y="17002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7002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3708400" y="51577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1577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215900" y="1454150"/>
          <a:ext cx="8713788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文档" r:id="rId3" imgW="8716010" imgH="3950335" progId="Word.Document.12">
                  <p:embed/>
                </p:oleObj>
              </mc:Choice>
              <mc:Fallback>
                <p:oleObj name="文档" r:id="rId3" imgW="8716010" imgH="39503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54150"/>
                        <a:ext cx="8713788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ZX1．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92588" y="1628775"/>
            <a:ext cx="28273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15900" y="1158875"/>
          <a:ext cx="8713788" cy="454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文档" r:id="rId3" imgW="11633200" imgH="6070600" progId="Word.Document.12">
                  <p:embed/>
                </p:oleObj>
              </mc:Choice>
              <mc:Fallback>
                <p:oleObj name="文档" r:id="rId3" imgW="11633200" imgH="60706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58875"/>
                        <a:ext cx="8713788" cy="454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2322513" y="10874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10874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文档" r:id="rId3" imgW="11633200" imgH="4749800" progId="Word.Document.12">
                  <p:embed/>
                </p:oleObj>
              </mc:Choice>
              <mc:Fallback>
                <p:oleObj name="文档" r:id="rId3" imgW="11633200" imgH="47498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2411413" y="3357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357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全屏显示(4:3)</PresentationFormat>
  <Paragraphs>4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2022-02-11T06:39:54Z</dcterms:created>
  <dcterms:modified xsi:type="dcterms:W3CDTF">2023-01-16T17:21:27Z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CD2CFC4014834E50AFD95B03E48493B2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