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01" r:id="rId3"/>
    <p:sldId id="257" r:id="rId5"/>
    <p:sldId id="295" r:id="rId6"/>
    <p:sldId id="290" r:id="rId7"/>
    <p:sldId id="292" r:id="rId8"/>
    <p:sldId id="259" r:id="rId9"/>
    <p:sldId id="293" r:id="rId10"/>
    <p:sldId id="261" r:id="rId11"/>
    <p:sldId id="296" r:id="rId12"/>
    <p:sldId id="263" r:id="rId13"/>
    <p:sldId id="294" r:id="rId14"/>
    <p:sldId id="265" r:id="rId15"/>
    <p:sldId id="297" r:id="rId16"/>
    <p:sldId id="269" r:id="rId17"/>
    <p:sldId id="285" r:id="rId18"/>
    <p:sldId id="298" r:id="rId19"/>
    <p:sldId id="267" r:id="rId20"/>
    <p:sldId id="271" r:id="rId21"/>
    <p:sldId id="272" r:id="rId22"/>
    <p:sldId id="273" r:id="rId23"/>
    <p:sldId id="274" r:id="rId24"/>
    <p:sldId id="275" r:id="rId25"/>
    <p:sldId id="299" r:id="rId26"/>
    <p:sldId id="278" r:id="rId27"/>
    <p:sldId id="279" r:id="rId28"/>
    <p:sldId id="287" r:id="rId29"/>
    <p:sldId id="289" r:id="rId30"/>
  </p:sldIdLst>
  <p:sldSz cx="9144000" cy="5143500" type="screen16x9"/>
  <p:notesSz cx="6858000" cy="9144000"/>
  <p:embeddedFontLst>
    <p:embeddedFont>
      <p:font typeface="方正兰亭粗黑_GBK" panose="02000000000000000000" pitchFamily="2" charset="-122"/>
      <p:regular r:id="rId34"/>
    </p:embeddedFont>
    <p:embeddedFont>
      <p:font typeface="微软雅黑" panose="020B0503020204020204" pitchFamily="34" charset="-122"/>
      <p:regular r:id="rId35"/>
    </p:embeddedFont>
    <p:embeddedFont>
      <p:font typeface="方正兰亭细黑_GBK" panose="02000000000000000000" pitchFamily="2" charset="-122"/>
      <p:regular r:id="rId36"/>
    </p:embeddedFont>
    <p:embeddedFont>
      <p:font typeface="Watford DB" pitchFamily="2" charset="0"/>
      <p:regular r:id="rId37"/>
    </p:embeddedFont>
    <p:embeddedFont>
      <p:font typeface="Calibri" panose="020F0502020204030204" charset="0"/>
      <p:regular r:id="rId38"/>
      <p:bold r:id="rId39"/>
      <p:italic r:id="rId40"/>
      <p:boldItalic r:id="rId41"/>
    </p:embeddedFont>
    <p:embeddedFont>
      <p:font typeface="方正兰亭细黑_GBK_M" panose="02010600010101010101" pitchFamily="2" charset="2"/>
      <p:regular r:id="rId42"/>
    </p:embeddedFont>
    <p:embeddedFont>
      <p:font typeface="Impact" panose="020B0806030902050204" pitchFamily="34" charset="0"/>
      <p:regular r:id="rId4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9E"/>
    <a:srgbClr val="1A3F6C"/>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21" autoAdjust="0"/>
    <p:restoredTop sz="99274" autoAdjust="0"/>
  </p:normalViewPr>
  <p:slideViewPr>
    <p:cSldViewPr snapToGrid="0">
      <p:cViewPr varScale="1">
        <p:scale>
          <a:sx n="146" d="100"/>
          <a:sy n="146" d="100"/>
        </p:scale>
        <p:origin x="-62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font" Target="fonts/font10.fntdata"/><Relationship Id="rId42" Type="http://schemas.openxmlformats.org/officeDocument/2006/relationships/font" Target="fonts/font9.fntdata"/><Relationship Id="rId41" Type="http://schemas.openxmlformats.org/officeDocument/2006/relationships/font" Target="fonts/font8.fntdata"/><Relationship Id="rId40" Type="http://schemas.openxmlformats.org/officeDocument/2006/relationships/font" Target="fonts/font7.fntdata"/><Relationship Id="rId4" Type="http://schemas.openxmlformats.org/officeDocument/2006/relationships/notesMaster" Target="notesMasters/notesMaster1.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7FD7A-F41B-4FED-8E35-F78DB9F4D03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37CBA-0E44-4282-A4F0-C3BCC1A4C2D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smtClean="0"/>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859D290-D985-411D-9682-F67D75E8F91D}"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F86BACA0-EB3D-4B88-810F-2A2ECB2CFB33}" type="slidenum">
              <a:rPr lang="zh-CN" altLang="en-US" smtClean="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cxnSp>
        <p:nvCxnSpPr>
          <p:cNvPr id="3" name="直接连接符 2"/>
          <p:cNvCxnSpPr/>
          <p:nvPr userDrawn="1"/>
        </p:nvCxnSpPr>
        <p:spPr>
          <a:xfrm>
            <a:off x="515257" y="624114"/>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5436096"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Tree>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
        <p:nvSpPr>
          <p:cNvPr id="7" name="矩形 6"/>
          <p:cNvSpPr/>
          <p:nvPr userDrawn="1"/>
        </p:nvSpPr>
        <p:spPr>
          <a:xfrm>
            <a:off x="0" y="1"/>
            <a:ext cx="9144000" cy="69954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3" y="-20538"/>
            <a:ext cx="1704311" cy="7200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spTree>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2000">
              <a:srgbClr val="F0F0F0"/>
            </a:gs>
            <a:gs pos="0">
              <a:schemeClr val="bg1"/>
            </a:gs>
            <a:gs pos="100000">
              <a:schemeClr val="bg1">
                <a:lumMod val="95000"/>
              </a:schemeClr>
            </a:gs>
            <a:gs pos="0">
              <a:schemeClr val="bg1"/>
            </a:gs>
          </a:gsLst>
          <a:lin ang="189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21E9E4D-0BE1-4AAA-A57B-DA425863F4AF}"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BEBC7A-FD02-486B-81B5-A845787C689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1.xml"/><Relationship Id="rId7" Type="http://schemas.openxmlformats.org/officeDocument/2006/relationships/image" Target="../media/image6.png"/><Relationship Id="rId6" Type="http://schemas.openxmlformats.org/officeDocument/2006/relationships/image" Target="../media/image5.png"/><Relationship Id="rId5" Type="http://schemas.microsoft.com/office/2007/relationships/media" Target="../media/media1.mp3"/><Relationship Id="rId4" Type="http://schemas.openxmlformats.org/officeDocument/2006/relationships/audio" Target="../media/media1.mp3"/><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0" Type="http://schemas.openxmlformats.org/officeDocument/2006/relationships/notesSlide" Target="../notesSlides/notesSlide8.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梯形 12"/>
          <p:cNvSpPr/>
          <p:nvPr/>
        </p:nvSpPr>
        <p:spPr>
          <a:xfrm rot="10800000">
            <a:off x="246743" y="1"/>
            <a:ext cx="1432982" cy="986970"/>
          </a:xfrm>
          <a:prstGeom prst="trapezoid">
            <a:avLst/>
          </a:prstGeom>
          <a:solidFill>
            <a:schemeClr val="bg1">
              <a:lumMod val="85000"/>
            </a:schemeClr>
          </a:solidFill>
          <a:ln>
            <a:noFill/>
          </a:ln>
          <a:effectLst>
            <a:outerShdw blurRad="190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2571751"/>
            <a:ext cx="9144000" cy="18282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19" name="TextBox 18"/>
          <p:cNvSpPr txBox="1"/>
          <p:nvPr/>
        </p:nvSpPr>
        <p:spPr>
          <a:xfrm>
            <a:off x="8015413" y="5314104"/>
            <a:ext cx="1128587" cy="380882"/>
          </a:xfrm>
          <a:prstGeom prst="rect">
            <a:avLst/>
          </a:prstGeom>
          <a:noFill/>
        </p:spPr>
        <p:txBody>
          <a:bodyPr wrap="square" lIns="91413" tIns="45706" rIns="91413" bIns="45706" rtlCol="0">
            <a:spAutoFit/>
          </a:bodyPr>
          <a:lstStyle/>
          <a:p>
            <a:r>
              <a:rPr lang="zh-CN" altLang="en-US" dirty="0"/>
              <a:t>延时文字</a:t>
            </a:r>
            <a:endParaRPr lang="zh-CN" altLang="en-US" dirty="0"/>
          </a:p>
        </p:txBody>
      </p:sp>
      <p:sp>
        <p:nvSpPr>
          <p:cNvPr id="23" name="圆角矩形 22"/>
          <p:cNvSpPr/>
          <p:nvPr/>
        </p:nvSpPr>
        <p:spPr>
          <a:xfrm>
            <a:off x="2349113" y="2985736"/>
            <a:ext cx="4391725" cy="431915"/>
          </a:xfrm>
          <a:prstGeom prst="roundRect">
            <a:avLst/>
          </a:prstGeom>
          <a:solidFill>
            <a:schemeClr val="bg1"/>
          </a:solidFill>
          <a:ln>
            <a:noFill/>
          </a:ln>
          <a:effectLst>
            <a:innerShdw blurRad="63500" dist="50800" dir="5400000">
              <a:prstClr val="black">
                <a:alpha val="71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p>
        </p:txBody>
      </p:sp>
      <p:sp>
        <p:nvSpPr>
          <p:cNvPr id="24" name="TextBox 23"/>
          <p:cNvSpPr txBox="1"/>
          <p:nvPr/>
        </p:nvSpPr>
        <p:spPr>
          <a:xfrm>
            <a:off x="2933451" y="2965580"/>
            <a:ext cx="3262377" cy="461637"/>
          </a:xfrm>
          <a:prstGeom prst="rect">
            <a:avLst/>
          </a:prstGeom>
          <a:noFill/>
        </p:spPr>
        <p:txBody>
          <a:bodyPr wrap="none" lIns="91413" tIns="45706" rIns="91413" bIns="45706" rtlCol="0">
            <a:spAutoFit/>
          </a:bodyPr>
          <a:lstStyle/>
          <a:p>
            <a:r>
              <a:rPr lang="zh-CN" altLang="en-US" sz="2400" dirty="0">
                <a:solidFill>
                  <a:srgbClr val="0070C0"/>
                </a:solidFill>
                <a:latin typeface="方正兰亭粗黑_GBK" panose="02000000000000000000" pitchFamily="2" charset="-122"/>
                <a:ea typeface="方正兰亭粗黑_GBK" panose="02000000000000000000" pitchFamily="2" charset="-122"/>
              </a:rPr>
              <a:t>在这输入您的学校名字</a:t>
            </a:r>
            <a:endParaRPr lang="zh-CN" altLang="en-US" sz="2400" dirty="0">
              <a:solidFill>
                <a:srgbClr val="0070C0"/>
              </a:solidFill>
              <a:latin typeface="方正兰亭粗黑_GBK" panose="02000000000000000000" pitchFamily="2" charset="-122"/>
              <a:ea typeface="方正兰亭粗黑_GBK" panose="02000000000000000000" pitchFamily="2" charset="-122"/>
            </a:endParaRPr>
          </a:p>
        </p:txBody>
      </p:sp>
      <p:grpSp>
        <p:nvGrpSpPr>
          <p:cNvPr id="25" name="Group 91"/>
          <p:cNvGrpSpPr/>
          <p:nvPr/>
        </p:nvGrpSpPr>
        <p:grpSpPr bwMode="auto">
          <a:xfrm>
            <a:off x="2359829" y="3001256"/>
            <a:ext cx="390552" cy="616758"/>
            <a:chOff x="936" y="1480"/>
            <a:chExt cx="1589" cy="2510"/>
          </a:xfrm>
        </p:grpSpPr>
        <p:grpSp>
          <p:nvGrpSpPr>
            <p:cNvPr id="26" name="组合 33"/>
            <p:cNvGrpSpPr/>
            <p:nvPr/>
          </p:nvGrpSpPr>
          <p:grpSpPr bwMode="auto">
            <a:xfrm>
              <a:off x="985" y="1583"/>
              <a:ext cx="1441" cy="2407"/>
              <a:chOff x="1754168" y="3653262"/>
              <a:chExt cx="1857599" cy="3107815"/>
            </a:xfrm>
          </p:grpSpPr>
          <p:sp>
            <p:nvSpPr>
              <p:cNvPr id="31" name="椭圆 30"/>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00" dirty="0">
                  <a:latin typeface="+mj-lt"/>
                  <a:ea typeface="方正超粗黑简体" panose="03000509000000000000" pitchFamily="65" charset="-122"/>
                </a:endParaRPr>
              </a:p>
            </p:txBody>
          </p:sp>
          <p:sp>
            <p:nvSpPr>
              <p:cNvPr id="32" name="椭圆 31"/>
              <p:cNvSpPr/>
              <p:nvPr/>
            </p:nvSpPr>
            <p:spPr>
              <a:xfrm>
                <a:off x="1911556" y="3810650"/>
                <a:ext cx="1542822" cy="1542820"/>
              </a:xfrm>
              <a:prstGeom prst="ellipse">
                <a:avLst/>
              </a:prstGeom>
              <a:solidFill>
                <a:srgbClr val="C20100"/>
              </a:soli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椭圆 32"/>
              <p:cNvSpPr/>
              <p:nvPr/>
            </p:nvSpPr>
            <p:spPr>
              <a:xfrm>
                <a:off x="1890879" y="3789973"/>
                <a:ext cx="1584176" cy="1584174"/>
              </a:xfrm>
              <a:prstGeom prst="ellipse">
                <a:avLst/>
              </a:prstGeom>
              <a:solidFill>
                <a:srgbClr val="1A3F6C"/>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00" dirty="0">
                  <a:solidFill>
                    <a:srgbClr val="0087CF"/>
                  </a:solidFill>
                  <a:latin typeface="+mj-lt"/>
                  <a:ea typeface="方正超粗黑简体" panose="03000509000000000000" pitchFamily="65" charset="-122"/>
                </a:endParaRPr>
              </a:p>
            </p:txBody>
          </p:sp>
          <p:sp>
            <p:nvSpPr>
              <p:cNvPr id="34" name="矩形 33"/>
              <p:cNvSpPr/>
              <p:nvPr/>
            </p:nvSpPr>
            <p:spPr>
              <a:xfrm>
                <a:off x="2196990" y="4093185"/>
                <a:ext cx="968886" cy="2667892"/>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700" b="1">
                  <a:solidFill>
                    <a:srgbClr val="CA0098"/>
                  </a:solidFill>
                  <a:latin typeface="微软雅黑" panose="020B0503020204020204" pitchFamily="34" charset="-122"/>
                  <a:ea typeface="微软雅黑" panose="020B0503020204020204" pitchFamily="34" charset="-122"/>
                </a:endParaRPr>
              </a:p>
            </p:txBody>
          </p:sp>
        </p:grpSp>
        <p:grpSp>
          <p:nvGrpSpPr>
            <p:cNvPr id="27" name="组合 4"/>
            <p:cNvGrpSpPr/>
            <p:nvPr/>
          </p:nvGrpSpPr>
          <p:grpSpPr bwMode="auto">
            <a:xfrm>
              <a:off x="936" y="1480"/>
              <a:ext cx="1589" cy="1588"/>
              <a:chOff x="3733576" y="3930057"/>
              <a:chExt cx="1801556" cy="1800152"/>
            </a:xfrm>
          </p:grpSpPr>
          <p:sp>
            <p:nvSpPr>
              <p:cNvPr id="28" name="椭圆 27"/>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9" name="任意多边形 6"/>
              <p:cNvSpPr/>
              <p:nvPr/>
            </p:nvSpPr>
            <p:spPr>
              <a:xfrm>
                <a:off x="3734710" y="3930057"/>
                <a:ext cx="1800422" cy="1800152"/>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0"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pic>
        <p:nvPicPr>
          <p:cNvPr id="35" name="Picture 6" descr="D:\360data\重要数据\桌面\未标题-1.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03386" y="3130102"/>
            <a:ext cx="1475294" cy="35357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551543" y="110125"/>
            <a:ext cx="773191" cy="7667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50381" y="3554584"/>
            <a:ext cx="3871399" cy="307777"/>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XX</a:t>
            </a:r>
            <a:r>
              <a:rPr lang="zh-CN" altLang="en-US" sz="1400" dirty="0">
                <a:solidFill>
                  <a:schemeClr val="bg1"/>
                </a:solidFill>
                <a:latin typeface="微软雅黑" panose="020B0503020204020204" pitchFamily="34" charset="-122"/>
                <a:ea typeface="微软雅黑" panose="020B0503020204020204" pitchFamily="34" charset="-122"/>
              </a:rPr>
              <a:t>学院</a:t>
            </a:r>
            <a:r>
              <a:rPr lang="en-US" altLang="zh-CN" sz="1400" dirty="0">
                <a:solidFill>
                  <a:schemeClr val="bg1"/>
                </a:solidFill>
                <a:latin typeface="微软雅黑" panose="020B0503020204020204" pitchFamily="34" charset="-122"/>
                <a:ea typeface="微软雅黑" panose="020B0503020204020204" pitchFamily="34" charset="-122"/>
              </a:rPr>
              <a:t>XX</a:t>
            </a:r>
            <a:r>
              <a:rPr lang="zh-CN" altLang="en-US" sz="1400" dirty="0">
                <a:solidFill>
                  <a:schemeClr val="bg1"/>
                </a:solidFill>
                <a:latin typeface="微软雅黑" panose="020B0503020204020204" pitchFamily="34" charset="-122"/>
                <a:ea typeface="微软雅黑" panose="020B0503020204020204" pitchFamily="34" charset="-122"/>
              </a:rPr>
              <a:t>系</a:t>
            </a:r>
            <a:r>
              <a:rPr lang="en-US" altLang="zh-CN" sz="1400" dirty="0">
                <a:solidFill>
                  <a:schemeClr val="bg1"/>
                </a:solidFill>
                <a:latin typeface="微软雅黑" panose="020B0503020204020204" pitchFamily="34" charset="-122"/>
                <a:ea typeface="微软雅黑" panose="020B0503020204020204" pitchFamily="34" charset="-122"/>
              </a:rPr>
              <a:t>XX</a:t>
            </a:r>
            <a:r>
              <a:rPr lang="zh-CN" altLang="en-US" sz="1400" dirty="0">
                <a:solidFill>
                  <a:schemeClr val="bg1"/>
                </a:solidFill>
                <a:latin typeface="微软雅黑" panose="020B0503020204020204" pitchFamily="34" charset="-122"/>
                <a:ea typeface="微软雅黑" panose="020B0503020204020204" pitchFamily="34" charset="-122"/>
              </a:rPr>
              <a:t>年级</a:t>
            </a:r>
            <a:r>
              <a:rPr lang="en-US" altLang="zh-CN" sz="1400" dirty="0">
                <a:solidFill>
                  <a:schemeClr val="bg1"/>
                </a:solidFill>
                <a:latin typeface="微软雅黑" panose="020B0503020204020204" pitchFamily="34" charset="-122"/>
                <a:ea typeface="微软雅黑" panose="020B0503020204020204" pitchFamily="34" charset="-122"/>
              </a:rPr>
              <a:t>XX</a:t>
            </a:r>
            <a:r>
              <a:rPr lang="zh-CN" altLang="en-US" sz="1400" dirty="0">
                <a:solidFill>
                  <a:schemeClr val="bg1"/>
                </a:solidFill>
                <a:latin typeface="微软雅黑" panose="020B0503020204020204" pitchFamily="34" charset="-122"/>
                <a:ea typeface="微软雅黑" panose="020B0503020204020204" pitchFamily="34" charset="-122"/>
              </a:rPr>
              <a:t>班        专业：土木工程</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963931" y="3932681"/>
            <a:ext cx="3335269" cy="306705"/>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答辩人</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en-US" sz="1400" dirty="0" smtClean="0">
                <a:solidFill>
                  <a:schemeClr val="bg1"/>
                </a:solidFill>
                <a:latin typeface="微软雅黑" panose="020B0503020204020204" pitchFamily="34" charset="-122"/>
                <a:ea typeface="微软雅黑" panose="020B0503020204020204" pitchFamily="34" charset="-122"/>
              </a:rPr>
              <a:t>xxx</a:t>
            </a:r>
            <a:r>
              <a:rPr lang="en-US" altLang="zh-CN" sz="1400" dirty="0" smtClean="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导师</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en-US" altLang="zh-CN" sz="1400" dirty="0" smtClean="0">
                <a:solidFill>
                  <a:schemeClr val="bg1"/>
                </a:solidFill>
                <a:latin typeface="微软雅黑" panose="020B0503020204020204" pitchFamily="34" charset="-122"/>
                <a:ea typeface="微软雅黑" panose="020B0503020204020204" pitchFamily="34" charset="-122"/>
              </a:rPr>
              <a:t>xxx</a:t>
            </a:r>
            <a:endParaRPr lang="en-US" altLang="zh-CN" sz="1400" dirty="0">
              <a:solidFill>
                <a:schemeClr val="bg1"/>
              </a:solidFill>
              <a:latin typeface="微软雅黑" panose="020B0503020204020204" pitchFamily="34" charset="-122"/>
              <a:ea typeface="微软雅黑" panose="020B0503020204020204" pitchFamily="34" charset="-122"/>
            </a:endParaRPr>
          </a:p>
        </p:txBody>
      </p:sp>
      <p:pic>
        <p:nvPicPr>
          <p:cNvPr id="3" name="Two Steps From Hell - Victory - 纯音乐版">
            <a:hlinkClick r:id="" action="ppaction://media"/>
          </p:cNvPr>
          <p:cNvPicPr>
            <a:picLocks noChangeAspect="1"/>
          </p:cNvPicPr>
          <p:nvPr>
            <a:videoFile r:link="rId4"/>
            <p:extLst>
              <p:ext uri="{DAA4B4D4-6D71-4841-9C94-3DE7FCFB9230}">
                <p14:media xmlns:p14="http://schemas.microsoft.com/office/powerpoint/2010/main" r:embed="rId5"/>
              </p:ext>
            </p:extLst>
          </p:nvPr>
        </p:nvPicPr>
        <p:blipFill>
          <a:blip r:embed="rId6" cstate="print"/>
          <a:stretch>
            <a:fillRect/>
          </a:stretch>
        </p:blipFill>
        <p:spPr>
          <a:xfrm>
            <a:off x="-58058" y="-803993"/>
            <a:ext cx="609600" cy="609600"/>
          </a:xfrm>
          <a:prstGeom prst="rect">
            <a:avLst/>
          </a:prstGeom>
        </p:spPr>
      </p:pic>
      <p:grpSp>
        <p:nvGrpSpPr>
          <p:cNvPr id="15" name="组合 14"/>
          <p:cNvGrpSpPr/>
          <p:nvPr/>
        </p:nvGrpSpPr>
        <p:grpSpPr>
          <a:xfrm>
            <a:off x="1466915" y="986332"/>
            <a:ext cx="1424705" cy="1424512"/>
            <a:chOff x="1466915" y="986332"/>
            <a:chExt cx="1424705" cy="1424512"/>
          </a:xfrm>
        </p:grpSpPr>
        <p:pic>
          <p:nvPicPr>
            <p:cNvPr id="104" name="Picture 3" descr="C:\Users\Administrator\Desktop\微立体创业计划\0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6915" y="986332"/>
              <a:ext cx="1424705" cy="142451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4" name="文本框 13"/>
            <p:cNvSpPr txBox="1"/>
            <p:nvPr/>
          </p:nvSpPr>
          <p:spPr>
            <a:xfrm>
              <a:off x="1794418" y="1300003"/>
              <a:ext cx="800219" cy="830997"/>
            </a:xfrm>
            <a:prstGeom prst="rect">
              <a:avLst/>
            </a:prstGeom>
            <a:noFill/>
          </p:spPr>
          <p:txBody>
            <a:bodyPr wrap="none" rtlCol="0">
              <a:spAutoFit/>
            </a:bodyPr>
            <a:lstStyle/>
            <a:p>
              <a:r>
                <a:rPr lang="zh-CN" altLang="en-US" sz="4800" b="1" dirty="0">
                  <a:solidFill>
                    <a:srgbClr val="0070C0"/>
                  </a:solidFill>
                  <a:latin typeface="微软雅黑" panose="020B0503020204020204" pitchFamily="34" charset="-122"/>
                  <a:ea typeface="微软雅黑" panose="020B0503020204020204" pitchFamily="34" charset="-122"/>
                </a:rPr>
                <a:t>毕</a:t>
              </a:r>
              <a:endParaRPr lang="zh-CN" altLang="en-US" sz="4800" b="1" dirty="0">
                <a:solidFill>
                  <a:srgbClr val="0070C0"/>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062070" y="986332"/>
            <a:ext cx="1424705" cy="1424512"/>
            <a:chOff x="3062070" y="986332"/>
            <a:chExt cx="1424705" cy="1424512"/>
          </a:xfrm>
        </p:grpSpPr>
        <p:pic>
          <p:nvPicPr>
            <p:cNvPr id="42" name="Picture 3" descr="C:\Users\Administrator\Desktop\微立体创业计划\0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62070" y="986332"/>
              <a:ext cx="1424705" cy="142451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5" name="文本框 44"/>
            <p:cNvSpPr txBox="1"/>
            <p:nvPr/>
          </p:nvSpPr>
          <p:spPr>
            <a:xfrm>
              <a:off x="3374752" y="1300003"/>
              <a:ext cx="800219" cy="830997"/>
            </a:xfrm>
            <a:prstGeom prst="rect">
              <a:avLst/>
            </a:prstGeom>
            <a:noFill/>
          </p:spPr>
          <p:txBody>
            <a:bodyPr wrap="none" rtlCol="0">
              <a:spAutoFit/>
            </a:bodyPr>
            <a:lstStyle/>
            <a:p>
              <a:r>
                <a:rPr lang="zh-CN" altLang="en-US" sz="4800" b="1" dirty="0">
                  <a:solidFill>
                    <a:srgbClr val="0070C0"/>
                  </a:solidFill>
                  <a:latin typeface="微软雅黑" panose="020B0503020204020204" pitchFamily="34" charset="-122"/>
                  <a:ea typeface="微软雅黑" panose="020B0503020204020204" pitchFamily="34" charset="-122"/>
                </a:rPr>
                <a:t>业</a:t>
              </a:r>
              <a:endParaRPr lang="zh-CN" altLang="en-US" sz="4800" b="1" dirty="0">
                <a:solidFill>
                  <a:srgbClr val="0070C0"/>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657225" y="986332"/>
            <a:ext cx="1424705" cy="1424512"/>
            <a:chOff x="4657225" y="986332"/>
            <a:chExt cx="1424705" cy="1424512"/>
          </a:xfrm>
        </p:grpSpPr>
        <p:pic>
          <p:nvPicPr>
            <p:cNvPr id="43" name="Picture 3" descr="C:\Users\Administrator\Desktop\微立体创业计划\0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7225" y="986332"/>
              <a:ext cx="1424705" cy="142451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6" name="文本框 45"/>
            <p:cNvSpPr txBox="1"/>
            <p:nvPr/>
          </p:nvSpPr>
          <p:spPr>
            <a:xfrm>
              <a:off x="4966827" y="1300003"/>
              <a:ext cx="800219" cy="830997"/>
            </a:xfrm>
            <a:prstGeom prst="rect">
              <a:avLst/>
            </a:prstGeom>
            <a:noFill/>
          </p:spPr>
          <p:txBody>
            <a:bodyPr wrap="none" rtlCol="0">
              <a:spAutoFit/>
            </a:bodyPr>
            <a:lstStyle/>
            <a:p>
              <a:r>
                <a:rPr lang="zh-CN" altLang="en-US" sz="4800" b="1" dirty="0">
                  <a:solidFill>
                    <a:srgbClr val="0070C0"/>
                  </a:solidFill>
                  <a:latin typeface="微软雅黑" panose="020B0503020204020204" pitchFamily="34" charset="-122"/>
                  <a:ea typeface="微软雅黑" panose="020B0503020204020204" pitchFamily="34" charset="-122"/>
                </a:rPr>
                <a:t>论</a:t>
              </a:r>
              <a:endParaRPr lang="zh-CN" altLang="en-US" sz="48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6252381" y="986332"/>
            <a:ext cx="1424705" cy="1424512"/>
            <a:chOff x="6252381" y="986332"/>
            <a:chExt cx="1424705" cy="1424512"/>
          </a:xfrm>
        </p:grpSpPr>
        <p:pic>
          <p:nvPicPr>
            <p:cNvPr id="44" name="Picture 3" descr="C:\Users\Administrator\Desktop\微立体创业计划\0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2381" y="986332"/>
              <a:ext cx="1424705" cy="142451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7" name="文本框 46"/>
            <p:cNvSpPr txBox="1"/>
            <p:nvPr/>
          </p:nvSpPr>
          <p:spPr>
            <a:xfrm>
              <a:off x="6621780" y="1300003"/>
              <a:ext cx="800219" cy="830997"/>
            </a:xfrm>
            <a:prstGeom prst="rect">
              <a:avLst/>
            </a:prstGeom>
            <a:noFill/>
          </p:spPr>
          <p:txBody>
            <a:bodyPr wrap="none" rtlCol="0">
              <a:spAutoFit/>
            </a:bodyPr>
            <a:lstStyle/>
            <a:p>
              <a:r>
                <a:rPr lang="zh-CN" altLang="en-US" sz="4800" b="1" dirty="0">
                  <a:solidFill>
                    <a:srgbClr val="0070C0"/>
                  </a:solidFill>
                  <a:latin typeface="微软雅黑" panose="020B0503020204020204" pitchFamily="34" charset="-122"/>
                  <a:ea typeface="微软雅黑" panose="020B0503020204020204" pitchFamily="34" charset="-122"/>
                </a:rPr>
                <a:t>文</a:t>
              </a:r>
              <a:endParaRPr lang="zh-CN" altLang="en-US" sz="4800" b="1" dirty="0">
                <a:solidFill>
                  <a:srgbClr val="0070C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47"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1000"/>
                                            <p:tgtEl>
                                              <p:spTgt spid="13"/>
                                            </p:tgtEl>
                                          </p:cBhvr>
                                        </p:animEffect>
                                        <p:anim calcmode="lin" valueType="num">
                                          <p:cBhvr>
                                            <p:cTn id="10" dur="1000" fill="hold"/>
                                            <p:tgtEl>
                                              <p:spTgt spid="13"/>
                                            </p:tgtEl>
                                            <p:attrNameLst>
                                              <p:attrName>ppt_x</p:attrName>
                                            </p:attrNameLst>
                                          </p:cBhvr>
                                          <p:tavLst>
                                            <p:tav tm="0">
                                              <p:val>
                                                <p:strVal val="#ppt_x"/>
                                              </p:val>
                                            </p:tav>
                                            <p:tav tm="100000">
                                              <p:val>
                                                <p:strVal val="#ppt_x"/>
                                              </p:val>
                                            </p:tav>
                                          </p:tavLst>
                                        </p:anim>
                                        <p:anim calcmode="lin" valueType="num">
                                          <p:cBhvr>
                                            <p:cTn id="11" dur="1000" fill="hold"/>
                                            <p:tgtEl>
                                              <p:spTgt spid="13"/>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53" presetClass="entr" presetSubtype="16"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fltVal val="0"/>
                                              </p:val>
                                            </p:tav>
                                            <p:tav tm="100000">
                                              <p:val>
                                                <p:strVal val="#ppt_w"/>
                                              </p:val>
                                            </p:tav>
                                          </p:tavLst>
                                        </p:anim>
                                        <p:anim calcmode="lin" valueType="num">
                                          <p:cBhvr>
                                            <p:cTn id="16" dur="500" fill="hold"/>
                                            <p:tgtEl>
                                              <p:spTgt spid="1026"/>
                                            </p:tgtEl>
                                            <p:attrNameLst>
                                              <p:attrName>ppt_h</p:attrName>
                                            </p:attrNameLst>
                                          </p:cBhvr>
                                          <p:tavLst>
                                            <p:tav tm="0">
                                              <p:val>
                                                <p:fltVal val="0"/>
                                              </p:val>
                                            </p:tav>
                                            <p:tav tm="100000">
                                              <p:val>
                                                <p:strVal val="#ppt_h"/>
                                              </p:val>
                                            </p:tav>
                                          </p:tavLst>
                                        </p:anim>
                                        <p:animEffect transition="in" filter="fade">
                                          <p:cBhvr>
                                            <p:cTn id="17" dur="500"/>
                                            <p:tgtEl>
                                              <p:spTgt spid="1026"/>
                                            </p:tgtEl>
                                          </p:cBhvr>
                                        </p:animEffect>
                                      </p:childTnLst>
                                    </p:cTn>
                                  </p:par>
                                </p:childTnLst>
                              </p:cTn>
                            </p:par>
                            <p:par>
                              <p:cTn id="18" fill="hold">
                                <p:stCondLst>
                                  <p:cond delay="500"/>
                                </p:stCondLst>
                                <p:childTnLst>
                                  <p:par>
                                    <p:cTn id="19" presetID="47"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23" presetClass="entr" presetSubtype="1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childTnLst>
                                    </p:cTn>
                                  </p:par>
                                  <p:par>
                                    <p:cTn id="28" presetID="6" presetClass="emph" presetSubtype="0" fill="hold" nodeType="withEffect" p14:presetBounceEnd="42000">
                                      <p:stCondLst>
                                        <p:cond delay="250"/>
                                      </p:stCondLst>
                                      <p:childTnLst>
                                        <p:animScale p14:bounceEnd="42000">
                                          <p:cBhvr>
                                            <p:cTn id="29" dur="500" fill="hold"/>
                                            <p:tgtEl>
                                              <p:spTgt spid="15"/>
                                            </p:tgtEl>
                                          </p:cBhvr>
                                          <p:by x="103000" y="103000"/>
                                        </p:animScale>
                                      </p:childTnLst>
                                    </p:cTn>
                                  </p:par>
                                  <p:par>
                                    <p:cTn id="30" presetID="23" presetClass="entr" presetSubtype="16" fill="hold" nodeType="withEffect">
                                      <p:stCondLst>
                                        <p:cond delay="25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par>
                                    <p:cTn id="34" presetID="6" presetClass="emph" presetSubtype="0" fill="hold" nodeType="withEffect" p14:presetBounceEnd="38000">
                                      <p:stCondLst>
                                        <p:cond delay="500"/>
                                      </p:stCondLst>
                                      <p:childTnLst>
                                        <p:animScale p14:bounceEnd="38000">
                                          <p:cBhvr>
                                            <p:cTn id="35" dur="500" fill="hold"/>
                                            <p:tgtEl>
                                              <p:spTgt spid="16"/>
                                            </p:tgtEl>
                                          </p:cBhvr>
                                          <p:by x="103000" y="103000"/>
                                        </p:animScale>
                                      </p:childTnLst>
                                    </p:cTn>
                                  </p:par>
                                  <p:par>
                                    <p:cTn id="36" presetID="23" presetClass="entr" presetSubtype="16" fill="hold" nodeType="withEffect">
                                      <p:stCondLst>
                                        <p:cond delay="5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childTnLst>
                                    </p:cTn>
                                  </p:par>
                                  <p:par>
                                    <p:cTn id="40" presetID="6" presetClass="emph" presetSubtype="0" fill="hold" nodeType="withEffect" p14:presetBounceEnd="38000">
                                      <p:stCondLst>
                                        <p:cond delay="750"/>
                                      </p:stCondLst>
                                      <p:childTnLst>
                                        <p:animScale p14:bounceEnd="38000">
                                          <p:cBhvr>
                                            <p:cTn id="41" dur="500" fill="hold"/>
                                            <p:tgtEl>
                                              <p:spTgt spid="17"/>
                                            </p:tgtEl>
                                          </p:cBhvr>
                                          <p:by x="103000" y="103000"/>
                                        </p:animScale>
                                      </p:childTnLst>
                                    </p:cTn>
                                  </p:par>
                                  <p:par>
                                    <p:cTn id="42" presetID="23" presetClass="entr" presetSubtype="16" fill="hold" nodeType="withEffect">
                                      <p:stCondLst>
                                        <p:cond delay="75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6" presetClass="emph" presetSubtype="0" fill="hold" nodeType="withEffect" p14:presetBounceEnd="42000">
                                      <p:stCondLst>
                                        <p:cond delay="1000"/>
                                      </p:stCondLst>
                                      <p:childTnLst>
                                        <p:animScale p14:bounceEnd="42000">
                                          <p:cBhvr>
                                            <p:cTn id="47" dur="500" fill="hold"/>
                                            <p:tgtEl>
                                              <p:spTgt spid="18"/>
                                            </p:tgtEl>
                                          </p:cBhvr>
                                          <p:by x="103000" y="103000"/>
                                        </p:animScale>
                                      </p:childTnLst>
                                    </p:cTn>
                                  </p:par>
                                </p:childTnLst>
                              </p:cTn>
                            </p:par>
                            <p:par>
                              <p:cTn id="48" fill="hold">
                                <p:stCondLst>
                                  <p:cond delay="1500"/>
                                </p:stCondLst>
                                <p:childTnLst>
                                  <p:par>
                                    <p:cTn id="49" presetID="12" presetClass="entr" presetSubtype="8" fill="hold" grpId="0" nodeType="afterEffect">
                                      <p:stCondLst>
                                        <p:cond delay="25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2400"/>
                                            <p:tgtEl>
                                              <p:spTgt spid="4"/>
                                            </p:tgtEl>
                                            <p:attrNameLst>
                                              <p:attrName>ppt_x</p:attrName>
                                            </p:attrNameLst>
                                          </p:cBhvr>
                                          <p:tavLst>
                                            <p:tav tm="0">
                                              <p:val>
                                                <p:strVal val="#ppt_x-#ppt_w*1.125000"/>
                                              </p:val>
                                            </p:tav>
                                            <p:tav tm="100000">
                                              <p:val>
                                                <p:strVal val="#ppt_x"/>
                                              </p:val>
                                            </p:tav>
                                          </p:tavLst>
                                        </p:anim>
                                        <p:animEffect transition="in" filter="wipe(right)">
                                          <p:cBhvr>
                                            <p:cTn id="52" dur="2400"/>
                                            <p:tgtEl>
                                              <p:spTgt spid="4"/>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par>
                              <p:cTn id="57" fill="hold">
                                <p:stCondLst>
                                  <p:cond delay="4750"/>
                                </p:stCondLst>
                                <p:childTnLst>
                                  <p:par>
                                    <p:cTn id="58" presetID="10" presetClass="entr" presetSubtype="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par>
                              <p:cTn id="61" fill="hold">
                                <p:stCondLst>
                                  <p:cond delay="5250"/>
                                </p:stCondLst>
                                <p:childTnLst>
                                  <p:par>
                                    <p:cTn id="62" presetID="2" presetClass="entr" presetSubtype="4"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fill="hold"/>
                                            <p:tgtEl>
                                              <p:spTgt spid="35"/>
                                            </p:tgtEl>
                                            <p:attrNameLst>
                                              <p:attrName>ppt_x</p:attrName>
                                            </p:attrNameLst>
                                          </p:cBhvr>
                                          <p:tavLst>
                                            <p:tav tm="0">
                                              <p:val>
                                                <p:strVal val="#ppt_x"/>
                                              </p:val>
                                            </p:tav>
                                            <p:tav tm="100000">
                                              <p:val>
                                                <p:strVal val="#ppt_x"/>
                                              </p:val>
                                            </p:tav>
                                          </p:tavLst>
                                        </p:anim>
                                        <p:anim calcmode="lin" valueType="num">
                                          <p:cBhvr additive="base">
                                            <p:cTn id="65" dur="500" fill="hold"/>
                                            <p:tgtEl>
                                              <p:spTgt spid="35"/>
                                            </p:tgtEl>
                                            <p:attrNameLst>
                                              <p:attrName>ppt_y</p:attrName>
                                            </p:attrNameLst>
                                          </p:cBhvr>
                                          <p:tavLst>
                                            <p:tav tm="0">
                                              <p:val>
                                                <p:strVal val="1+#ppt_h/2"/>
                                              </p:val>
                                            </p:tav>
                                            <p:tav tm="100000">
                                              <p:val>
                                                <p:strVal val="#ppt_y"/>
                                              </p:val>
                                            </p:tav>
                                          </p:tavLst>
                                        </p:anim>
                                      </p:childTnLst>
                                    </p:cTn>
                                  </p:par>
                                </p:childTnLst>
                              </p:cTn>
                            </p:par>
                            <p:par>
                              <p:cTn id="66" fill="hold">
                                <p:stCondLst>
                                  <p:cond delay="5750"/>
                                </p:stCondLst>
                                <p:childTnLst>
                                  <p:par>
                                    <p:cTn id="67" presetID="42" presetClass="path" presetSubtype="0" accel="50000" decel="50000" fill="hold" nodeType="afterEffect">
                                      <p:stCondLst>
                                        <p:cond delay="0"/>
                                      </p:stCondLst>
                                      <p:childTnLst>
                                        <p:animMotion origin="layout" path="M -3.88889E-6 1.48148E-6 L 0.42032 0.00092 " pathEditMode="relative" rAng="0" ptsTypes="AA">
                                          <p:cBhvr>
                                            <p:cTn id="68" dur="2000" fill="hold"/>
                                            <p:tgtEl>
                                              <p:spTgt spid="25"/>
                                            </p:tgtEl>
                                            <p:attrNameLst>
                                              <p:attrName>ppt_x</p:attrName>
                                              <p:attrName>ppt_y</p:attrName>
                                            </p:attrNameLst>
                                          </p:cBhvr>
                                          <p:rCtr x="21007" y="31"/>
                                        </p:animMotion>
                                      </p:childTnLst>
                                    </p:cTn>
                                  </p:par>
                                  <p:par>
                                    <p:cTn id="69" presetID="42" presetClass="path" presetSubtype="0" accel="50000" decel="50000" fill="hold" nodeType="withEffect">
                                      <p:stCondLst>
                                        <p:cond delay="0"/>
                                      </p:stCondLst>
                                      <p:childTnLst>
                                        <p:animMotion origin="layout" path="M 4.72222E-6 -4.93827E-7 L 0.41458 -0.00216 " pathEditMode="relative" rAng="0" ptsTypes="AA">
                                          <p:cBhvr>
                                            <p:cTn id="70" dur="2000" fill="hold"/>
                                            <p:tgtEl>
                                              <p:spTgt spid="35"/>
                                            </p:tgtEl>
                                            <p:attrNameLst>
                                              <p:attrName>ppt_x</p:attrName>
                                              <p:attrName>ppt_y</p:attrName>
                                            </p:attrNameLst>
                                          </p:cBhvr>
                                          <p:rCtr x="20729" y="-123"/>
                                        </p:animMotion>
                                      </p:childTnLst>
                                    </p:cTn>
                                  </p:par>
                                  <p:par>
                                    <p:cTn id="71" presetID="22" presetClass="entr" presetSubtype="8" fill="hold" grpId="0" nodeType="withEffect">
                                      <p:stCondLst>
                                        <p:cond delay="400"/>
                                      </p:stCondLst>
                                      <p:childTnLst>
                                        <p:set>
                                          <p:cBhvr>
                                            <p:cTn id="72" dur="1" fill="hold">
                                              <p:stCondLst>
                                                <p:cond delay="0"/>
                                              </p:stCondLst>
                                            </p:cTn>
                                            <p:tgtEl>
                                              <p:spTgt spid="24"/>
                                            </p:tgtEl>
                                            <p:attrNameLst>
                                              <p:attrName>style.visibility</p:attrName>
                                            </p:attrNameLst>
                                          </p:cBhvr>
                                          <p:to>
                                            <p:strVal val="visible"/>
                                          </p:to>
                                        </p:set>
                                        <p:animEffect transition="in" filter="wipe(left)">
                                          <p:cBhvr>
                                            <p:cTn id="73" dur="1600"/>
                                            <p:tgtEl>
                                              <p:spTgt spid="24"/>
                                            </p:tgtEl>
                                          </p:cBhvr>
                                        </p:animEffect>
                                      </p:childTnLst>
                                    </p:cTn>
                                  </p:par>
                                </p:childTnLst>
                              </p:cTn>
                            </p:par>
                            <p:par>
                              <p:cTn id="74" fill="hold">
                                <p:stCondLst>
                                  <p:cond delay="7750"/>
                                </p:stCondLst>
                                <p:childTnLst>
                                  <p:par>
                                    <p:cTn id="75" presetID="10" presetClass="exit" presetSubtype="0" fill="hold" nodeType="after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5"/>
                                            </p:tgtEl>
                                          </p:cBhvr>
                                        </p:animEffect>
                                        <p:set>
                                          <p:cBhvr>
                                            <p:cTn id="80" dur="1" fill="hold">
                                              <p:stCondLst>
                                                <p:cond delay="499"/>
                                              </p:stCondLst>
                                            </p:cTn>
                                            <p:tgtEl>
                                              <p:spTgt spid="35"/>
                                            </p:tgtEl>
                                            <p:attrNameLst>
                                              <p:attrName>style.visibility</p:attrName>
                                            </p:attrNameLst>
                                          </p:cBhvr>
                                          <p:to>
                                            <p:strVal val="hidden"/>
                                          </p:to>
                                        </p:set>
                                      </p:childTnLst>
                                    </p:cTn>
                                  </p:par>
                                </p:childTnLst>
                              </p:cTn>
                            </p:par>
                            <p:par>
                              <p:cTn id="81" fill="hold">
                                <p:stCondLst>
                                  <p:cond delay="8250"/>
                                </p:stCondLst>
                                <p:childTnLst>
                                  <p:par>
                                    <p:cTn id="82" presetID="22" presetClass="entr" presetSubtype="8" fill="hold" grpId="0" nodeType="after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ipe(left)">
                                          <p:cBhvr>
                                            <p:cTn id="84" dur="500"/>
                                            <p:tgtEl>
                                              <p:spTgt spid="5"/>
                                            </p:tgtEl>
                                          </p:cBhvr>
                                        </p:animEffect>
                                      </p:childTnLst>
                                    </p:cTn>
                                  </p:par>
                                </p:childTnLst>
                              </p:cTn>
                            </p:par>
                            <p:par>
                              <p:cTn id="85" fill="hold">
                                <p:stCondLst>
                                  <p:cond delay="8750"/>
                                </p:stCondLst>
                                <p:childTnLst>
                                  <p:par>
                                    <p:cTn id="86" presetID="22" presetClass="entr" presetSubtype="8" fill="hold" grpId="0" nodeType="after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wipe(left)">
                                          <p:cBhvr>
                                            <p:cTn id="8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9" repeatCount="indefinite" fill="remove" display="0">
                      <p:stCondLst>
                        <p:cond delay="indefinite"/>
                      </p:stCondLst>
                      <p:endCondLst>
                        <p:cond evt="onStopAudio" delay="0">
                          <p:tgtEl>
                            <p:sldTgt/>
                          </p:tgtEl>
                        </p:cond>
                      </p:endCondLst>
                    </p:cTn>
                    <p:tgtEl>
                      <p:spTgt spid="3"/>
                    </p:tgtEl>
                  </p:cMediaNode>
                </p:audio>
              </p:childTnLst>
            </p:cTn>
          </p:par>
        </p:tnLst>
        <p:bldLst>
          <p:bldP spid="13" grpId="0" animBg="1"/>
          <p:bldP spid="4" grpId="0" animBg="1"/>
          <p:bldP spid="19" grpId="0"/>
          <p:bldP spid="23" grpId="0" animBg="1"/>
          <p:bldP spid="24" grpId="0"/>
          <p:bldP spid="5" grpId="0"/>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47"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1000"/>
                                            <p:tgtEl>
                                              <p:spTgt spid="13"/>
                                            </p:tgtEl>
                                          </p:cBhvr>
                                        </p:animEffect>
                                        <p:anim calcmode="lin" valueType="num">
                                          <p:cBhvr>
                                            <p:cTn id="10" dur="1000" fill="hold"/>
                                            <p:tgtEl>
                                              <p:spTgt spid="13"/>
                                            </p:tgtEl>
                                            <p:attrNameLst>
                                              <p:attrName>ppt_x</p:attrName>
                                            </p:attrNameLst>
                                          </p:cBhvr>
                                          <p:tavLst>
                                            <p:tav tm="0">
                                              <p:val>
                                                <p:strVal val="#ppt_x"/>
                                              </p:val>
                                            </p:tav>
                                            <p:tav tm="100000">
                                              <p:val>
                                                <p:strVal val="#ppt_x"/>
                                              </p:val>
                                            </p:tav>
                                          </p:tavLst>
                                        </p:anim>
                                        <p:anim calcmode="lin" valueType="num">
                                          <p:cBhvr>
                                            <p:cTn id="11" dur="1000" fill="hold"/>
                                            <p:tgtEl>
                                              <p:spTgt spid="13"/>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53" presetClass="entr" presetSubtype="16"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fltVal val="0"/>
                                              </p:val>
                                            </p:tav>
                                            <p:tav tm="100000">
                                              <p:val>
                                                <p:strVal val="#ppt_w"/>
                                              </p:val>
                                            </p:tav>
                                          </p:tavLst>
                                        </p:anim>
                                        <p:anim calcmode="lin" valueType="num">
                                          <p:cBhvr>
                                            <p:cTn id="16" dur="500" fill="hold"/>
                                            <p:tgtEl>
                                              <p:spTgt spid="1026"/>
                                            </p:tgtEl>
                                            <p:attrNameLst>
                                              <p:attrName>ppt_h</p:attrName>
                                            </p:attrNameLst>
                                          </p:cBhvr>
                                          <p:tavLst>
                                            <p:tav tm="0">
                                              <p:val>
                                                <p:fltVal val="0"/>
                                              </p:val>
                                            </p:tav>
                                            <p:tav tm="100000">
                                              <p:val>
                                                <p:strVal val="#ppt_h"/>
                                              </p:val>
                                            </p:tav>
                                          </p:tavLst>
                                        </p:anim>
                                        <p:animEffect transition="in" filter="fade">
                                          <p:cBhvr>
                                            <p:cTn id="17" dur="500"/>
                                            <p:tgtEl>
                                              <p:spTgt spid="1026"/>
                                            </p:tgtEl>
                                          </p:cBhvr>
                                        </p:animEffect>
                                      </p:childTnLst>
                                    </p:cTn>
                                  </p:par>
                                </p:childTnLst>
                              </p:cTn>
                            </p:par>
                            <p:par>
                              <p:cTn id="18" fill="hold">
                                <p:stCondLst>
                                  <p:cond delay="500"/>
                                </p:stCondLst>
                                <p:childTnLst>
                                  <p:par>
                                    <p:cTn id="19" presetID="47"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23" presetClass="entr" presetSubtype="1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childTnLst>
                                    </p:cTn>
                                  </p:par>
                                  <p:par>
                                    <p:cTn id="28" presetID="6" presetClass="emph" presetSubtype="0" fill="hold" nodeType="withEffect">
                                      <p:stCondLst>
                                        <p:cond delay="250"/>
                                      </p:stCondLst>
                                      <p:childTnLst>
                                        <p:animScale>
                                          <p:cBhvr>
                                            <p:cTn id="29" dur="500" fill="hold"/>
                                            <p:tgtEl>
                                              <p:spTgt spid="15"/>
                                            </p:tgtEl>
                                          </p:cBhvr>
                                          <p:by x="103000" y="103000"/>
                                        </p:animScale>
                                      </p:childTnLst>
                                    </p:cTn>
                                  </p:par>
                                  <p:par>
                                    <p:cTn id="30" presetID="23" presetClass="entr" presetSubtype="16" fill="hold" nodeType="withEffect">
                                      <p:stCondLst>
                                        <p:cond delay="25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par>
                                    <p:cTn id="34" presetID="6" presetClass="emph" presetSubtype="0" fill="hold" nodeType="withEffect">
                                      <p:stCondLst>
                                        <p:cond delay="500"/>
                                      </p:stCondLst>
                                      <p:childTnLst>
                                        <p:animScale>
                                          <p:cBhvr>
                                            <p:cTn id="35" dur="500" fill="hold"/>
                                            <p:tgtEl>
                                              <p:spTgt spid="16"/>
                                            </p:tgtEl>
                                          </p:cBhvr>
                                          <p:by x="103000" y="103000"/>
                                        </p:animScale>
                                      </p:childTnLst>
                                    </p:cTn>
                                  </p:par>
                                  <p:par>
                                    <p:cTn id="36" presetID="23" presetClass="entr" presetSubtype="16" fill="hold" nodeType="withEffect">
                                      <p:stCondLst>
                                        <p:cond delay="5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childTnLst>
                                    </p:cTn>
                                  </p:par>
                                  <p:par>
                                    <p:cTn id="40" presetID="6" presetClass="emph" presetSubtype="0" fill="hold" nodeType="withEffect">
                                      <p:stCondLst>
                                        <p:cond delay="750"/>
                                      </p:stCondLst>
                                      <p:childTnLst>
                                        <p:animScale>
                                          <p:cBhvr>
                                            <p:cTn id="41" dur="500" fill="hold"/>
                                            <p:tgtEl>
                                              <p:spTgt spid="17"/>
                                            </p:tgtEl>
                                          </p:cBhvr>
                                          <p:by x="103000" y="103000"/>
                                        </p:animScale>
                                      </p:childTnLst>
                                    </p:cTn>
                                  </p:par>
                                  <p:par>
                                    <p:cTn id="42" presetID="23" presetClass="entr" presetSubtype="16" fill="hold" nodeType="withEffect">
                                      <p:stCondLst>
                                        <p:cond delay="75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6" presetClass="emph" presetSubtype="0" fill="hold" nodeType="withEffect">
                                      <p:stCondLst>
                                        <p:cond delay="1000"/>
                                      </p:stCondLst>
                                      <p:childTnLst>
                                        <p:animScale>
                                          <p:cBhvr>
                                            <p:cTn id="47" dur="500" fill="hold"/>
                                            <p:tgtEl>
                                              <p:spTgt spid="18"/>
                                            </p:tgtEl>
                                          </p:cBhvr>
                                          <p:by x="103000" y="103000"/>
                                        </p:animScale>
                                      </p:childTnLst>
                                    </p:cTn>
                                  </p:par>
                                </p:childTnLst>
                              </p:cTn>
                            </p:par>
                            <p:par>
                              <p:cTn id="48" fill="hold">
                                <p:stCondLst>
                                  <p:cond delay="1500"/>
                                </p:stCondLst>
                                <p:childTnLst>
                                  <p:par>
                                    <p:cTn id="49" presetID="12" presetClass="entr" presetSubtype="8" fill="hold" grpId="0" nodeType="afterEffect">
                                      <p:stCondLst>
                                        <p:cond delay="25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2400"/>
                                            <p:tgtEl>
                                              <p:spTgt spid="4"/>
                                            </p:tgtEl>
                                            <p:attrNameLst>
                                              <p:attrName>ppt_x</p:attrName>
                                            </p:attrNameLst>
                                          </p:cBhvr>
                                          <p:tavLst>
                                            <p:tav tm="0">
                                              <p:val>
                                                <p:strVal val="#ppt_x-#ppt_w*1.125000"/>
                                              </p:val>
                                            </p:tav>
                                            <p:tav tm="100000">
                                              <p:val>
                                                <p:strVal val="#ppt_x"/>
                                              </p:val>
                                            </p:tav>
                                          </p:tavLst>
                                        </p:anim>
                                        <p:animEffect transition="in" filter="wipe(right)">
                                          <p:cBhvr>
                                            <p:cTn id="52" dur="2400"/>
                                            <p:tgtEl>
                                              <p:spTgt spid="4"/>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par>
                              <p:cTn id="57" fill="hold">
                                <p:stCondLst>
                                  <p:cond delay="4750"/>
                                </p:stCondLst>
                                <p:childTnLst>
                                  <p:par>
                                    <p:cTn id="58" presetID="10" presetClass="entr" presetSubtype="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par>
                              <p:cTn id="61" fill="hold">
                                <p:stCondLst>
                                  <p:cond delay="5250"/>
                                </p:stCondLst>
                                <p:childTnLst>
                                  <p:par>
                                    <p:cTn id="62" presetID="2" presetClass="entr" presetSubtype="4"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fill="hold"/>
                                            <p:tgtEl>
                                              <p:spTgt spid="35"/>
                                            </p:tgtEl>
                                            <p:attrNameLst>
                                              <p:attrName>ppt_x</p:attrName>
                                            </p:attrNameLst>
                                          </p:cBhvr>
                                          <p:tavLst>
                                            <p:tav tm="0">
                                              <p:val>
                                                <p:strVal val="#ppt_x"/>
                                              </p:val>
                                            </p:tav>
                                            <p:tav tm="100000">
                                              <p:val>
                                                <p:strVal val="#ppt_x"/>
                                              </p:val>
                                            </p:tav>
                                          </p:tavLst>
                                        </p:anim>
                                        <p:anim calcmode="lin" valueType="num">
                                          <p:cBhvr additive="base">
                                            <p:cTn id="65" dur="500" fill="hold"/>
                                            <p:tgtEl>
                                              <p:spTgt spid="35"/>
                                            </p:tgtEl>
                                            <p:attrNameLst>
                                              <p:attrName>ppt_y</p:attrName>
                                            </p:attrNameLst>
                                          </p:cBhvr>
                                          <p:tavLst>
                                            <p:tav tm="0">
                                              <p:val>
                                                <p:strVal val="1+#ppt_h/2"/>
                                              </p:val>
                                            </p:tav>
                                            <p:tav tm="100000">
                                              <p:val>
                                                <p:strVal val="#ppt_y"/>
                                              </p:val>
                                            </p:tav>
                                          </p:tavLst>
                                        </p:anim>
                                      </p:childTnLst>
                                    </p:cTn>
                                  </p:par>
                                </p:childTnLst>
                              </p:cTn>
                            </p:par>
                            <p:par>
                              <p:cTn id="66" fill="hold">
                                <p:stCondLst>
                                  <p:cond delay="5750"/>
                                </p:stCondLst>
                                <p:childTnLst>
                                  <p:par>
                                    <p:cTn id="67" presetID="42" presetClass="path" presetSubtype="0" accel="50000" decel="50000" fill="hold" nodeType="afterEffect">
                                      <p:stCondLst>
                                        <p:cond delay="0"/>
                                      </p:stCondLst>
                                      <p:childTnLst>
                                        <p:animMotion origin="layout" path="M -3.88889E-6 1.48148E-6 L 0.42032 0.00092 " pathEditMode="relative" rAng="0" ptsTypes="AA">
                                          <p:cBhvr>
                                            <p:cTn id="68" dur="2000" fill="hold"/>
                                            <p:tgtEl>
                                              <p:spTgt spid="25"/>
                                            </p:tgtEl>
                                            <p:attrNameLst>
                                              <p:attrName>ppt_x</p:attrName>
                                              <p:attrName>ppt_y</p:attrName>
                                            </p:attrNameLst>
                                          </p:cBhvr>
                                          <p:rCtr x="21007" y="31"/>
                                        </p:animMotion>
                                      </p:childTnLst>
                                    </p:cTn>
                                  </p:par>
                                  <p:par>
                                    <p:cTn id="69" presetID="42" presetClass="path" presetSubtype="0" accel="50000" decel="50000" fill="hold" nodeType="withEffect">
                                      <p:stCondLst>
                                        <p:cond delay="0"/>
                                      </p:stCondLst>
                                      <p:childTnLst>
                                        <p:animMotion origin="layout" path="M 4.72222E-6 -4.93827E-7 L 0.41458 -0.00216 " pathEditMode="relative" rAng="0" ptsTypes="AA">
                                          <p:cBhvr>
                                            <p:cTn id="70" dur="2000" fill="hold"/>
                                            <p:tgtEl>
                                              <p:spTgt spid="35"/>
                                            </p:tgtEl>
                                            <p:attrNameLst>
                                              <p:attrName>ppt_x</p:attrName>
                                              <p:attrName>ppt_y</p:attrName>
                                            </p:attrNameLst>
                                          </p:cBhvr>
                                          <p:rCtr x="20729" y="-123"/>
                                        </p:animMotion>
                                      </p:childTnLst>
                                    </p:cTn>
                                  </p:par>
                                  <p:par>
                                    <p:cTn id="71" presetID="22" presetClass="entr" presetSubtype="8" fill="hold" grpId="0" nodeType="withEffect">
                                      <p:stCondLst>
                                        <p:cond delay="400"/>
                                      </p:stCondLst>
                                      <p:childTnLst>
                                        <p:set>
                                          <p:cBhvr>
                                            <p:cTn id="72" dur="1" fill="hold">
                                              <p:stCondLst>
                                                <p:cond delay="0"/>
                                              </p:stCondLst>
                                            </p:cTn>
                                            <p:tgtEl>
                                              <p:spTgt spid="24"/>
                                            </p:tgtEl>
                                            <p:attrNameLst>
                                              <p:attrName>style.visibility</p:attrName>
                                            </p:attrNameLst>
                                          </p:cBhvr>
                                          <p:to>
                                            <p:strVal val="visible"/>
                                          </p:to>
                                        </p:set>
                                        <p:animEffect transition="in" filter="wipe(left)">
                                          <p:cBhvr>
                                            <p:cTn id="73" dur="1600"/>
                                            <p:tgtEl>
                                              <p:spTgt spid="24"/>
                                            </p:tgtEl>
                                          </p:cBhvr>
                                        </p:animEffect>
                                      </p:childTnLst>
                                    </p:cTn>
                                  </p:par>
                                </p:childTnLst>
                              </p:cTn>
                            </p:par>
                            <p:par>
                              <p:cTn id="74" fill="hold">
                                <p:stCondLst>
                                  <p:cond delay="7750"/>
                                </p:stCondLst>
                                <p:childTnLst>
                                  <p:par>
                                    <p:cTn id="75" presetID="10" presetClass="exit" presetSubtype="0" fill="hold" nodeType="after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5"/>
                                            </p:tgtEl>
                                          </p:cBhvr>
                                        </p:animEffect>
                                        <p:set>
                                          <p:cBhvr>
                                            <p:cTn id="80" dur="1" fill="hold">
                                              <p:stCondLst>
                                                <p:cond delay="499"/>
                                              </p:stCondLst>
                                            </p:cTn>
                                            <p:tgtEl>
                                              <p:spTgt spid="35"/>
                                            </p:tgtEl>
                                            <p:attrNameLst>
                                              <p:attrName>style.visibility</p:attrName>
                                            </p:attrNameLst>
                                          </p:cBhvr>
                                          <p:to>
                                            <p:strVal val="hidden"/>
                                          </p:to>
                                        </p:set>
                                      </p:childTnLst>
                                    </p:cTn>
                                  </p:par>
                                </p:childTnLst>
                              </p:cTn>
                            </p:par>
                            <p:par>
                              <p:cTn id="81" fill="hold">
                                <p:stCondLst>
                                  <p:cond delay="8250"/>
                                </p:stCondLst>
                                <p:childTnLst>
                                  <p:par>
                                    <p:cTn id="82" presetID="22" presetClass="entr" presetSubtype="8" fill="hold" grpId="0" nodeType="after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ipe(left)">
                                          <p:cBhvr>
                                            <p:cTn id="84" dur="500"/>
                                            <p:tgtEl>
                                              <p:spTgt spid="5"/>
                                            </p:tgtEl>
                                          </p:cBhvr>
                                        </p:animEffect>
                                      </p:childTnLst>
                                    </p:cTn>
                                  </p:par>
                                </p:childTnLst>
                              </p:cTn>
                            </p:par>
                            <p:par>
                              <p:cTn id="85" fill="hold">
                                <p:stCondLst>
                                  <p:cond delay="8750"/>
                                </p:stCondLst>
                                <p:childTnLst>
                                  <p:par>
                                    <p:cTn id="86" presetID="22" presetClass="entr" presetSubtype="8" fill="hold" grpId="0" nodeType="after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wipe(left)">
                                          <p:cBhvr>
                                            <p:cTn id="8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9" repeatCount="indefinite" fill="remove" display="0">
                      <p:stCondLst>
                        <p:cond delay="indefinite"/>
                      </p:stCondLst>
                      <p:endCondLst>
                        <p:cond evt="onStopAudio" delay="0">
                          <p:tgtEl>
                            <p:sldTgt/>
                          </p:tgtEl>
                        </p:cond>
                      </p:endCondLst>
                    </p:cTn>
                    <p:tgtEl>
                      <p:spTgt spid="3"/>
                    </p:tgtEl>
                  </p:cMediaNode>
                </p:audio>
              </p:childTnLst>
            </p:cTn>
          </p:par>
        </p:tnLst>
        <p:bldLst>
          <p:bldP spid="13" grpId="0" animBg="1"/>
          <p:bldP spid="4" grpId="0" animBg="1"/>
          <p:bldP spid="19" grpId="0"/>
          <p:bldP spid="23" grpId="0" animBg="1"/>
          <p:bldP spid="24" grpId="0"/>
          <p:bldP spid="5" grpId="0"/>
          <p:bldP spid="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课题现状</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27" name="TextBox 26"/>
          <p:cNvSpPr txBox="1"/>
          <p:nvPr/>
        </p:nvSpPr>
        <p:spPr>
          <a:xfrm>
            <a:off x="2390916" y="267886"/>
            <a:ext cx="2217787" cy="338554"/>
          </a:xfrm>
          <a:prstGeom prst="rect">
            <a:avLst/>
          </a:prstGeom>
          <a:noFill/>
        </p:spPr>
        <p:txBody>
          <a:bodyPr wrap="none" rtlCol="0">
            <a:spAutoFit/>
          </a:bodyPr>
          <a:lstStyle/>
          <a:p>
            <a:r>
              <a:rPr lang="en-US" altLang="zh-CN" sz="1600" dirty="0">
                <a:solidFill>
                  <a:srgbClr val="0070C0"/>
                </a:solidFill>
                <a:latin typeface="微软雅黑" panose="020B0503020204020204" pitchFamily="34" charset="-122"/>
                <a:ea typeface="微软雅黑" panose="020B0503020204020204" pitchFamily="34" charset="-122"/>
              </a:rPr>
              <a:t>PRESENT SITUATION</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0609990" y="6382589"/>
            <a:ext cx="877163" cy="369332"/>
          </a:xfrm>
          <a:prstGeom prst="rect">
            <a:avLst/>
          </a:prstGeom>
          <a:noFill/>
        </p:spPr>
        <p:txBody>
          <a:bodyPr wrap="none" rtlCol="0">
            <a:spAutoFit/>
          </a:bodyPr>
          <a:lstStyle/>
          <a:p>
            <a:r>
              <a:rPr lang="zh-CN" altLang="en-US" dirty="0"/>
              <a:t>延时符</a:t>
            </a:r>
            <a:endParaRPr lang="zh-CN" altLang="en-US" dirty="0"/>
          </a:p>
        </p:txBody>
      </p:sp>
      <p:grpSp>
        <p:nvGrpSpPr>
          <p:cNvPr id="2" name="组合 1"/>
          <p:cNvGrpSpPr/>
          <p:nvPr/>
        </p:nvGrpSpPr>
        <p:grpSpPr>
          <a:xfrm>
            <a:off x="2938278" y="1429962"/>
            <a:ext cx="2987675" cy="2876926"/>
            <a:chOff x="2938278" y="1429962"/>
            <a:chExt cx="2987675" cy="2876926"/>
          </a:xfrm>
        </p:grpSpPr>
        <p:sp>
          <p:nvSpPr>
            <p:cNvPr id="5" name="Freeform 5"/>
            <p:cNvSpPr/>
            <p:nvPr/>
          </p:nvSpPr>
          <p:spPr bwMode="auto">
            <a:xfrm>
              <a:off x="2942097" y="2305770"/>
              <a:ext cx="971281" cy="1124038"/>
            </a:xfrm>
            <a:custGeom>
              <a:avLst/>
              <a:gdLst>
                <a:gd name="T0" fmla="*/ 0 w 763"/>
                <a:gd name="T1" fmla="*/ 221 h 883"/>
                <a:gd name="T2" fmla="*/ 381 w 763"/>
                <a:gd name="T3" fmla="*/ 0 h 883"/>
                <a:gd name="T4" fmla="*/ 763 w 763"/>
                <a:gd name="T5" fmla="*/ 221 h 883"/>
                <a:gd name="T6" fmla="*/ 763 w 763"/>
                <a:gd name="T7" fmla="*/ 662 h 883"/>
                <a:gd name="T8" fmla="*/ 381 w 763"/>
                <a:gd name="T9" fmla="*/ 883 h 883"/>
                <a:gd name="T10" fmla="*/ 0 w 763"/>
                <a:gd name="T11" fmla="*/ 662 h 883"/>
                <a:gd name="T12" fmla="*/ 0 w 763"/>
                <a:gd name="T13" fmla="*/ 221 h 883"/>
              </a:gdLst>
              <a:ahLst/>
              <a:cxnLst>
                <a:cxn ang="0">
                  <a:pos x="T0" y="T1"/>
                </a:cxn>
                <a:cxn ang="0">
                  <a:pos x="T2" y="T3"/>
                </a:cxn>
                <a:cxn ang="0">
                  <a:pos x="T4" y="T5"/>
                </a:cxn>
                <a:cxn ang="0">
                  <a:pos x="T6" y="T7"/>
                </a:cxn>
                <a:cxn ang="0">
                  <a:pos x="T8" y="T9"/>
                </a:cxn>
                <a:cxn ang="0">
                  <a:pos x="T10" y="T11"/>
                </a:cxn>
                <a:cxn ang="0">
                  <a:pos x="T12" y="T13"/>
                </a:cxn>
              </a:cxnLst>
              <a:rect l="0" t="0" r="r" b="b"/>
              <a:pathLst>
                <a:path w="763" h="883">
                  <a:moveTo>
                    <a:pt x="0" y="221"/>
                  </a:moveTo>
                  <a:lnTo>
                    <a:pt x="381" y="0"/>
                  </a:lnTo>
                  <a:lnTo>
                    <a:pt x="763" y="221"/>
                  </a:lnTo>
                  <a:lnTo>
                    <a:pt x="763" y="662"/>
                  </a:lnTo>
                  <a:lnTo>
                    <a:pt x="381" y="883"/>
                  </a:lnTo>
                  <a:lnTo>
                    <a:pt x="0" y="662"/>
                  </a:lnTo>
                  <a:lnTo>
                    <a:pt x="0" y="221"/>
                  </a:ln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3443650" y="1435054"/>
              <a:ext cx="973826" cy="1122765"/>
            </a:xfrm>
            <a:custGeom>
              <a:avLst/>
              <a:gdLst>
                <a:gd name="T0" fmla="*/ 0 w 765"/>
                <a:gd name="T1" fmla="*/ 220 h 882"/>
                <a:gd name="T2" fmla="*/ 383 w 765"/>
                <a:gd name="T3" fmla="*/ 0 h 882"/>
                <a:gd name="T4" fmla="*/ 765 w 765"/>
                <a:gd name="T5" fmla="*/ 220 h 882"/>
                <a:gd name="T6" fmla="*/ 765 w 765"/>
                <a:gd name="T7" fmla="*/ 661 h 882"/>
                <a:gd name="T8" fmla="*/ 383 w 765"/>
                <a:gd name="T9" fmla="*/ 882 h 882"/>
                <a:gd name="T10" fmla="*/ 0 w 765"/>
                <a:gd name="T11" fmla="*/ 661 h 882"/>
                <a:gd name="T12" fmla="*/ 0 w 765"/>
                <a:gd name="T13" fmla="*/ 220 h 882"/>
              </a:gdLst>
              <a:ahLst/>
              <a:cxnLst>
                <a:cxn ang="0">
                  <a:pos x="T0" y="T1"/>
                </a:cxn>
                <a:cxn ang="0">
                  <a:pos x="T2" y="T3"/>
                </a:cxn>
                <a:cxn ang="0">
                  <a:pos x="T4" y="T5"/>
                </a:cxn>
                <a:cxn ang="0">
                  <a:pos x="T6" y="T7"/>
                </a:cxn>
                <a:cxn ang="0">
                  <a:pos x="T8" y="T9"/>
                </a:cxn>
                <a:cxn ang="0">
                  <a:pos x="T10" y="T11"/>
                </a:cxn>
                <a:cxn ang="0">
                  <a:pos x="T12" y="T13"/>
                </a:cxn>
              </a:cxnLst>
              <a:rect l="0" t="0" r="r" b="b"/>
              <a:pathLst>
                <a:path w="765" h="882">
                  <a:moveTo>
                    <a:pt x="0" y="220"/>
                  </a:moveTo>
                  <a:lnTo>
                    <a:pt x="383" y="0"/>
                  </a:lnTo>
                  <a:lnTo>
                    <a:pt x="765" y="220"/>
                  </a:lnTo>
                  <a:lnTo>
                    <a:pt x="765" y="661"/>
                  </a:lnTo>
                  <a:lnTo>
                    <a:pt x="383" y="882"/>
                  </a:lnTo>
                  <a:lnTo>
                    <a:pt x="0" y="661"/>
                  </a:lnTo>
                  <a:lnTo>
                    <a:pt x="0" y="220"/>
                  </a:ln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4449301" y="1435054"/>
              <a:ext cx="973826" cy="1122765"/>
            </a:xfrm>
            <a:custGeom>
              <a:avLst/>
              <a:gdLst>
                <a:gd name="T0" fmla="*/ 0 w 765"/>
                <a:gd name="T1" fmla="*/ 220 h 882"/>
                <a:gd name="T2" fmla="*/ 382 w 765"/>
                <a:gd name="T3" fmla="*/ 0 h 882"/>
                <a:gd name="T4" fmla="*/ 765 w 765"/>
                <a:gd name="T5" fmla="*/ 220 h 882"/>
                <a:gd name="T6" fmla="*/ 765 w 765"/>
                <a:gd name="T7" fmla="*/ 661 h 882"/>
                <a:gd name="T8" fmla="*/ 382 w 765"/>
                <a:gd name="T9" fmla="*/ 882 h 882"/>
                <a:gd name="T10" fmla="*/ 0 w 765"/>
                <a:gd name="T11" fmla="*/ 661 h 882"/>
                <a:gd name="T12" fmla="*/ 0 w 765"/>
                <a:gd name="T13" fmla="*/ 220 h 882"/>
              </a:gdLst>
              <a:ahLst/>
              <a:cxnLst>
                <a:cxn ang="0">
                  <a:pos x="T0" y="T1"/>
                </a:cxn>
                <a:cxn ang="0">
                  <a:pos x="T2" y="T3"/>
                </a:cxn>
                <a:cxn ang="0">
                  <a:pos x="T4" y="T5"/>
                </a:cxn>
                <a:cxn ang="0">
                  <a:pos x="T6" y="T7"/>
                </a:cxn>
                <a:cxn ang="0">
                  <a:pos x="T8" y="T9"/>
                </a:cxn>
                <a:cxn ang="0">
                  <a:pos x="T10" y="T11"/>
                </a:cxn>
                <a:cxn ang="0">
                  <a:pos x="T12" y="T13"/>
                </a:cxn>
              </a:cxnLst>
              <a:rect l="0" t="0" r="r" b="b"/>
              <a:pathLst>
                <a:path w="765" h="882">
                  <a:moveTo>
                    <a:pt x="0" y="220"/>
                  </a:moveTo>
                  <a:lnTo>
                    <a:pt x="382" y="0"/>
                  </a:lnTo>
                  <a:lnTo>
                    <a:pt x="765" y="220"/>
                  </a:lnTo>
                  <a:lnTo>
                    <a:pt x="765" y="661"/>
                  </a:lnTo>
                  <a:lnTo>
                    <a:pt x="382" y="882"/>
                  </a:lnTo>
                  <a:lnTo>
                    <a:pt x="0" y="661"/>
                  </a:lnTo>
                  <a:lnTo>
                    <a:pt x="0" y="220"/>
                  </a:ln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4952127" y="2305770"/>
              <a:ext cx="972554" cy="1124038"/>
            </a:xfrm>
            <a:custGeom>
              <a:avLst/>
              <a:gdLst>
                <a:gd name="T0" fmla="*/ 0 w 764"/>
                <a:gd name="T1" fmla="*/ 221 h 883"/>
                <a:gd name="T2" fmla="*/ 383 w 764"/>
                <a:gd name="T3" fmla="*/ 0 h 883"/>
                <a:gd name="T4" fmla="*/ 764 w 764"/>
                <a:gd name="T5" fmla="*/ 221 h 883"/>
                <a:gd name="T6" fmla="*/ 764 w 764"/>
                <a:gd name="T7" fmla="*/ 662 h 883"/>
                <a:gd name="T8" fmla="*/ 383 w 764"/>
                <a:gd name="T9" fmla="*/ 883 h 883"/>
                <a:gd name="T10" fmla="*/ 0 w 764"/>
                <a:gd name="T11" fmla="*/ 662 h 883"/>
                <a:gd name="T12" fmla="*/ 0 w 764"/>
                <a:gd name="T13" fmla="*/ 221 h 883"/>
              </a:gdLst>
              <a:ahLst/>
              <a:cxnLst>
                <a:cxn ang="0">
                  <a:pos x="T0" y="T1"/>
                </a:cxn>
                <a:cxn ang="0">
                  <a:pos x="T2" y="T3"/>
                </a:cxn>
                <a:cxn ang="0">
                  <a:pos x="T4" y="T5"/>
                </a:cxn>
                <a:cxn ang="0">
                  <a:pos x="T6" y="T7"/>
                </a:cxn>
                <a:cxn ang="0">
                  <a:pos x="T8" y="T9"/>
                </a:cxn>
                <a:cxn ang="0">
                  <a:pos x="T10" y="T11"/>
                </a:cxn>
                <a:cxn ang="0">
                  <a:pos x="T12" y="T13"/>
                </a:cxn>
              </a:cxnLst>
              <a:rect l="0" t="0" r="r" b="b"/>
              <a:pathLst>
                <a:path w="764" h="883">
                  <a:moveTo>
                    <a:pt x="0" y="221"/>
                  </a:moveTo>
                  <a:lnTo>
                    <a:pt x="383" y="0"/>
                  </a:lnTo>
                  <a:lnTo>
                    <a:pt x="764" y="221"/>
                  </a:lnTo>
                  <a:lnTo>
                    <a:pt x="764" y="662"/>
                  </a:lnTo>
                  <a:lnTo>
                    <a:pt x="383" y="883"/>
                  </a:lnTo>
                  <a:lnTo>
                    <a:pt x="0" y="662"/>
                  </a:lnTo>
                  <a:lnTo>
                    <a:pt x="0" y="221"/>
                  </a:ln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4449301" y="3177758"/>
              <a:ext cx="973826" cy="1124038"/>
            </a:xfrm>
            <a:custGeom>
              <a:avLst/>
              <a:gdLst>
                <a:gd name="T0" fmla="*/ 0 w 765"/>
                <a:gd name="T1" fmla="*/ 220 h 883"/>
                <a:gd name="T2" fmla="*/ 382 w 765"/>
                <a:gd name="T3" fmla="*/ 0 h 883"/>
                <a:gd name="T4" fmla="*/ 765 w 765"/>
                <a:gd name="T5" fmla="*/ 220 h 883"/>
                <a:gd name="T6" fmla="*/ 765 w 765"/>
                <a:gd name="T7" fmla="*/ 662 h 883"/>
                <a:gd name="T8" fmla="*/ 382 w 765"/>
                <a:gd name="T9" fmla="*/ 883 h 883"/>
                <a:gd name="T10" fmla="*/ 0 w 765"/>
                <a:gd name="T11" fmla="*/ 662 h 883"/>
                <a:gd name="T12" fmla="*/ 0 w 765"/>
                <a:gd name="T13" fmla="*/ 220 h 883"/>
              </a:gdLst>
              <a:ahLst/>
              <a:cxnLst>
                <a:cxn ang="0">
                  <a:pos x="T0" y="T1"/>
                </a:cxn>
                <a:cxn ang="0">
                  <a:pos x="T2" y="T3"/>
                </a:cxn>
                <a:cxn ang="0">
                  <a:pos x="T4" y="T5"/>
                </a:cxn>
                <a:cxn ang="0">
                  <a:pos x="T6" y="T7"/>
                </a:cxn>
                <a:cxn ang="0">
                  <a:pos x="T8" y="T9"/>
                </a:cxn>
                <a:cxn ang="0">
                  <a:pos x="T10" y="T11"/>
                </a:cxn>
                <a:cxn ang="0">
                  <a:pos x="T12" y="T13"/>
                </a:cxn>
              </a:cxnLst>
              <a:rect l="0" t="0" r="r" b="b"/>
              <a:pathLst>
                <a:path w="765" h="883">
                  <a:moveTo>
                    <a:pt x="0" y="220"/>
                  </a:moveTo>
                  <a:lnTo>
                    <a:pt x="382" y="0"/>
                  </a:lnTo>
                  <a:lnTo>
                    <a:pt x="765" y="220"/>
                  </a:lnTo>
                  <a:lnTo>
                    <a:pt x="765" y="662"/>
                  </a:lnTo>
                  <a:lnTo>
                    <a:pt x="382" y="883"/>
                  </a:lnTo>
                  <a:lnTo>
                    <a:pt x="0" y="662"/>
                  </a:lnTo>
                  <a:lnTo>
                    <a:pt x="0" y="220"/>
                  </a:ln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10" name="Freeform 10"/>
            <p:cNvSpPr/>
            <p:nvPr/>
          </p:nvSpPr>
          <p:spPr bwMode="auto">
            <a:xfrm>
              <a:off x="3443650" y="3177758"/>
              <a:ext cx="973826" cy="1124038"/>
            </a:xfrm>
            <a:custGeom>
              <a:avLst/>
              <a:gdLst>
                <a:gd name="T0" fmla="*/ 0 w 765"/>
                <a:gd name="T1" fmla="*/ 220 h 883"/>
                <a:gd name="T2" fmla="*/ 383 w 765"/>
                <a:gd name="T3" fmla="*/ 0 h 883"/>
                <a:gd name="T4" fmla="*/ 765 w 765"/>
                <a:gd name="T5" fmla="*/ 220 h 883"/>
                <a:gd name="T6" fmla="*/ 765 w 765"/>
                <a:gd name="T7" fmla="*/ 662 h 883"/>
                <a:gd name="T8" fmla="*/ 383 w 765"/>
                <a:gd name="T9" fmla="*/ 883 h 883"/>
                <a:gd name="T10" fmla="*/ 0 w 765"/>
                <a:gd name="T11" fmla="*/ 662 h 883"/>
                <a:gd name="T12" fmla="*/ 0 w 765"/>
                <a:gd name="T13" fmla="*/ 220 h 883"/>
              </a:gdLst>
              <a:ahLst/>
              <a:cxnLst>
                <a:cxn ang="0">
                  <a:pos x="T0" y="T1"/>
                </a:cxn>
                <a:cxn ang="0">
                  <a:pos x="T2" y="T3"/>
                </a:cxn>
                <a:cxn ang="0">
                  <a:pos x="T4" y="T5"/>
                </a:cxn>
                <a:cxn ang="0">
                  <a:pos x="T6" y="T7"/>
                </a:cxn>
                <a:cxn ang="0">
                  <a:pos x="T8" y="T9"/>
                </a:cxn>
                <a:cxn ang="0">
                  <a:pos x="T10" y="T11"/>
                </a:cxn>
                <a:cxn ang="0">
                  <a:pos x="T12" y="T13"/>
                </a:cxn>
              </a:cxnLst>
              <a:rect l="0" t="0" r="r" b="b"/>
              <a:pathLst>
                <a:path w="765" h="883">
                  <a:moveTo>
                    <a:pt x="0" y="220"/>
                  </a:moveTo>
                  <a:lnTo>
                    <a:pt x="383" y="0"/>
                  </a:lnTo>
                  <a:lnTo>
                    <a:pt x="765" y="220"/>
                  </a:lnTo>
                  <a:lnTo>
                    <a:pt x="765" y="662"/>
                  </a:lnTo>
                  <a:lnTo>
                    <a:pt x="383" y="883"/>
                  </a:lnTo>
                  <a:lnTo>
                    <a:pt x="0" y="662"/>
                  </a:lnTo>
                  <a:lnTo>
                    <a:pt x="0" y="220"/>
                  </a:lnTo>
                  <a:close/>
                </a:path>
              </a:pathLst>
            </a:custGeom>
            <a:solidFill>
              <a:srgbClr val="2318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3443650" y="3177758"/>
              <a:ext cx="973826" cy="1124038"/>
            </a:xfrm>
            <a:custGeom>
              <a:avLst/>
              <a:gdLst>
                <a:gd name="T0" fmla="*/ 0 w 765"/>
                <a:gd name="T1" fmla="*/ 220 h 883"/>
                <a:gd name="T2" fmla="*/ 383 w 765"/>
                <a:gd name="T3" fmla="*/ 0 h 883"/>
                <a:gd name="T4" fmla="*/ 765 w 765"/>
                <a:gd name="T5" fmla="*/ 220 h 883"/>
                <a:gd name="T6" fmla="*/ 765 w 765"/>
                <a:gd name="T7" fmla="*/ 662 h 883"/>
                <a:gd name="T8" fmla="*/ 383 w 765"/>
                <a:gd name="T9" fmla="*/ 883 h 883"/>
                <a:gd name="T10" fmla="*/ 0 w 765"/>
                <a:gd name="T11" fmla="*/ 662 h 883"/>
                <a:gd name="T12" fmla="*/ 0 w 765"/>
                <a:gd name="T13" fmla="*/ 220 h 883"/>
              </a:gdLst>
              <a:ahLst/>
              <a:cxnLst>
                <a:cxn ang="0">
                  <a:pos x="T0" y="T1"/>
                </a:cxn>
                <a:cxn ang="0">
                  <a:pos x="T2" y="T3"/>
                </a:cxn>
                <a:cxn ang="0">
                  <a:pos x="T4" y="T5"/>
                </a:cxn>
                <a:cxn ang="0">
                  <a:pos x="T6" y="T7"/>
                </a:cxn>
                <a:cxn ang="0">
                  <a:pos x="T8" y="T9"/>
                </a:cxn>
                <a:cxn ang="0">
                  <a:pos x="T10" y="T11"/>
                </a:cxn>
                <a:cxn ang="0">
                  <a:pos x="T12" y="T13"/>
                </a:cxn>
              </a:cxnLst>
              <a:rect l="0" t="0" r="r" b="b"/>
              <a:pathLst>
                <a:path w="765" h="883">
                  <a:moveTo>
                    <a:pt x="0" y="220"/>
                  </a:moveTo>
                  <a:lnTo>
                    <a:pt x="383" y="0"/>
                  </a:lnTo>
                  <a:lnTo>
                    <a:pt x="765" y="220"/>
                  </a:lnTo>
                  <a:lnTo>
                    <a:pt x="765" y="662"/>
                  </a:lnTo>
                  <a:lnTo>
                    <a:pt x="383" y="883"/>
                  </a:lnTo>
                  <a:lnTo>
                    <a:pt x="0" y="662"/>
                  </a:lnTo>
                  <a:lnTo>
                    <a:pt x="0" y="220"/>
                  </a:lnTo>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12" name="Freeform 12"/>
            <p:cNvSpPr/>
            <p:nvPr/>
          </p:nvSpPr>
          <p:spPr bwMode="auto">
            <a:xfrm>
              <a:off x="2940824" y="2304496"/>
              <a:ext cx="757421" cy="1127857"/>
            </a:xfrm>
            <a:custGeom>
              <a:avLst/>
              <a:gdLst>
                <a:gd name="T0" fmla="*/ 465 w 465"/>
                <a:gd name="T1" fmla="*/ 95 h 691"/>
                <a:gd name="T2" fmla="*/ 299 w 465"/>
                <a:gd name="T3" fmla="*/ 0 h 691"/>
                <a:gd name="T4" fmla="*/ 0 w 465"/>
                <a:gd name="T5" fmla="*/ 173 h 691"/>
                <a:gd name="T6" fmla="*/ 0 w 465"/>
                <a:gd name="T7" fmla="*/ 518 h 691"/>
                <a:gd name="T8" fmla="*/ 299 w 465"/>
                <a:gd name="T9" fmla="*/ 691 h 691"/>
                <a:gd name="T10" fmla="*/ 465 w 465"/>
                <a:gd name="T11" fmla="*/ 595 h 691"/>
                <a:gd name="T12" fmla="*/ 400 w 465"/>
                <a:gd name="T13" fmla="*/ 345 h 691"/>
                <a:gd name="T14" fmla="*/ 465 w 465"/>
                <a:gd name="T15" fmla="*/ 95 h 6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691">
                  <a:moveTo>
                    <a:pt x="465" y="95"/>
                  </a:moveTo>
                  <a:cubicBezTo>
                    <a:pt x="299" y="0"/>
                    <a:pt x="299" y="0"/>
                    <a:pt x="299" y="0"/>
                  </a:cubicBezTo>
                  <a:cubicBezTo>
                    <a:pt x="0" y="173"/>
                    <a:pt x="0" y="173"/>
                    <a:pt x="0" y="173"/>
                  </a:cubicBezTo>
                  <a:cubicBezTo>
                    <a:pt x="0" y="518"/>
                    <a:pt x="0" y="518"/>
                    <a:pt x="0" y="518"/>
                  </a:cubicBezTo>
                  <a:cubicBezTo>
                    <a:pt x="299" y="691"/>
                    <a:pt x="299" y="691"/>
                    <a:pt x="299" y="691"/>
                  </a:cubicBezTo>
                  <a:cubicBezTo>
                    <a:pt x="465" y="595"/>
                    <a:pt x="465" y="595"/>
                    <a:pt x="465" y="595"/>
                  </a:cubicBezTo>
                  <a:cubicBezTo>
                    <a:pt x="424" y="521"/>
                    <a:pt x="400" y="436"/>
                    <a:pt x="400" y="345"/>
                  </a:cubicBezTo>
                  <a:cubicBezTo>
                    <a:pt x="400" y="255"/>
                    <a:pt x="424" y="169"/>
                    <a:pt x="465" y="95"/>
                  </a:cubicBezTo>
                  <a:close/>
                </a:path>
              </a:pathLst>
            </a:custGeom>
            <a:solidFill>
              <a:srgbClr val="FF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a:spLocks noEditPoints="1"/>
            </p:cNvSpPr>
            <p:nvPr/>
          </p:nvSpPr>
          <p:spPr bwMode="auto">
            <a:xfrm>
              <a:off x="2938278" y="2300678"/>
              <a:ext cx="763786" cy="1132949"/>
            </a:xfrm>
            <a:custGeom>
              <a:avLst/>
              <a:gdLst>
                <a:gd name="T0" fmla="*/ 300 w 468"/>
                <a:gd name="T1" fmla="*/ 694 h 694"/>
                <a:gd name="T2" fmla="*/ 299 w 468"/>
                <a:gd name="T3" fmla="*/ 694 h 694"/>
                <a:gd name="T4" fmla="*/ 0 w 468"/>
                <a:gd name="T5" fmla="*/ 521 h 694"/>
                <a:gd name="T6" fmla="*/ 0 w 468"/>
                <a:gd name="T7" fmla="*/ 174 h 694"/>
                <a:gd name="T8" fmla="*/ 300 w 468"/>
                <a:gd name="T9" fmla="*/ 0 h 694"/>
                <a:gd name="T10" fmla="*/ 468 w 468"/>
                <a:gd name="T11" fmla="*/ 97 h 694"/>
                <a:gd name="T12" fmla="*/ 467 w 468"/>
                <a:gd name="T13" fmla="*/ 98 h 694"/>
                <a:gd name="T14" fmla="*/ 403 w 468"/>
                <a:gd name="T15" fmla="*/ 347 h 694"/>
                <a:gd name="T16" fmla="*/ 467 w 468"/>
                <a:gd name="T17" fmla="*/ 596 h 694"/>
                <a:gd name="T18" fmla="*/ 468 w 468"/>
                <a:gd name="T19" fmla="*/ 598 h 694"/>
                <a:gd name="T20" fmla="*/ 300 w 468"/>
                <a:gd name="T21" fmla="*/ 694 h 694"/>
                <a:gd name="T22" fmla="*/ 3 w 468"/>
                <a:gd name="T23" fmla="*/ 519 h 694"/>
                <a:gd name="T24" fmla="*/ 300 w 468"/>
                <a:gd name="T25" fmla="*/ 691 h 694"/>
                <a:gd name="T26" fmla="*/ 464 w 468"/>
                <a:gd name="T27" fmla="*/ 596 h 694"/>
                <a:gd name="T28" fmla="*/ 400 w 468"/>
                <a:gd name="T29" fmla="*/ 347 h 694"/>
                <a:gd name="T30" fmla="*/ 464 w 468"/>
                <a:gd name="T31" fmla="*/ 98 h 694"/>
                <a:gd name="T32" fmla="*/ 300 w 468"/>
                <a:gd name="T33" fmla="*/ 4 h 694"/>
                <a:gd name="T34" fmla="*/ 3 w 468"/>
                <a:gd name="T35" fmla="*/ 175 h 694"/>
                <a:gd name="T36" fmla="*/ 3 w 468"/>
                <a:gd name="T37" fmla="*/ 519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8" h="694">
                  <a:moveTo>
                    <a:pt x="300" y="694"/>
                  </a:moveTo>
                  <a:cubicBezTo>
                    <a:pt x="299" y="694"/>
                    <a:pt x="299" y="694"/>
                    <a:pt x="299" y="694"/>
                  </a:cubicBezTo>
                  <a:cubicBezTo>
                    <a:pt x="0" y="521"/>
                    <a:pt x="0" y="521"/>
                    <a:pt x="0" y="521"/>
                  </a:cubicBezTo>
                  <a:cubicBezTo>
                    <a:pt x="0" y="174"/>
                    <a:pt x="0" y="174"/>
                    <a:pt x="0" y="174"/>
                  </a:cubicBezTo>
                  <a:cubicBezTo>
                    <a:pt x="300" y="0"/>
                    <a:pt x="300" y="0"/>
                    <a:pt x="300" y="0"/>
                  </a:cubicBezTo>
                  <a:cubicBezTo>
                    <a:pt x="468" y="97"/>
                    <a:pt x="468" y="97"/>
                    <a:pt x="468" y="97"/>
                  </a:cubicBezTo>
                  <a:cubicBezTo>
                    <a:pt x="467" y="98"/>
                    <a:pt x="467" y="98"/>
                    <a:pt x="467" y="98"/>
                  </a:cubicBezTo>
                  <a:cubicBezTo>
                    <a:pt x="425" y="174"/>
                    <a:pt x="403" y="260"/>
                    <a:pt x="403" y="347"/>
                  </a:cubicBezTo>
                  <a:cubicBezTo>
                    <a:pt x="403" y="434"/>
                    <a:pt x="425" y="520"/>
                    <a:pt x="467" y="596"/>
                  </a:cubicBezTo>
                  <a:cubicBezTo>
                    <a:pt x="468" y="598"/>
                    <a:pt x="468" y="598"/>
                    <a:pt x="468" y="598"/>
                  </a:cubicBezTo>
                  <a:lnTo>
                    <a:pt x="300" y="694"/>
                  </a:lnTo>
                  <a:close/>
                  <a:moveTo>
                    <a:pt x="3" y="519"/>
                  </a:moveTo>
                  <a:cubicBezTo>
                    <a:pt x="300" y="691"/>
                    <a:pt x="300" y="691"/>
                    <a:pt x="300" y="691"/>
                  </a:cubicBezTo>
                  <a:cubicBezTo>
                    <a:pt x="464" y="596"/>
                    <a:pt x="464" y="596"/>
                    <a:pt x="464" y="596"/>
                  </a:cubicBezTo>
                  <a:cubicBezTo>
                    <a:pt x="422" y="521"/>
                    <a:pt x="400" y="434"/>
                    <a:pt x="400" y="347"/>
                  </a:cubicBezTo>
                  <a:cubicBezTo>
                    <a:pt x="400" y="260"/>
                    <a:pt x="422" y="174"/>
                    <a:pt x="464" y="98"/>
                  </a:cubicBezTo>
                  <a:cubicBezTo>
                    <a:pt x="300" y="4"/>
                    <a:pt x="300" y="4"/>
                    <a:pt x="300" y="4"/>
                  </a:cubicBezTo>
                  <a:cubicBezTo>
                    <a:pt x="3" y="175"/>
                    <a:pt x="3" y="175"/>
                    <a:pt x="3" y="175"/>
                  </a:cubicBezTo>
                  <a:lnTo>
                    <a:pt x="3" y="5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3442377" y="1433781"/>
              <a:ext cx="976372" cy="999286"/>
            </a:xfrm>
            <a:custGeom>
              <a:avLst/>
              <a:gdLst>
                <a:gd name="T0" fmla="*/ 599 w 599"/>
                <a:gd name="T1" fmla="*/ 364 h 613"/>
                <a:gd name="T2" fmla="*/ 599 w 599"/>
                <a:gd name="T3" fmla="*/ 172 h 613"/>
                <a:gd name="T4" fmla="*/ 300 w 599"/>
                <a:gd name="T5" fmla="*/ 0 h 613"/>
                <a:gd name="T6" fmla="*/ 0 w 599"/>
                <a:gd name="T7" fmla="*/ 172 h 613"/>
                <a:gd name="T8" fmla="*/ 0 w 599"/>
                <a:gd name="T9" fmla="*/ 518 h 613"/>
                <a:gd name="T10" fmla="*/ 166 w 599"/>
                <a:gd name="T11" fmla="*/ 613 h 613"/>
                <a:gd name="T12" fmla="*/ 599 w 599"/>
                <a:gd name="T13" fmla="*/ 364 h 613"/>
              </a:gdLst>
              <a:ahLst/>
              <a:cxnLst>
                <a:cxn ang="0">
                  <a:pos x="T0" y="T1"/>
                </a:cxn>
                <a:cxn ang="0">
                  <a:pos x="T2" y="T3"/>
                </a:cxn>
                <a:cxn ang="0">
                  <a:pos x="T4" y="T5"/>
                </a:cxn>
                <a:cxn ang="0">
                  <a:pos x="T6" y="T7"/>
                </a:cxn>
                <a:cxn ang="0">
                  <a:pos x="T8" y="T9"/>
                </a:cxn>
                <a:cxn ang="0">
                  <a:pos x="T10" y="T11"/>
                </a:cxn>
                <a:cxn ang="0">
                  <a:pos x="T12" y="T13"/>
                </a:cxn>
              </a:cxnLst>
              <a:rect l="0" t="0" r="r" b="b"/>
              <a:pathLst>
                <a:path w="599" h="613">
                  <a:moveTo>
                    <a:pt x="599" y="364"/>
                  </a:moveTo>
                  <a:cubicBezTo>
                    <a:pt x="599" y="172"/>
                    <a:pt x="599" y="172"/>
                    <a:pt x="599" y="172"/>
                  </a:cubicBezTo>
                  <a:cubicBezTo>
                    <a:pt x="300" y="0"/>
                    <a:pt x="300" y="0"/>
                    <a:pt x="300" y="0"/>
                  </a:cubicBezTo>
                  <a:cubicBezTo>
                    <a:pt x="0" y="172"/>
                    <a:pt x="0" y="172"/>
                    <a:pt x="0" y="172"/>
                  </a:cubicBezTo>
                  <a:cubicBezTo>
                    <a:pt x="0" y="518"/>
                    <a:pt x="0" y="518"/>
                    <a:pt x="0" y="518"/>
                  </a:cubicBezTo>
                  <a:cubicBezTo>
                    <a:pt x="166" y="613"/>
                    <a:pt x="166" y="613"/>
                    <a:pt x="166" y="613"/>
                  </a:cubicBezTo>
                  <a:cubicBezTo>
                    <a:pt x="255" y="466"/>
                    <a:pt x="415" y="367"/>
                    <a:pt x="599" y="364"/>
                  </a:cubicBezTo>
                  <a:close/>
                </a:path>
              </a:pathLst>
            </a:custGeom>
            <a:solidFill>
              <a:srgbClr val="FF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a:spLocks noEditPoints="1"/>
            </p:cNvSpPr>
            <p:nvPr/>
          </p:nvSpPr>
          <p:spPr bwMode="auto">
            <a:xfrm>
              <a:off x="3441104" y="1429962"/>
              <a:ext cx="978918" cy="1008197"/>
            </a:xfrm>
            <a:custGeom>
              <a:avLst/>
              <a:gdLst>
                <a:gd name="T0" fmla="*/ 168 w 601"/>
                <a:gd name="T1" fmla="*/ 618 h 618"/>
                <a:gd name="T2" fmla="*/ 0 w 601"/>
                <a:gd name="T3" fmla="*/ 521 h 618"/>
                <a:gd name="T4" fmla="*/ 0 w 601"/>
                <a:gd name="T5" fmla="*/ 174 h 618"/>
                <a:gd name="T6" fmla="*/ 301 w 601"/>
                <a:gd name="T7" fmla="*/ 0 h 618"/>
                <a:gd name="T8" fmla="*/ 601 w 601"/>
                <a:gd name="T9" fmla="*/ 174 h 618"/>
                <a:gd name="T10" fmla="*/ 601 w 601"/>
                <a:gd name="T11" fmla="*/ 367 h 618"/>
                <a:gd name="T12" fmla="*/ 600 w 601"/>
                <a:gd name="T13" fmla="*/ 367 h 618"/>
                <a:gd name="T14" fmla="*/ 349 w 601"/>
                <a:gd name="T15" fmla="*/ 438 h 618"/>
                <a:gd name="T16" fmla="*/ 168 w 601"/>
                <a:gd name="T17" fmla="*/ 616 h 618"/>
                <a:gd name="T18" fmla="*/ 168 w 601"/>
                <a:gd name="T19" fmla="*/ 618 h 618"/>
                <a:gd name="T20" fmla="*/ 3 w 601"/>
                <a:gd name="T21" fmla="*/ 519 h 618"/>
                <a:gd name="T22" fmla="*/ 167 w 601"/>
                <a:gd name="T23" fmla="*/ 613 h 618"/>
                <a:gd name="T24" fmla="*/ 347 w 601"/>
                <a:gd name="T25" fmla="*/ 435 h 618"/>
                <a:gd name="T26" fmla="*/ 598 w 601"/>
                <a:gd name="T27" fmla="*/ 364 h 618"/>
                <a:gd name="T28" fmla="*/ 598 w 601"/>
                <a:gd name="T29" fmla="*/ 175 h 618"/>
                <a:gd name="T30" fmla="*/ 301 w 601"/>
                <a:gd name="T31" fmla="*/ 3 h 618"/>
                <a:gd name="T32" fmla="*/ 3 w 601"/>
                <a:gd name="T33" fmla="*/ 175 h 618"/>
                <a:gd name="T34" fmla="*/ 3 w 601"/>
                <a:gd name="T35" fmla="*/ 519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1" h="618">
                  <a:moveTo>
                    <a:pt x="168" y="618"/>
                  </a:moveTo>
                  <a:cubicBezTo>
                    <a:pt x="0" y="521"/>
                    <a:pt x="0" y="521"/>
                    <a:pt x="0" y="521"/>
                  </a:cubicBezTo>
                  <a:cubicBezTo>
                    <a:pt x="0" y="174"/>
                    <a:pt x="0" y="174"/>
                    <a:pt x="0" y="174"/>
                  </a:cubicBezTo>
                  <a:cubicBezTo>
                    <a:pt x="301" y="0"/>
                    <a:pt x="301" y="0"/>
                    <a:pt x="301" y="0"/>
                  </a:cubicBezTo>
                  <a:cubicBezTo>
                    <a:pt x="601" y="174"/>
                    <a:pt x="601" y="174"/>
                    <a:pt x="601" y="174"/>
                  </a:cubicBezTo>
                  <a:cubicBezTo>
                    <a:pt x="601" y="367"/>
                    <a:pt x="601" y="367"/>
                    <a:pt x="601" y="367"/>
                  </a:cubicBezTo>
                  <a:cubicBezTo>
                    <a:pt x="600" y="367"/>
                    <a:pt x="600" y="367"/>
                    <a:pt x="600" y="367"/>
                  </a:cubicBezTo>
                  <a:cubicBezTo>
                    <a:pt x="511" y="369"/>
                    <a:pt x="424" y="393"/>
                    <a:pt x="349" y="438"/>
                  </a:cubicBezTo>
                  <a:cubicBezTo>
                    <a:pt x="275" y="481"/>
                    <a:pt x="213" y="543"/>
                    <a:pt x="168" y="616"/>
                  </a:cubicBezTo>
                  <a:lnTo>
                    <a:pt x="168" y="618"/>
                  </a:lnTo>
                  <a:close/>
                  <a:moveTo>
                    <a:pt x="3" y="519"/>
                  </a:moveTo>
                  <a:cubicBezTo>
                    <a:pt x="167" y="613"/>
                    <a:pt x="167" y="613"/>
                    <a:pt x="167" y="613"/>
                  </a:cubicBezTo>
                  <a:cubicBezTo>
                    <a:pt x="211" y="540"/>
                    <a:pt x="273" y="479"/>
                    <a:pt x="347" y="435"/>
                  </a:cubicBezTo>
                  <a:cubicBezTo>
                    <a:pt x="423" y="391"/>
                    <a:pt x="510" y="366"/>
                    <a:pt x="598" y="364"/>
                  </a:cubicBezTo>
                  <a:cubicBezTo>
                    <a:pt x="598" y="175"/>
                    <a:pt x="598" y="175"/>
                    <a:pt x="598" y="175"/>
                  </a:cubicBezTo>
                  <a:cubicBezTo>
                    <a:pt x="301" y="3"/>
                    <a:pt x="301" y="3"/>
                    <a:pt x="301" y="3"/>
                  </a:cubicBezTo>
                  <a:cubicBezTo>
                    <a:pt x="3" y="175"/>
                    <a:pt x="3" y="175"/>
                    <a:pt x="3" y="175"/>
                  </a:cubicBezTo>
                  <a:lnTo>
                    <a:pt x="3" y="5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4448028" y="1433781"/>
              <a:ext cx="975100" cy="999286"/>
            </a:xfrm>
            <a:custGeom>
              <a:avLst/>
              <a:gdLst>
                <a:gd name="T0" fmla="*/ 433 w 598"/>
                <a:gd name="T1" fmla="*/ 613 h 613"/>
                <a:gd name="T2" fmla="*/ 598 w 598"/>
                <a:gd name="T3" fmla="*/ 518 h 613"/>
                <a:gd name="T4" fmla="*/ 598 w 598"/>
                <a:gd name="T5" fmla="*/ 172 h 613"/>
                <a:gd name="T6" fmla="*/ 299 w 598"/>
                <a:gd name="T7" fmla="*/ 0 h 613"/>
                <a:gd name="T8" fmla="*/ 0 w 598"/>
                <a:gd name="T9" fmla="*/ 172 h 613"/>
                <a:gd name="T10" fmla="*/ 0 w 598"/>
                <a:gd name="T11" fmla="*/ 364 h 613"/>
                <a:gd name="T12" fmla="*/ 433 w 598"/>
                <a:gd name="T13" fmla="*/ 613 h 613"/>
              </a:gdLst>
              <a:ahLst/>
              <a:cxnLst>
                <a:cxn ang="0">
                  <a:pos x="T0" y="T1"/>
                </a:cxn>
                <a:cxn ang="0">
                  <a:pos x="T2" y="T3"/>
                </a:cxn>
                <a:cxn ang="0">
                  <a:pos x="T4" y="T5"/>
                </a:cxn>
                <a:cxn ang="0">
                  <a:pos x="T6" y="T7"/>
                </a:cxn>
                <a:cxn ang="0">
                  <a:pos x="T8" y="T9"/>
                </a:cxn>
                <a:cxn ang="0">
                  <a:pos x="T10" y="T11"/>
                </a:cxn>
                <a:cxn ang="0">
                  <a:pos x="T12" y="T13"/>
                </a:cxn>
              </a:cxnLst>
              <a:rect l="0" t="0" r="r" b="b"/>
              <a:pathLst>
                <a:path w="598" h="613">
                  <a:moveTo>
                    <a:pt x="433" y="613"/>
                  </a:moveTo>
                  <a:cubicBezTo>
                    <a:pt x="598" y="518"/>
                    <a:pt x="598" y="518"/>
                    <a:pt x="598" y="518"/>
                  </a:cubicBezTo>
                  <a:cubicBezTo>
                    <a:pt x="598" y="172"/>
                    <a:pt x="598" y="172"/>
                    <a:pt x="598" y="172"/>
                  </a:cubicBezTo>
                  <a:cubicBezTo>
                    <a:pt x="299" y="0"/>
                    <a:pt x="299" y="0"/>
                    <a:pt x="299" y="0"/>
                  </a:cubicBezTo>
                  <a:cubicBezTo>
                    <a:pt x="0" y="172"/>
                    <a:pt x="0" y="172"/>
                    <a:pt x="0" y="172"/>
                  </a:cubicBezTo>
                  <a:cubicBezTo>
                    <a:pt x="0" y="364"/>
                    <a:pt x="0" y="364"/>
                    <a:pt x="0" y="364"/>
                  </a:cubicBezTo>
                  <a:cubicBezTo>
                    <a:pt x="184" y="367"/>
                    <a:pt x="344" y="466"/>
                    <a:pt x="433" y="613"/>
                  </a:cubicBezTo>
                  <a:close/>
                </a:path>
              </a:pathLst>
            </a:custGeom>
            <a:solidFill>
              <a:srgbClr val="FF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a:spLocks noEditPoints="1"/>
            </p:cNvSpPr>
            <p:nvPr/>
          </p:nvSpPr>
          <p:spPr bwMode="auto">
            <a:xfrm>
              <a:off x="4446755" y="1429962"/>
              <a:ext cx="978918" cy="1008197"/>
            </a:xfrm>
            <a:custGeom>
              <a:avLst/>
              <a:gdLst>
                <a:gd name="T0" fmla="*/ 433 w 601"/>
                <a:gd name="T1" fmla="*/ 618 h 618"/>
                <a:gd name="T2" fmla="*/ 432 w 601"/>
                <a:gd name="T3" fmla="*/ 616 h 618"/>
                <a:gd name="T4" fmla="*/ 252 w 601"/>
                <a:gd name="T5" fmla="*/ 438 h 618"/>
                <a:gd name="T6" fmla="*/ 1 w 601"/>
                <a:gd name="T7" fmla="*/ 367 h 618"/>
                <a:gd name="T8" fmla="*/ 0 w 601"/>
                <a:gd name="T9" fmla="*/ 367 h 618"/>
                <a:gd name="T10" fmla="*/ 0 w 601"/>
                <a:gd name="T11" fmla="*/ 174 h 618"/>
                <a:gd name="T12" fmla="*/ 300 w 601"/>
                <a:gd name="T13" fmla="*/ 0 h 618"/>
                <a:gd name="T14" fmla="*/ 601 w 601"/>
                <a:gd name="T15" fmla="*/ 174 h 618"/>
                <a:gd name="T16" fmla="*/ 601 w 601"/>
                <a:gd name="T17" fmla="*/ 521 h 618"/>
                <a:gd name="T18" fmla="*/ 433 w 601"/>
                <a:gd name="T19" fmla="*/ 618 h 618"/>
                <a:gd name="T20" fmla="*/ 3 w 601"/>
                <a:gd name="T21" fmla="*/ 364 h 618"/>
                <a:gd name="T22" fmla="*/ 254 w 601"/>
                <a:gd name="T23" fmla="*/ 435 h 618"/>
                <a:gd name="T24" fmla="*/ 434 w 601"/>
                <a:gd name="T25" fmla="*/ 613 h 618"/>
                <a:gd name="T26" fmla="*/ 598 w 601"/>
                <a:gd name="T27" fmla="*/ 519 h 618"/>
                <a:gd name="T28" fmla="*/ 598 w 601"/>
                <a:gd name="T29" fmla="*/ 175 h 618"/>
                <a:gd name="T30" fmla="*/ 300 w 601"/>
                <a:gd name="T31" fmla="*/ 3 h 618"/>
                <a:gd name="T32" fmla="*/ 3 w 601"/>
                <a:gd name="T33" fmla="*/ 175 h 618"/>
                <a:gd name="T34" fmla="*/ 3 w 601"/>
                <a:gd name="T35" fmla="*/ 36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1" h="618">
                  <a:moveTo>
                    <a:pt x="433" y="618"/>
                  </a:moveTo>
                  <a:cubicBezTo>
                    <a:pt x="432" y="616"/>
                    <a:pt x="432" y="616"/>
                    <a:pt x="432" y="616"/>
                  </a:cubicBezTo>
                  <a:cubicBezTo>
                    <a:pt x="388" y="543"/>
                    <a:pt x="326" y="481"/>
                    <a:pt x="252" y="438"/>
                  </a:cubicBezTo>
                  <a:cubicBezTo>
                    <a:pt x="176" y="393"/>
                    <a:pt x="90" y="369"/>
                    <a:pt x="1" y="367"/>
                  </a:cubicBezTo>
                  <a:cubicBezTo>
                    <a:pt x="0" y="367"/>
                    <a:pt x="0" y="367"/>
                    <a:pt x="0" y="367"/>
                  </a:cubicBezTo>
                  <a:cubicBezTo>
                    <a:pt x="0" y="174"/>
                    <a:pt x="0" y="174"/>
                    <a:pt x="0" y="174"/>
                  </a:cubicBezTo>
                  <a:cubicBezTo>
                    <a:pt x="300" y="0"/>
                    <a:pt x="300" y="0"/>
                    <a:pt x="300" y="0"/>
                  </a:cubicBezTo>
                  <a:cubicBezTo>
                    <a:pt x="601" y="174"/>
                    <a:pt x="601" y="174"/>
                    <a:pt x="601" y="174"/>
                  </a:cubicBezTo>
                  <a:cubicBezTo>
                    <a:pt x="601" y="521"/>
                    <a:pt x="601" y="521"/>
                    <a:pt x="601" y="521"/>
                  </a:cubicBezTo>
                  <a:lnTo>
                    <a:pt x="433" y="618"/>
                  </a:lnTo>
                  <a:close/>
                  <a:moveTo>
                    <a:pt x="3" y="364"/>
                  </a:moveTo>
                  <a:cubicBezTo>
                    <a:pt x="91" y="366"/>
                    <a:pt x="178" y="391"/>
                    <a:pt x="254" y="435"/>
                  </a:cubicBezTo>
                  <a:cubicBezTo>
                    <a:pt x="328" y="479"/>
                    <a:pt x="390" y="540"/>
                    <a:pt x="434" y="613"/>
                  </a:cubicBezTo>
                  <a:cubicBezTo>
                    <a:pt x="598" y="519"/>
                    <a:pt x="598" y="519"/>
                    <a:pt x="598" y="519"/>
                  </a:cubicBezTo>
                  <a:cubicBezTo>
                    <a:pt x="598" y="175"/>
                    <a:pt x="598" y="175"/>
                    <a:pt x="598" y="175"/>
                  </a:cubicBezTo>
                  <a:cubicBezTo>
                    <a:pt x="300" y="3"/>
                    <a:pt x="300" y="3"/>
                    <a:pt x="300" y="3"/>
                  </a:cubicBezTo>
                  <a:cubicBezTo>
                    <a:pt x="3" y="175"/>
                    <a:pt x="3" y="175"/>
                    <a:pt x="3" y="175"/>
                  </a:cubicBezTo>
                  <a:lnTo>
                    <a:pt x="3" y="3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5168532" y="2304496"/>
              <a:ext cx="757421" cy="1127857"/>
            </a:xfrm>
            <a:custGeom>
              <a:avLst/>
              <a:gdLst>
                <a:gd name="T0" fmla="*/ 166 w 465"/>
                <a:gd name="T1" fmla="*/ 0 h 691"/>
                <a:gd name="T2" fmla="*/ 0 w 465"/>
                <a:gd name="T3" fmla="*/ 95 h 691"/>
                <a:gd name="T4" fmla="*/ 64 w 465"/>
                <a:gd name="T5" fmla="*/ 345 h 691"/>
                <a:gd name="T6" fmla="*/ 0 w 465"/>
                <a:gd name="T7" fmla="*/ 595 h 691"/>
                <a:gd name="T8" fmla="*/ 166 w 465"/>
                <a:gd name="T9" fmla="*/ 691 h 691"/>
                <a:gd name="T10" fmla="*/ 465 w 465"/>
                <a:gd name="T11" fmla="*/ 518 h 691"/>
                <a:gd name="T12" fmla="*/ 465 w 465"/>
                <a:gd name="T13" fmla="*/ 173 h 691"/>
                <a:gd name="T14" fmla="*/ 166 w 465"/>
                <a:gd name="T15" fmla="*/ 0 h 6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691">
                  <a:moveTo>
                    <a:pt x="166" y="0"/>
                  </a:moveTo>
                  <a:cubicBezTo>
                    <a:pt x="0" y="95"/>
                    <a:pt x="0" y="95"/>
                    <a:pt x="0" y="95"/>
                  </a:cubicBezTo>
                  <a:cubicBezTo>
                    <a:pt x="41" y="169"/>
                    <a:pt x="64" y="255"/>
                    <a:pt x="64" y="345"/>
                  </a:cubicBezTo>
                  <a:cubicBezTo>
                    <a:pt x="64" y="436"/>
                    <a:pt x="41" y="521"/>
                    <a:pt x="0" y="595"/>
                  </a:cubicBezTo>
                  <a:cubicBezTo>
                    <a:pt x="166" y="691"/>
                    <a:pt x="166" y="691"/>
                    <a:pt x="166" y="691"/>
                  </a:cubicBezTo>
                  <a:cubicBezTo>
                    <a:pt x="465" y="518"/>
                    <a:pt x="465" y="518"/>
                    <a:pt x="465" y="518"/>
                  </a:cubicBezTo>
                  <a:cubicBezTo>
                    <a:pt x="465" y="173"/>
                    <a:pt x="465" y="173"/>
                    <a:pt x="465" y="173"/>
                  </a:cubicBezTo>
                  <a:lnTo>
                    <a:pt x="166" y="0"/>
                  </a:lnTo>
                  <a:close/>
                </a:path>
              </a:pathLst>
            </a:custGeom>
            <a:solidFill>
              <a:srgbClr val="FF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p:nvPr/>
          </p:nvSpPr>
          <p:spPr bwMode="auto">
            <a:xfrm>
              <a:off x="4448028" y="3301237"/>
              <a:ext cx="975100" cy="1001832"/>
            </a:xfrm>
            <a:custGeom>
              <a:avLst/>
              <a:gdLst>
                <a:gd name="T0" fmla="*/ 0 w 598"/>
                <a:gd name="T1" fmla="*/ 250 h 614"/>
                <a:gd name="T2" fmla="*/ 0 w 598"/>
                <a:gd name="T3" fmla="*/ 441 h 614"/>
                <a:gd name="T4" fmla="*/ 299 w 598"/>
                <a:gd name="T5" fmla="*/ 614 h 614"/>
                <a:gd name="T6" fmla="*/ 598 w 598"/>
                <a:gd name="T7" fmla="*/ 441 h 614"/>
                <a:gd name="T8" fmla="*/ 598 w 598"/>
                <a:gd name="T9" fmla="*/ 96 h 614"/>
                <a:gd name="T10" fmla="*/ 433 w 598"/>
                <a:gd name="T11" fmla="*/ 0 h 614"/>
                <a:gd name="T12" fmla="*/ 0 w 598"/>
                <a:gd name="T13" fmla="*/ 250 h 614"/>
              </a:gdLst>
              <a:ahLst/>
              <a:cxnLst>
                <a:cxn ang="0">
                  <a:pos x="T0" y="T1"/>
                </a:cxn>
                <a:cxn ang="0">
                  <a:pos x="T2" y="T3"/>
                </a:cxn>
                <a:cxn ang="0">
                  <a:pos x="T4" y="T5"/>
                </a:cxn>
                <a:cxn ang="0">
                  <a:pos x="T6" y="T7"/>
                </a:cxn>
                <a:cxn ang="0">
                  <a:pos x="T8" y="T9"/>
                </a:cxn>
                <a:cxn ang="0">
                  <a:pos x="T10" y="T11"/>
                </a:cxn>
                <a:cxn ang="0">
                  <a:pos x="T12" y="T13"/>
                </a:cxn>
              </a:cxnLst>
              <a:rect l="0" t="0" r="r" b="b"/>
              <a:pathLst>
                <a:path w="598" h="614">
                  <a:moveTo>
                    <a:pt x="0" y="250"/>
                  </a:moveTo>
                  <a:cubicBezTo>
                    <a:pt x="0" y="441"/>
                    <a:pt x="0" y="441"/>
                    <a:pt x="0" y="441"/>
                  </a:cubicBezTo>
                  <a:cubicBezTo>
                    <a:pt x="299" y="614"/>
                    <a:pt x="299" y="614"/>
                    <a:pt x="299" y="614"/>
                  </a:cubicBezTo>
                  <a:cubicBezTo>
                    <a:pt x="598" y="441"/>
                    <a:pt x="598" y="441"/>
                    <a:pt x="598" y="441"/>
                  </a:cubicBezTo>
                  <a:cubicBezTo>
                    <a:pt x="598" y="96"/>
                    <a:pt x="598" y="96"/>
                    <a:pt x="598" y="96"/>
                  </a:cubicBezTo>
                  <a:cubicBezTo>
                    <a:pt x="433" y="0"/>
                    <a:pt x="433" y="0"/>
                    <a:pt x="433" y="0"/>
                  </a:cubicBezTo>
                  <a:cubicBezTo>
                    <a:pt x="344" y="147"/>
                    <a:pt x="184" y="246"/>
                    <a:pt x="0" y="250"/>
                  </a:cubicBezTo>
                  <a:close/>
                </a:path>
              </a:pathLst>
            </a:custGeom>
            <a:solidFill>
              <a:srgbClr val="FF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4446755" y="3298691"/>
              <a:ext cx="978918" cy="1008197"/>
            </a:xfrm>
            <a:custGeom>
              <a:avLst/>
              <a:gdLst>
                <a:gd name="T0" fmla="*/ 300 w 601"/>
                <a:gd name="T1" fmla="*/ 618 h 618"/>
                <a:gd name="T2" fmla="*/ 300 w 601"/>
                <a:gd name="T3" fmla="*/ 617 h 618"/>
                <a:gd name="T4" fmla="*/ 0 w 601"/>
                <a:gd name="T5" fmla="*/ 444 h 618"/>
                <a:gd name="T6" fmla="*/ 0 w 601"/>
                <a:gd name="T7" fmla="*/ 250 h 618"/>
                <a:gd name="T8" fmla="*/ 1 w 601"/>
                <a:gd name="T9" fmla="*/ 250 h 618"/>
                <a:gd name="T10" fmla="*/ 252 w 601"/>
                <a:gd name="T11" fmla="*/ 179 h 618"/>
                <a:gd name="T12" fmla="*/ 432 w 601"/>
                <a:gd name="T13" fmla="*/ 1 h 618"/>
                <a:gd name="T14" fmla="*/ 433 w 601"/>
                <a:gd name="T15" fmla="*/ 0 h 618"/>
                <a:gd name="T16" fmla="*/ 601 w 601"/>
                <a:gd name="T17" fmla="*/ 97 h 618"/>
                <a:gd name="T18" fmla="*/ 601 w 601"/>
                <a:gd name="T19" fmla="*/ 444 h 618"/>
                <a:gd name="T20" fmla="*/ 600 w 601"/>
                <a:gd name="T21" fmla="*/ 444 h 618"/>
                <a:gd name="T22" fmla="*/ 300 w 601"/>
                <a:gd name="T23" fmla="*/ 618 h 618"/>
                <a:gd name="T24" fmla="*/ 3 w 601"/>
                <a:gd name="T25" fmla="*/ 442 h 618"/>
                <a:gd name="T26" fmla="*/ 300 w 601"/>
                <a:gd name="T27" fmla="*/ 614 h 618"/>
                <a:gd name="T28" fmla="*/ 598 w 601"/>
                <a:gd name="T29" fmla="*/ 442 h 618"/>
                <a:gd name="T30" fmla="*/ 598 w 601"/>
                <a:gd name="T31" fmla="*/ 99 h 618"/>
                <a:gd name="T32" fmla="*/ 434 w 601"/>
                <a:gd name="T33" fmla="*/ 4 h 618"/>
                <a:gd name="T34" fmla="*/ 254 w 601"/>
                <a:gd name="T35" fmla="*/ 182 h 618"/>
                <a:gd name="T36" fmla="*/ 3 w 601"/>
                <a:gd name="T37" fmla="*/ 253 h 618"/>
                <a:gd name="T38" fmla="*/ 3 w 601"/>
                <a:gd name="T39" fmla="*/ 44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1" h="618">
                  <a:moveTo>
                    <a:pt x="300" y="618"/>
                  </a:moveTo>
                  <a:cubicBezTo>
                    <a:pt x="300" y="617"/>
                    <a:pt x="300" y="617"/>
                    <a:pt x="300" y="617"/>
                  </a:cubicBezTo>
                  <a:cubicBezTo>
                    <a:pt x="0" y="444"/>
                    <a:pt x="0" y="444"/>
                    <a:pt x="0" y="444"/>
                  </a:cubicBezTo>
                  <a:cubicBezTo>
                    <a:pt x="0" y="250"/>
                    <a:pt x="0" y="250"/>
                    <a:pt x="0" y="250"/>
                  </a:cubicBezTo>
                  <a:cubicBezTo>
                    <a:pt x="1" y="250"/>
                    <a:pt x="1" y="250"/>
                    <a:pt x="1" y="250"/>
                  </a:cubicBezTo>
                  <a:cubicBezTo>
                    <a:pt x="90" y="249"/>
                    <a:pt x="176" y="224"/>
                    <a:pt x="252" y="179"/>
                  </a:cubicBezTo>
                  <a:cubicBezTo>
                    <a:pt x="326" y="136"/>
                    <a:pt x="388" y="74"/>
                    <a:pt x="432" y="1"/>
                  </a:cubicBezTo>
                  <a:cubicBezTo>
                    <a:pt x="433" y="0"/>
                    <a:pt x="433" y="0"/>
                    <a:pt x="433" y="0"/>
                  </a:cubicBezTo>
                  <a:cubicBezTo>
                    <a:pt x="601" y="97"/>
                    <a:pt x="601" y="97"/>
                    <a:pt x="601" y="97"/>
                  </a:cubicBezTo>
                  <a:cubicBezTo>
                    <a:pt x="601" y="444"/>
                    <a:pt x="601" y="444"/>
                    <a:pt x="601" y="444"/>
                  </a:cubicBezTo>
                  <a:cubicBezTo>
                    <a:pt x="600" y="444"/>
                    <a:pt x="600" y="444"/>
                    <a:pt x="600" y="444"/>
                  </a:cubicBezTo>
                  <a:lnTo>
                    <a:pt x="300" y="618"/>
                  </a:lnTo>
                  <a:close/>
                  <a:moveTo>
                    <a:pt x="3" y="442"/>
                  </a:moveTo>
                  <a:cubicBezTo>
                    <a:pt x="300" y="614"/>
                    <a:pt x="300" y="614"/>
                    <a:pt x="300" y="614"/>
                  </a:cubicBezTo>
                  <a:cubicBezTo>
                    <a:pt x="598" y="442"/>
                    <a:pt x="598" y="442"/>
                    <a:pt x="598" y="442"/>
                  </a:cubicBezTo>
                  <a:cubicBezTo>
                    <a:pt x="598" y="99"/>
                    <a:pt x="598" y="99"/>
                    <a:pt x="598" y="99"/>
                  </a:cubicBezTo>
                  <a:cubicBezTo>
                    <a:pt x="434" y="4"/>
                    <a:pt x="434" y="4"/>
                    <a:pt x="434" y="4"/>
                  </a:cubicBezTo>
                  <a:cubicBezTo>
                    <a:pt x="390" y="77"/>
                    <a:pt x="328" y="139"/>
                    <a:pt x="254" y="182"/>
                  </a:cubicBezTo>
                  <a:cubicBezTo>
                    <a:pt x="178" y="227"/>
                    <a:pt x="91" y="251"/>
                    <a:pt x="3" y="253"/>
                  </a:cubicBezTo>
                  <a:lnTo>
                    <a:pt x="3" y="4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p:nvPr/>
          </p:nvSpPr>
          <p:spPr bwMode="auto">
            <a:xfrm>
              <a:off x="3442377" y="3301237"/>
              <a:ext cx="976372" cy="1001832"/>
            </a:xfrm>
            <a:custGeom>
              <a:avLst/>
              <a:gdLst>
                <a:gd name="T0" fmla="*/ 166 w 599"/>
                <a:gd name="T1" fmla="*/ 0 h 614"/>
                <a:gd name="T2" fmla="*/ 0 w 599"/>
                <a:gd name="T3" fmla="*/ 96 h 614"/>
                <a:gd name="T4" fmla="*/ 0 w 599"/>
                <a:gd name="T5" fmla="*/ 441 h 614"/>
                <a:gd name="T6" fmla="*/ 300 w 599"/>
                <a:gd name="T7" fmla="*/ 614 h 614"/>
                <a:gd name="T8" fmla="*/ 599 w 599"/>
                <a:gd name="T9" fmla="*/ 441 h 614"/>
                <a:gd name="T10" fmla="*/ 599 w 599"/>
                <a:gd name="T11" fmla="*/ 250 h 614"/>
                <a:gd name="T12" fmla="*/ 166 w 5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599" h="614">
                  <a:moveTo>
                    <a:pt x="166" y="0"/>
                  </a:moveTo>
                  <a:cubicBezTo>
                    <a:pt x="0" y="96"/>
                    <a:pt x="0" y="96"/>
                    <a:pt x="0" y="96"/>
                  </a:cubicBezTo>
                  <a:cubicBezTo>
                    <a:pt x="0" y="441"/>
                    <a:pt x="0" y="441"/>
                    <a:pt x="0" y="441"/>
                  </a:cubicBezTo>
                  <a:cubicBezTo>
                    <a:pt x="300" y="614"/>
                    <a:pt x="300" y="614"/>
                    <a:pt x="300" y="614"/>
                  </a:cubicBezTo>
                  <a:cubicBezTo>
                    <a:pt x="599" y="441"/>
                    <a:pt x="599" y="441"/>
                    <a:pt x="599" y="441"/>
                  </a:cubicBezTo>
                  <a:cubicBezTo>
                    <a:pt x="599" y="250"/>
                    <a:pt x="599" y="250"/>
                    <a:pt x="599" y="250"/>
                  </a:cubicBezTo>
                  <a:cubicBezTo>
                    <a:pt x="415" y="246"/>
                    <a:pt x="255" y="147"/>
                    <a:pt x="166" y="0"/>
                  </a:cubicBezTo>
                  <a:close/>
                </a:path>
              </a:pathLst>
            </a:custGeom>
            <a:solidFill>
              <a:srgbClr val="FF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a:spLocks noEditPoints="1"/>
            </p:cNvSpPr>
            <p:nvPr/>
          </p:nvSpPr>
          <p:spPr bwMode="auto">
            <a:xfrm>
              <a:off x="3441104" y="3298691"/>
              <a:ext cx="978918" cy="1008197"/>
            </a:xfrm>
            <a:custGeom>
              <a:avLst/>
              <a:gdLst>
                <a:gd name="T0" fmla="*/ 301 w 601"/>
                <a:gd name="T1" fmla="*/ 618 h 618"/>
                <a:gd name="T2" fmla="*/ 300 w 601"/>
                <a:gd name="T3" fmla="*/ 617 h 618"/>
                <a:gd name="T4" fmla="*/ 0 w 601"/>
                <a:gd name="T5" fmla="*/ 444 h 618"/>
                <a:gd name="T6" fmla="*/ 0 w 601"/>
                <a:gd name="T7" fmla="*/ 97 h 618"/>
                <a:gd name="T8" fmla="*/ 1 w 601"/>
                <a:gd name="T9" fmla="*/ 96 h 618"/>
                <a:gd name="T10" fmla="*/ 168 w 601"/>
                <a:gd name="T11" fmla="*/ 0 h 618"/>
                <a:gd name="T12" fmla="*/ 168 w 601"/>
                <a:gd name="T13" fmla="*/ 1 h 618"/>
                <a:gd name="T14" fmla="*/ 349 w 601"/>
                <a:gd name="T15" fmla="*/ 179 h 618"/>
                <a:gd name="T16" fmla="*/ 600 w 601"/>
                <a:gd name="T17" fmla="*/ 250 h 618"/>
                <a:gd name="T18" fmla="*/ 601 w 601"/>
                <a:gd name="T19" fmla="*/ 250 h 618"/>
                <a:gd name="T20" fmla="*/ 601 w 601"/>
                <a:gd name="T21" fmla="*/ 444 h 618"/>
                <a:gd name="T22" fmla="*/ 600 w 601"/>
                <a:gd name="T23" fmla="*/ 444 h 618"/>
                <a:gd name="T24" fmla="*/ 301 w 601"/>
                <a:gd name="T25" fmla="*/ 618 h 618"/>
                <a:gd name="T26" fmla="*/ 3 w 601"/>
                <a:gd name="T27" fmla="*/ 442 h 618"/>
                <a:gd name="T28" fmla="*/ 301 w 601"/>
                <a:gd name="T29" fmla="*/ 614 h 618"/>
                <a:gd name="T30" fmla="*/ 598 w 601"/>
                <a:gd name="T31" fmla="*/ 442 h 618"/>
                <a:gd name="T32" fmla="*/ 598 w 601"/>
                <a:gd name="T33" fmla="*/ 253 h 618"/>
                <a:gd name="T34" fmla="*/ 347 w 601"/>
                <a:gd name="T35" fmla="*/ 182 h 618"/>
                <a:gd name="T36" fmla="*/ 167 w 601"/>
                <a:gd name="T37" fmla="*/ 4 h 618"/>
                <a:gd name="T38" fmla="*/ 3 w 601"/>
                <a:gd name="T39" fmla="*/ 99 h 618"/>
                <a:gd name="T40" fmla="*/ 3 w 601"/>
                <a:gd name="T41" fmla="*/ 44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1" h="618">
                  <a:moveTo>
                    <a:pt x="301" y="618"/>
                  </a:moveTo>
                  <a:cubicBezTo>
                    <a:pt x="300" y="617"/>
                    <a:pt x="300" y="617"/>
                    <a:pt x="300" y="617"/>
                  </a:cubicBezTo>
                  <a:cubicBezTo>
                    <a:pt x="0" y="444"/>
                    <a:pt x="0" y="444"/>
                    <a:pt x="0" y="444"/>
                  </a:cubicBezTo>
                  <a:cubicBezTo>
                    <a:pt x="0" y="97"/>
                    <a:pt x="0" y="97"/>
                    <a:pt x="0" y="97"/>
                  </a:cubicBezTo>
                  <a:cubicBezTo>
                    <a:pt x="1" y="96"/>
                    <a:pt x="1" y="96"/>
                    <a:pt x="1" y="96"/>
                  </a:cubicBezTo>
                  <a:cubicBezTo>
                    <a:pt x="168" y="0"/>
                    <a:pt x="168" y="0"/>
                    <a:pt x="168" y="0"/>
                  </a:cubicBezTo>
                  <a:cubicBezTo>
                    <a:pt x="168" y="1"/>
                    <a:pt x="168" y="1"/>
                    <a:pt x="168" y="1"/>
                  </a:cubicBezTo>
                  <a:cubicBezTo>
                    <a:pt x="213" y="74"/>
                    <a:pt x="275" y="136"/>
                    <a:pt x="349" y="179"/>
                  </a:cubicBezTo>
                  <a:cubicBezTo>
                    <a:pt x="424" y="224"/>
                    <a:pt x="511" y="249"/>
                    <a:pt x="600" y="250"/>
                  </a:cubicBezTo>
                  <a:cubicBezTo>
                    <a:pt x="601" y="250"/>
                    <a:pt x="601" y="250"/>
                    <a:pt x="601" y="250"/>
                  </a:cubicBezTo>
                  <a:cubicBezTo>
                    <a:pt x="601" y="444"/>
                    <a:pt x="601" y="444"/>
                    <a:pt x="601" y="444"/>
                  </a:cubicBezTo>
                  <a:cubicBezTo>
                    <a:pt x="600" y="444"/>
                    <a:pt x="600" y="444"/>
                    <a:pt x="600" y="444"/>
                  </a:cubicBezTo>
                  <a:lnTo>
                    <a:pt x="301" y="618"/>
                  </a:lnTo>
                  <a:close/>
                  <a:moveTo>
                    <a:pt x="3" y="442"/>
                  </a:moveTo>
                  <a:cubicBezTo>
                    <a:pt x="301" y="614"/>
                    <a:pt x="301" y="614"/>
                    <a:pt x="301" y="614"/>
                  </a:cubicBezTo>
                  <a:cubicBezTo>
                    <a:pt x="598" y="442"/>
                    <a:pt x="598" y="442"/>
                    <a:pt x="598" y="442"/>
                  </a:cubicBezTo>
                  <a:cubicBezTo>
                    <a:pt x="598" y="253"/>
                    <a:pt x="598" y="253"/>
                    <a:pt x="598" y="253"/>
                  </a:cubicBezTo>
                  <a:cubicBezTo>
                    <a:pt x="510" y="251"/>
                    <a:pt x="423" y="227"/>
                    <a:pt x="347" y="182"/>
                  </a:cubicBezTo>
                  <a:cubicBezTo>
                    <a:pt x="273" y="139"/>
                    <a:pt x="211" y="77"/>
                    <a:pt x="167" y="4"/>
                  </a:cubicBezTo>
                  <a:cubicBezTo>
                    <a:pt x="3" y="99"/>
                    <a:pt x="3" y="99"/>
                    <a:pt x="3" y="99"/>
                  </a:cubicBezTo>
                  <a:lnTo>
                    <a:pt x="3" y="4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4"/>
            <p:cNvSpPr>
              <a:spLocks noEditPoints="1"/>
            </p:cNvSpPr>
            <p:nvPr/>
          </p:nvSpPr>
          <p:spPr bwMode="auto">
            <a:xfrm>
              <a:off x="3001927" y="2775497"/>
              <a:ext cx="68741" cy="170579"/>
            </a:xfrm>
            <a:custGeom>
              <a:avLst/>
              <a:gdLst>
                <a:gd name="T0" fmla="*/ 23 w 42"/>
                <a:gd name="T1" fmla="*/ 0 h 104"/>
                <a:gd name="T2" fmla="*/ 38 w 42"/>
                <a:gd name="T3" fmla="*/ 7 h 104"/>
                <a:gd name="T4" fmla="*/ 42 w 42"/>
                <a:gd name="T5" fmla="*/ 24 h 104"/>
                <a:gd name="T6" fmla="*/ 42 w 42"/>
                <a:gd name="T7" fmla="*/ 84 h 104"/>
                <a:gd name="T8" fmla="*/ 37 w 42"/>
                <a:gd name="T9" fmla="*/ 98 h 104"/>
                <a:gd name="T10" fmla="*/ 22 w 42"/>
                <a:gd name="T11" fmla="*/ 104 h 104"/>
                <a:gd name="T12" fmla="*/ 4 w 42"/>
                <a:gd name="T13" fmla="*/ 96 h 104"/>
                <a:gd name="T14" fmla="*/ 0 w 42"/>
                <a:gd name="T15" fmla="*/ 76 h 104"/>
                <a:gd name="T16" fmla="*/ 0 w 42"/>
                <a:gd name="T17" fmla="*/ 29 h 104"/>
                <a:gd name="T18" fmla="*/ 4 w 42"/>
                <a:gd name="T19" fmla="*/ 8 h 104"/>
                <a:gd name="T20" fmla="*/ 23 w 42"/>
                <a:gd name="T21" fmla="*/ 0 h 104"/>
                <a:gd name="T22" fmla="*/ 22 w 42"/>
                <a:gd name="T23" fmla="*/ 94 h 104"/>
                <a:gd name="T24" fmla="*/ 30 w 42"/>
                <a:gd name="T25" fmla="*/ 80 h 104"/>
                <a:gd name="T26" fmla="*/ 30 w 42"/>
                <a:gd name="T27" fmla="*/ 23 h 104"/>
                <a:gd name="T28" fmla="*/ 22 w 42"/>
                <a:gd name="T29" fmla="*/ 10 h 104"/>
                <a:gd name="T30" fmla="*/ 12 w 42"/>
                <a:gd name="T31" fmla="*/ 23 h 104"/>
                <a:gd name="T32" fmla="*/ 12 w 42"/>
                <a:gd name="T33" fmla="*/ 27 h 104"/>
                <a:gd name="T34" fmla="*/ 12 w 42"/>
                <a:gd name="T35" fmla="*/ 31 h 104"/>
                <a:gd name="T36" fmla="*/ 12 w 42"/>
                <a:gd name="T37" fmla="*/ 48 h 104"/>
                <a:gd name="T38" fmla="*/ 12 w 42"/>
                <a:gd name="T39" fmla="*/ 64 h 104"/>
                <a:gd name="T40" fmla="*/ 12 w 42"/>
                <a:gd name="T41" fmla="*/ 79 h 104"/>
                <a:gd name="T42" fmla="*/ 22 w 42"/>
                <a:gd name="T43" fmla="*/ 9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04">
                  <a:moveTo>
                    <a:pt x="23" y="0"/>
                  </a:moveTo>
                  <a:cubicBezTo>
                    <a:pt x="30" y="0"/>
                    <a:pt x="35" y="3"/>
                    <a:pt x="38" y="7"/>
                  </a:cubicBezTo>
                  <a:cubicBezTo>
                    <a:pt x="41" y="11"/>
                    <a:pt x="42" y="17"/>
                    <a:pt x="42" y="24"/>
                  </a:cubicBezTo>
                  <a:cubicBezTo>
                    <a:pt x="42" y="84"/>
                    <a:pt x="42" y="84"/>
                    <a:pt x="42" y="84"/>
                  </a:cubicBezTo>
                  <a:cubicBezTo>
                    <a:pt x="42" y="90"/>
                    <a:pt x="40" y="95"/>
                    <a:pt x="37" y="98"/>
                  </a:cubicBezTo>
                  <a:cubicBezTo>
                    <a:pt x="33" y="102"/>
                    <a:pt x="28" y="104"/>
                    <a:pt x="22" y="104"/>
                  </a:cubicBezTo>
                  <a:cubicBezTo>
                    <a:pt x="13" y="104"/>
                    <a:pt x="7" y="101"/>
                    <a:pt x="4" y="96"/>
                  </a:cubicBezTo>
                  <a:cubicBezTo>
                    <a:pt x="1" y="92"/>
                    <a:pt x="0" y="85"/>
                    <a:pt x="0" y="76"/>
                  </a:cubicBezTo>
                  <a:cubicBezTo>
                    <a:pt x="0" y="29"/>
                    <a:pt x="0" y="29"/>
                    <a:pt x="0" y="29"/>
                  </a:cubicBezTo>
                  <a:cubicBezTo>
                    <a:pt x="0" y="19"/>
                    <a:pt x="2" y="12"/>
                    <a:pt x="4" y="8"/>
                  </a:cubicBezTo>
                  <a:cubicBezTo>
                    <a:pt x="7" y="3"/>
                    <a:pt x="13" y="0"/>
                    <a:pt x="23" y="0"/>
                  </a:cubicBezTo>
                  <a:close/>
                  <a:moveTo>
                    <a:pt x="22" y="94"/>
                  </a:moveTo>
                  <a:cubicBezTo>
                    <a:pt x="27" y="94"/>
                    <a:pt x="30" y="89"/>
                    <a:pt x="30" y="80"/>
                  </a:cubicBezTo>
                  <a:cubicBezTo>
                    <a:pt x="30" y="23"/>
                    <a:pt x="30" y="23"/>
                    <a:pt x="30" y="23"/>
                  </a:cubicBezTo>
                  <a:cubicBezTo>
                    <a:pt x="30" y="14"/>
                    <a:pt x="27" y="10"/>
                    <a:pt x="22" y="10"/>
                  </a:cubicBezTo>
                  <a:cubicBezTo>
                    <a:pt x="15" y="10"/>
                    <a:pt x="12" y="14"/>
                    <a:pt x="12" y="23"/>
                  </a:cubicBezTo>
                  <a:cubicBezTo>
                    <a:pt x="12" y="27"/>
                    <a:pt x="12" y="27"/>
                    <a:pt x="12" y="27"/>
                  </a:cubicBezTo>
                  <a:cubicBezTo>
                    <a:pt x="12" y="31"/>
                    <a:pt x="12" y="31"/>
                    <a:pt x="12" y="31"/>
                  </a:cubicBezTo>
                  <a:cubicBezTo>
                    <a:pt x="12" y="48"/>
                    <a:pt x="12" y="48"/>
                    <a:pt x="12" y="48"/>
                  </a:cubicBezTo>
                  <a:cubicBezTo>
                    <a:pt x="12" y="64"/>
                    <a:pt x="12" y="64"/>
                    <a:pt x="12" y="64"/>
                  </a:cubicBezTo>
                  <a:cubicBezTo>
                    <a:pt x="12" y="79"/>
                    <a:pt x="12" y="79"/>
                    <a:pt x="12" y="79"/>
                  </a:cubicBezTo>
                  <a:cubicBezTo>
                    <a:pt x="12" y="89"/>
                    <a:pt x="15" y="94"/>
                    <a:pt x="22" y="94"/>
                  </a:cubicBezTo>
                  <a:close/>
                </a:path>
              </a:pathLst>
            </a:custGeom>
            <a:solidFill>
              <a:srgbClr val="005A9E"/>
            </a:solidFill>
            <a:ln>
              <a:noFill/>
            </a:ln>
          </p:spPr>
          <p:txBody>
            <a:bodyPr vert="horz" wrap="square" lIns="91440" tIns="45720" rIns="91440" bIns="45720" numCol="1" anchor="t" anchorCtr="0" compatLnSpc="1"/>
            <a:lstStyle/>
            <a:p>
              <a:endParaRPr lang="zh-CN" altLang="en-US">
                <a:solidFill>
                  <a:srgbClr val="0070C0"/>
                </a:solidFill>
              </a:endParaRPr>
            </a:p>
          </p:txBody>
        </p:sp>
        <p:sp>
          <p:nvSpPr>
            <p:cNvPr id="30" name="Freeform 25"/>
            <p:cNvSpPr/>
            <p:nvPr/>
          </p:nvSpPr>
          <p:spPr bwMode="auto">
            <a:xfrm>
              <a:off x="3092309" y="2779317"/>
              <a:ext cx="38189" cy="164214"/>
            </a:xfrm>
            <a:custGeom>
              <a:avLst/>
              <a:gdLst>
                <a:gd name="T0" fmla="*/ 0 w 24"/>
                <a:gd name="T1" fmla="*/ 15 h 101"/>
                <a:gd name="T2" fmla="*/ 15 w 24"/>
                <a:gd name="T3" fmla="*/ 0 h 101"/>
                <a:gd name="T4" fmla="*/ 24 w 24"/>
                <a:gd name="T5" fmla="*/ 0 h 101"/>
                <a:gd name="T6" fmla="*/ 24 w 24"/>
                <a:gd name="T7" fmla="*/ 101 h 101"/>
                <a:gd name="T8" fmla="*/ 11 w 24"/>
                <a:gd name="T9" fmla="*/ 101 h 101"/>
                <a:gd name="T10" fmla="*/ 11 w 24"/>
                <a:gd name="T11" fmla="*/ 25 h 101"/>
                <a:gd name="T12" fmla="*/ 0 w 24"/>
                <a:gd name="T13" fmla="*/ 25 h 101"/>
                <a:gd name="T14" fmla="*/ 0 w 24"/>
                <a:gd name="T15" fmla="*/ 15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01">
                  <a:moveTo>
                    <a:pt x="0" y="15"/>
                  </a:moveTo>
                  <a:cubicBezTo>
                    <a:pt x="9" y="13"/>
                    <a:pt x="14" y="9"/>
                    <a:pt x="15" y="0"/>
                  </a:cubicBezTo>
                  <a:cubicBezTo>
                    <a:pt x="24" y="0"/>
                    <a:pt x="24" y="0"/>
                    <a:pt x="24" y="0"/>
                  </a:cubicBezTo>
                  <a:cubicBezTo>
                    <a:pt x="24" y="101"/>
                    <a:pt x="24" y="101"/>
                    <a:pt x="24" y="101"/>
                  </a:cubicBezTo>
                  <a:cubicBezTo>
                    <a:pt x="11" y="101"/>
                    <a:pt x="11" y="101"/>
                    <a:pt x="11" y="101"/>
                  </a:cubicBezTo>
                  <a:cubicBezTo>
                    <a:pt x="11" y="25"/>
                    <a:pt x="11" y="25"/>
                    <a:pt x="11" y="25"/>
                  </a:cubicBezTo>
                  <a:cubicBezTo>
                    <a:pt x="0" y="25"/>
                    <a:pt x="0" y="25"/>
                    <a:pt x="0" y="25"/>
                  </a:cubicBezTo>
                  <a:lnTo>
                    <a:pt x="0" y="15"/>
                  </a:lnTo>
                  <a:close/>
                </a:path>
              </a:pathLst>
            </a:custGeom>
            <a:solidFill>
              <a:srgbClr val="005A9E"/>
            </a:solidFill>
            <a:ln>
              <a:noFill/>
            </a:ln>
          </p:spPr>
          <p:txBody>
            <a:bodyPr vert="horz" wrap="square" lIns="91440" tIns="45720" rIns="91440" bIns="45720" numCol="1" anchor="t" anchorCtr="0" compatLnSpc="1"/>
            <a:lstStyle/>
            <a:p>
              <a:endParaRPr lang="zh-CN" altLang="en-US">
                <a:solidFill>
                  <a:srgbClr val="0070C0"/>
                </a:solidFill>
              </a:endParaRPr>
            </a:p>
          </p:txBody>
        </p:sp>
        <p:sp>
          <p:nvSpPr>
            <p:cNvPr id="31" name="Freeform 26"/>
            <p:cNvSpPr>
              <a:spLocks noEditPoints="1"/>
            </p:cNvSpPr>
            <p:nvPr/>
          </p:nvSpPr>
          <p:spPr bwMode="auto">
            <a:xfrm>
              <a:off x="5190173" y="1773666"/>
              <a:ext cx="67467" cy="168033"/>
            </a:xfrm>
            <a:custGeom>
              <a:avLst/>
              <a:gdLst>
                <a:gd name="T0" fmla="*/ 22 w 42"/>
                <a:gd name="T1" fmla="*/ 0 h 103"/>
                <a:gd name="T2" fmla="*/ 38 w 42"/>
                <a:gd name="T3" fmla="*/ 7 h 103"/>
                <a:gd name="T4" fmla="*/ 42 w 42"/>
                <a:gd name="T5" fmla="*/ 24 h 103"/>
                <a:gd name="T6" fmla="*/ 42 w 42"/>
                <a:gd name="T7" fmla="*/ 84 h 103"/>
                <a:gd name="T8" fmla="*/ 36 w 42"/>
                <a:gd name="T9" fmla="*/ 98 h 103"/>
                <a:gd name="T10" fmla="*/ 21 w 42"/>
                <a:gd name="T11" fmla="*/ 103 h 103"/>
                <a:gd name="T12" fmla="*/ 3 w 42"/>
                <a:gd name="T13" fmla="*/ 96 h 103"/>
                <a:gd name="T14" fmla="*/ 0 w 42"/>
                <a:gd name="T15" fmla="*/ 76 h 103"/>
                <a:gd name="T16" fmla="*/ 0 w 42"/>
                <a:gd name="T17" fmla="*/ 28 h 103"/>
                <a:gd name="T18" fmla="*/ 4 w 42"/>
                <a:gd name="T19" fmla="*/ 8 h 103"/>
                <a:gd name="T20" fmla="*/ 22 w 42"/>
                <a:gd name="T21" fmla="*/ 0 h 103"/>
                <a:gd name="T22" fmla="*/ 21 w 42"/>
                <a:gd name="T23" fmla="*/ 93 h 103"/>
                <a:gd name="T24" fmla="*/ 30 w 42"/>
                <a:gd name="T25" fmla="*/ 79 h 103"/>
                <a:gd name="T26" fmla="*/ 30 w 42"/>
                <a:gd name="T27" fmla="*/ 23 h 103"/>
                <a:gd name="T28" fmla="*/ 21 w 42"/>
                <a:gd name="T29" fmla="*/ 10 h 103"/>
                <a:gd name="T30" fmla="*/ 12 w 42"/>
                <a:gd name="T31" fmla="*/ 23 h 103"/>
                <a:gd name="T32" fmla="*/ 12 w 42"/>
                <a:gd name="T33" fmla="*/ 27 h 103"/>
                <a:gd name="T34" fmla="*/ 12 w 42"/>
                <a:gd name="T35" fmla="*/ 31 h 103"/>
                <a:gd name="T36" fmla="*/ 12 w 42"/>
                <a:gd name="T37" fmla="*/ 48 h 103"/>
                <a:gd name="T38" fmla="*/ 12 w 42"/>
                <a:gd name="T39" fmla="*/ 64 h 103"/>
                <a:gd name="T40" fmla="*/ 12 w 42"/>
                <a:gd name="T41" fmla="*/ 79 h 103"/>
                <a:gd name="T42" fmla="*/ 21 w 42"/>
                <a:gd name="T43"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03">
                  <a:moveTo>
                    <a:pt x="22" y="0"/>
                  </a:moveTo>
                  <a:cubicBezTo>
                    <a:pt x="29" y="0"/>
                    <a:pt x="35" y="3"/>
                    <a:pt x="38" y="7"/>
                  </a:cubicBezTo>
                  <a:cubicBezTo>
                    <a:pt x="40" y="11"/>
                    <a:pt x="42" y="16"/>
                    <a:pt x="42" y="24"/>
                  </a:cubicBezTo>
                  <a:cubicBezTo>
                    <a:pt x="42" y="84"/>
                    <a:pt x="42" y="84"/>
                    <a:pt x="42" y="84"/>
                  </a:cubicBezTo>
                  <a:cubicBezTo>
                    <a:pt x="42" y="90"/>
                    <a:pt x="40" y="95"/>
                    <a:pt x="36" y="98"/>
                  </a:cubicBezTo>
                  <a:cubicBezTo>
                    <a:pt x="33" y="102"/>
                    <a:pt x="28" y="103"/>
                    <a:pt x="21" y="103"/>
                  </a:cubicBezTo>
                  <a:cubicBezTo>
                    <a:pt x="12" y="103"/>
                    <a:pt x="6" y="101"/>
                    <a:pt x="3" y="96"/>
                  </a:cubicBezTo>
                  <a:cubicBezTo>
                    <a:pt x="1" y="92"/>
                    <a:pt x="0" y="85"/>
                    <a:pt x="0" y="76"/>
                  </a:cubicBezTo>
                  <a:cubicBezTo>
                    <a:pt x="0" y="28"/>
                    <a:pt x="0" y="28"/>
                    <a:pt x="0" y="28"/>
                  </a:cubicBezTo>
                  <a:cubicBezTo>
                    <a:pt x="0" y="19"/>
                    <a:pt x="1" y="12"/>
                    <a:pt x="4" y="8"/>
                  </a:cubicBezTo>
                  <a:cubicBezTo>
                    <a:pt x="7" y="3"/>
                    <a:pt x="13" y="0"/>
                    <a:pt x="22" y="0"/>
                  </a:cubicBezTo>
                  <a:close/>
                  <a:moveTo>
                    <a:pt x="21" y="93"/>
                  </a:moveTo>
                  <a:cubicBezTo>
                    <a:pt x="27" y="93"/>
                    <a:pt x="30" y="89"/>
                    <a:pt x="30" y="79"/>
                  </a:cubicBezTo>
                  <a:cubicBezTo>
                    <a:pt x="30" y="23"/>
                    <a:pt x="30" y="23"/>
                    <a:pt x="30" y="23"/>
                  </a:cubicBezTo>
                  <a:cubicBezTo>
                    <a:pt x="30" y="14"/>
                    <a:pt x="27" y="10"/>
                    <a:pt x="21" y="10"/>
                  </a:cubicBezTo>
                  <a:cubicBezTo>
                    <a:pt x="15" y="10"/>
                    <a:pt x="12" y="14"/>
                    <a:pt x="12" y="23"/>
                  </a:cubicBezTo>
                  <a:cubicBezTo>
                    <a:pt x="12" y="27"/>
                    <a:pt x="12" y="27"/>
                    <a:pt x="12" y="27"/>
                  </a:cubicBezTo>
                  <a:cubicBezTo>
                    <a:pt x="12" y="31"/>
                    <a:pt x="12" y="31"/>
                    <a:pt x="12" y="31"/>
                  </a:cubicBezTo>
                  <a:cubicBezTo>
                    <a:pt x="12" y="48"/>
                    <a:pt x="12" y="48"/>
                    <a:pt x="12" y="48"/>
                  </a:cubicBezTo>
                  <a:cubicBezTo>
                    <a:pt x="12" y="64"/>
                    <a:pt x="12" y="64"/>
                    <a:pt x="12" y="64"/>
                  </a:cubicBezTo>
                  <a:cubicBezTo>
                    <a:pt x="12" y="79"/>
                    <a:pt x="12" y="79"/>
                    <a:pt x="12" y="79"/>
                  </a:cubicBezTo>
                  <a:cubicBezTo>
                    <a:pt x="12" y="89"/>
                    <a:pt x="15" y="93"/>
                    <a:pt x="21" y="93"/>
                  </a:cubicBezTo>
                  <a:close/>
                </a:path>
              </a:pathLst>
            </a:custGeom>
            <a:solidFill>
              <a:srgbClr val="005A9E"/>
            </a:solidFill>
            <a:ln>
              <a:noFill/>
            </a:ln>
          </p:spPr>
          <p:txBody>
            <a:bodyPr vert="horz" wrap="square" lIns="91440" tIns="45720" rIns="91440" bIns="45720" numCol="1" anchor="t" anchorCtr="0" compatLnSpc="1"/>
            <a:lstStyle/>
            <a:p>
              <a:endParaRPr lang="zh-CN" altLang="en-US">
                <a:solidFill>
                  <a:srgbClr val="0070C0"/>
                </a:solidFill>
              </a:endParaRPr>
            </a:p>
          </p:txBody>
        </p:sp>
        <p:sp>
          <p:nvSpPr>
            <p:cNvPr id="81" name="Freeform 27"/>
            <p:cNvSpPr/>
            <p:nvPr/>
          </p:nvSpPr>
          <p:spPr bwMode="auto">
            <a:xfrm>
              <a:off x="5269098" y="1773666"/>
              <a:ext cx="66195" cy="170579"/>
            </a:xfrm>
            <a:custGeom>
              <a:avLst/>
              <a:gdLst>
                <a:gd name="T0" fmla="*/ 12 w 40"/>
                <a:gd name="T1" fmla="*/ 72 h 104"/>
                <a:gd name="T2" fmla="*/ 12 w 40"/>
                <a:gd name="T3" fmla="*/ 83 h 104"/>
                <a:gd name="T4" fmla="*/ 14 w 40"/>
                <a:gd name="T5" fmla="*/ 91 h 104"/>
                <a:gd name="T6" fmla="*/ 21 w 40"/>
                <a:gd name="T7" fmla="*/ 93 h 104"/>
                <a:gd name="T8" fmla="*/ 27 w 40"/>
                <a:gd name="T9" fmla="*/ 87 h 104"/>
                <a:gd name="T10" fmla="*/ 28 w 40"/>
                <a:gd name="T11" fmla="*/ 77 h 104"/>
                <a:gd name="T12" fmla="*/ 28 w 40"/>
                <a:gd name="T13" fmla="*/ 70 h 104"/>
                <a:gd name="T14" fmla="*/ 26 w 40"/>
                <a:gd name="T15" fmla="*/ 58 h 104"/>
                <a:gd name="T16" fmla="*/ 16 w 40"/>
                <a:gd name="T17" fmla="*/ 53 h 104"/>
                <a:gd name="T18" fmla="*/ 13 w 40"/>
                <a:gd name="T19" fmla="*/ 53 h 104"/>
                <a:gd name="T20" fmla="*/ 10 w 40"/>
                <a:gd name="T21" fmla="*/ 53 h 104"/>
                <a:gd name="T22" fmla="*/ 10 w 40"/>
                <a:gd name="T23" fmla="*/ 41 h 104"/>
                <a:gd name="T24" fmla="*/ 12 w 40"/>
                <a:gd name="T25" fmla="*/ 41 h 104"/>
                <a:gd name="T26" fmla="*/ 26 w 40"/>
                <a:gd name="T27" fmla="*/ 30 h 104"/>
                <a:gd name="T28" fmla="*/ 26 w 40"/>
                <a:gd name="T29" fmla="*/ 19 h 104"/>
                <a:gd name="T30" fmla="*/ 19 w 40"/>
                <a:gd name="T31" fmla="*/ 10 h 104"/>
                <a:gd name="T32" fmla="*/ 12 w 40"/>
                <a:gd name="T33" fmla="*/ 20 h 104"/>
                <a:gd name="T34" fmla="*/ 12 w 40"/>
                <a:gd name="T35" fmla="*/ 23 h 104"/>
                <a:gd name="T36" fmla="*/ 12 w 40"/>
                <a:gd name="T37" fmla="*/ 26 h 104"/>
                <a:gd name="T38" fmla="*/ 0 w 40"/>
                <a:gd name="T39" fmla="*/ 26 h 104"/>
                <a:gd name="T40" fmla="*/ 0 w 40"/>
                <a:gd name="T41" fmla="*/ 17 h 104"/>
                <a:gd name="T42" fmla="*/ 20 w 40"/>
                <a:gd name="T43" fmla="*/ 0 h 104"/>
                <a:gd name="T44" fmla="*/ 38 w 40"/>
                <a:gd name="T45" fmla="*/ 18 h 104"/>
                <a:gd name="T46" fmla="*/ 38 w 40"/>
                <a:gd name="T47" fmla="*/ 23 h 104"/>
                <a:gd name="T48" fmla="*/ 38 w 40"/>
                <a:gd name="T49" fmla="*/ 28 h 104"/>
                <a:gd name="T50" fmla="*/ 29 w 40"/>
                <a:gd name="T51" fmla="*/ 45 h 104"/>
                <a:gd name="T52" fmla="*/ 38 w 40"/>
                <a:gd name="T53" fmla="*/ 52 h 104"/>
                <a:gd name="T54" fmla="*/ 40 w 40"/>
                <a:gd name="T55" fmla="*/ 64 h 104"/>
                <a:gd name="T56" fmla="*/ 40 w 40"/>
                <a:gd name="T57" fmla="*/ 86 h 104"/>
                <a:gd name="T58" fmla="*/ 19 w 40"/>
                <a:gd name="T59" fmla="*/ 104 h 104"/>
                <a:gd name="T60" fmla="*/ 0 w 40"/>
                <a:gd name="T61" fmla="*/ 85 h 104"/>
                <a:gd name="T62" fmla="*/ 0 w 40"/>
                <a:gd name="T63" fmla="*/ 72 h 104"/>
                <a:gd name="T64" fmla="*/ 12 w 40"/>
                <a:gd name="T65" fmla="*/ 7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104">
                  <a:moveTo>
                    <a:pt x="12" y="72"/>
                  </a:moveTo>
                  <a:cubicBezTo>
                    <a:pt x="12" y="83"/>
                    <a:pt x="12" y="83"/>
                    <a:pt x="12" y="83"/>
                  </a:cubicBezTo>
                  <a:cubicBezTo>
                    <a:pt x="12" y="86"/>
                    <a:pt x="12" y="89"/>
                    <a:pt x="14" y="91"/>
                  </a:cubicBezTo>
                  <a:cubicBezTo>
                    <a:pt x="15" y="92"/>
                    <a:pt x="17" y="93"/>
                    <a:pt x="21" y="93"/>
                  </a:cubicBezTo>
                  <a:cubicBezTo>
                    <a:pt x="24" y="93"/>
                    <a:pt x="26" y="91"/>
                    <a:pt x="27" y="87"/>
                  </a:cubicBezTo>
                  <a:cubicBezTo>
                    <a:pt x="28" y="86"/>
                    <a:pt x="28" y="82"/>
                    <a:pt x="28" y="77"/>
                  </a:cubicBezTo>
                  <a:cubicBezTo>
                    <a:pt x="28" y="70"/>
                    <a:pt x="28" y="70"/>
                    <a:pt x="28" y="70"/>
                  </a:cubicBezTo>
                  <a:cubicBezTo>
                    <a:pt x="28" y="64"/>
                    <a:pt x="27" y="60"/>
                    <a:pt x="26" y="58"/>
                  </a:cubicBezTo>
                  <a:cubicBezTo>
                    <a:pt x="24" y="54"/>
                    <a:pt x="21" y="53"/>
                    <a:pt x="16" y="53"/>
                  </a:cubicBezTo>
                  <a:cubicBezTo>
                    <a:pt x="15" y="53"/>
                    <a:pt x="14" y="53"/>
                    <a:pt x="13" y="53"/>
                  </a:cubicBezTo>
                  <a:cubicBezTo>
                    <a:pt x="12" y="53"/>
                    <a:pt x="11" y="53"/>
                    <a:pt x="10" y="53"/>
                  </a:cubicBezTo>
                  <a:cubicBezTo>
                    <a:pt x="10" y="41"/>
                    <a:pt x="10" y="41"/>
                    <a:pt x="10" y="41"/>
                  </a:cubicBezTo>
                  <a:cubicBezTo>
                    <a:pt x="12" y="41"/>
                    <a:pt x="12" y="41"/>
                    <a:pt x="12" y="41"/>
                  </a:cubicBezTo>
                  <a:cubicBezTo>
                    <a:pt x="21" y="41"/>
                    <a:pt x="26" y="38"/>
                    <a:pt x="26" y="30"/>
                  </a:cubicBezTo>
                  <a:cubicBezTo>
                    <a:pt x="26" y="19"/>
                    <a:pt x="26" y="19"/>
                    <a:pt x="26" y="19"/>
                  </a:cubicBezTo>
                  <a:cubicBezTo>
                    <a:pt x="26" y="13"/>
                    <a:pt x="23" y="10"/>
                    <a:pt x="19" y="10"/>
                  </a:cubicBezTo>
                  <a:cubicBezTo>
                    <a:pt x="14" y="10"/>
                    <a:pt x="12" y="13"/>
                    <a:pt x="12" y="20"/>
                  </a:cubicBezTo>
                  <a:cubicBezTo>
                    <a:pt x="12" y="23"/>
                    <a:pt x="12" y="23"/>
                    <a:pt x="12" y="23"/>
                  </a:cubicBezTo>
                  <a:cubicBezTo>
                    <a:pt x="12" y="26"/>
                    <a:pt x="12" y="26"/>
                    <a:pt x="12" y="26"/>
                  </a:cubicBezTo>
                  <a:cubicBezTo>
                    <a:pt x="0" y="26"/>
                    <a:pt x="0" y="26"/>
                    <a:pt x="0" y="26"/>
                  </a:cubicBezTo>
                  <a:cubicBezTo>
                    <a:pt x="0" y="17"/>
                    <a:pt x="0" y="17"/>
                    <a:pt x="0" y="17"/>
                  </a:cubicBezTo>
                  <a:cubicBezTo>
                    <a:pt x="0" y="6"/>
                    <a:pt x="7" y="0"/>
                    <a:pt x="20" y="0"/>
                  </a:cubicBezTo>
                  <a:cubicBezTo>
                    <a:pt x="32" y="0"/>
                    <a:pt x="38" y="6"/>
                    <a:pt x="38" y="18"/>
                  </a:cubicBezTo>
                  <a:cubicBezTo>
                    <a:pt x="38" y="23"/>
                    <a:pt x="38" y="23"/>
                    <a:pt x="38" y="23"/>
                  </a:cubicBezTo>
                  <a:cubicBezTo>
                    <a:pt x="38" y="28"/>
                    <a:pt x="38" y="28"/>
                    <a:pt x="38" y="28"/>
                  </a:cubicBezTo>
                  <a:cubicBezTo>
                    <a:pt x="38" y="36"/>
                    <a:pt x="35" y="42"/>
                    <a:pt x="29" y="45"/>
                  </a:cubicBezTo>
                  <a:cubicBezTo>
                    <a:pt x="33" y="47"/>
                    <a:pt x="36" y="49"/>
                    <a:pt x="38" y="52"/>
                  </a:cubicBezTo>
                  <a:cubicBezTo>
                    <a:pt x="39" y="55"/>
                    <a:pt x="40" y="59"/>
                    <a:pt x="40" y="64"/>
                  </a:cubicBezTo>
                  <a:cubicBezTo>
                    <a:pt x="40" y="86"/>
                    <a:pt x="40" y="86"/>
                    <a:pt x="40" y="86"/>
                  </a:cubicBezTo>
                  <a:cubicBezTo>
                    <a:pt x="40" y="98"/>
                    <a:pt x="33" y="104"/>
                    <a:pt x="19" y="104"/>
                  </a:cubicBezTo>
                  <a:cubicBezTo>
                    <a:pt x="6" y="104"/>
                    <a:pt x="0" y="98"/>
                    <a:pt x="0" y="85"/>
                  </a:cubicBezTo>
                  <a:cubicBezTo>
                    <a:pt x="0" y="72"/>
                    <a:pt x="0" y="72"/>
                    <a:pt x="0" y="72"/>
                  </a:cubicBezTo>
                  <a:lnTo>
                    <a:pt x="12" y="72"/>
                  </a:lnTo>
                  <a:close/>
                </a:path>
              </a:pathLst>
            </a:custGeom>
            <a:solidFill>
              <a:srgbClr val="005A9E"/>
            </a:solidFill>
            <a:ln>
              <a:noFill/>
            </a:ln>
          </p:spPr>
          <p:txBody>
            <a:bodyPr vert="horz" wrap="square" lIns="91440" tIns="45720" rIns="91440" bIns="45720" numCol="1" anchor="t" anchorCtr="0" compatLnSpc="1"/>
            <a:lstStyle/>
            <a:p>
              <a:endParaRPr lang="zh-CN" altLang="en-US">
                <a:solidFill>
                  <a:srgbClr val="0070C0"/>
                </a:solidFill>
              </a:endParaRPr>
            </a:p>
          </p:txBody>
        </p:sp>
        <p:sp>
          <p:nvSpPr>
            <p:cNvPr id="82" name="Freeform 28"/>
            <p:cNvSpPr>
              <a:spLocks noEditPoints="1"/>
            </p:cNvSpPr>
            <p:nvPr/>
          </p:nvSpPr>
          <p:spPr bwMode="auto">
            <a:xfrm>
              <a:off x="5722278" y="2775497"/>
              <a:ext cx="68741" cy="170579"/>
            </a:xfrm>
            <a:custGeom>
              <a:avLst/>
              <a:gdLst>
                <a:gd name="T0" fmla="*/ 22 w 42"/>
                <a:gd name="T1" fmla="*/ 0 h 104"/>
                <a:gd name="T2" fmla="*/ 38 w 42"/>
                <a:gd name="T3" fmla="*/ 7 h 104"/>
                <a:gd name="T4" fmla="*/ 42 w 42"/>
                <a:gd name="T5" fmla="*/ 24 h 104"/>
                <a:gd name="T6" fmla="*/ 42 w 42"/>
                <a:gd name="T7" fmla="*/ 84 h 104"/>
                <a:gd name="T8" fmla="*/ 36 w 42"/>
                <a:gd name="T9" fmla="*/ 98 h 104"/>
                <a:gd name="T10" fmla="*/ 21 w 42"/>
                <a:gd name="T11" fmla="*/ 104 h 104"/>
                <a:gd name="T12" fmla="*/ 3 w 42"/>
                <a:gd name="T13" fmla="*/ 96 h 104"/>
                <a:gd name="T14" fmla="*/ 0 w 42"/>
                <a:gd name="T15" fmla="*/ 76 h 104"/>
                <a:gd name="T16" fmla="*/ 0 w 42"/>
                <a:gd name="T17" fmla="*/ 28 h 104"/>
                <a:gd name="T18" fmla="*/ 4 w 42"/>
                <a:gd name="T19" fmla="*/ 8 h 104"/>
                <a:gd name="T20" fmla="*/ 22 w 42"/>
                <a:gd name="T21" fmla="*/ 0 h 104"/>
                <a:gd name="T22" fmla="*/ 21 w 42"/>
                <a:gd name="T23" fmla="*/ 94 h 104"/>
                <a:gd name="T24" fmla="*/ 30 w 42"/>
                <a:gd name="T25" fmla="*/ 79 h 104"/>
                <a:gd name="T26" fmla="*/ 30 w 42"/>
                <a:gd name="T27" fmla="*/ 23 h 104"/>
                <a:gd name="T28" fmla="*/ 21 w 42"/>
                <a:gd name="T29" fmla="*/ 10 h 104"/>
                <a:gd name="T30" fmla="*/ 12 w 42"/>
                <a:gd name="T31" fmla="*/ 23 h 104"/>
                <a:gd name="T32" fmla="*/ 12 w 42"/>
                <a:gd name="T33" fmla="*/ 27 h 104"/>
                <a:gd name="T34" fmla="*/ 12 w 42"/>
                <a:gd name="T35" fmla="*/ 31 h 104"/>
                <a:gd name="T36" fmla="*/ 12 w 42"/>
                <a:gd name="T37" fmla="*/ 48 h 104"/>
                <a:gd name="T38" fmla="*/ 12 w 42"/>
                <a:gd name="T39" fmla="*/ 64 h 104"/>
                <a:gd name="T40" fmla="*/ 12 w 42"/>
                <a:gd name="T41" fmla="*/ 79 h 104"/>
                <a:gd name="T42" fmla="*/ 21 w 42"/>
                <a:gd name="T43" fmla="*/ 9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04">
                  <a:moveTo>
                    <a:pt x="22" y="0"/>
                  </a:moveTo>
                  <a:cubicBezTo>
                    <a:pt x="29" y="0"/>
                    <a:pt x="35" y="3"/>
                    <a:pt x="38" y="7"/>
                  </a:cubicBezTo>
                  <a:cubicBezTo>
                    <a:pt x="40" y="11"/>
                    <a:pt x="42" y="17"/>
                    <a:pt x="42" y="24"/>
                  </a:cubicBezTo>
                  <a:cubicBezTo>
                    <a:pt x="42" y="84"/>
                    <a:pt x="42" y="84"/>
                    <a:pt x="42" y="84"/>
                  </a:cubicBezTo>
                  <a:cubicBezTo>
                    <a:pt x="42" y="90"/>
                    <a:pt x="40" y="95"/>
                    <a:pt x="36" y="98"/>
                  </a:cubicBezTo>
                  <a:cubicBezTo>
                    <a:pt x="32" y="102"/>
                    <a:pt x="28" y="104"/>
                    <a:pt x="21" y="104"/>
                  </a:cubicBezTo>
                  <a:cubicBezTo>
                    <a:pt x="12" y="104"/>
                    <a:pt x="6" y="101"/>
                    <a:pt x="3" y="96"/>
                  </a:cubicBezTo>
                  <a:cubicBezTo>
                    <a:pt x="1" y="92"/>
                    <a:pt x="0" y="85"/>
                    <a:pt x="0" y="76"/>
                  </a:cubicBezTo>
                  <a:cubicBezTo>
                    <a:pt x="0" y="28"/>
                    <a:pt x="0" y="28"/>
                    <a:pt x="0" y="28"/>
                  </a:cubicBezTo>
                  <a:cubicBezTo>
                    <a:pt x="0" y="19"/>
                    <a:pt x="1" y="12"/>
                    <a:pt x="4" y="8"/>
                  </a:cubicBezTo>
                  <a:cubicBezTo>
                    <a:pt x="7" y="3"/>
                    <a:pt x="13" y="0"/>
                    <a:pt x="22" y="0"/>
                  </a:cubicBezTo>
                  <a:close/>
                  <a:moveTo>
                    <a:pt x="21" y="94"/>
                  </a:moveTo>
                  <a:cubicBezTo>
                    <a:pt x="27" y="94"/>
                    <a:pt x="30" y="89"/>
                    <a:pt x="30" y="79"/>
                  </a:cubicBezTo>
                  <a:cubicBezTo>
                    <a:pt x="30" y="23"/>
                    <a:pt x="30" y="23"/>
                    <a:pt x="30" y="23"/>
                  </a:cubicBezTo>
                  <a:cubicBezTo>
                    <a:pt x="30" y="14"/>
                    <a:pt x="27" y="10"/>
                    <a:pt x="21" y="10"/>
                  </a:cubicBezTo>
                  <a:cubicBezTo>
                    <a:pt x="15" y="10"/>
                    <a:pt x="12" y="14"/>
                    <a:pt x="12" y="23"/>
                  </a:cubicBezTo>
                  <a:cubicBezTo>
                    <a:pt x="12" y="27"/>
                    <a:pt x="12" y="27"/>
                    <a:pt x="12" y="27"/>
                  </a:cubicBezTo>
                  <a:cubicBezTo>
                    <a:pt x="12" y="31"/>
                    <a:pt x="12" y="31"/>
                    <a:pt x="12" y="31"/>
                  </a:cubicBezTo>
                  <a:cubicBezTo>
                    <a:pt x="12" y="48"/>
                    <a:pt x="12" y="48"/>
                    <a:pt x="12" y="48"/>
                  </a:cubicBezTo>
                  <a:cubicBezTo>
                    <a:pt x="12" y="64"/>
                    <a:pt x="12" y="64"/>
                    <a:pt x="12" y="64"/>
                  </a:cubicBezTo>
                  <a:cubicBezTo>
                    <a:pt x="12" y="79"/>
                    <a:pt x="12" y="79"/>
                    <a:pt x="12" y="79"/>
                  </a:cubicBezTo>
                  <a:cubicBezTo>
                    <a:pt x="12" y="89"/>
                    <a:pt x="15" y="94"/>
                    <a:pt x="21" y="94"/>
                  </a:cubicBezTo>
                  <a:close/>
                </a:path>
              </a:pathLst>
            </a:custGeom>
            <a:solidFill>
              <a:srgbClr val="005A9E"/>
            </a:solidFill>
            <a:ln>
              <a:noFill/>
            </a:ln>
          </p:spPr>
          <p:txBody>
            <a:bodyPr vert="horz" wrap="square" lIns="91440" tIns="45720" rIns="91440" bIns="45720" numCol="1" anchor="t" anchorCtr="0" compatLnSpc="1"/>
            <a:lstStyle/>
            <a:p>
              <a:endParaRPr lang="zh-CN" altLang="en-US">
                <a:solidFill>
                  <a:srgbClr val="0070C0"/>
                </a:solidFill>
              </a:endParaRPr>
            </a:p>
          </p:txBody>
        </p:sp>
        <p:sp>
          <p:nvSpPr>
            <p:cNvPr id="83" name="Freeform 29"/>
            <p:cNvSpPr>
              <a:spLocks noEditPoints="1"/>
            </p:cNvSpPr>
            <p:nvPr/>
          </p:nvSpPr>
          <p:spPr bwMode="auto">
            <a:xfrm>
              <a:off x="5796110" y="2779317"/>
              <a:ext cx="76379" cy="162941"/>
            </a:xfrm>
            <a:custGeom>
              <a:avLst/>
              <a:gdLst>
                <a:gd name="T0" fmla="*/ 22 w 47"/>
                <a:gd name="T1" fmla="*/ 0 h 100"/>
                <a:gd name="T2" fmla="*/ 40 w 47"/>
                <a:gd name="T3" fmla="*/ 0 h 100"/>
                <a:gd name="T4" fmla="*/ 40 w 47"/>
                <a:gd name="T5" fmla="*/ 67 h 100"/>
                <a:gd name="T6" fmla="*/ 47 w 47"/>
                <a:gd name="T7" fmla="*/ 67 h 100"/>
                <a:gd name="T8" fmla="*/ 47 w 47"/>
                <a:gd name="T9" fmla="*/ 77 h 100"/>
                <a:gd name="T10" fmla="*/ 40 w 47"/>
                <a:gd name="T11" fmla="*/ 77 h 100"/>
                <a:gd name="T12" fmla="*/ 40 w 47"/>
                <a:gd name="T13" fmla="*/ 100 h 100"/>
                <a:gd name="T14" fmla="*/ 28 w 47"/>
                <a:gd name="T15" fmla="*/ 100 h 100"/>
                <a:gd name="T16" fmla="*/ 28 w 47"/>
                <a:gd name="T17" fmla="*/ 77 h 100"/>
                <a:gd name="T18" fmla="*/ 0 w 47"/>
                <a:gd name="T19" fmla="*/ 77 h 100"/>
                <a:gd name="T20" fmla="*/ 0 w 47"/>
                <a:gd name="T21" fmla="*/ 67 h 100"/>
                <a:gd name="T22" fmla="*/ 22 w 47"/>
                <a:gd name="T23" fmla="*/ 0 h 100"/>
                <a:gd name="T24" fmla="*/ 28 w 47"/>
                <a:gd name="T25" fmla="*/ 67 h 100"/>
                <a:gd name="T26" fmla="*/ 28 w 47"/>
                <a:gd name="T27" fmla="*/ 14 h 100"/>
                <a:gd name="T28" fmla="*/ 19 w 47"/>
                <a:gd name="T29" fmla="*/ 41 h 100"/>
                <a:gd name="T30" fmla="*/ 11 w 47"/>
                <a:gd name="T31" fmla="*/ 67 h 100"/>
                <a:gd name="T32" fmla="*/ 28 w 47"/>
                <a:gd name="T33"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00">
                  <a:moveTo>
                    <a:pt x="22" y="0"/>
                  </a:moveTo>
                  <a:cubicBezTo>
                    <a:pt x="40" y="0"/>
                    <a:pt x="40" y="0"/>
                    <a:pt x="40" y="0"/>
                  </a:cubicBezTo>
                  <a:cubicBezTo>
                    <a:pt x="40" y="67"/>
                    <a:pt x="40" y="67"/>
                    <a:pt x="40" y="67"/>
                  </a:cubicBezTo>
                  <a:cubicBezTo>
                    <a:pt x="47" y="67"/>
                    <a:pt x="47" y="67"/>
                    <a:pt x="47" y="67"/>
                  </a:cubicBezTo>
                  <a:cubicBezTo>
                    <a:pt x="47" y="77"/>
                    <a:pt x="47" y="77"/>
                    <a:pt x="47" y="77"/>
                  </a:cubicBezTo>
                  <a:cubicBezTo>
                    <a:pt x="40" y="77"/>
                    <a:pt x="40" y="77"/>
                    <a:pt x="40" y="77"/>
                  </a:cubicBezTo>
                  <a:cubicBezTo>
                    <a:pt x="40" y="100"/>
                    <a:pt x="40" y="100"/>
                    <a:pt x="40" y="100"/>
                  </a:cubicBezTo>
                  <a:cubicBezTo>
                    <a:pt x="28" y="100"/>
                    <a:pt x="28" y="100"/>
                    <a:pt x="28" y="100"/>
                  </a:cubicBezTo>
                  <a:cubicBezTo>
                    <a:pt x="28" y="77"/>
                    <a:pt x="28" y="77"/>
                    <a:pt x="28" y="77"/>
                  </a:cubicBezTo>
                  <a:cubicBezTo>
                    <a:pt x="0" y="77"/>
                    <a:pt x="0" y="77"/>
                    <a:pt x="0" y="77"/>
                  </a:cubicBezTo>
                  <a:cubicBezTo>
                    <a:pt x="0" y="67"/>
                    <a:pt x="0" y="67"/>
                    <a:pt x="0" y="67"/>
                  </a:cubicBezTo>
                  <a:lnTo>
                    <a:pt x="22" y="0"/>
                  </a:lnTo>
                  <a:close/>
                  <a:moveTo>
                    <a:pt x="28" y="67"/>
                  </a:moveTo>
                  <a:cubicBezTo>
                    <a:pt x="28" y="14"/>
                    <a:pt x="28" y="14"/>
                    <a:pt x="28" y="14"/>
                  </a:cubicBezTo>
                  <a:cubicBezTo>
                    <a:pt x="26" y="20"/>
                    <a:pt x="23" y="29"/>
                    <a:pt x="19" y="41"/>
                  </a:cubicBezTo>
                  <a:cubicBezTo>
                    <a:pt x="16" y="53"/>
                    <a:pt x="13" y="62"/>
                    <a:pt x="11" y="67"/>
                  </a:cubicBezTo>
                  <a:lnTo>
                    <a:pt x="28" y="67"/>
                  </a:lnTo>
                  <a:close/>
                </a:path>
              </a:pathLst>
            </a:custGeom>
            <a:solidFill>
              <a:srgbClr val="005A9E"/>
            </a:solidFill>
            <a:ln>
              <a:noFill/>
            </a:ln>
          </p:spPr>
          <p:txBody>
            <a:bodyPr vert="horz" wrap="square" lIns="91440" tIns="45720" rIns="91440" bIns="45720" numCol="1" anchor="t" anchorCtr="0" compatLnSpc="1"/>
            <a:lstStyle/>
            <a:p>
              <a:endParaRPr lang="zh-CN" altLang="en-US">
                <a:solidFill>
                  <a:srgbClr val="0070C0"/>
                </a:solidFill>
              </a:endParaRPr>
            </a:p>
          </p:txBody>
        </p:sp>
        <p:sp>
          <p:nvSpPr>
            <p:cNvPr id="84" name="Freeform 30"/>
            <p:cNvSpPr>
              <a:spLocks noEditPoints="1"/>
            </p:cNvSpPr>
            <p:nvPr/>
          </p:nvSpPr>
          <p:spPr bwMode="auto">
            <a:xfrm>
              <a:off x="5187628" y="3804062"/>
              <a:ext cx="68741" cy="171851"/>
            </a:xfrm>
            <a:custGeom>
              <a:avLst/>
              <a:gdLst>
                <a:gd name="T0" fmla="*/ 23 w 42"/>
                <a:gd name="T1" fmla="*/ 0 h 105"/>
                <a:gd name="T2" fmla="*/ 38 w 42"/>
                <a:gd name="T3" fmla="*/ 7 h 105"/>
                <a:gd name="T4" fmla="*/ 42 w 42"/>
                <a:gd name="T5" fmla="*/ 24 h 105"/>
                <a:gd name="T6" fmla="*/ 42 w 42"/>
                <a:gd name="T7" fmla="*/ 84 h 105"/>
                <a:gd name="T8" fmla="*/ 37 w 42"/>
                <a:gd name="T9" fmla="*/ 99 h 105"/>
                <a:gd name="T10" fmla="*/ 22 w 42"/>
                <a:gd name="T11" fmla="*/ 105 h 105"/>
                <a:gd name="T12" fmla="*/ 3 w 42"/>
                <a:gd name="T13" fmla="*/ 97 h 105"/>
                <a:gd name="T14" fmla="*/ 0 w 42"/>
                <a:gd name="T15" fmla="*/ 76 h 105"/>
                <a:gd name="T16" fmla="*/ 0 w 42"/>
                <a:gd name="T17" fmla="*/ 29 h 105"/>
                <a:gd name="T18" fmla="*/ 4 w 42"/>
                <a:gd name="T19" fmla="*/ 8 h 105"/>
                <a:gd name="T20" fmla="*/ 23 w 42"/>
                <a:gd name="T21" fmla="*/ 0 h 105"/>
                <a:gd name="T22" fmla="*/ 21 w 42"/>
                <a:gd name="T23" fmla="*/ 94 h 105"/>
                <a:gd name="T24" fmla="*/ 30 w 42"/>
                <a:gd name="T25" fmla="*/ 80 h 105"/>
                <a:gd name="T26" fmla="*/ 30 w 42"/>
                <a:gd name="T27" fmla="*/ 23 h 105"/>
                <a:gd name="T28" fmla="*/ 22 w 42"/>
                <a:gd name="T29" fmla="*/ 10 h 105"/>
                <a:gd name="T30" fmla="*/ 12 w 42"/>
                <a:gd name="T31" fmla="*/ 23 h 105"/>
                <a:gd name="T32" fmla="*/ 12 w 42"/>
                <a:gd name="T33" fmla="*/ 27 h 105"/>
                <a:gd name="T34" fmla="*/ 12 w 42"/>
                <a:gd name="T35" fmla="*/ 32 h 105"/>
                <a:gd name="T36" fmla="*/ 12 w 42"/>
                <a:gd name="T37" fmla="*/ 48 h 105"/>
                <a:gd name="T38" fmla="*/ 12 w 42"/>
                <a:gd name="T39" fmla="*/ 64 h 105"/>
                <a:gd name="T40" fmla="*/ 12 w 42"/>
                <a:gd name="T41" fmla="*/ 80 h 105"/>
                <a:gd name="T42" fmla="*/ 21 w 42"/>
                <a:gd name="T43" fmla="*/ 9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05">
                  <a:moveTo>
                    <a:pt x="23" y="0"/>
                  </a:moveTo>
                  <a:cubicBezTo>
                    <a:pt x="30" y="0"/>
                    <a:pt x="35" y="2"/>
                    <a:pt x="38" y="7"/>
                  </a:cubicBezTo>
                  <a:cubicBezTo>
                    <a:pt x="41" y="11"/>
                    <a:pt x="42" y="17"/>
                    <a:pt x="42" y="24"/>
                  </a:cubicBezTo>
                  <a:cubicBezTo>
                    <a:pt x="42" y="84"/>
                    <a:pt x="42" y="84"/>
                    <a:pt x="42" y="84"/>
                  </a:cubicBezTo>
                  <a:cubicBezTo>
                    <a:pt x="42" y="91"/>
                    <a:pt x="40" y="96"/>
                    <a:pt x="37" y="99"/>
                  </a:cubicBezTo>
                  <a:cubicBezTo>
                    <a:pt x="33" y="103"/>
                    <a:pt x="28" y="105"/>
                    <a:pt x="22" y="105"/>
                  </a:cubicBezTo>
                  <a:cubicBezTo>
                    <a:pt x="13" y="105"/>
                    <a:pt x="6" y="102"/>
                    <a:pt x="3" y="97"/>
                  </a:cubicBezTo>
                  <a:cubicBezTo>
                    <a:pt x="1" y="93"/>
                    <a:pt x="0" y="86"/>
                    <a:pt x="0" y="76"/>
                  </a:cubicBezTo>
                  <a:cubicBezTo>
                    <a:pt x="0" y="29"/>
                    <a:pt x="0" y="29"/>
                    <a:pt x="0" y="29"/>
                  </a:cubicBezTo>
                  <a:cubicBezTo>
                    <a:pt x="0" y="19"/>
                    <a:pt x="1" y="12"/>
                    <a:pt x="4" y="8"/>
                  </a:cubicBezTo>
                  <a:cubicBezTo>
                    <a:pt x="7" y="3"/>
                    <a:pt x="13" y="0"/>
                    <a:pt x="23" y="0"/>
                  </a:cubicBezTo>
                  <a:close/>
                  <a:moveTo>
                    <a:pt x="21" y="94"/>
                  </a:moveTo>
                  <a:cubicBezTo>
                    <a:pt x="27" y="94"/>
                    <a:pt x="30" y="90"/>
                    <a:pt x="30" y="80"/>
                  </a:cubicBezTo>
                  <a:cubicBezTo>
                    <a:pt x="30" y="23"/>
                    <a:pt x="30" y="23"/>
                    <a:pt x="30" y="23"/>
                  </a:cubicBezTo>
                  <a:cubicBezTo>
                    <a:pt x="30" y="14"/>
                    <a:pt x="27" y="10"/>
                    <a:pt x="22" y="10"/>
                  </a:cubicBezTo>
                  <a:cubicBezTo>
                    <a:pt x="15" y="10"/>
                    <a:pt x="12" y="14"/>
                    <a:pt x="12" y="23"/>
                  </a:cubicBezTo>
                  <a:cubicBezTo>
                    <a:pt x="12" y="27"/>
                    <a:pt x="12" y="27"/>
                    <a:pt x="12" y="27"/>
                  </a:cubicBezTo>
                  <a:cubicBezTo>
                    <a:pt x="12" y="32"/>
                    <a:pt x="12" y="32"/>
                    <a:pt x="12" y="32"/>
                  </a:cubicBezTo>
                  <a:cubicBezTo>
                    <a:pt x="12" y="48"/>
                    <a:pt x="12" y="48"/>
                    <a:pt x="12" y="48"/>
                  </a:cubicBezTo>
                  <a:cubicBezTo>
                    <a:pt x="12" y="64"/>
                    <a:pt x="12" y="64"/>
                    <a:pt x="12" y="64"/>
                  </a:cubicBezTo>
                  <a:cubicBezTo>
                    <a:pt x="12" y="80"/>
                    <a:pt x="12" y="80"/>
                    <a:pt x="12" y="80"/>
                  </a:cubicBezTo>
                  <a:cubicBezTo>
                    <a:pt x="12" y="90"/>
                    <a:pt x="15" y="94"/>
                    <a:pt x="21" y="94"/>
                  </a:cubicBezTo>
                  <a:close/>
                </a:path>
              </a:pathLst>
            </a:custGeom>
            <a:solidFill>
              <a:srgbClr val="005A9E"/>
            </a:solidFill>
            <a:ln>
              <a:noFill/>
            </a:ln>
          </p:spPr>
          <p:txBody>
            <a:bodyPr vert="horz" wrap="square" lIns="91440" tIns="45720" rIns="91440" bIns="45720" numCol="1" anchor="t" anchorCtr="0" compatLnSpc="1"/>
            <a:lstStyle/>
            <a:p>
              <a:endParaRPr lang="zh-CN" altLang="en-US">
                <a:solidFill>
                  <a:srgbClr val="0070C0"/>
                </a:solidFill>
              </a:endParaRPr>
            </a:p>
          </p:txBody>
        </p:sp>
        <p:sp>
          <p:nvSpPr>
            <p:cNvPr id="85" name="Freeform 31"/>
            <p:cNvSpPr/>
            <p:nvPr/>
          </p:nvSpPr>
          <p:spPr bwMode="auto">
            <a:xfrm>
              <a:off x="5271644" y="3807881"/>
              <a:ext cx="64921" cy="168033"/>
            </a:xfrm>
            <a:custGeom>
              <a:avLst/>
              <a:gdLst>
                <a:gd name="T0" fmla="*/ 12 w 40"/>
                <a:gd name="T1" fmla="*/ 70 h 103"/>
                <a:gd name="T2" fmla="*/ 12 w 40"/>
                <a:gd name="T3" fmla="*/ 83 h 103"/>
                <a:gd name="T4" fmla="*/ 19 w 40"/>
                <a:gd name="T5" fmla="*/ 93 h 103"/>
                <a:gd name="T6" fmla="*/ 26 w 40"/>
                <a:gd name="T7" fmla="*/ 89 h 103"/>
                <a:gd name="T8" fmla="*/ 27 w 40"/>
                <a:gd name="T9" fmla="*/ 80 h 103"/>
                <a:gd name="T10" fmla="*/ 27 w 40"/>
                <a:gd name="T11" fmla="*/ 49 h 103"/>
                <a:gd name="T12" fmla="*/ 18 w 40"/>
                <a:gd name="T13" fmla="*/ 40 h 103"/>
                <a:gd name="T14" fmla="*/ 12 w 40"/>
                <a:gd name="T15" fmla="*/ 43 h 103"/>
                <a:gd name="T16" fmla="*/ 11 w 40"/>
                <a:gd name="T17" fmla="*/ 51 h 103"/>
                <a:gd name="T18" fmla="*/ 0 w 40"/>
                <a:gd name="T19" fmla="*/ 51 h 103"/>
                <a:gd name="T20" fmla="*/ 0 w 40"/>
                <a:gd name="T21" fmla="*/ 49 h 103"/>
                <a:gd name="T22" fmla="*/ 0 w 40"/>
                <a:gd name="T23" fmla="*/ 35 h 103"/>
                <a:gd name="T24" fmla="*/ 0 w 40"/>
                <a:gd name="T25" fmla="*/ 21 h 103"/>
                <a:gd name="T26" fmla="*/ 1 w 40"/>
                <a:gd name="T27" fmla="*/ 0 h 103"/>
                <a:gd name="T28" fmla="*/ 37 w 40"/>
                <a:gd name="T29" fmla="*/ 0 h 103"/>
                <a:gd name="T30" fmla="*/ 37 w 40"/>
                <a:gd name="T31" fmla="*/ 11 h 103"/>
                <a:gd name="T32" fmla="*/ 12 w 40"/>
                <a:gd name="T33" fmla="*/ 11 h 103"/>
                <a:gd name="T34" fmla="*/ 12 w 40"/>
                <a:gd name="T35" fmla="*/ 33 h 103"/>
                <a:gd name="T36" fmla="*/ 24 w 40"/>
                <a:gd name="T37" fmla="*/ 29 h 103"/>
                <a:gd name="T38" fmla="*/ 37 w 40"/>
                <a:gd name="T39" fmla="*/ 34 h 103"/>
                <a:gd name="T40" fmla="*/ 40 w 40"/>
                <a:gd name="T41" fmla="*/ 49 h 103"/>
                <a:gd name="T42" fmla="*/ 40 w 40"/>
                <a:gd name="T43" fmla="*/ 85 h 103"/>
                <a:gd name="T44" fmla="*/ 19 w 40"/>
                <a:gd name="T45" fmla="*/ 103 h 103"/>
                <a:gd name="T46" fmla="*/ 4 w 40"/>
                <a:gd name="T47" fmla="*/ 98 h 103"/>
                <a:gd name="T48" fmla="*/ 0 w 40"/>
                <a:gd name="T49" fmla="*/ 82 h 103"/>
                <a:gd name="T50" fmla="*/ 0 w 40"/>
                <a:gd name="T51" fmla="*/ 70 h 103"/>
                <a:gd name="T52" fmla="*/ 12 w 40"/>
                <a:gd name="T53" fmla="*/ 7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103">
                  <a:moveTo>
                    <a:pt x="12" y="70"/>
                  </a:moveTo>
                  <a:cubicBezTo>
                    <a:pt x="12" y="83"/>
                    <a:pt x="12" y="83"/>
                    <a:pt x="12" y="83"/>
                  </a:cubicBezTo>
                  <a:cubicBezTo>
                    <a:pt x="12" y="89"/>
                    <a:pt x="14" y="93"/>
                    <a:pt x="19" y="93"/>
                  </a:cubicBezTo>
                  <a:cubicBezTo>
                    <a:pt x="22" y="93"/>
                    <a:pt x="25" y="91"/>
                    <a:pt x="26" y="89"/>
                  </a:cubicBezTo>
                  <a:cubicBezTo>
                    <a:pt x="27" y="87"/>
                    <a:pt x="27" y="84"/>
                    <a:pt x="27" y="80"/>
                  </a:cubicBezTo>
                  <a:cubicBezTo>
                    <a:pt x="27" y="49"/>
                    <a:pt x="27" y="49"/>
                    <a:pt x="27" y="49"/>
                  </a:cubicBezTo>
                  <a:cubicBezTo>
                    <a:pt x="27" y="43"/>
                    <a:pt x="24" y="40"/>
                    <a:pt x="18" y="40"/>
                  </a:cubicBezTo>
                  <a:cubicBezTo>
                    <a:pt x="15" y="40"/>
                    <a:pt x="13" y="41"/>
                    <a:pt x="12" y="43"/>
                  </a:cubicBezTo>
                  <a:cubicBezTo>
                    <a:pt x="11" y="45"/>
                    <a:pt x="11" y="48"/>
                    <a:pt x="11" y="51"/>
                  </a:cubicBezTo>
                  <a:cubicBezTo>
                    <a:pt x="0" y="51"/>
                    <a:pt x="0" y="51"/>
                    <a:pt x="0" y="51"/>
                  </a:cubicBezTo>
                  <a:cubicBezTo>
                    <a:pt x="0" y="49"/>
                    <a:pt x="0" y="49"/>
                    <a:pt x="0" y="49"/>
                  </a:cubicBezTo>
                  <a:cubicBezTo>
                    <a:pt x="0" y="35"/>
                    <a:pt x="0" y="35"/>
                    <a:pt x="0" y="35"/>
                  </a:cubicBezTo>
                  <a:cubicBezTo>
                    <a:pt x="0" y="21"/>
                    <a:pt x="0" y="21"/>
                    <a:pt x="0" y="21"/>
                  </a:cubicBezTo>
                  <a:cubicBezTo>
                    <a:pt x="0" y="12"/>
                    <a:pt x="0" y="5"/>
                    <a:pt x="1" y="0"/>
                  </a:cubicBezTo>
                  <a:cubicBezTo>
                    <a:pt x="37" y="0"/>
                    <a:pt x="37" y="0"/>
                    <a:pt x="37" y="0"/>
                  </a:cubicBezTo>
                  <a:cubicBezTo>
                    <a:pt x="37" y="11"/>
                    <a:pt x="37" y="11"/>
                    <a:pt x="37" y="11"/>
                  </a:cubicBezTo>
                  <a:cubicBezTo>
                    <a:pt x="12" y="11"/>
                    <a:pt x="12" y="11"/>
                    <a:pt x="12" y="11"/>
                  </a:cubicBezTo>
                  <a:cubicBezTo>
                    <a:pt x="12" y="33"/>
                    <a:pt x="12" y="33"/>
                    <a:pt x="12" y="33"/>
                  </a:cubicBezTo>
                  <a:cubicBezTo>
                    <a:pt x="16" y="31"/>
                    <a:pt x="20" y="29"/>
                    <a:pt x="24" y="29"/>
                  </a:cubicBezTo>
                  <a:cubicBezTo>
                    <a:pt x="30" y="29"/>
                    <a:pt x="34" y="31"/>
                    <a:pt x="37" y="34"/>
                  </a:cubicBezTo>
                  <a:cubicBezTo>
                    <a:pt x="39" y="37"/>
                    <a:pt x="40" y="42"/>
                    <a:pt x="40" y="49"/>
                  </a:cubicBezTo>
                  <a:cubicBezTo>
                    <a:pt x="40" y="85"/>
                    <a:pt x="40" y="85"/>
                    <a:pt x="40" y="85"/>
                  </a:cubicBezTo>
                  <a:cubicBezTo>
                    <a:pt x="40" y="97"/>
                    <a:pt x="33" y="103"/>
                    <a:pt x="19" y="103"/>
                  </a:cubicBezTo>
                  <a:cubicBezTo>
                    <a:pt x="12" y="103"/>
                    <a:pt x="7" y="101"/>
                    <a:pt x="4" y="98"/>
                  </a:cubicBezTo>
                  <a:cubicBezTo>
                    <a:pt x="1" y="94"/>
                    <a:pt x="0" y="89"/>
                    <a:pt x="0" y="82"/>
                  </a:cubicBezTo>
                  <a:cubicBezTo>
                    <a:pt x="0" y="70"/>
                    <a:pt x="0" y="70"/>
                    <a:pt x="0" y="70"/>
                  </a:cubicBezTo>
                  <a:lnTo>
                    <a:pt x="12" y="70"/>
                  </a:lnTo>
                  <a:close/>
                </a:path>
              </a:pathLst>
            </a:custGeom>
            <a:solidFill>
              <a:srgbClr val="005A9E"/>
            </a:solidFill>
            <a:ln>
              <a:noFill/>
            </a:ln>
          </p:spPr>
          <p:txBody>
            <a:bodyPr vert="horz" wrap="square" lIns="91440" tIns="45720" rIns="91440" bIns="45720" numCol="1" anchor="t" anchorCtr="0" compatLnSpc="1"/>
            <a:lstStyle/>
            <a:p>
              <a:endParaRPr lang="zh-CN" altLang="en-US">
                <a:solidFill>
                  <a:srgbClr val="0070C0"/>
                </a:solidFill>
              </a:endParaRPr>
            </a:p>
          </p:txBody>
        </p:sp>
        <p:sp>
          <p:nvSpPr>
            <p:cNvPr id="86" name="Freeform 32"/>
            <p:cNvSpPr>
              <a:spLocks noEditPoints="1"/>
            </p:cNvSpPr>
            <p:nvPr/>
          </p:nvSpPr>
          <p:spPr bwMode="auto">
            <a:xfrm>
              <a:off x="3531485" y="3804062"/>
              <a:ext cx="68741" cy="171851"/>
            </a:xfrm>
            <a:custGeom>
              <a:avLst/>
              <a:gdLst>
                <a:gd name="T0" fmla="*/ 23 w 42"/>
                <a:gd name="T1" fmla="*/ 0 h 105"/>
                <a:gd name="T2" fmla="*/ 39 w 42"/>
                <a:gd name="T3" fmla="*/ 7 h 105"/>
                <a:gd name="T4" fmla="*/ 42 w 42"/>
                <a:gd name="T5" fmla="*/ 25 h 105"/>
                <a:gd name="T6" fmla="*/ 42 w 42"/>
                <a:gd name="T7" fmla="*/ 85 h 105"/>
                <a:gd name="T8" fmla="*/ 37 w 42"/>
                <a:gd name="T9" fmla="*/ 100 h 105"/>
                <a:gd name="T10" fmla="*/ 22 w 42"/>
                <a:gd name="T11" fmla="*/ 105 h 105"/>
                <a:gd name="T12" fmla="*/ 4 w 42"/>
                <a:gd name="T13" fmla="*/ 97 h 105"/>
                <a:gd name="T14" fmla="*/ 0 w 42"/>
                <a:gd name="T15" fmla="*/ 77 h 105"/>
                <a:gd name="T16" fmla="*/ 0 w 42"/>
                <a:gd name="T17" fmla="*/ 29 h 105"/>
                <a:gd name="T18" fmla="*/ 4 w 42"/>
                <a:gd name="T19" fmla="*/ 8 h 105"/>
                <a:gd name="T20" fmla="*/ 23 w 42"/>
                <a:gd name="T21" fmla="*/ 0 h 105"/>
                <a:gd name="T22" fmla="*/ 22 w 42"/>
                <a:gd name="T23" fmla="*/ 95 h 105"/>
                <a:gd name="T24" fmla="*/ 30 w 42"/>
                <a:gd name="T25" fmla="*/ 81 h 105"/>
                <a:gd name="T26" fmla="*/ 30 w 42"/>
                <a:gd name="T27" fmla="*/ 23 h 105"/>
                <a:gd name="T28" fmla="*/ 22 w 42"/>
                <a:gd name="T29" fmla="*/ 10 h 105"/>
                <a:gd name="T30" fmla="*/ 13 w 42"/>
                <a:gd name="T31" fmla="*/ 24 h 105"/>
                <a:gd name="T32" fmla="*/ 13 w 42"/>
                <a:gd name="T33" fmla="*/ 28 h 105"/>
                <a:gd name="T34" fmla="*/ 13 w 42"/>
                <a:gd name="T35" fmla="*/ 32 h 105"/>
                <a:gd name="T36" fmla="*/ 13 w 42"/>
                <a:gd name="T37" fmla="*/ 48 h 105"/>
                <a:gd name="T38" fmla="*/ 13 w 42"/>
                <a:gd name="T39" fmla="*/ 65 h 105"/>
                <a:gd name="T40" fmla="*/ 13 w 42"/>
                <a:gd name="T41" fmla="*/ 80 h 105"/>
                <a:gd name="T42" fmla="*/ 22 w 42"/>
                <a:gd name="T43"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05">
                  <a:moveTo>
                    <a:pt x="23" y="0"/>
                  </a:moveTo>
                  <a:cubicBezTo>
                    <a:pt x="30" y="0"/>
                    <a:pt x="35" y="3"/>
                    <a:pt x="39" y="7"/>
                  </a:cubicBezTo>
                  <a:cubicBezTo>
                    <a:pt x="41" y="11"/>
                    <a:pt x="42" y="17"/>
                    <a:pt x="42" y="25"/>
                  </a:cubicBezTo>
                  <a:cubicBezTo>
                    <a:pt x="42" y="85"/>
                    <a:pt x="42" y="85"/>
                    <a:pt x="42" y="85"/>
                  </a:cubicBezTo>
                  <a:cubicBezTo>
                    <a:pt x="42" y="91"/>
                    <a:pt x="41" y="96"/>
                    <a:pt x="37" y="100"/>
                  </a:cubicBezTo>
                  <a:cubicBezTo>
                    <a:pt x="33" y="103"/>
                    <a:pt x="28" y="105"/>
                    <a:pt x="22" y="105"/>
                  </a:cubicBezTo>
                  <a:cubicBezTo>
                    <a:pt x="13" y="105"/>
                    <a:pt x="7" y="102"/>
                    <a:pt x="4" y="97"/>
                  </a:cubicBezTo>
                  <a:cubicBezTo>
                    <a:pt x="2" y="93"/>
                    <a:pt x="0" y="86"/>
                    <a:pt x="0" y="77"/>
                  </a:cubicBezTo>
                  <a:cubicBezTo>
                    <a:pt x="0" y="29"/>
                    <a:pt x="0" y="29"/>
                    <a:pt x="0" y="29"/>
                  </a:cubicBezTo>
                  <a:cubicBezTo>
                    <a:pt x="0" y="19"/>
                    <a:pt x="2" y="12"/>
                    <a:pt x="4" y="8"/>
                  </a:cubicBezTo>
                  <a:cubicBezTo>
                    <a:pt x="7" y="3"/>
                    <a:pt x="14" y="0"/>
                    <a:pt x="23" y="0"/>
                  </a:cubicBezTo>
                  <a:close/>
                  <a:moveTo>
                    <a:pt x="22" y="95"/>
                  </a:moveTo>
                  <a:cubicBezTo>
                    <a:pt x="28" y="95"/>
                    <a:pt x="30" y="90"/>
                    <a:pt x="30" y="81"/>
                  </a:cubicBezTo>
                  <a:cubicBezTo>
                    <a:pt x="30" y="23"/>
                    <a:pt x="30" y="23"/>
                    <a:pt x="30" y="23"/>
                  </a:cubicBezTo>
                  <a:cubicBezTo>
                    <a:pt x="30" y="15"/>
                    <a:pt x="28" y="10"/>
                    <a:pt x="22" y="10"/>
                  </a:cubicBezTo>
                  <a:cubicBezTo>
                    <a:pt x="16" y="10"/>
                    <a:pt x="13" y="15"/>
                    <a:pt x="13" y="24"/>
                  </a:cubicBezTo>
                  <a:cubicBezTo>
                    <a:pt x="13" y="28"/>
                    <a:pt x="13" y="28"/>
                    <a:pt x="13" y="28"/>
                  </a:cubicBezTo>
                  <a:cubicBezTo>
                    <a:pt x="13" y="32"/>
                    <a:pt x="13" y="32"/>
                    <a:pt x="13" y="32"/>
                  </a:cubicBezTo>
                  <a:cubicBezTo>
                    <a:pt x="13" y="48"/>
                    <a:pt x="13" y="48"/>
                    <a:pt x="13" y="48"/>
                  </a:cubicBezTo>
                  <a:cubicBezTo>
                    <a:pt x="13" y="65"/>
                    <a:pt x="13" y="65"/>
                    <a:pt x="13" y="65"/>
                  </a:cubicBezTo>
                  <a:cubicBezTo>
                    <a:pt x="13" y="80"/>
                    <a:pt x="13" y="80"/>
                    <a:pt x="13" y="80"/>
                  </a:cubicBezTo>
                  <a:cubicBezTo>
                    <a:pt x="13" y="90"/>
                    <a:pt x="16" y="95"/>
                    <a:pt x="22" y="95"/>
                  </a:cubicBezTo>
                  <a:close/>
                </a:path>
              </a:pathLst>
            </a:custGeom>
            <a:solidFill>
              <a:srgbClr val="005A9E"/>
            </a:solidFill>
            <a:ln>
              <a:noFill/>
            </a:ln>
          </p:spPr>
          <p:txBody>
            <a:bodyPr vert="horz" wrap="square" lIns="91440" tIns="45720" rIns="91440" bIns="45720" numCol="1" anchor="t" anchorCtr="0" compatLnSpc="1"/>
            <a:lstStyle/>
            <a:p>
              <a:endParaRPr lang="zh-CN" altLang="en-US">
                <a:solidFill>
                  <a:srgbClr val="0070C0"/>
                </a:solidFill>
              </a:endParaRPr>
            </a:p>
          </p:txBody>
        </p:sp>
        <p:sp>
          <p:nvSpPr>
            <p:cNvPr id="87" name="Freeform 33"/>
            <p:cNvSpPr>
              <a:spLocks noEditPoints="1"/>
            </p:cNvSpPr>
            <p:nvPr/>
          </p:nvSpPr>
          <p:spPr bwMode="auto">
            <a:xfrm>
              <a:off x="3615501" y="3804062"/>
              <a:ext cx="66195" cy="171851"/>
            </a:xfrm>
            <a:custGeom>
              <a:avLst/>
              <a:gdLst>
                <a:gd name="T0" fmla="*/ 0 w 41"/>
                <a:gd name="T1" fmla="*/ 18 h 105"/>
                <a:gd name="T2" fmla="*/ 6 w 41"/>
                <a:gd name="T3" fmla="*/ 5 h 105"/>
                <a:gd name="T4" fmla="*/ 20 w 41"/>
                <a:gd name="T5" fmla="*/ 0 h 105"/>
                <a:gd name="T6" fmla="*/ 39 w 41"/>
                <a:gd name="T7" fmla="*/ 9 h 105"/>
                <a:gd name="T8" fmla="*/ 41 w 41"/>
                <a:gd name="T9" fmla="*/ 31 h 105"/>
                <a:gd name="T10" fmla="*/ 29 w 41"/>
                <a:gd name="T11" fmla="*/ 31 h 105"/>
                <a:gd name="T12" fmla="*/ 29 w 41"/>
                <a:gd name="T13" fmla="*/ 25 h 105"/>
                <a:gd name="T14" fmla="*/ 21 w 41"/>
                <a:gd name="T15" fmla="*/ 11 h 105"/>
                <a:gd name="T16" fmla="*/ 12 w 41"/>
                <a:gd name="T17" fmla="*/ 22 h 105"/>
                <a:gd name="T18" fmla="*/ 12 w 41"/>
                <a:gd name="T19" fmla="*/ 47 h 105"/>
                <a:gd name="T20" fmla="*/ 26 w 41"/>
                <a:gd name="T21" fmla="*/ 41 h 105"/>
                <a:gd name="T22" fmla="*/ 41 w 41"/>
                <a:gd name="T23" fmla="*/ 61 h 105"/>
                <a:gd name="T24" fmla="*/ 41 w 41"/>
                <a:gd name="T25" fmla="*/ 86 h 105"/>
                <a:gd name="T26" fmla="*/ 20 w 41"/>
                <a:gd name="T27" fmla="*/ 105 h 105"/>
                <a:gd name="T28" fmla="*/ 5 w 41"/>
                <a:gd name="T29" fmla="*/ 100 h 105"/>
                <a:gd name="T30" fmla="*/ 0 w 41"/>
                <a:gd name="T31" fmla="*/ 85 h 105"/>
                <a:gd name="T32" fmla="*/ 0 w 41"/>
                <a:gd name="T33" fmla="*/ 18 h 105"/>
                <a:gd name="T34" fmla="*/ 12 w 41"/>
                <a:gd name="T35" fmla="*/ 87 h 105"/>
                <a:gd name="T36" fmla="*/ 15 w 41"/>
                <a:gd name="T37" fmla="*/ 92 h 105"/>
                <a:gd name="T38" fmla="*/ 21 w 41"/>
                <a:gd name="T39" fmla="*/ 95 h 105"/>
                <a:gd name="T40" fmla="*/ 29 w 41"/>
                <a:gd name="T41" fmla="*/ 90 h 105"/>
                <a:gd name="T42" fmla="*/ 29 w 41"/>
                <a:gd name="T43" fmla="*/ 80 h 105"/>
                <a:gd name="T44" fmla="*/ 29 w 41"/>
                <a:gd name="T45" fmla="*/ 73 h 105"/>
                <a:gd name="T46" fmla="*/ 29 w 41"/>
                <a:gd name="T47" fmla="*/ 69 h 105"/>
                <a:gd name="T48" fmla="*/ 29 w 41"/>
                <a:gd name="T49" fmla="*/ 66 h 105"/>
                <a:gd name="T50" fmla="*/ 22 w 41"/>
                <a:gd name="T51" fmla="*/ 52 h 105"/>
                <a:gd name="T52" fmla="*/ 20 w 41"/>
                <a:gd name="T53" fmla="*/ 52 h 105"/>
                <a:gd name="T54" fmla="*/ 12 w 41"/>
                <a:gd name="T55" fmla="*/ 63 h 105"/>
                <a:gd name="T56" fmla="*/ 12 w 41"/>
                <a:gd name="T57" fmla="*/ 8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 h="105">
                  <a:moveTo>
                    <a:pt x="0" y="18"/>
                  </a:moveTo>
                  <a:cubicBezTo>
                    <a:pt x="0" y="12"/>
                    <a:pt x="2" y="8"/>
                    <a:pt x="6" y="5"/>
                  </a:cubicBezTo>
                  <a:cubicBezTo>
                    <a:pt x="10" y="2"/>
                    <a:pt x="15" y="0"/>
                    <a:pt x="20" y="0"/>
                  </a:cubicBezTo>
                  <a:cubicBezTo>
                    <a:pt x="30" y="0"/>
                    <a:pt x="36" y="3"/>
                    <a:pt x="39" y="9"/>
                  </a:cubicBezTo>
                  <a:cubicBezTo>
                    <a:pt x="40" y="13"/>
                    <a:pt x="41" y="20"/>
                    <a:pt x="41" y="31"/>
                  </a:cubicBezTo>
                  <a:cubicBezTo>
                    <a:pt x="29" y="31"/>
                    <a:pt x="29" y="31"/>
                    <a:pt x="29" y="31"/>
                  </a:cubicBezTo>
                  <a:cubicBezTo>
                    <a:pt x="29" y="25"/>
                    <a:pt x="29" y="25"/>
                    <a:pt x="29" y="25"/>
                  </a:cubicBezTo>
                  <a:cubicBezTo>
                    <a:pt x="29" y="15"/>
                    <a:pt x="27" y="11"/>
                    <a:pt x="21" y="11"/>
                  </a:cubicBezTo>
                  <a:cubicBezTo>
                    <a:pt x="15" y="11"/>
                    <a:pt x="12" y="14"/>
                    <a:pt x="12" y="22"/>
                  </a:cubicBezTo>
                  <a:cubicBezTo>
                    <a:pt x="12" y="47"/>
                    <a:pt x="12" y="47"/>
                    <a:pt x="12" y="47"/>
                  </a:cubicBezTo>
                  <a:cubicBezTo>
                    <a:pt x="17" y="43"/>
                    <a:pt x="21" y="41"/>
                    <a:pt x="26" y="41"/>
                  </a:cubicBezTo>
                  <a:cubicBezTo>
                    <a:pt x="36" y="41"/>
                    <a:pt x="41" y="48"/>
                    <a:pt x="41" y="61"/>
                  </a:cubicBezTo>
                  <a:cubicBezTo>
                    <a:pt x="41" y="86"/>
                    <a:pt x="41" y="86"/>
                    <a:pt x="41" y="86"/>
                  </a:cubicBezTo>
                  <a:cubicBezTo>
                    <a:pt x="41" y="98"/>
                    <a:pt x="34" y="105"/>
                    <a:pt x="20" y="105"/>
                  </a:cubicBezTo>
                  <a:cubicBezTo>
                    <a:pt x="14" y="105"/>
                    <a:pt x="9" y="103"/>
                    <a:pt x="5" y="100"/>
                  </a:cubicBezTo>
                  <a:cubicBezTo>
                    <a:pt x="2" y="96"/>
                    <a:pt x="0" y="91"/>
                    <a:pt x="0" y="85"/>
                  </a:cubicBezTo>
                  <a:lnTo>
                    <a:pt x="0" y="18"/>
                  </a:lnTo>
                  <a:close/>
                  <a:moveTo>
                    <a:pt x="12" y="87"/>
                  </a:moveTo>
                  <a:cubicBezTo>
                    <a:pt x="12" y="89"/>
                    <a:pt x="13" y="91"/>
                    <a:pt x="15" y="92"/>
                  </a:cubicBezTo>
                  <a:cubicBezTo>
                    <a:pt x="17" y="94"/>
                    <a:pt x="19" y="95"/>
                    <a:pt x="21" y="95"/>
                  </a:cubicBezTo>
                  <a:cubicBezTo>
                    <a:pt x="25" y="95"/>
                    <a:pt x="27" y="93"/>
                    <a:pt x="29" y="90"/>
                  </a:cubicBezTo>
                  <a:cubicBezTo>
                    <a:pt x="29" y="88"/>
                    <a:pt x="29" y="85"/>
                    <a:pt x="29" y="80"/>
                  </a:cubicBezTo>
                  <a:cubicBezTo>
                    <a:pt x="29" y="73"/>
                    <a:pt x="29" y="73"/>
                    <a:pt x="29" y="73"/>
                  </a:cubicBezTo>
                  <a:cubicBezTo>
                    <a:pt x="29" y="69"/>
                    <a:pt x="29" y="69"/>
                    <a:pt x="29" y="69"/>
                  </a:cubicBezTo>
                  <a:cubicBezTo>
                    <a:pt x="29" y="66"/>
                    <a:pt x="29" y="66"/>
                    <a:pt x="29" y="66"/>
                  </a:cubicBezTo>
                  <a:cubicBezTo>
                    <a:pt x="29" y="57"/>
                    <a:pt x="27" y="52"/>
                    <a:pt x="22" y="52"/>
                  </a:cubicBezTo>
                  <a:cubicBezTo>
                    <a:pt x="20" y="52"/>
                    <a:pt x="20" y="52"/>
                    <a:pt x="20" y="52"/>
                  </a:cubicBezTo>
                  <a:cubicBezTo>
                    <a:pt x="15" y="52"/>
                    <a:pt x="12" y="56"/>
                    <a:pt x="12" y="63"/>
                  </a:cubicBezTo>
                  <a:lnTo>
                    <a:pt x="12" y="87"/>
                  </a:lnTo>
                  <a:close/>
                </a:path>
              </a:pathLst>
            </a:custGeom>
            <a:solidFill>
              <a:srgbClr val="005A9E"/>
            </a:solidFill>
            <a:ln>
              <a:noFill/>
            </a:ln>
          </p:spPr>
          <p:txBody>
            <a:bodyPr vert="horz" wrap="square" lIns="91440" tIns="45720" rIns="91440" bIns="45720" numCol="1" anchor="t" anchorCtr="0" compatLnSpc="1"/>
            <a:lstStyle/>
            <a:p>
              <a:endParaRPr lang="zh-CN" altLang="en-US">
                <a:solidFill>
                  <a:srgbClr val="0070C0"/>
                </a:solidFill>
              </a:endParaRPr>
            </a:p>
          </p:txBody>
        </p:sp>
        <p:sp>
          <p:nvSpPr>
            <p:cNvPr id="88" name="Freeform 34"/>
            <p:cNvSpPr>
              <a:spLocks noEditPoints="1"/>
            </p:cNvSpPr>
            <p:nvPr/>
          </p:nvSpPr>
          <p:spPr bwMode="auto">
            <a:xfrm>
              <a:off x="3534031" y="1773666"/>
              <a:ext cx="67467" cy="170579"/>
            </a:xfrm>
            <a:custGeom>
              <a:avLst/>
              <a:gdLst>
                <a:gd name="T0" fmla="*/ 22 w 42"/>
                <a:gd name="T1" fmla="*/ 0 h 104"/>
                <a:gd name="T2" fmla="*/ 38 w 42"/>
                <a:gd name="T3" fmla="*/ 7 h 104"/>
                <a:gd name="T4" fmla="*/ 42 w 42"/>
                <a:gd name="T5" fmla="*/ 24 h 104"/>
                <a:gd name="T6" fmla="*/ 42 w 42"/>
                <a:gd name="T7" fmla="*/ 84 h 104"/>
                <a:gd name="T8" fmla="*/ 36 w 42"/>
                <a:gd name="T9" fmla="*/ 98 h 104"/>
                <a:gd name="T10" fmla="*/ 21 w 42"/>
                <a:gd name="T11" fmla="*/ 104 h 104"/>
                <a:gd name="T12" fmla="*/ 3 w 42"/>
                <a:gd name="T13" fmla="*/ 96 h 104"/>
                <a:gd name="T14" fmla="*/ 0 w 42"/>
                <a:gd name="T15" fmla="*/ 76 h 104"/>
                <a:gd name="T16" fmla="*/ 0 w 42"/>
                <a:gd name="T17" fmla="*/ 29 h 104"/>
                <a:gd name="T18" fmla="*/ 4 w 42"/>
                <a:gd name="T19" fmla="*/ 8 h 104"/>
                <a:gd name="T20" fmla="*/ 22 w 42"/>
                <a:gd name="T21" fmla="*/ 0 h 104"/>
                <a:gd name="T22" fmla="*/ 21 w 42"/>
                <a:gd name="T23" fmla="*/ 94 h 104"/>
                <a:gd name="T24" fmla="*/ 30 w 42"/>
                <a:gd name="T25" fmla="*/ 80 h 104"/>
                <a:gd name="T26" fmla="*/ 30 w 42"/>
                <a:gd name="T27" fmla="*/ 23 h 104"/>
                <a:gd name="T28" fmla="*/ 21 w 42"/>
                <a:gd name="T29" fmla="*/ 10 h 104"/>
                <a:gd name="T30" fmla="*/ 12 w 42"/>
                <a:gd name="T31" fmla="*/ 23 h 104"/>
                <a:gd name="T32" fmla="*/ 12 w 42"/>
                <a:gd name="T33" fmla="*/ 27 h 104"/>
                <a:gd name="T34" fmla="*/ 12 w 42"/>
                <a:gd name="T35" fmla="*/ 31 h 104"/>
                <a:gd name="T36" fmla="*/ 12 w 42"/>
                <a:gd name="T37" fmla="*/ 48 h 104"/>
                <a:gd name="T38" fmla="*/ 12 w 42"/>
                <a:gd name="T39" fmla="*/ 64 h 104"/>
                <a:gd name="T40" fmla="*/ 12 w 42"/>
                <a:gd name="T41" fmla="*/ 79 h 104"/>
                <a:gd name="T42" fmla="*/ 21 w 42"/>
                <a:gd name="T43" fmla="*/ 9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04">
                  <a:moveTo>
                    <a:pt x="22" y="0"/>
                  </a:moveTo>
                  <a:cubicBezTo>
                    <a:pt x="29" y="0"/>
                    <a:pt x="35" y="3"/>
                    <a:pt x="38" y="7"/>
                  </a:cubicBezTo>
                  <a:cubicBezTo>
                    <a:pt x="40" y="11"/>
                    <a:pt x="42" y="17"/>
                    <a:pt x="42" y="24"/>
                  </a:cubicBezTo>
                  <a:cubicBezTo>
                    <a:pt x="42" y="84"/>
                    <a:pt x="42" y="84"/>
                    <a:pt x="42" y="84"/>
                  </a:cubicBezTo>
                  <a:cubicBezTo>
                    <a:pt x="42" y="90"/>
                    <a:pt x="40" y="95"/>
                    <a:pt x="36" y="98"/>
                  </a:cubicBezTo>
                  <a:cubicBezTo>
                    <a:pt x="33" y="102"/>
                    <a:pt x="28" y="104"/>
                    <a:pt x="21" y="104"/>
                  </a:cubicBezTo>
                  <a:cubicBezTo>
                    <a:pt x="12" y="104"/>
                    <a:pt x="6" y="101"/>
                    <a:pt x="3" y="96"/>
                  </a:cubicBezTo>
                  <a:cubicBezTo>
                    <a:pt x="1" y="92"/>
                    <a:pt x="0" y="85"/>
                    <a:pt x="0" y="76"/>
                  </a:cubicBezTo>
                  <a:cubicBezTo>
                    <a:pt x="0" y="29"/>
                    <a:pt x="0" y="29"/>
                    <a:pt x="0" y="29"/>
                  </a:cubicBezTo>
                  <a:cubicBezTo>
                    <a:pt x="0" y="19"/>
                    <a:pt x="1" y="12"/>
                    <a:pt x="4" y="8"/>
                  </a:cubicBezTo>
                  <a:cubicBezTo>
                    <a:pt x="7" y="3"/>
                    <a:pt x="13" y="0"/>
                    <a:pt x="22" y="0"/>
                  </a:cubicBezTo>
                  <a:close/>
                  <a:moveTo>
                    <a:pt x="21" y="94"/>
                  </a:moveTo>
                  <a:cubicBezTo>
                    <a:pt x="27" y="94"/>
                    <a:pt x="30" y="89"/>
                    <a:pt x="30" y="80"/>
                  </a:cubicBezTo>
                  <a:cubicBezTo>
                    <a:pt x="30" y="23"/>
                    <a:pt x="30" y="23"/>
                    <a:pt x="30" y="23"/>
                  </a:cubicBezTo>
                  <a:cubicBezTo>
                    <a:pt x="30" y="14"/>
                    <a:pt x="27" y="10"/>
                    <a:pt x="21" y="10"/>
                  </a:cubicBezTo>
                  <a:cubicBezTo>
                    <a:pt x="15" y="10"/>
                    <a:pt x="12" y="14"/>
                    <a:pt x="12" y="23"/>
                  </a:cubicBezTo>
                  <a:cubicBezTo>
                    <a:pt x="12" y="27"/>
                    <a:pt x="12" y="27"/>
                    <a:pt x="12" y="27"/>
                  </a:cubicBezTo>
                  <a:cubicBezTo>
                    <a:pt x="12" y="31"/>
                    <a:pt x="12" y="31"/>
                    <a:pt x="12" y="31"/>
                  </a:cubicBezTo>
                  <a:cubicBezTo>
                    <a:pt x="12" y="48"/>
                    <a:pt x="12" y="48"/>
                    <a:pt x="12" y="48"/>
                  </a:cubicBezTo>
                  <a:cubicBezTo>
                    <a:pt x="12" y="64"/>
                    <a:pt x="12" y="64"/>
                    <a:pt x="12" y="64"/>
                  </a:cubicBezTo>
                  <a:cubicBezTo>
                    <a:pt x="12" y="79"/>
                    <a:pt x="12" y="79"/>
                    <a:pt x="12" y="79"/>
                  </a:cubicBezTo>
                  <a:cubicBezTo>
                    <a:pt x="12" y="89"/>
                    <a:pt x="15" y="94"/>
                    <a:pt x="21" y="94"/>
                  </a:cubicBezTo>
                  <a:close/>
                </a:path>
              </a:pathLst>
            </a:custGeom>
            <a:solidFill>
              <a:srgbClr val="005A9E"/>
            </a:solidFill>
            <a:ln>
              <a:noFill/>
            </a:ln>
          </p:spPr>
          <p:txBody>
            <a:bodyPr vert="horz" wrap="square" lIns="91440" tIns="45720" rIns="91440" bIns="45720" numCol="1" anchor="t" anchorCtr="0" compatLnSpc="1"/>
            <a:lstStyle/>
            <a:p>
              <a:endParaRPr lang="zh-CN" altLang="en-US">
                <a:solidFill>
                  <a:srgbClr val="0070C0"/>
                </a:solidFill>
              </a:endParaRPr>
            </a:p>
          </p:txBody>
        </p:sp>
        <p:sp>
          <p:nvSpPr>
            <p:cNvPr id="89" name="Freeform 35"/>
            <p:cNvSpPr/>
            <p:nvPr/>
          </p:nvSpPr>
          <p:spPr bwMode="auto">
            <a:xfrm>
              <a:off x="3615501" y="1776212"/>
              <a:ext cx="64921" cy="165487"/>
            </a:xfrm>
            <a:custGeom>
              <a:avLst/>
              <a:gdLst>
                <a:gd name="T0" fmla="*/ 0 w 40"/>
                <a:gd name="T1" fmla="*/ 21 h 102"/>
                <a:gd name="T2" fmla="*/ 4 w 40"/>
                <a:gd name="T3" fmla="*/ 5 h 102"/>
                <a:gd name="T4" fmla="*/ 20 w 40"/>
                <a:gd name="T5" fmla="*/ 0 h 102"/>
                <a:gd name="T6" fmla="*/ 38 w 40"/>
                <a:gd name="T7" fmla="*/ 8 h 102"/>
                <a:gd name="T8" fmla="*/ 40 w 40"/>
                <a:gd name="T9" fmla="*/ 29 h 102"/>
                <a:gd name="T10" fmla="*/ 39 w 40"/>
                <a:gd name="T11" fmla="*/ 40 h 102"/>
                <a:gd name="T12" fmla="*/ 35 w 40"/>
                <a:gd name="T13" fmla="*/ 50 h 102"/>
                <a:gd name="T14" fmla="*/ 23 w 40"/>
                <a:gd name="T15" fmla="*/ 69 h 102"/>
                <a:gd name="T16" fmla="*/ 13 w 40"/>
                <a:gd name="T17" fmla="*/ 90 h 102"/>
                <a:gd name="T18" fmla="*/ 40 w 40"/>
                <a:gd name="T19" fmla="*/ 90 h 102"/>
                <a:gd name="T20" fmla="*/ 40 w 40"/>
                <a:gd name="T21" fmla="*/ 101 h 102"/>
                <a:gd name="T22" fmla="*/ 9 w 40"/>
                <a:gd name="T23" fmla="*/ 102 h 102"/>
                <a:gd name="T24" fmla="*/ 0 w 40"/>
                <a:gd name="T25" fmla="*/ 101 h 102"/>
                <a:gd name="T26" fmla="*/ 0 w 40"/>
                <a:gd name="T27" fmla="*/ 100 h 102"/>
                <a:gd name="T28" fmla="*/ 6 w 40"/>
                <a:gd name="T29" fmla="*/ 72 h 102"/>
                <a:gd name="T30" fmla="*/ 21 w 40"/>
                <a:gd name="T31" fmla="*/ 49 h 102"/>
                <a:gd name="T32" fmla="*/ 28 w 40"/>
                <a:gd name="T33" fmla="*/ 27 h 102"/>
                <a:gd name="T34" fmla="*/ 28 w 40"/>
                <a:gd name="T35" fmla="*/ 25 h 102"/>
                <a:gd name="T36" fmla="*/ 28 w 40"/>
                <a:gd name="T37" fmla="*/ 23 h 102"/>
                <a:gd name="T38" fmla="*/ 27 w 40"/>
                <a:gd name="T39" fmla="*/ 16 h 102"/>
                <a:gd name="T40" fmla="*/ 19 w 40"/>
                <a:gd name="T41" fmla="*/ 10 h 102"/>
                <a:gd name="T42" fmla="*/ 12 w 40"/>
                <a:gd name="T43" fmla="*/ 21 h 102"/>
                <a:gd name="T44" fmla="*/ 12 w 40"/>
                <a:gd name="T45" fmla="*/ 24 h 102"/>
                <a:gd name="T46" fmla="*/ 12 w 40"/>
                <a:gd name="T47" fmla="*/ 28 h 102"/>
                <a:gd name="T48" fmla="*/ 12 w 40"/>
                <a:gd name="T49" fmla="*/ 31 h 102"/>
                <a:gd name="T50" fmla="*/ 12 w 40"/>
                <a:gd name="T51" fmla="*/ 34 h 102"/>
                <a:gd name="T52" fmla="*/ 0 w 40"/>
                <a:gd name="T53" fmla="*/ 34 h 102"/>
                <a:gd name="T54" fmla="*/ 0 w 40"/>
                <a:gd name="T55" fmla="*/ 2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102">
                  <a:moveTo>
                    <a:pt x="0" y="21"/>
                  </a:moveTo>
                  <a:cubicBezTo>
                    <a:pt x="0" y="13"/>
                    <a:pt x="1" y="8"/>
                    <a:pt x="4" y="5"/>
                  </a:cubicBezTo>
                  <a:cubicBezTo>
                    <a:pt x="8" y="1"/>
                    <a:pt x="13" y="0"/>
                    <a:pt x="20" y="0"/>
                  </a:cubicBezTo>
                  <a:cubicBezTo>
                    <a:pt x="29" y="0"/>
                    <a:pt x="35" y="2"/>
                    <a:pt x="38" y="8"/>
                  </a:cubicBezTo>
                  <a:cubicBezTo>
                    <a:pt x="39" y="12"/>
                    <a:pt x="40" y="19"/>
                    <a:pt x="40" y="29"/>
                  </a:cubicBezTo>
                  <a:cubicBezTo>
                    <a:pt x="40" y="33"/>
                    <a:pt x="40" y="37"/>
                    <a:pt x="39" y="40"/>
                  </a:cubicBezTo>
                  <a:cubicBezTo>
                    <a:pt x="39" y="42"/>
                    <a:pt x="37" y="46"/>
                    <a:pt x="35" y="50"/>
                  </a:cubicBezTo>
                  <a:cubicBezTo>
                    <a:pt x="23" y="69"/>
                    <a:pt x="23" y="69"/>
                    <a:pt x="23" y="69"/>
                  </a:cubicBezTo>
                  <a:cubicBezTo>
                    <a:pt x="18" y="77"/>
                    <a:pt x="15" y="84"/>
                    <a:pt x="13" y="90"/>
                  </a:cubicBezTo>
                  <a:cubicBezTo>
                    <a:pt x="40" y="90"/>
                    <a:pt x="40" y="90"/>
                    <a:pt x="40" y="90"/>
                  </a:cubicBezTo>
                  <a:cubicBezTo>
                    <a:pt x="40" y="101"/>
                    <a:pt x="40" y="101"/>
                    <a:pt x="40" y="101"/>
                  </a:cubicBezTo>
                  <a:cubicBezTo>
                    <a:pt x="9" y="102"/>
                    <a:pt x="9" y="102"/>
                    <a:pt x="9" y="102"/>
                  </a:cubicBezTo>
                  <a:cubicBezTo>
                    <a:pt x="0" y="101"/>
                    <a:pt x="0" y="101"/>
                    <a:pt x="0" y="101"/>
                  </a:cubicBezTo>
                  <a:cubicBezTo>
                    <a:pt x="0" y="100"/>
                    <a:pt x="0" y="100"/>
                    <a:pt x="0" y="100"/>
                  </a:cubicBezTo>
                  <a:cubicBezTo>
                    <a:pt x="0" y="90"/>
                    <a:pt x="2" y="81"/>
                    <a:pt x="6" y="72"/>
                  </a:cubicBezTo>
                  <a:cubicBezTo>
                    <a:pt x="8" y="68"/>
                    <a:pt x="13" y="60"/>
                    <a:pt x="21" y="49"/>
                  </a:cubicBezTo>
                  <a:cubicBezTo>
                    <a:pt x="25" y="43"/>
                    <a:pt x="28" y="36"/>
                    <a:pt x="28" y="27"/>
                  </a:cubicBezTo>
                  <a:cubicBezTo>
                    <a:pt x="28" y="25"/>
                    <a:pt x="28" y="25"/>
                    <a:pt x="28" y="25"/>
                  </a:cubicBezTo>
                  <a:cubicBezTo>
                    <a:pt x="28" y="23"/>
                    <a:pt x="28" y="23"/>
                    <a:pt x="28" y="23"/>
                  </a:cubicBezTo>
                  <a:cubicBezTo>
                    <a:pt x="28" y="19"/>
                    <a:pt x="27" y="17"/>
                    <a:pt x="27" y="16"/>
                  </a:cubicBezTo>
                  <a:cubicBezTo>
                    <a:pt x="26" y="12"/>
                    <a:pt x="24" y="10"/>
                    <a:pt x="19" y="10"/>
                  </a:cubicBezTo>
                  <a:cubicBezTo>
                    <a:pt x="14" y="10"/>
                    <a:pt x="12" y="13"/>
                    <a:pt x="12" y="21"/>
                  </a:cubicBezTo>
                  <a:cubicBezTo>
                    <a:pt x="12" y="24"/>
                    <a:pt x="12" y="24"/>
                    <a:pt x="12" y="24"/>
                  </a:cubicBezTo>
                  <a:cubicBezTo>
                    <a:pt x="12" y="28"/>
                    <a:pt x="12" y="28"/>
                    <a:pt x="12" y="28"/>
                  </a:cubicBezTo>
                  <a:cubicBezTo>
                    <a:pt x="12" y="31"/>
                    <a:pt x="12" y="31"/>
                    <a:pt x="12" y="31"/>
                  </a:cubicBezTo>
                  <a:cubicBezTo>
                    <a:pt x="12" y="34"/>
                    <a:pt x="12" y="34"/>
                    <a:pt x="12" y="34"/>
                  </a:cubicBezTo>
                  <a:cubicBezTo>
                    <a:pt x="0" y="34"/>
                    <a:pt x="0" y="34"/>
                    <a:pt x="0" y="34"/>
                  </a:cubicBezTo>
                  <a:lnTo>
                    <a:pt x="0" y="21"/>
                  </a:lnTo>
                  <a:close/>
                </a:path>
              </a:pathLst>
            </a:custGeom>
            <a:solidFill>
              <a:srgbClr val="005A9E"/>
            </a:solidFill>
            <a:ln>
              <a:noFill/>
            </a:ln>
          </p:spPr>
          <p:txBody>
            <a:bodyPr vert="horz" wrap="square" lIns="91440" tIns="45720" rIns="91440" bIns="45720" numCol="1" anchor="t" anchorCtr="0" compatLnSpc="1"/>
            <a:lstStyle/>
            <a:p>
              <a:endParaRPr lang="zh-CN" altLang="en-US">
                <a:solidFill>
                  <a:srgbClr val="0070C0"/>
                </a:solidFill>
              </a:endParaRPr>
            </a:p>
          </p:txBody>
        </p:sp>
        <p:sp>
          <p:nvSpPr>
            <p:cNvPr id="90" name="Freeform 36"/>
            <p:cNvSpPr>
              <a:spLocks noEditPoints="1"/>
            </p:cNvSpPr>
            <p:nvPr/>
          </p:nvSpPr>
          <p:spPr bwMode="auto">
            <a:xfrm>
              <a:off x="3993576" y="2357961"/>
              <a:ext cx="879626" cy="1018381"/>
            </a:xfrm>
            <a:custGeom>
              <a:avLst/>
              <a:gdLst>
                <a:gd name="T0" fmla="*/ 345 w 691"/>
                <a:gd name="T1" fmla="*/ 782 h 800"/>
                <a:gd name="T2" fmla="*/ 15 w 691"/>
                <a:gd name="T3" fmla="*/ 591 h 800"/>
                <a:gd name="T4" fmla="*/ 15 w 691"/>
                <a:gd name="T5" fmla="*/ 209 h 800"/>
                <a:gd name="T6" fmla="*/ 345 w 691"/>
                <a:gd name="T7" fmla="*/ 20 h 800"/>
                <a:gd name="T8" fmla="*/ 676 w 691"/>
                <a:gd name="T9" fmla="*/ 209 h 800"/>
                <a:gd name="T10" fmla="*/ 676 w 691"/>
                <a:gd name="T11" fmla="*/ 591 h 800"/>
                <a:gd name="T12" fmla="*/ 345 w 691"/>
                <a:gd name="T13" fmla="*/ 782 h 800"/>
                <a:gd name="T14" fmla="*/ 345 w 691"/>
                <a:gd name="T15" fmla="*/ 0 h 800"/>
                <a:gd name="T16" fmla="*/ 0 w 691"/>
                <a:gd name="T17" fmla="*/ 200 h 800"/>
                <a:gd name="T18" fmla="*/ 0 w 691"/>
                <a:gd name="T19" fmla="*/ 600 h 800"/>
                <a:gd name="T20" fmla="*/ 345 w 691"/>
                <a:gd name="T21" fmla="*/ 800 h 800"/>
                <a:gd name="T22" fmla="*/ 691 w 691"/>
                <a:gd name="T23" fmla="*/ 600 h 800"/>
                <a:gd name="T24" fmla="*/ 691 w 691"/>
                <a:gd name="T25" fmla="*/ 200 h 800"/>
                <a:gd name="T26" fmla="*/ 345 w 691"/>
                <a:gd name="T2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1" h="800">
                  <a:moveTo>
                    <a:pt x="345" y="782"/>
                  </a:moveTo>
                  <a:lnTo>
                    <a:pt x="15" y="591"/>
                  </a:lnTo>
                  <a:lnTo>
                    <a:pt x="15" y="209"/>
                  </a:lnTo>
                  <a:lnTo>
                    <a:pt x="345" y="20"/>
                  </a:lnTo>
                  <a:lnTo>
                    <a:pt x="676" y="209"/>
                  </a:lnTo>
                  <a:lnTo>
                    <a:pt x="676" y="591"/>
                  </a:lnTo>
                  <a:lnTo>
                    <a:pt x="345" y="782"/>
                  </a:lnTo>
                  <a:close/>
                  <a:moveTo>
                    <a:pt x="345" y="0"/>
                  </a:moveTo>
                  <a:lnTo>
                    <a:pt x="0" y="200"/>
                  </a:lnTo>
                  <a:lnTo>
                    <a:pt x="0" y="600"/>
                  </a:lnTo>
                  <a:lnTo>
                    <a:pt x="345" y="800"/>
                  </a:lnTo>
                  <a:lnTo>
                    <a:pt x="691" y="600"/>
                  </a:lnTo>
                  <a:lnTo>
                    <a:pt x="691" y="200"/>
                  </a:lnTo>
                  <a:lnTo>
                    <a:pt x="345" y="0"/>
                  </a:lnTo>
                  <a:close/>
                </a:path>
              </a:pathLst>
            </a:custGeom>
            <a:solidFill>
              <a:srgbClr val="DB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7"/>
            <p:cNvSpPr>
              <a:spLocks noEditPoints="1"/>
            </p:cNvSpPr>
            <p:nvPr/>
          </p:nvSpPr>
          <p:spPr bwMode="auto">
            <a:xfrm>
              <a:off x="3993576" y="2357961"/>
              <a:ext cx="879626" cy="1018381"/>
            </a:xfrm>
            <a:custGeom>
              <a:avLst/>
              <a:gdLst>
                <a:gd name="T0" fmla="*/ 345 w 691"/>
                <a:gd name="T1" fmla="*/ 782 h 800"/>
                <a:gd name="T2" fmla="*/ 15 w 691"/>
                <a:gd name="T3" fmla="*/ 591 h 800"/>
                <a:gd name="T4" fmla="*/ 15 w 691"/>
                <a:gd name="T5" fmla="*/ 209 h 800"/>
                <a:gd name="T6" fmla="*/ 345 w 691"/>
                <a:gd name="T7" fmla="*/ 20 h 800"/>
                <a:gd name="T8" fmla="*/ 676 w 691"/>
                <a:gd name="T9" fmla="*/ 209 h 800"/>
                <a:gd name="T10" fmla="*/ 676 w 691"/>
                <a:gd name="T11" fmla="*/ 591 h 800"/>
                <a:gd name="T12" fmla="*/ 345 w 691"/>
                <a:gd name="T13" fmla="*/ 782 h 800"/>
                <a:gd name="T14" fmla="*/ 345 w 691"/>
                <a:gd name="T15" fmla="*/ 0 h 800"/>
                <a:gd name="T16" fmla="*/ 0 w 691"/>
                <a:gd name="T17" fmla="*/ 200 h 800"/>
                <a:gd name="T18" fmla="*/ 0 w 691"/>
                <a:gd name="T19" fmla="*/ 600 h 800"/>
                <a:gd name="T20" fmla="*/ 345 w 691"/>
                <a:gd name="T21" fmla="*/ 800 h 800"/>
                <a:gd name="T22" fmla="*/ 691 w 691"/>
                <a:gd name="T23" fmla="*/ 600 h 800"/>
                <a:gd name="T24" fmla="*/ 691 w 691"/>
                <a:gd name="T25" fmla="*/ 200 h 800"/>
                <a:gd name="T26" fmla="*/ 345 w 691"/>
                <a:gd name="T2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1" h="800">
                  <a:moveTo>
                    <a:pt x="345" y="782"/>
                  </a:moveTo>
                  <a:lnTo>
                    <a:pt x="15" y="591"/>
                  </a:lnTo>
                  <a:lnTo>
                    <a:pt x="15" y="209"/>
                  </a:lnTo>
                  <a:lnTo>
                    <a:pt x="345" y="20"/>
                  </a:lnTo>
                  <a:lnTo>
                    <a:pt x="676" y="209"/>
                  </a:lnTo>
                  <a:lnTo>
                    <a:pt x="676" y="591"/>
                  </a:lnTo>
                  <a:lnTo>
                    <a:pt x="345" y="782"/>
                  </a:lnTo>
                  <a:moveTo>
                    <a:pt x="345" y="0"/>
                  </a:moveTo>
                  <a:lnTo>
                    <a:pt x="0" y="200"/>
                  </a:lnTo>
                  <a:lnTo>
                    <a:pt x="0" y="600"/>
                  </a:lnTo>
                  <a:lnTo>
                    <a:pt x="345" y="800"/>
                  </a:lnTo>
                  <a:lnTo>
                    <a:pt x="691" y="600"/>
                  </a:lnTo>
                  <a:lnTo>
                    <a:pt x="691" y="200"/>
                  </a:lnTo>
                  <a:lnTo>
                    <a:pt x="3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8"/>
            <p:cNvSpPr>
              <a:spLocks noEditPoints="1"/>
            </p:cNvSpPr>
            <p:nvPr/>
          </p:nvSpPr>
          <p:spPr bwMode="auto">
            <a:xfrm>
              <a:off x="4048313" y="3354702"/>
              <a:ext cx="101838" cy="196038"/>
            </a:xfrm>
            <a:custGeom>
              <a:avLst/>
              <a:gdLst>
                <a:gd name="T0" fmla="*/ 60 w 62"/>
                <a:gd name="T1" fmla="*/ 0 h 120"/>
                <a:gd name="T2" fmla="*/ 1 w 62"/>
                <a:gd name="T3" fmla="*/ 0 h 120"/>
                <a:gd name="T4" fmla="*/ 0 w 62"/>
                <a:gd name="T5" fmla="*/ 1 h 120"/>
                <a:gd name="T6" fmla="*/ 0 w 62"/>
                <a:gd name="T7" fmla="*/ 118 h 120"/>
                <a:gd name="T8" fmla="*/ 1 w 62"/>
                <a:gd name="T9" fmla="*/ 120 h 120"/>
                <a:gd name="T10" fmla="*/ 60 w 62"/>
                <a:gd name="T11" fmla="*/ 120 h 120"/>
                <a:gd name="T12" fmla="*/ 62 w 62"/>
                <a:gd name="T13" fmla="*/ 118 h 120"/>
                <a:gd name="T14" fmla="*/ 62 w 62"/>
                <a:gd name="T15" fmla="*/ 1 h 120"/>
                <a:gd name="T16" fmla="*/ 60 w 62"/>
                <a:gd name="T17" fmla="*/ 0 h 120"/>
                <a:gd name="T18" fmla="*/ 35 w 62"/>
                <a:gd name="T19" fmla="*/ 112 h 120"/>
                <a:gd name="T20" fmla="*/ 27 w 62"/>
                <a:gd name="T21" fmla="*/ 112 h 120"/>
                <a:gd name="T22" fmla="*/ 27 w 62"/>
                <a:gd name="T23" fmla="*/ 105 h 120"/>
                <a:gd name="T24" fmla="*/ 35 w 62"/>
                <a:gd name="T25" fmla="*/ 105 h 120"/>
                <a:gd name="T26" fmla="*/ 35 w 62"/>
                <a:gd name="T27" fmla="*/ 112 h 120"/>
                <a:gd name="T28" fmla="*/ 59 w 62"/>
                <a:gd name="T29" fmla="*/ 102 h 120"/>
                <a:gd name="T30" fmla="*/ 40 w 62"/>
                <a:gd name="T31" fmla="*/ 102 h 120"/>
                <a:gd name="T32" fmla="*/ 40 w 62"/>
                <a:gd name="T33" fmla="*/ 99 h 120"/>
                <a:gd name="T34" fmla="*/ 38 w 62"/>
                <a:gd name="T35" fmla="*/ 97 h 120"/>
                <a:gd name="T36" fmla="*/ 24 w 62"/>
                <a:gd name="T37" fmla="*/ 97 h 120"/>
                <a:gd name="T38" fmla="*/ 22 w 62"/>
                <a:gd name="T39" fmla="*/ 99 h 120"/>
                <a:gd name="T40" fmla="*/ 22 w 62"/>
                <a:gd name="T41" fmla="*/ 102 h 120"/>
                <a:gd name="T42" fmla="*/ 3 w 62"/>
                <a:gd name="T43" fmla="*/ 102 h 120"/>
                <a:gd name="T44" fmla="*/ 3 w 62"/>
                <a:gd name="T45" fmla="*/ 3 h 120"/>
                <a:gd name="T46" fmla="*/ 59 w 62"/>
                <a:gd name="T47" fmla="*/ 3 h 120"/>
                <a:gd name="T48" fmla="*/ 59 w 62"/>
                <a:gd name="T49" fmla="*/ 10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120">
                  <a:moveTo>
                    <a:pt x="60" y="0"/>
                  </a:moveTo>
                  <a:cubicBezTo>
                    <a:pt x="1" y="0"/>
                    <a:pt x="1" y="0"/>
                    <a:pt x="1" y="0"/>
                  </a:cubicBezTo>
                  <a:cubicBezTo>
                    <a:pt x="0" y="0"/>
                    <a:pt x="0" y="0"/>
                    <a:pt x="0" y="1"/>
                  </a:cubicBezTo>
                  <a:cubicBezTo>
                    <a:pt x="0" y="118"/>
                    <a:pt x="0" y="118"/>
                    <a:pt x="0" y="118"/>
                  </a:cubicBezTo>
                  <a:cubicBezTo>
                    <a:pt x="0" y="119"/>
                    <a:pt x="0" y="120"/>
                    <a:pt x="1" y="120"/>
                  </a:cubicBezTo>
                  <a:cubicBezTo>
                    <a:pt x="60" y="120"/>
                    <a:pt x="60" y="120"/>
                    <a:pt x="60" y="120"/>
                  </a:cubicBezTo>
                  <a:cubicBezTo>
                    <a:pt x="61" y="120"/>
                    <a:pt x="62" y="119"/>
                    <a:pt x="62" y="118"/>
                  </a:cubicBezTo>
                  <a:cubicBezTo>
                    <a:pt x="62" y="1"/>
                    <a:pt x="62" y="1"/>
                    <a:pt x="62" y="1"/>
                  </a:cubicBezTo>
                  <a:cubicBezTo>
                    <a:pt x="62" y="0"/>
                    <a:pt x="61" y="0"/>
                    <a:pt x="60" y="0"/>
                  </a:cubicBezTo>
                  <a:moveTo>
                    <a:pt x="35" y="112"/>
                  </a:moveTo>
                  <a:cubicBezTo>
                    <a:pt x="27" y="112"/>
                    <a:pt x="27" y="112"/>
                    <a:pt x="27" y="112"/>
                  </a:cubicBezTo>
                  <a:cubicBezTo>
                    <a:pt x="27" y="105"/>
                    <a:pt x="27" y="105"/>
                    <a:pt x="27" y="105"/>
                  </a:cubicBezTo>
                  <a:cubicBezTo>
                    <a:pt x="35" y="105"/>
                    <a:pt x="35" y="105"/>
                    <a:pt x="35" y="105"/>
                  </a:cubicBezTo>
                  <a:cubicBezTo>
                    <a:pt x="35" y="112"/>
                    <a:pt x="35" y="112"/>
                    <a:pt x="35" y="112"/>
                  </a:cubicBezTo>
                  <a:moveTo>
                    <a:pt x="59" y="102"/>
                  </a:moveTo>
                  <a:cubicBezTo>
                    <a:pt x="40" y="102"/>
                    <a:pt x="40" y="102"/>
                    <a:pt x="40" y="102"/>
                  </a:cubicBezTo>
                  <a:cubicBezTo>
                    <a:pt x="40" y="99"/>
                    <a:pt x="40" y="99"/>
                    <a:pt x="40" y="99"/>
                  </a:cubicBezTo>
                  <a:cubicBezTo>
                    <a:pt x="40" y="98"/>
                    <a:pt x="39" y="97"/>
                    <a:pt x="38" y="97"/>
                  </a:cubicBezTo>
                  <a:cubicBezTo>
                    <a:pt x="24" y="97"/>
                    <a:pt x="24" y="97"/>
                    <a:pt x="24" y="97"/>
                  </a:cubicBezTo>
                  <a:cubicBezTo>
                    <a:pt x="23" y="97"/>
                    <a:pt x="22" y="98"/>
                    <a:pt x="22" y="99"/>
                  </a:cubicBezTo>
                  <a:cubicBezTo>
                    <a:pt x="22" y="102"/>
                    <a:pt x="22" y="102"/>
                    <a:pt x="22" y="102"/>
                  </a:cubicBezTo>
                  <a:cubicBezTo>
                    <a:pt x="3" y="102"/>
                    <a:pt x="3" y="102"/>
                    <a:pt x="3" y="102"/>
                  </a:cubicBezTo>
                  <a:cubicBezTo>
                    <a:pt x="3" y="3"/>
                    <a:pt x="3" y="3"/>
                    <a:pt x="3" y="3"/>
                  </a:cubicBezTo>
                  <a:cubicBezTo>
                    <a:pt x="59" y="3"/>
                    <a:pt x="59" y="3"/>
                    <a:pt x="59" y="3"/>
                  </a:cubicBezTo>
                  <a:cubicBezTo>
                    <a:pt x="59" y="102"/>
                    <a:pt x="59" y="102"/>
                    <a:pt x="59" y="10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0"/>
            <p:cNvSpPr>
              <a:spLocks noEditPoints="1"/>
            </p:cNvSpPr>
            <p:nvPr/>
          </p:nvSpPr>
          <p:spPr bwMode="auto">
            <a:xfrm>
              <a:off x="4666980" y="3404348"/>
              <a:ext cx="140027" cy="140027"/>
            </a:xfrm>
            <a:custGeom>
              <a:avLst/>
              <a:gdLst>
                <a:gd name="T0" fmla="*/ 83 w 86"/>
                <a:gd name="T1" fmla="*/ 36 h 86"/>
                <a:gd name="T2" fmla="*/ 76 w 86"/>
                <a:gd name="T3" fmla="*/ 36 h 86"/>
                <a:gd name="T4" fmla="*/ 71 w 86"/>
                <a:gd name="T5" fmla="*/ 24 h 86"/>
                <a:gd name="T6" fmla="*/ 76 w 86"/>
                <a:gd name="T7" fmla="*/ 19 h 86"/>
                <a:gd name="T8" fmla="*/ 76 w 86"/>
                <a:gd name="T9" fmla="*/ 15 h 86"/>
                <a:gd name="T10" fmla="*/ 70 w 86"/>
                <a:gd name="T11" fmla="*/ 9 h 86"/>
                <a:gd name="T12" fmla="*/ 67 w 86"/>
                <a:gd name="T13" fmla="*/ 10 h 86"/>
                <a:gd name="T14" fmla="*/ 62 w 86"/>
                <a:gd name="T15" fmla="*/ 15 h 86"/>
                <a:gd name="T16" fmla="*/ 49 w 86"/>
                <a:gd name="T17" fmla="*/ 9 h 86"/>
                <a:gd name="T18" fmla="*/ 49 w 86"/>
                <a:gd name="T19" fmla="*/ 3 h 86"/>
                <a:gd name="T20" fmla="*/ 47 w 86"/>
                <a:gd name="T21" fmla="*/ 0 h 86"/>
                <a:gd name="T22" fmla="*/ 38 w 86"/>
                <a:gd name="T23" fmla="*/ 0 h 86"/>
                <a:gd name="T24" fmla="*/ 36 w 86"/>
                <a:gd name="T25" fmla="*/ 3 h 86"/>
                <a:gd name="T26" fmla="*/ 36 w 86"/>
                <a:gd name="T27" fmla="*/ 9 h 86"/>
                <a:gd name="T28" fmla="*/ 24 w 86"/>
                <a:gd name="T29" fmla="*/ 15 h 86"/>
                <a:gd name="T30" fmla="*/ 19 w 86"/>
                <a:gd name="T31" fmla="*/ 10 h 86"/>
                <a:gd name="T32" fmla="*/ 15 w 86"/>
                <a:gd name="T33" fmla="*/ 9 h 86"/>
                <a:gd name="T34" fmla="*/ 9 w 86"/>
                <a:gd name="T35" fmla="*/ 15 h 86"/>
                <a:gd name="T36" fmla="*/ 10 w 86"/>
                <a:gd name="T37" fmla="*/ 19 h 86"/>
                <a:gd name="T38" fmla="*/ 14 w 86"/>
                <a:gd name="T39" fmla="*/ 24 h 86"/>
                <a:gd name="T40" fmla="*/ 9 w 86"/>
                <a:gd name="T41" fmla="*/ 36 h 86"/>
                <a:gd name="T42" fmla="*/ 3 w 86"/>
                <a:gd name="T43" fmla="*/ 36 h 86"/>
                <a:gd name="T44" fmla="*/ 0 w 86"/>
                <a:gd name="T45" fmla="*/ 39 h 86"/>
                <a:gd name="T46" fmla="*/ 0 w 86"/>
                <a:gd name="T47" fmla="*/ 47 h 86"/>
                <a:gd name="T48" fmla="*/ 3 w 86"/>
                <a:gd name="T49" fmla="*/ 50 h 86"/>
                <a:gd name="T50" fmla="*/ 9 w 86"/>
                <a:gd name="T51" fmla="*/ 50 h 86"/>
                <a:gd name="T52" fmla="*/ 14 w 86"/>
                <a:gd name="T53" fmla="*/ 62 h 86"/>
                <a:gd name="T54" fmla="*/ 10 w 86"/>
                <a:gd name="T55" fmla="*/ 67 h 86"/>
                <a:gd name="T56" fmla="*/ 9 w 86"/>
                <a:gd name="T57" fmla="*/ 70 h 86"/>
                <a:gd name="T58" fmla="*/ 15 w 86"/>
                <a:gd name="T59" fmla="*/ 77 h 86"/>
                <a:gd name="T60" fmla="*/ 19 w 86"/>
                <a:gd name="T61" fmla="*/ 76 h 86"/>
                <a:gd name="T62" fmla="*/ 24 w 86"/>
                <a:gd name="T63" fmla="*/ 71 h 86"/>
                <a:gd name="T64" fmla="*/ 36 w 86"/>
                <a:gd name="T65" fmla="*/ 76 h 86"/>
                <a:gd name="T66" fmla="*/ 36 w 86"/>
                <a:gd name="T67" fmla="*/ 83 h 86"/>
                <a:gd name="T68" fmla="*/ 38 w 86"/>
                <a:gd name="T69" fmla="*/ 86 h 86"/>
                <a:gd name="T70" fmla="*/ 47 w 86"/>
                <a:gd name="T71" fmla="*/ 86 h 86"/>
                <a:gd name="T72" fmla="*/ 49 w 86"/>
                <a:gd name="T73" fmla="*/ 83 h 86"/>
                <a:gd name="T74" fmla="*/ 49 w 86"/>
                <a:gd name="T75" fmla="*/ 76 h 86"/>
                <a:gd name="T76" fmla="*/ 62 w 86"/>
                <a:gd name="T77" fmla="*/ 71 h 86"/>
                <a:gd name="T78" fmla="*/ 67 w 86"/>
                <a:gd name="T79" fmla="*/ 76 h 86"/>
                <a:gd name="T80" fmla="*/ 70 w 86"/>
                <a:gd name="T81" fmla="*/ 77 h 86"/>
                <a:gd name="T82" fmla="*/ 76 w 86"/>
                <a:gd name="T83" fmla="*/ 70 h 86"/>
                <a:gd name="T84" fmla="*/ 76 w 86"/>
                <a:gd name="T85" fmla="*/ 67 h 86"/>
                <a:gd name="T86" fmla="*/ 71 w 86"/>
                <a:gd name="T87" fmla="*/ 62 h 86"/>
                <a:gd name="T88" fmla="*/ 76 w 86"/>
                <a:gd name="T89" fmla="*/ 50 h 86"/>
                <a:gd name="T90" fmla="*/ 83 w 86"/>
                <a:gd name="T91" fmla="*/ 50 h 86"/>
                <a:gd name="T92" fmla="*/ 86 w 86"/>
                <a:gd name="T93" fmla="*/ 47 h 86"/>
                <a:gd name="T94" fmla="*/ 86 w 86"/>
                <a:gd name="T95" fmla="*/ 39 h 86"/>
                <a:gd name="T96" fmla="*/ 83 w 86"/>
                <a:gd name="T97" fmla="*/ 36 h 86"/>
                <a:gd name="T98" fmla="*/ 43 w 86"/>
                <a:gd name="T99" fmla="*/ 59 h 86"/>
                <a:gd name="T100" fmla="*/ 27 w 86"/>
                <a:gd name="T101" fmla="*/ 43 h 86"/>
                <a:gd name="T102" fmla="*/ 43 w 86"/>
                <a:gd name="T103" fmla="*/ 27 h 86"/>
                <a:gd name="T104" fmla="*/ 59 w 86"/>
                <a:gd name="T105" fmla="*/ 43 h 86"/>
                <a:gd name="T106" fmla="*/ 43 w 86"/>
                <a:gd name="T107" fmla="*/ 5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6">
                  <a:moveTo>
                    <a:pt x="83" y="36"/>
                  </a:moveTo>
                  <a:cubicBezTo>
                    <a:pt x="76" y="36"/>
                    <a:pt x="76" y="36"/>
                    <a:pt x="76" y="36"/>
                  </a:cubicBezTo>
                  <a:cubicBezTo>
                    <a:pt x="75" y="32"/>
                    <a:pt x="74" y="28"/>
                    <a:pt x="71" y="24"/>
                  </a:cubicBezTo>
                  <a:cubicBezTo>
                    <a:pt x="76" y="19"/>
                    <a:pt x="76" y="19"/>
                    <a:pt x="76" y="19"/>
                  </a:cubicBezTo>
                  <a:cubicBezTo>
                    <a:pt x="77" y="18"/>
                    <a:pt x="77" y="16"/>
                    <a:pt x="76" y="15"/>
                  </a:cubicBezTo>
                  <a:cubicBezTo>
                    <a:pt x="70" y="9"/>
                    <a:pt x="70" y="9"/>
                    <a:pt x="70" y="9"/>
                  </a:cubicBezTo>
                  <a:cubicBezTo>
                    <a:pt x="69" y="8"/>
                    <a:pt x="68" y="9"/>
                    <a:pt x="67" y="10"/>
                  </a:cubicBezTo>
                  <a:cubicBezTo>
                    <a:pt x="62" y="15"/>
                    <a:pt x="62" y="15"/>
                    <a:pt x="62" y="15"/>
                  </a:cubicBezTo>
                  <a:cubicBezTo>
                    <a:pt x="58" y="12"/>
                    <a:pt x="54" y="10"/>
                    <a:pt x="49" y="9"/>
                  </a:cubicBezTo>
                  <a:cubicBezTo>
                    <a:pt x="49" y="3"/>
                    <a:pt x="49" y="3"/>
                    <a:pt x="49" y="3"/>
                  </a:cubicBezTo>
                  <a:cubicBezTo>
                    <a:pt x="49" y="1"/>
                    <a:pt x="48" y="0"/>
                    <a:pt x="47" y="0"/>
                  </a:cubicBezTo>
                  <a:cubicBezTo>
                    <a:pt x="38" y="0"/>
                    <a:pt x="38" y="0"/>
                    <a:pt x="38" y="0"/>
                  </a:cubicBezTo>
                  <a:cubicBezTo>
                    <a:pt x="37" y="0"/>
                    <a:pt x="36" y="1"/>
                    <a:pt x="36" y="3"/>
                  </a:cubicBezTo>
                  <a:cubicBezTo>
                    <a:pt x="36" y="9"/>
                    <a:pt x="36" y="9"/>
                    <a:pt x="36" y="9"/>
                  </a:cubicBezTo>
                  <a:cubicBezTo>
                    <a:pt x="32" y="10"/>
                    <a:pt x="27" y="12"/>
                    <a:pt x="24" y="15"/>
                  </a:cubicBezTo>
                  <a:cubicBezTo>
                    <a:pt x="19" y="10"/>
                    <a:pt x="19" y="10"/>
                    <a:pt x="19" y="10"/>
                  </a:cubicBezTo>
                  <a:cubicBezTo>
                    <a:pt x="18" y="9"/>
                    <a:pt x="16" y="8"/>
                    <a:pt x="15" y="9"/>
                  </a:cubicBezTo>
                  <a:cubicBezTo>
                    <a:pt x="9" y="15"/>
                    <a:pt x="9" y="15"/>
                    <a:pt x="9" y="15"/>
                  </a:cubicBezTo>
                  <a:cubicBezTo>
                    <a:pt x="8" y="16"/>
                    <a:pt x="9" y="18"/>
                    <a:pt x="10" y="19"/>
                  </a:cubicBezTo>
                  <a:cubicBezTo>
                    <a:pt x="14" y="24"/>
                    <a:pt x="14" y="24"/>
                    <a:pt x="14" y="24"/>
                  </a:cubicBezTo>
                  <a:cubicBezTo>
                    <a:pt x="12" y="28"/>
                    <a:pt x="10" y="32"/>
                    <a:pt x="9" y="36"/>
                  </a:cubicBezTo>
                  <a:cubicBezTo>
                    <a:pt x="3" y="36"/>
                    <a:pt x="3" y="36"/>
                    <a:pt x="3" y="36"/>
                  </a:cubicBezTo>
                  <a:cubicBezTo>
                    <a:pt x="1" y="36"/>
                    <a:pt x="0" y="37"/>
                    <a:pt x="0" y="39"/>
                  </a:cubicBezTo>
                  <a:cubicBezTo>
                    <a:pt x="0" y="47"/>
                    <a:pt x="0" y="47"/>
                    <a:pt x="0" y="47"/>
                  </a:cubicBezTo>
                  <a:cubicBezTo>
                    <a:pt x="0" y="48"/>
                    <a:pt x="1" y="50"/>
                    <a:pt x="3" y="50"/>
                  </a:cubicBezTo>
                  <a:cubicBezTo>
                    <a:pt x="9" y="50"/>
                    <a:pt x="9" y="50"/>
                    <a:pt x="9" y="50"/>
                  </a:cubicBezTo>
                  <a:cubicBezTo>
                    <a:pt x="10" y="54"/>
                    <a:pt x="12" y="58"/>
                    <a:pt x="14" y="62"/>
                  </a:cubicBezTo>
                  <a:cubicBezTo>
                    <a:pt x="10" y="67"/>
                    <a:pt x="10" y="67"/>
                    <a:pt x="10" y="67"/>
                  </a:cubicBezTo>
                  <a:cubicBezTo>
                    <a:pt x="9" y="68"/>
                    <a:pt x="8" y="70"/>
                    <a:pt x="9" y="70"/>
                  </a:cubicBezTo>
                  <a:cubicBezTo>
                    <a:pt x="15" y="77"/>
                    <a:pt x="15" y="77"/>
                    <a:pt x="15" y="77"/>
                  </a:cubicBezTo>
                  <a:cubicBezTo>
                    <a:pt x="16" y="77"/>
                    <a:pt x="18" y="77"/>
                    <a:pt x="19" y="76"/>
                  </a:cubicBezTo>
                  <a:cubicBezTo>
                    <a:pt x="24" y="71"/>
                    <a:pt x="24" y="71"/>
                    <a:pt x="24" y="71"/>
                  </a:cubicBezTo>
                  <a:cubicBezTo>
                    <a:pt x="27" y="74"/>
                    <a:pt x="32" y="76"/>
                    <a:pt x="36" y="76"/>
                  </a:cubicBezTo>
                  <a:cubicBezTo>
                    <a:pt x="36" y="83"/>
                    <a:pt x="36" y="83"/>
                    <a:pt x="36" y="83"/>
                  </a:cubicBezTo>
                  <a:cubicBezTo>
                    <a:pt x="36" y="85"/>
                    <a:pt x="37" y="86"/>
                    <a:pt x="38" y="86"/>
                  </a:cubicBezTo>
                  <a:cubicBezTo>
                    <a:pt x="47" y="86"/>
                    <a:pt x="47" y="86"/>
                    <a:pt x="47" y="86"/>
                  </a:cubicBezTo>
                  <a:cubicBezTo>
                    <a:pt x="48" y="86"/>
                    <a:pt x="49" y="85"/>
                    <a:pt x="49" y="83"/>
                  </a:cubicBezTo>
                  <a:cubicBezTo>
                    <a:pt x="49" y="76"/>
                    <a:pt x="49" y="76"/>
                    <a:pt x="49" y="76"/>
                  </a:cubicBezTo>
                  <a:cubicBezTo>
                    <a:pt x="54" y="76"/>
                    <a:pt x="58" y="74"/>
                    <a:pt x="62" y="71"/>
                  </a:cubicBezTo>
                  <a:cubicBezTo>
                    <a:pt x="67" y="76"/>
                    <a:pt x="67" y="76"/>
                    <a:pt x="67" y="76"/>
                  </a:cubicBezTo>
                  <a:cubicBezTo>
                    <a:pt x="68" y="77"/>
                    <a:pt x="69" y="77"/>
                    <a:pt x="70" y="77"/>
                  </a:cubicBezTo>
                  <a:cubicBezTo>
                    <a:pt x="76" y="70"/>
                    <a:pt x="76" y="70"/>
                    <a:pt x="76" y="70"/>
                  </a:cubicBezTo>
                  <a:cubicBezTo>
                    <a:pt x="77" y="70"/>
                    <a:pt x="77" y="68"/>
                    <a:pt x="76" y="67"/>
                  </a:cubicBezTo>
                  <a:cubicBezTo>
                    <a:pt x="71" y="62"/>
                    <a:pt x="71" y="62"/>
                    <a:pt x="71" y="62"/>
                  </a:cubicBezTo>
                  <a:cubicBezTo>
                    <a:pt x="74" y="58"/>
                    <a:pt x="75" y="54"/>
                    <a:pt x="76" y="50"/>
                  </a:cubicBezTo>
                  <a:cubicBezTo>
                    <a:pt x="83" y="50"/>
                    <a:pt x="83" y="50"/>
                    <a:pt x="83" y="50"/>
                  </a:cubicBezTo>
                  <a:cubicBezTo>
                    <a:pt x="85" y="50"/>
                    <a:pt x="86" y="48"/>
                    <a:pt x="86" y="47"/>
                  </a:cubicBezTo>
                  <a:cubicBezTo>
                    <a:pt x="86" y="39"/>
                    <a:pt x="86" y="39"/>
                    <a:pt x="86" y="39"/>
                  </a:cubicBezTo>
                  <a:cubicBezTo>
                    <a:pt x="86" y="37"/>
                    <a:pt x="85" y="36"/>
                    <a:pt x="83" y="36"/>
                  </a:cubicBezTo>
                  <a:close/>
                  <a:moveTo>
                    <a:pt x="43" y="59"/>
                  </a:moveTo>
                  <a:cubicBezTo>
                    <a:pt x="34" y="59"/>
                    <a:pt x="27" y="52"/>
                    <a:pt x="27" y="43"/>
                  </a:cubicBezTo>
                  <a:cubicBezTo>
                    <a:pt x="27" y="34"/>
                    <a:pt x="34" y="27"/>
                    <a:pt x="43" y="27"/>
                  </a:cubicBezTo>
                  <a:cubicBezTo>
                    <a:pt x="52" y="27"/>
                    <a:pt x="59" y="34"/>
                    <a:pt x="59" y="43"/>
                  </a:cubicBezTo>
                  <a:cubicBezTo>
                    <a:pt x="59" y="52"/>
                    <a:pt x="52" y="59"/>
                    <a:pt x="43"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1"/>
            <p:cNvSpPr>
              <a:spLocks noEditPoints="1"/>
            </p:cNvSpPr>
            <p:nvPr/>
          </p:nvSpPr>
          <p:spPr bwMode="auto">
            <a:xfrm>
              <a:off x="4777729" y="3358520"/>
              <a:ext cx="100565" cy="100565"/>
            </a:xfrm>
            <a:custGeom>
              <a:avLst/>
              <a:gdLst>
                <a:gd name="T0" fmla="*/ 60 w 62"/>
                <a:gd name="T1" fmla="*/ 26 h 62"/>
                <a:gd name="T2" fmla="*/ 55 w 62"/>
                <a:gd name="T3" fmla="*/ 26 h 62"/>
                <a:gd name="T4" fmla="*/ 52 w 62"/>
                <a:gd name="T5" fmla="*/ 17 h 62"/>
                <a:gd name="T6" fmla="*/ 55 w 62"/>
                <a:gd name="T7" fmla="*/ 14 h 62"/>
                <a:gd name="T8" fmla="*/ 55 w 62"/>
                <a:gd name="T9" fmla="*/ 11 h 62"/>
                <a:gd name="T10" fmla="*/ 51 w 62"/>
                <a:gd name="T11" fmla="*/ 7 h 62"/>
                <a:gd name="T12" fmla="*/ 48 w 62"/>
                <a:gd name="T13" fmla="*/ 7 h 62"/>
                <a:gd name="T14" fmla="*/ 45 w 62"/>
                <a:gd name="T15" fmla="*/ 11 h 62"/>
                <a:gd name="T16" fmla="*/ 36 w 62"/>
                <a:gd name="T17" fmla="*/ 7 h 62"/>
                <a:gd name="T18" fmla="*/ 36 w 62"/>
                <a:gd name="T19" fmla="*/ 2 h 62"/>
                <a:gd name="T20" fmla="*/ 34 w 62"/>
                <a:gd name="T21" fmla="*/ 0 h 62"/>
                <a:gd name="T22" fmla="*/ 28 w 62"/>
                <a:gd name="T23" fmla="*/ 0 h 62"/>
                <a:gd name="T24" fmla="*/ 26 w 62"/>
                <a:gd name="T25" fmla="*/ 2 h 62"/>
                <a:gd name="T26" fmla="*/ 26 w 62"/>
                <a:gd name="T27" fmla="*/ 7 h 62"/>
                <a:gd name="T28" fmla="*/ 17 w 62"/>
                <a:gd name="T29" fmla="*/ 11 h 62"/>
                <a:gd name="T30" fmla="*/ 14 w 62"/>
                <a:gd name="T31" fmla="*/ 7 h 62"/>
                <a:gd name="T32" fmla="*/ 11 w 62"/>
                <a:gd name="T33" fmla="*/ 7 h 62"/>
                <a:gd name="T34" fmla="*/ 7 w 62"/>
                <a:gd name="T35" fmla="*/ 11 h 62"/>
                <a:gd name="T36" fmla="*/ 7 w 62"/>
                <a:gd name="T37" fmla="*/ 14 h 62"/>
                <a:gd name="T38" fmla="*/ 11 w 62"/>
                <a:gd name="T39" fmla="*/ 17 h 62"/>
                <a:gd name="T40" fmla="*/ 7 w 62"/>
                <a:gd name="T41" fmla="*/ 26 h 62"/>
                <a:gd name="T42" fmla="*/ 2 w 62"/>
                <a:gd name="T43" fmla="*/ 26 h 62"/>
                <a:gd name="T44" fmla="*/ 0 w 62"/>
                <a:gd name="T45" fmla="*/ 28 h 62"/>
                <a:gd name="T46" fmla="*/ 0 w 62"/>
                <a:gd name="T47" fmla="*/ 34 h 62"/>
                <a:gd name="T48" fmla="*/ 2 w 62"/>
                <a:gd name="T49" fmla="*/ 36 h 62"/>
                <a:gd name="T50" fmla="*/ 7 w 62"/>
                <a:gd name="T51" fmla="*/ 36 h 62"/>
                <a:gd name="T52" fmla="*/ 11 w 62"/>
                <a:gd name="T53" fmla="*/ 45 h 62"/>
                <a:gd name="T54" fmla="*/ 7 w 62"/>
                <a:gd name="T55" fmla="*/ 48 h 62"/>
                <a:gd name="T56" fmla="*/ 7 w 62"/>
                <a:gd name="T57" fmla="*/ 51 h 62"/>
                <a:gd name="T58" fmla="*/ 11 w 62"/>
                <a:gd name="T59" fmla="*/ 56 h 62"/>
                <a:gd name="T60" fmla="*/ 14 w 62"/>
                <a:gd name="T61" fmla="*/ 55 h 62"/>
                <a:gd name="T62" fmla="*/ 17 w 62"/>
                <a:gd name="T63" fmla="*/ 52 h 62"/>
                <a:gd name="T64" fmla="*/ 26 w 62"/>
                <a:gd name="T65" fmla="*/ 55 h 62"/>
                <a:gd name="T66" fmla="*/ 26 w 62"/>
                <a:gd name="T67" fmla="*/ 60 h 62"/>
                <a:gd name="T68" fmla="*/ 28 w 62"/>
                <a:gd name="T69" fmla="*/ 62 h 62"/>
                <a:gd name="T70" fmla="*/ 34 w 62"/>
                <a:gd name="T71" fmla="*/ 62 h 62"/>
                <a:gd name="T72" fmla="*/ 36 w 62"/>
                <a:gd name="T73" fmla="*/ 60 h 62"/>
                <a:gd name="T74" fmla="*/ 36 w 62"/>
                <a:gd name="T75" fmla="*/ 55 h 62"/>
                <a:gd name="T76" fmla="*/ 45 w 62"/>
                <a:gd name="T77" fmla="*/ 52 h 62"/>
                <a:gd name="T78" fmla="*/ 48 w 62"/>
                <a:gd name="T79" fmla="*/ 55 h 62"/>
                <a:gd name="T80" fmla="*/ 51 w 62"/>
                <a:gd name="T81" fmla="*/ 56 h 62"/>
                <a:gd name="T82" fmla="*/ 55 w 62"/>
                <a:gd name="T83" fmla="*/ 51 h 62"/>
                <a:gd name="T84" fmla="*/ 55 w 62"/>
                <a:gd name="T85" fmla="*/ 48 h 62"/>
                <a:gd name="T86" fmla="*/ 52 w 62"/>
                <a:gd name="T87" fmla="*/ 45 h 62"/>
                <a:gd name="T88" fmla="*/ 55 w 62"/>
                <a:gd name="T89" fmla="*/ 36 h 62"/>
                <a:gd name="T90" fmla="*/ 60 w 62"/>
                <a:gd name="T91" fmla="*/ 36 h 62"/>
                <a:gd name="T92" fmla="*/ 62 w 62"/>
                <a:gd name="T93" fmla="*/ 34 h 62"/>
                <a:gd name="T94" fmla="*/ 62 w 62"/>
                <a:gd name="T95" fmla="*/ 28 h 62"/>
                <a:gd name="T96" fmla="*/ 60 w 62"/>
                <a:gd name="T97" fmla="*/ 26 h 62"/>
                <a:gd name="T98" fmla="*/ 31 w 62"/>
                <a:gd name="T99" fmla="*/ 43 h 62"/>
                <a:gd name="T100" fmla="*/ 20 w 62"/>
                <a:gd name="T101" fmla="*/ 31 h 62"/>
                <a:gd name="T102" fmla="*/ 31 w 62"/>
                <a:gd name="T103" fmla="*/ 20 h 62"/>
                <a:gd name="T104" fmla="*/ 43 w 62"/>
                <a:gd name="T105" fmla="*/ 31 h 62"/>
                <a:gd name="T106" fmla="*/ 31 w 62"/>
                <a:gd name="T10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2">
                  <a:moveTo>
                    <a:pt x="60" y="26"/>
                  </a:moveTo>
                  <a:cubicBezTo>
                    <a:pt x="55" y="26"/>
                    <a:pt x="55" y="26"/>
                    <a:pt x="55" y="26"/>
                  </a:cubicBezTo>
                  <a:cubicBezTo>
                    <a:pt x="55" y="23"/>
                    <a:pt x="53" y="20"/>
                    <a:pt x="52" y="17"/>
                  </a:cubicBezTo>
                  <a:cubicBezTo>
                    <a:pt x="55" y="14"/>
                    <a:pt x="55" y="14"/>
                    <a:pt x="55" y="14"/>
                  </a:cubicBezTo>
                  <a:cubicBezTo>
                    <a:pt x="56" y="13"/>
                    <a:pt x="56" y="12"/>
                    <a:pt x="55" y="11"/>
                  </a:cubicBezTo>
                  <a:cubicBezTo>
                    <a:pt x="51" y="7"/>
                    <a:pt x="51" y="7"/>
                    <a:pt x="51" y="7"/>
                  </a:cubicBezTo>
                  <a:cubicBezTo>
                    <a:pt x="50" y="6"/>
                    <a:pt x="49" y="6"/>
                    <a:pt x="48" y="7"/>
                  </a:cubicBezTo>
                  <a:cubicBezTo>
                    <a:pt x="45" y="11"/>
                    <a:pt x="45" y="11"/>
                    <a:pt x="45" y="11"/>
                  </a:cubicBezTo>
                  <a:cubicBezTo>
                    <a:pt x="42" y="9"/>
                    <a:pt x="39" y="8"/>
                    <a:pt x="36" y="7"/>
                  </a:cubicBezTo>
                  <a:cubicBezTo>
                    <a:pt x="36" y="2"/>
                    <a:pt x="36" y="2"/>
                    <a:pt x="36" y="2"/>
                  </a:cubicBezTo>
                  <a:cubicBezTo>
                    <a:pt x="36" y="1"/>
                    <a:pt x="35" y="0"/>
                    <a:pt x="34" y="0"/>
                  </a:cubicBezTo>
                  <a:cubicBezTo>
                    <a:pt x="28" y="0"/>
                    <a:pt x="28" y="0"/>
                    <a:pt x="28" y="0"/>
                  </a:cubicBezTo>
                  <a:cubicBezTo>
                    <a:pt x="27" y="0"/>
                    <a:pt x="26" y="1"/>
                    <a:pt x="26" y="2"/>
                  </a:cubicBezTo>
                  <a:cubicBezTo>
                    <a:pt x="26" y="7"/>
                    <a:pt x="26" y="7"/>
                    <a:pt x="26" y="7"/>
                  </a:cubicBezTo>
                  <a:cubicBezTo>
                    <a:pt x="23" y="8"/>
                    <a:pt x="20" y="9"/>
                    <a:pt x="17" y="11"/>
                  </a:cubicBezTo>
                  <a:cubicBezTo>
                    <a:pt x="14" y="7"/>
                    <a:pt x="14" y="7"/>
                    <a:pt x="14" y="7"/>
                  </a:cubicBezTo>
                  <a:cubicBezTo>
                    <a:pt x="13" y="6"/>
                    <a:pt x="12" y="6"/>
                    <a:pt x="11" y="7"/>
                  </a:cubicBezTo>
                  <a:cubicBezTo>
                    <a:pt x="7" y="11"/>
                    <a:pt x="7" y="11"/>
                    <a:pt x="7" y="11"/>
                  </a:cubicBezTo>
                  <a:cubicBezTo>
                    <a:pt x="6" y="12"/>
                    <a:pt x="6" y="13"/>
                    <a:pt x="7" y="14"/>
                  </a:cubicBezTo>
                  <a:cubicBezTo>
                    <a:pt x="11" y="17"/>
                    <a:pt x="11" y="17"/>
                    <a:pt x="11" y="17"/>
                  </a:cubicBezTo>
                  <a:cubicBezTo>
                    <a:pt x="9" y="20"/>
                    <a:pt x="7" y="23"/>
                    <a:pt x="7" y="26"/>
                  </a:cubicBezTo>
                  <a:cubicBezTo>
                    <a:pt x="2" y="26"/>
                    <a:pt x="2" y="26"/>
                    <a:pt x="2" y="26"/>
                  </a:cubicBezTo>
                  <a:cubicBezTo>
                    <a:pt x="1" y="26"/>
                    <a:pt x="0" y="27"/>
                    <a:pt x="0" y="28"/>
                  </a:cubicBezTo>
                  <a:cubicBezTo>
                    <a:pt x="0" y="34"/>
                    <a:pt x="0" y="34"/>
                    <a:pt x="0" y="34"/>
                  </a:cubicBezTo>
                  <a:cubicBezTo>
                    <a:pt x="0" y="35"/>
                    <a:pt x="1" y="36"/>
                    <a:pt x="2" y="36"/>
                  </a:cubicBezTo>
                  <a:cubicBezTo>
                    <a:pt x="7" y="36"/>
                    <a:pt x="7" y="36"/>
                    <a:pt x="7" y="36"/>
                  </a:cubicBezTo>
                  <a:cubicBezTo>
                    <a:pt x="7" y="39"/>
                    <a:pt x="9" y="42"/>
                    <a:pt x="11" y="45"/>
                  </a:cubicBezTo>
                  <a:cubicBezTo>
                    <a:pt x="7" y="48"/>
                    <a:pt x="7" y="48"/>
                    <a:pt x="7" y="48"/>
                  </a:cubicBezTo>
                  <a:cubicBezTo>
                    <a:pt x="6" y="49"/>
                    <a:pt x="6" y="50"/>
                    <a:pt x="7" y="51"/>
                  </a:cubicBezTo>
                  <a:cubicBezTo>
                    <a:pt x="11" y="56"/>
                    <a:pt x="11" y="56"/>
                    <a:pt x="11" y="56"/>
                  </a:cubicBezTo>
                  <a:cubicBezTo>
                    <a:pt x="12" y="56"/>
                    <a:pt x="13" y="56"/>
                    <a:pt x="14" y="55"/>
                  </a:cubicBezTo>
                  <a:cubicBezTo>
                    <a:pt x="17" y="52"/>
                    <a:pt x="17" y="52"/>
                    <a:pt x="17" y="52"/>
                  </a:cubicBezTo>
                  <a:cubicBezTo>
                    <a:pt x="20" y="54"/>
                    <a:pt x="23" y="55"/>
                    <a:pt x="26" y="55"/>
                  </a:cubicBezTo>
                  <a:cubicBezTo>
                    <a:pt x="26" y="60"/>
                    <a:pt x="26" y="60"/>
                    <a:pt x="26" y="60"/>
                  </a:cubicBezTo>
                  <a:cubicBezTo>
                    <a:pt x="26" y="62"/>
                    <a:pt x="27" y="62"/>
                    <a:pt x="28" y="62"/>
                  </a:cubicBezTo>
                  <a:cubicBezTo>
                    <a:pt x="34" y="62"/>
                    <a:pt x="34" y="62"/>
                    <a:pt x="34" y="62"/>
                  </a:cubicBezTo>
                  <a:cubicBezTo>
                    <a:pt x="35" y="62"/>
                    <a:pt x="36" y="62"/>
                    <a:pt x="36" y="60"/>
                  </a:cubicBezTo>
                  <a:cubicBezTo>
                    <a:pt x="36" y="55"/>
                    <a:pt x="36" y="55"/>
                    <a:pt x="36" y="55"/>
                  </a:cubicBezTo>
                  <a:cubicBezTo>
                    <a:pt x="39" y="55"/>
                    <a:pt x="42" y="54"/>
                    <a:pt x="45" y="52"/>
                  </a:cubicBezTo>
                  <a:cubicBezTo>
                    <a:pt x="48" y="55"/>
                    <a:pt x="48" y="55"/>
                    <a:pt x="48" y="55"/>
                  </a:cubicBezTo>
                  <a:cubicBezTo>
                    <a:pt x="49" y="56"/>
                    <a:pt x="50" y="56"/>
                    <a:pt x="51" y="56"/>
                  </a:cubicBezTo>
                  <a:cubicBezTo>
                    <a:pt x="55" y="51"/>
                    <a:pt x="55" y="51"/>
                    <a:pt x="55" y="51"/>
                  </a:cubicBezTo>
                  <a:cubicBezTo>
                    <a:pt x="56" y="50"/>
                    <a:pt x="56" y="49"/>
                    <a:pt x="55" y="48"/>
                  </a:cubicBezTo>
                  <a:cubicBezTo>
                    <a:pt x="52" y="45"/>
                    <a:pt x="52" y="45"/>
                    <a:pt x="52" y="45"/>
                  </a:cubicBezTo>
                  <a:cubicBezTo>
                    <a:pt x="53" y="42"/>
                    <a:pt x="55" y="39"/>
                    <a:pt x="55" y="36"/>
                  </a:cubicBezTo>
                  <a:cubicBezTo>
                    <a:pt x="60" y="36"/>
                    <a:pt x="60" y="36"/>
                    <a:pt x="60" y="36"/>
                  </a:cubicBezTo>
                  <a:cubicBezTo>
                    <a:pt x="61" y="36"/>
                    <a:pt x="62" y="35"/>
                    <a:pt x="62" y="34"/>
                  </a:cubicBezTo>
                  <a:cubicBezTo>
                    <a:pt x="62" y="28"/>
                    <a:pt x="62" y="28"/>
                    <a:pt x="62" y="28"/>
                  </a:cubicBezTo>
                  <a:cubicBezTo>
                    <a:pt x="62" y="27"/>
                    <a:pt x="61" y="26"/>
                    <a:pt x="60" y="26"/>
                  </a:cubicBezTo>
                  <a:close/>
                  <a:moveTo>
                    <a:pt x="31" y="43"/>
                  </a:moveTo>
                  <a:cubicBezTo>
                    <a:pt x="25" y="43"/>
                    <a:pt x="20" y="38"/>
                    <a:pt x="20" y="31"/>
                  </a:cubicBezTo>
                  <a:cubicBezTo>
                    <a:pt x="20" y="25"/>
                    <a:pt x="25" y="20"/>
                    <a:pt x="31" y="20"/>
                  </a:cubicBezTo>
                  <a:cubicBezTo>
                    <a:pt x="37" y="20"/>
                    <a:pt x="43" y="25"/>
                    <a:pt x="43" y="31"/>
                  </a:cubicBezTo>
                  <a:cubicBezTo>
                    <a:pt x="43" y="38"/>
                    <a:pt x="37" y="43"/>
                    <a:pt x="31" y="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42"/>
            <p:cNvSpPr>
              <a:spLocks noEditPoints="1"/>
            </p:cNvSpPr>
            <p:nvPr/>
          </p:nvSpPr>
          <p:spPr bwMode="auto">
            <a:xfrm>
              <a:off x="4002486" y="2201386"/>
              <a:ext cx="173125" cy="147665"/>
            </a:xfrm>
            <a:custGeom>
              <a:avLst/>
              <a:gdLst>
                <a:gd name="T0" fmla="*/ 95 w 106"/>
                <a:gd name="T1" fmla="*/ 71 h 90"/>
                <a:gd name="T2" fmla="*/ 61 w 106"/>
                <a:gd name="T3" fmla="*/ 71 h 90"/>
                <a:gd name="T4" fmla="*/ 61 w 106"/>
                <a:gd name="T5" fmla="*/ 64 h 90"/>
                <a:gd name="T6" fmla="*/ 85 w 106"/>
                <a:gd name="T7" fmla="*/ 64 h 90"/>
                <a:gd name="T8" fmla="*/ 94 w 106"/>
                <a:gd name="T9" fmla="*/ 54 h 90"/>
                <a:gd name="T10" fmla="*/ 94 w 106"/>
                <a:gd name="T11" fmla="*/ 10 h 90"/>
                <a:gd name="T12" fmla="*/ 85 w 106"/>
                <a:gd name="T13" fmla="*/ 0 h 90"/>
                <a:gd name="T14" fmla="*/ 21 w 106"/>
                <a:gd name="T15" fmla="*/ 0 h 90"/>
                <a:gd name="T16" fmla="*/ 11 w 106"/>
                <a:gd name="T17" fmla="*/ 10 h 90"/>
                <a:gd name="T18" fmla="*/ 11 w 106"/>
                <a:gd name="T19" fmla="*/ 54 h 90"/>
                <a:gd name="T20" fmla="*/ 21 w 106"/>
                <a:gd name="T21" fmla="*/ 64 h 90"/>
                <a:gd name="T22" fmla="*/ 44 w 106"/>
                <a:gd name="T23" fmla="*/ 64 h 90"/>
                <a:gd name="T24" fmla="*/ 44 w 106"/>
                <a:gd name="T25" fmla="*/ 71 h 90"/>
                <a:gd name="T26" fmla="*/ 11 w 106"/>
                <a:gd name="T27" fmla="*/ 71 h 90"/>
                <a:gd name="T28" fmla="*/ 0 w 106"/>
                <a:gd name="T29" fmla="*/ 84 h 90"/>
                <a:gd name="T30" fmla="*/ 0 w 106"/>
                <a:gd name="T31" fmla="*/ 90 h 90"/>
                <a:gd name="T32" fmla="*/ 106 w 106"/>
                <a:gd name="T33" fmla="*/ 90 h 90"/>
                <a:gd name="T34" fmla="*/ 106 w 106"/>
                <a:gd name="T35" fmla="*/ 84 h 90"/>
                <a:gd name="T36" fmla="*/ 95 w 106"/>
                <a:gd name="T37" fmla="*/ 71 h 90"/>
                <a:gd name="T38" fmla="*/ 21 w 106"/>
                <a:gd name="T39" fmla="*/ 54 h 90"/>
                <a:gd name="T40" fmla="*/ 21 w 106"/>
                <a:gd name="T41" fmla="*/ 54 h 90"/>
                <a:gd name="T42" fmla="*/ 21 w 106"/>
                <a:gd name="T43" fmla="*/ 10 h 90"/>
                <a:gd name="T44" fmla="*/ 21 w 106"/>
                <a:gd name="T45" fmla="*/ 10 h 90"/>
                <a:gd name="T46" fmla="*/ 85 w 106"/>
                <a:gd name="T47" fmla="*/ 10 h 90"/>
                <a:gd name="T48" fmla="*/ 85 w 106"/>
                <a:gd name="T49" fmla="*/ 10 h 90"/>
                <a:gd name="T50" fmla="*/ 85 w 106"/>
                <a:gd name="T51" fmla="*/ 54 h 90"/>
                <a:gd name="T52" fmla="*/ 85 w 106"/>
                <a:gd name="T53" fmla="*/ 54 h 90"/>
                <a:gd name="T54" fmla="*/ 21 w 106"/>
                <a:gd name="T55"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 h="90">
                  <a:moveTo>
                    <a:pt x="95" y="71"/>
                  </a:moveTo>
                  <a:cubicBezTo>
                    <a:pt x="61" y="71"/>
                    <a:pt x="61" y="71"/>
                    <a:pt x="61" y="71"/>
                  </a:cubicBezTo>
                  <a:cubicBezTo>
                    <a:pt x="61" y="64"/>
                    <a:pt x="61" y="64"/>
                    <a:pt x="61" y="64"/>
                  </a:cubicBezTo>
                  <a:cubicBezTo>
                    <a:pt x="85" y="64"/>
                    <a:pt x="85" y="64"/>
                    <a:pt x="85" y="64"/>
                  </a:cubicBezTo>
                  <a:cubicBezTo>
                    <a:pt x="90" y="64"/>
                    <a:pt x="94" y="59"/>
                    <a:pt x="94" y="54"/>
                  </a:cubicBezTo>
                  <a:cubicBezTo>
                    <a:pt x="94" y="10"/>
                    <a:pt x="94" y="10"/>
                    <a:pt x="94" y="10"/>
                  </a:cubicBezTo>
                  <a:cubicBezTo>
                    <a:pt x="94" y="5"/>
                    <a:pt x="90" y="0"/>
                    <a:pt x="85" y="0"/>
                  </a:cubicBezTo>
                  <a:cubicBezTo>
                    <a:pt x="21" y="0"/>
                    <a:pt x="21" y="0"/>
                    <a:pt x="21" y="0"/>
                  </a:cubicBezTo>
                  <a:cubicBezTo>
                    <a:pt x="15" y="0"/>
                    <a:pt x="11" y="5"/>
                    <a:pt x="11" y="10"/>
                  </a:cubicBezTo>
                  <a:cubicBezTo>
                    <a:pt x="11" y="54"/>
                    <a:pt x="11" y="54"/>
                    <a:pt x="11" y="54"/>
                  </a:cubicBezTo>
                  <a:cubicBezTo>
                    <a:pt x="11" y="59"/>
                    <a:pt x="15" y="64"/>
                    <a:pt x="21" y="64"/>
                  </a:cubicBezTo>
                  <a:cubicBezTo>
                    <a:pt x="44" y="64"/>
                    <a:pt x="44" y="64"/>
                    <a:pt x="44" y="64"/>
                  </a:cubicBezTo>
                  <a:cubicBezTo>
                    <a:pt x="44" y="71"/>
                    <a:pt x="44" y="71"/>
                    <a:pt x="44" y="71"/>
                  </a:cubicBezTo>
                  <a:cubicBezTo>
                    <a:pt x="11" y="71"/>
                    <a:pt x="11" y="71"/>
                    <a:pt x="11" y="71"/>
                  </a:cubicBezTo>
                  <a:cubicBezTo>
                    <a:pt x="0" y="84"/>
                    <a:pt x="0" y="84"/>
                    <a:pt x="0" y="84"/>
                  </a:cubicBezTo>
                  <a:cubicBezTo>
                    <a:pt x="0" y="90"/>
                    <a:pt x="0" y="90"/>
                    <a:pt x="0" y="90"/>
                  </a:cubicBezTo>
                  <a:cubicBezTo>
                    <a:pt x="106" y="90"/>
                    <a:pt x="106" y="90"/>
                    <a:pt x="106" y="90"/>
                  </a:cubicBezTo>
                  <a:cubicBezTo>
                    <a:pt x="106" y="84"/>
                    <a:pt x="106" y="84"/>
                    <a:pt x="106" y="84"/>
                  </a:cubicBezTo>
                  <a:lnTo>
                    <a:pt x="95" y="71"/>
                  </a:lnTo>
                  <a:close/>
                  <a:moveTo>
                    <a:pt x="21" y="54"/>
                  </a:moveTo>
                  <a:cubicBezTo>
                    <a:pt x="21" y="54"/>
                    <a:pt x="21" y="54"/>
                    <a:pt x="21" y="54"/>
                  </a:cubicBezTo>
                  <a:cubicBezTo>
                    <a:pt x="21" y="10"/>
                    <a:pt x="21" y="10"/>
                    <a:pt x="21" y="10"/>
                  </a:cubicBezTo>
                  <a:cubicBezTo>
                    <a:pt x="21" y="10"/>
                    <a:pt x="21" y="10"/>
                    <a:pt x="21" y="10"/>
                  </a:cubicBezTo>
                  <a:cubicBezTo>
                    <a:pt x="85" y="10"/>
                    <a:pt x="85" y="10"/>
                    <a:pt x="85" y="10"/>
                  </a:cubicBezTo>
                  <a:cubicBezTo>
                    <a:pt x="85" y="10"/>
                    <a:pt x="85" y="10"/>
                    <a:pt x="85" y="10"/>
                  </a:cubicBezTo>
                  <a:cubicBezTo>
                    <a:pt x="85" y="54"/>
                    <a:pt x="85" y="54"/>
                    <a:pt x="85" y="54"/>
                  </a:cubicBezTo>
                  <a:cubicBezTo>
                    <a:pt x="85" y="54"/>
                    <a:pt x="85" y="54"/>
                    <a:pt x="85" y="54"/>
                  </a:cubicBezTo>
                  <a:lnTo>
                    <a:pt x="21" y="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1" name="Rectangle 43"/>
            <p:cNvSpPr>
              <a:spLocks noChangeArrowheads="1"/>
            </p:cNvSpPr>
            <p:nvPr/>
          </p:nvSpPr>
          <p:spPr bwMode="auto">
            <a:xfrm>
              <a:off x="4066135" y="2275218"/>
              <a:ext cx="6364" cy="5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82" name="Rectangle 44"/>
            <p:cNvSpPr>
              <a:spLocks noChangeArrowheads="1"/>
            </p:cNvSpPr>
            <p:nvPr/>
          </p:nvSpPr>
          <p:spPr bwMode="auto">
            <a:xfrm>
              <a:off x="4066135" y="2268853"/>
              <a:ext cx="6364" cy="5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83" name="Rectangle 45"/>
            <p:cNvSpPr>
              <a:spLocks noChangeArrowheads="1"/>
            </p:cNvSpPr>
            <p:nvPr/>
          </p:nvSpPr>
          <p:spPr bwMode="auto">
            <a:xfrm>
              <a:off x="4066135" y="2263761"/>
              <a:ext cx="6364" cy="38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84" name="Rectangle 46"/>
            <p:cNvSpPr>
              <a:spLocks noChangeArrowheads="1"/>
            </p:cNvSpPr>
            <p:nvPr/>
          </p:nvSpPr>
          <p:spPr bwMode="auto">
            <a:xfrm>
              <a:off x="4066135" y="2257396"/>
              <a:ext cx="6364" cy="25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85" name="Rectangle 47"/>
            <p:cNvSpPr>
              <a:spLocks noChangeArrowheads="1"/>
            </p:cNvSpPr>
            <p:nvPr/>
          </p:nvSpPr>
          <p:spPr bwMode="auto">
            <a:xfrm>
              <a:off x="4066135" y="2251031"/>
              <a:ext cx="6364" cy="5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86" name="Rectangle 48"/>
            <p:cNvSpPr>
              <a:spLocks noChangeArrowheads="1"/>
            </p:cNvSpPr>
            <p:nvPr/>
          </p:nvSpPr>
          <p:spPr bwMode="auto">
            <a:xfrm>
              <a:off x="4076319" y="2275218"/>
              <a:ext cx="6364" cy="5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88" name="Rectangle 49"/>
            <p:cNvSpPr>
              <a:spLocks noChangeArrowheads="1"/>
            </p:cNvSpPr>
            <p:nvPr/>
          </p:nvSpPr>
          <p:spPr bwMode="auto">
            <a:xfrm>
              <a:off x="4076319" y="2268853"/>
              <a:ext cx="6364" cy="5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89" name="Rectangle 50"/>
            <p:cNvSpPr>
              <a:spLocks noChangeArrowheads="1"/>
            </p:cNvSpPr>
            <p:nvPr/>
          </p:nvSpPr>
          <p:spPr bwMode="auto">
            <a:xfrm>
              <a:off x="4076319" y="2263761"/>
              <a:ext cx="6364" cy="38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0" name="Rectangle 51"/>
            <p:cNvSpPr>
              <a:spLocks noChangeArrowheads="1"/>
            </p:cNvSpPr>
            <p:nvPr/>
          </p:nvSpPr>
          <p:spPr bwMode="auto">
            <a:xfrm>
              <a:off x="4086503" y="2275218"/>
              <a:ext cx="6364" cy="5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1" name="Rectangle 52"/>
            <p:cNvSpPr>
              <a:spLocks noChangeArrowheads="1"/>
            </p:cNvSpPr>
            <p:nvPr/>
          </p:nvSpPr>
          <p:spPr bwMode="auto">
            <a:xfrm>
              <a:off x="4086503" y="2268853"/>
              <a:ext cx="6364" cy="5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2" name="Rectangle 53"/>
            <p:cNvSpPr>
              <a:spLocks noChangeArrowheads="1"/>
            </p:cNvSpPr>
            <p:nvPr/>
          </p:nvSpPr>
          <p:spPr bwMode="auto">
            <a:xfrm>
              <a:off x="4086503" y="2263761"/>
              <a:ext cx="6364" cy="38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3" name="Rectangle 54"/>
            <p:cNvSpPr>
              <a:spLocks noChangeArrowheads="1"/>
            </p:cNvSpPr>
            <p:nvPr/>
          </p:nvSpPr>
          <p:spPr bwMode="auto">
            <a:xfrm>
              <a:off x="4086503" y="2257396"/>
              <a:ext cx="6364" cy="25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4" name="Rectangle 55"/>
            <p:cNvSpPr>
              <a:spLocks noChangeArrowheads="1"/>
            </p:cNvSpPr>
            <p:nvPr/>
          </p:nvSpPr>
          <p:spPr bwMode="auto">
            <a:xfrm>
              <a:off x="4086503" y="2251031"/>
              <a:ext cx="6364" cy="5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5" name="Rectangle 56"/>
            <p:cNvSpPr>
              <a:spLocks noChangeArrowheads="1"/>
            </p:cNvSpPr>
            <p:nvPr/>
          </p:nvSpPr>
          <p:spPr bwMode="auto">
            <a:xfrm>
              <a:off x="4086503" y="2244667"/>
              <a:ext cx="6364" cy="38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6" name="Rectangle 57"/>
            <p:cNvSpPr>
              <a:spLocks noChangeArrowheads="1"/>
            </p:cNvSpPr>
            <p:nvPr/>
          </p:nvSpPr>
          <p:spPr bwMode="auto">
            <a:xfrm>
              <a:off x="4094140" y="2275218"/>
              <a:ext cx="8910" cy="5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7" name="Rectangle 58"/>
            <p:cNvSpPr>
              <a:spLocks noChangeArrowheads="1"/>
            </p:cNvSpPr>
            <p:nvPr/>
          </p:nvSpPr>
          <p:spPr bwMode="auto">
            <a:xfrm>
              <a:off x="4094140" y="2268853"/>
              <a:ext cx="8910" cy="5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8" name="Rectangle 59"/>
            <p:cNvSpPr>
              <a:spLocks noChangeArrowheads="1"/>
            </p:cNvSpPr>
            <p:nvPr/>
          </p:nvSpPr>
          <p:spPr bwMode="auto">
            <a:xfrm>
              <a:off x="4094140" y="2263761"/>
              <a:ext cx="8910" cy="38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99" name="Rectangle 60"/>
            <p:cNvSpPr>
              <a:spLocks noChangeArrowheads="1"/>
            </p:cNvSpPr>
            <p:nvPr/>
          </p:nvSpPr>
          <p:spPr bwMode="auto">
            <a:xfrm>
              <a:off x="4094140" y="2257396"/>
              <a:ext cx="8910" cy="25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0" name="Rectangle 61"/>
            <p:cNvSpPr>
              <a:spLocks noChangeArrowheads="1"/>
            </p:cNvSpPr>
            <p:nvPr/>
          </p:nvSpPr>
          <p:spPr bwMode="auto">
            <a:xfrm>
              <a:off x="4094140" y="2251031"/>
              <a:ext cx="8910" cy="5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1" name="Rectangle 62"/>
            <p:cNvSpPr>
              <a:spLocks noChangeArrowheads="1"/>
            </p:cNvSpPr>
            <p:nvPr/>
          </p:nvSpPr>
          <p:spPr bwMode="auto">
            <a:xfrm>
              <a:off x="4094140" y="2244667"/>
              <a:ext cx="8910" cy="38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2" name="Rectangle 63"/>
            <p:cNvSpPr>
              <a:spLocks noChangeArrowheads="1"/>
            </p:cNvSpPr>
            <p:nvPr/>
          </p:nvSpPr>
          <p:spPr bwMode="auto">
            <a:xfrm>
              <a:off x="4094140" y="2237029"/>
              <a:ext cx="8910" cy="5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3" name="Rectangle 64"/>
            <p:cNvSpPr>
              <a:spLocks noChangeArrowheads="1"/>
            </p:cNvSpPr>
            <p:nvPr/>
          </p:nvSpPr>
          <p:spPr bwMode="auto">
            <a:xfrm>
              <a:off x="4104324" y="2275218"/>
              <a:ext cx="7638" cy="5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4" name="Rectangle 65"/>
            <p:cNvSpPr>
              <a:spLocks noChangeArrowheads="1"/>
            </p:cNvSpPr>
            <p:nvPr/>
          </p:nvSpPr>
          <p:spPr bwMode="auto">
            <a:xfrm>
              <a:off x="4104324" y="2268853"/>
              <a:ext cx="7638" cy="5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5" name="Rectangle 66"/>
            <p:cNvSpPr>
              <a:spLocks noChangeArrowheads="1"/>
            </p:cNvSpPr>
            <p:nvPr/>
          </p:nvSpPr>
          <p:spPr bwMode="auto">
            <a:xfrm>
              <a:off x="4104324" y="2263761"/>
              <a:ext cx="7638" cy="38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6" name="Rectangle 67"/>
            <p:cNvSpPr>
              <a:spLocks noChangeArrowheads="1"/>
            </p:cNvSpPr>
            <p:nvPr/>
          </p:nvSpPr>
          <p:spPr bwMode="auto">
            <a:xfrm>
              <a:off x="4104324" y="2257396"/>
              <a:ext cx="7638" cy="25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7" name="Freeform 68"/>
            <p:cNvSpPr>
              <a:spLocks noEditPoints="1"/>
            </p:cNvSpPr>
            <p:nvPr/>
          </p:nvSpPr>
          <p:spPr bwMode="auto">
            <a:xfrm>
              <a:off x="4066135" y="2240847"/>
              <a:ext cx="6364" cy="6364"/>
            </a:xfrm>
            <a:custGeom>
              <a:avLst/>
              <a:gdLst>
                <a:gd name="T0" fmla="*/ 2 w 4"/>
                <a:gd name="T1" fmla="*/ 0 h 4"/>
                <a:gd name="T2" fmla="*/ 0 w 4"/>
                <a:gd name="T3" fmla="*/ 2 h 4"/>
                <a:gd name="T4" fmla="*/ 2 w 4"/>
                <a:gd name="T5" fmla="*/ 4 h 4"/>
                <a:gd name="T6" fmla="*/ 4 w 4"/>
                <a:gd name="T7" fmla="*/ 2 h 4"/>
                <a:gd name="T8" fmla="*/ 2 w 4"/>
                <a:gd name="T9" fmla="*/ 0 h 4"/>
                <a:gd name="T10" fmla="*/ 3 w 4"/>
                <a:gd name="T11" fmla="*/ 3 h 4"/>
                <a:gd name="T12" fmla="*/ 2 w 4"/>
                <a:gd name="T13" fmla="*/ 3 h 4"/>
                <a:gd name="T14" fmla="*/ 2 w 4"/>
                <a:gd name="T15" fmla="*/ 4 h 4"/>
                <a:gd name="T16" fmla="*/ 2 w 4"/>
                <a:gd name="T17" fmla="*/ 4 h 4"/>
                <a:gd name="T18" fmla="*/ 2 w 4"/>
                <a:gd name="T19" fmla="*/ 3 h 4"/>
                <a:gd name="T20" fmla="*/ 1 w 4"/>
                <a:gd name="T21" fmla="*/ 3 h 4"/>
                <a:gd name="T22" fmla="*/ 1 w 4"/>
                <a:gd name="T23" fmla="*/ 2 h 4"/>
                <a:gd name="T24" fmla="*/ 2 w 4"/>
                <a:gd name="T25" fmla="*/ 2 h 4"/>
                <a:gd name="T26" fmla="*/ 2 w 4"/>
                <a:gd name="T27" fmla="*/ 1 h 4"/>
                <a:gd name="T28" fmla="*/ 2 w 4"/>
                <a:gd name="T29" fmla="*/ 1 h 4"/>
                <a:gd name="T30" fmla="*/ 2 w 4"/>
                <a:gd name="T31" fmla="*/ 2 h 4"/>
                <a:gd name="T32" fmla="*/ 3 w 4"/>
                <a:gd name="T33" fmla="*/ 2 h 4"/>
                <a:gd name="T34" fmla="*/ 3 w 4"/>
                <a:gd name="T3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4">
                  <a:moveTo>
                    <a:pt x="2" y="0"/>
                  </a:moveTo>
                  <a:cubicBezTo>
                    <a:pt x="1" y="0"/>
                    <a:pt x="0" y="1"/>
                    <a:pt x="0" y="2"/>
                  </a:cubicBezTo>
                  <a:cubicBezTo>
                    <a:pt x="0" y="3"/>
                    <a:pt x="1" y="4"/>
                    <a:pt x="2" y="4"/>
                  </a:cubicBezTo>
                  <a:cubicBezTo>
                    <a:pt x="3" y="4"/>
                    <a:pt x="4" y="3"/>
                    <a:pt x="4" y="2"/>
                  </a:cubicBezTo>
                  <a:cubicBezTo>
                    <a:pt x="4" y="1"/>
                    <a:pt x="3" y="0"/>
                    <a:pt x="2" y="0"/>
                  </a:cubicBezTo>
                  <a:close/>
                  <a:moveTo>
                    <a:pt x="3" y="3"/>
                  </a:moveTo>
                  <a:cubicBezTo>
                    <a:pt x="2" y="3"/>
                    <a:pt x="2" y="3"/>
                    <a:pt x="2" y="3"/>
                  </a:cubicBezTo>
                  <a:cubicBezTo>
                    <a:pt x="2" y="4"/>
                    <a:pt x="2" y="4"/>
                    <a:pt x="2" y="4"/>
                  </a:cubicBezTo>
                  <a:cubicBezTo>
                    <a:pt x="2" y="4"/>
                    <a:pt x="2" y="4"/>
                    <a:pt x="2" y="4"/>
                  </a:cubicBezTo>
                  <a:cubicBezTo>
                    <a:pt x="2" y="3"/>
                    <a:pt x="2" y="3"/>
                    <a:pt x="2" y="3"/>
                  </a:cubicBezTo>
                  <a:cubicBezTo>
                    <a:pt x="1" y="3"/>
                    <a:pt x="1" y="3"/>
                    <a:pt x="1" y="3"/>
                  </a:cubicBezTo>
                  <a:cubicBezTo>
                    <a:pt x="1" y="2"/>
                    <a:pt x="1" y="2"/>
                    <a:pt x="1" y="2"/>
                  </a:cubicBezTo>
                  <a:cubicBezTo>
                    <a:pt x="2" y="2"/>
                    <a:pt x="2" y="2"/>
                    <a:pt x="2" y="2"/>
                  </a:cubicBezTo>
                  <a:cubicBezTo>
                    <a:pt x="2" y="1"/>
                    <a:pt x="2" y="1"/>
                    <a:pt x="2" y="1"/>
                  </a:cubicBezTo>
                  <a:cubicBezTo>
                    <a:pt x="2" y="1"/>
                    <a:pt x="2" y="1"/>
                    <a:pt x="2" y="1"/>
                  </a:cubicBezTo>
                  <a:cubicBezTo>
                    <a:pt x="2" y="2"/>
                    <a:pt x="2" y="2"/>
                    <a:pt x="2" y="2"/>
                  </a:cubicBezTo>
                  <a:cubicBezTo>
                    <a:pt x="3" y="2"/>
                    <a:pt x="3" y="2"/>
                    <a:pt x="3" y="2"/>
                  </a:cubicBez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8" name="Freeform 69"/>
            <p:cNvSpPr>
              <a:spLocks noEditPoints="1"/>
            </p:cNvSpPr>
            <p:nvPr/>
          </p:nvSpPr>
          <p:spPr bwMode="auto">
            <a:xfrm>
              <a:off x="4076319" y="2253577"/>
              <a:ext cx="6364" cy="6364"/>
            </a:xfrm>
            <a:custGeom>
              <a:avLst/>
              <a:gdLst>
                <a:gd name="T0" fmla="*/ 2 w 4"/>
                <a:gd name="T1" fmla="*/ 0 h 4"/>
                <a:gd name="T2" fmla="*/ 0 w 4"/>
                <a:gd name="T3" fmla="*/ 2 h 4"/>
                <a:gd name="T4" fmla="*/ 2 w 4"/>
                <a:gd name="T5" fmla="*/ 4 h 4"/>
                <a:gd name="T6" fmla="*/ 4 w 4"/>
                <a:gd name="T7" fmla="*/ 2 h 4"/>
                <a:gd name="T8" fmla="*/ 2 w 4"/>
                <a:gd name="T9" fmla="*/ 0 h 4"/>
                <a:gd name="T10" fmla="*/ 3 w 4"/>
                <a:gd name="T11" fmla="*/ 2 h 4"/>
                <a:gd name="T12" fmla="*/ 2 w 4"/>
                <a:gd name="T13" fmla="*/ 2 h 4"/>
                <a:gd name="T14" fmla="*/ 2 w 4"/>
                <a:gd name="T15" fmla="*/ 3 h 4"/>
                <a:gd name="T16" fmla="*/ 1 w 4"/>
                <a:gd name="T17" fmla="*/ 3 h 4"/>
                <a:gd name="T18" fmla="*/ 1 w 4"/>
                <a:gd name="T19" fmla="*/ 2 h 4"/>
                <a:gd name="T20" fmla="*/ 0 w 4"/>
                <a:gd name="T21" fmla="*/ 2 h 4"/>
                <a:gd name="T22" fmla="*/ 0 w 4"/>
                <a:gd name="T23" fmla="*/ 1 h 4"/>
                <a:gd name="T24" fmla="*/ 1 w 4"/>
                <a:gd name="T25" fmla="*/ 1 h 4"/>
                <a:gd name="T26" fmla="*/ 1 w 4"/>
                <a:gd name="T27" fmla="*/ 0 h 4"/>
                <a:gd name="T28" fmla="*/ 2 w 4"/>
                <a:gd name="T29" fmla="*/ 0 h 4"/>
                <a:gd name="T30" fmla="*/ 2 w 4"/>
                <a:gd name="T31" fmla="*/ 1 h 4"/>
                <a:gd name="T32" fmla="*/ 3 w 4"/>
                <a:gd name="T33" fmla="*/ 1 h 4"/>
                <a:gd name="T34" fmla="*/ 3 w 4"/>
                <a:gd name="T3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4">
                  <a:moveTo>
                    <a:pt x="2" y="0"/>
                  </a:moveTo>
                  <a:cubicBezTo>
                    <a:pt x="1" y="0"/>
                    <a:pt x="0" y="1"/>
                    <a:pt x="0" y="2"/>
                  </a:cubicBezTo>
                  <a:cubicBezTo>
                    <a:pt x="0" y="3"/>
                    <a:pt x="1" y="4"/>
                    <a:pt x="2" y="4"/>
                  </a:cubicBezTo>
                  <a:cubicBezTo>
                    <a:pt x="3" y="4"/>
                    <a:pt x="4" y="3"/>
                    <a:pt x="4" y="2"/>
                  </a:cubicBezTo>
                  <a:cubicBezTo>
                    <a:pt x="4" y="1"/>
                    <a:pt x="3" y="0"/>
                    <a:pt x="2" y="0"/>
                  </a:cubicBezTo>
                  <a:close/>
                  <a:moveTo>
                    <a:pt x="3" y="2"/>
                  </a:moveTo>
                  <a:cubicBezTo>
                    <a:pt x="2" y="2"/>
                    <a:pt x="2" y="2"/>
                    <a:pt x="2" y="2"/>
                  </a:cubicBezTo>
                  <a:cubicBezTo>
                    <a:pt x="2" y="3"/>
                    <a:pt x="2" y="3"/>
                    <a:pt x="2" y="3"/>
                  </a:cubicBezTo>
                  <a:cubicBezTo>
                    <a:pt x="1" y="3"/>
                    <a:pt x="1" y="3"/>
                    <a:pt x="1" y="3"/>
                  </a:cubicBezTo>
                  <a:cubicBezTo>
                    <a:pt x="1" y="2"/>
                    <a:pt x="1" y="2"/>
                    <a:pt x="1" y="2"/>
                  </a:cubicBezTo>
                  <a:cubicBezTo>
                    <a:pt x="0" y="2"/>
                    <a:pt x="0" y="2"/>
                    <a:pt x="0" y="2"/>
                  </a:cubicBezTo>
                  <a:cubicBezTo>
                    <a:pt x="0" y="1"/>
                    <a:pt x="0" y="1"/>
                    <a:pt x="0" y="1"/>
                  </a:cubicBezTo>
                  <a:cubicBezTo>
                    <a:pt x="1" y="1"/>
                    <a:pt x="1" y="1"/>
                    <a:pt x="1" y="1"/>
                  </a:cubicBezTo>
                  <a:cubicBezTo>
                    <a:pt x="1" y="0"/>
                    <a:pt x="1" y="0"/>
                    <a:pt x="1" y="0"/>
                  </a:cubicBezTo>
                  <a:cubicBezTo>
                    <a:pt x="2" y="0"/>
                    <a:pt x="2" y="0"/>
                    <a:pt x="2" y="0"/>
                  </a:cubicBezTo>
                  <a:cubicBezTo>
                    <a:pt x="2" y="1"/>
                    <a:pt x="2" y="1"/>
                    <a:pt x="2" y="1"/>
                  </a:cubicBezTo>
                  <a:cubicBezTo>
                    <a:pt x="3" y="1"/>
                    <a:pt x="3" y="1"/>
                    <a:pt x="3" y="1"/>
                  </a:cubicBez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9" name="Freeform 70"/>
            <p:cNvSpPr>
              <a:spLocks noEditPoints="1"/>
            </p:cNvSpPr>
            <p:nvPr/>
          </p:nvSpPr>
          <p:spPr bwMode="auto">
            <a:xfrm>
              <a:off x="4086503" y="2234483"/>
              <a:ext cx="6364" cy="7638"/>
            </a:xfrm>
            <a:custGeom>
              <a:avLst/>
              <a:gdLst>
                <a:gd name="T0" fmla="*/ 2 w 4"/>
                <a:gd name="T1" fmla="*/ 0 h 5"/>
                <a:gd name="T2" fmla="*/ 0 w 4"/>
                <a:gd name="T3" fmla="*/ 2 h 5"/>
                <a:gd name="T4" fmla="*/ 2 w 4"/>
                <a:gd name="T5" fmla="*/ 5 h 5"/>
                <a:gd name="T6" fmla="*/ 4 w 4"/>
                <a:gd name="T7" fmla="*/ 2 h 5"/>
                <a:gd name="T8" fmla="*/ 2 w 4"/>
                <a:gd name="T9" fmla="*/ 0 h 5"/>
                <a:gd name="T10" fmla="*/ 3 w 4"/>
                <a:gd name="T11" fmla="*/ 3 h 5"/>
                <a:gd name="T12" fmla="*/ 2 w 4"/>
                <a:gd name="T13" fmla="*/ 3 h 5"/>
                <a:gd name="T14" fmla="*/ 2 w 4"/>
                <a:gd name="T15" fmla="*/ 4 h 5"/>
                <a:gd name="T16" fmla="*/ 1 w 4"/>
                <a:gd name="T17" fmla="*/ 4 h 5"/>
                <a:gd name="T18" fmla="*/ 1 w 4"/>
                <a:gd name="T19" fmla="*/ 3 h 5"/>
                <a:gd name="T20" fmla="*/ 0 w 4"/>
                <a:gd name="T21" fmla="*/ 3 h 5"/>
                <a:gd name="T22" fmla="*/ 0 w 4"/>
                <a:gd name="T23" fmla="*/ 2 h 5"/>
                <a:gd name="T24" fmla="*/ 1 w 4"/>
                <a:gd name="T25" fmla="*/ 2 h 5"/>
                <a:gd name="T26" fmla="*/ 1 w 4"/>
                <a:gd name="T27" fmla="*/ 1 h 5"/>
                <a:gd name="T28" fmla="*/ 2 w 4"/>
                <a:gd name="T29" fmla="*/ 1 h 5"/>
                <a:gd name="T30" fmla="*/ 2 w 4"/>
                <a:gd name="T31" fmla="*/ 2 h 5"/>
                <a:gd name="T32" fmla="*/ 3 w 4"/>
                <a:gd name="T33" fmla="*/ 2 h 5"/>
                <a:gd name="T34" fmla="*/ 3 w 4"/>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5">
                  <a:moveTo>
                    <a:pt x="2" y="0"/>
                  </a:moveTo>
                  <a:cubicBezTo>
                    <a:pt x="1" y="0"/>
                    <a:pt x="0" y="1"/>
                    <a:pt x="0" y="2"/>
                  </a:cubicBezTo>
                  <a:cubicBezTo>
                    <a:pt x="0" y="4"/>
                    <a:pt x="1" y="5"/>
                    <a:pt x="2" y="5"/>
                  </a:cubicBezTo>
                  <a:cubicBezTo>
                    <a:pt x="3" y="5"/>
                    <a:pt x="4" y="4"/>
                    <a:pt x="4" y="2"/>
                  </a:cubicBezTo>
                  <a:cubicBezTo>
                    <a:pt x="4" y="1"/>
                    <a:pt x="3" y="0"/>
                    <a:pt x="2" y="0"/>
                  </a:cubicBezTo>
                  <a:close/>
                  <a:moveTo>
                    <a:pt x="3" y="3"/>
                  </a:moveTo>
                  <a:cubicBezTo>
                    <a:pt x="2" y="3"/>
                    <a:pt x="2" y="3"/>
                    <a:pt x="2" y="3"/>
                  </a:cubicBezTo>
                  <a:cubicBezTo>
                    <a:pt x="2" y="4"/>
                    <a:pt x="2" y="4"/>
                    <a:pt x="2" y="4"/>
                  </a:cubicBezTo>
                  <a:cubicBezTo>
                    <a:pt x="1" y="4"/>
                    <a:pt x="1" y="4"/>
                    <a:pt x="1" y="4"/>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1"/>
                    <a:pt x="2" y="1"/>
                    <a:pt x="2" y="1"/>
                  </a:cubicBezTo>
                  <a:cubicBezTo>
                    <a:pt x="2" y="2"/>
                    <a:pt x="2" y="2"/>
                    <a:pt x="2" y="2"/>
                  </a:cubicBezTo>
                  <a:cubicBezTo>
                    <a:pt x="3" y="2"/>
                    <a:pt x="3" y="2"/>
                    <a:pt x="3" y="2"/>
                  </a:cubicBez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0" name="Freeform 71"/>
            <p:cNvSpPr>
              <a:spLocks noEditPoints="1"/>
            </p:cNvSpPr>
            <p:nvPr/>
          </p:nvSpPr>
          <p:spPr bwMode="auto">
            <a:xfrm>
              <a:off x="4094140" y="2228118"/>
              <a:ext cx="8910" cy="7638"/>
            </a:xfrm>
            <a:custGeom>
              <a:avLst/>
              <a:gdLst>
                <a:gd name="T0" fmla="*/ 3 w 5"/>
                <a:gd name="T1" fmla="*/ 0 h 5"/>
                <a:gd name="T2" fmla="*/ 0 w 5"/>
                <a:gd name="T3" fmla="*/ 3 h 5"/>
                <a:gd name="T4" fmla="*/ 3 w 5"/>
                <a:gd name="T5" fmla="*/ 5 h 5"/>
                <a:gd name="T6" fmla="*/ 5 w 5"/>
                <a:gd name="T7" fmla="*/ 3 h 5"/>
                <a:gd name="T8" fmla="*/ 3 w 5"/>
                <a:gd name="T9" fmla="*/ 0 h 5"/>
                <a:gd name="T10" fmla="*/ 4 w 5"/>
                <a:gd name="T11" fmla="*/ 3 h 5"/>
                <a:gd name="T12" fmla="*/ 3 w 5"/>
                <a:gd name="T13" fmla="*/ 3 h 5"/>
                <a:gd name="T14" fmla="*/ 3 w 5"/>
                <a:gd name="T15" fmla="*/ 4 h 5"/>
                <a:gd name="T16" fmla="*/ 2 w 5"/>
                <a:gd name="T17" fmla="*/ 4 h 5"/>
                <a:gd name="T18" fmla="*/ 2 w 5"/>
                <a:gd name="T19" fmla="*/ 3 h 5"/>
                <a:gd name="T20" fmla="*/ 1 w 5"/>
                <a:gd name="T21" fmla="*/ 3 h 5"/>
                <a:gd name="T22" fmla="*/ 1 w 5"/>
                <a:gd name="T23" fmla="*/ 2 h 5"/>
                <a:gd name="T24" fmla="*/ 2 w 5"/>
                <a:gd name="T25" fmla="*/ 2 h 5"/>
                <a:gd name="T26" fmla="*/ 2 w 5"/>
                <a:gd name="T27" fmla="*/ 1 h 5"/>
                <a:gd name="T28" fmla="*/ 3 w 5"/>
                <a:gd name="T29" fmla="*/ 1 h 5"/>
                <a:gd name="T30" fmla="*/ 3 w 5"/>
                <a:gd name="T31" fmla="*/ 2 h 5"/>
                <a:gd name="T32" fmla="*/ 4 w 5"/>
                <a:gd name="T33" fmla="*/ 2 h 5"/>
                <a:gd name="T34" fmla="*/ 4 w 5"/>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3" y="0"/>
                  </a:moveTo>
                  <a:cubicBezTo>
                    <a:pt x="1" y="0"/>
                    <a:pt x="0" y="1"/>
                    <a:pt x="0" y="3"/>
                  </a:cubicBezTo>
                  <a:cubicBezTo>
                    <a:pt x="0" y="4"/>
                    <a:pt x="1" y="5"/>
                    <a:pt x="3" y="5"/>
                  </a:cubicBezTo>
                  <a:cubicBezTo>
                    <a:pt x="4" y="5"/>
                    <a:pt x="5" y="4"/>
                    <a:pt x="5" y="3"/>
                  </a:cubicBezTo>
                  <a:cubicBezTo>
                    <a:pt x="5" y="1"/>
                    <a:pt x="4" y="0"/>
                    <a:pt x="3" y="0"/>
                  </a:cubicBezTo>
                  <a:close/>
                  <a:moveTo>
                    <a:pt x="4" y="3"/>
                  </a:moveTo>
                  <a:cubicBezTo>
                    <a:pt x="3" y="3"/>
                    <a:pt x="3" y="3"/>
                    <a:pt x="3" y="3"/>
                  </a:cubicBezTo>
                  <a:cubicBezTo>
                    <a:pt x="3" y="4"/>
                    <a:pt x="3" y="4"/>
                    <a:pt x="3" y="4"/>
                  </a:cubicBezTo>
                  <a:cubicBezTo>
                    <a:pt x="2" y="4"/>
                    <a:pt x="2" y="4"/>
                    <a:pt x="2" y="4"/>
                  </a:cubicBezTo>
                  <a:cubicBezTo>
                    <a:pt x="2" y="3"/>
                    <a:pt x="2" y="3"/>
                    <a:pt x="2" y="3"/>
                  </a:cubicBezTo>
                  <a:cubicBezTo>
                    <a:pt x="1" y="3"/>
                    <a:pt x="1" y="3"/>
                    <a:pt x="1" y="3"/>
                  </a:cubicBezTo>
                  <a:cubicBezTo>
                    <a:pt x="1" y="2"/>
                    <a:pt x="1" y="2"/>
                    <a:pt x="1" y="2"/>
                  </a:cubicBezTo>
                  <a:cubicBezTo>
                    <a:pt x="2" y="2"/>
                    <a:pt x="2" y="2"/>
                    <a:pt x="2" y="2"/>
                  </a:cubicBezTo>
                  <a:cubicBezTo>
                    <a:pt x="2" y="1"/>
                    <a:pt x="2" y="1"/>
                    <a:pt x="2" y="1"/>
                  </a:cubicBezTo>
                  <a:cubicBezTo>
                    <a:pt x="3" y="1"/>
                    <a:pt x="3" y="1"/>
                    <a:pt x="3" y="1"/>
                  </a:cubicBezTo>
                  <a:cubicBezTo>
                    <a:pt x="3" y="2"/>
                    <a:pt x="3" y="2"/>
                    <a:pt x="3" y="2"/>
                  </a:cubicBezTo>
                  <a:cubicBezTo>
                    <a:pt x="4" y="2"/>
                    <a:pt x="4" y="2"/>
                    <a:pt x="4" y="2"/>
                  </a:cubicBez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1" name="Freeform 72"/>
            <p:cNvSpPr>
              <a:spLocks noEditPoints="1"/>
            </p:cNvSpPr>
            <p:nvPr/>
          </p:nvSpPr>
          <p:spPr bwMode="auto">
            <a:xfrm>
              <a:off x="4104324" y="2247213"/>
              <a:ext cx="7638" cy="6364"/>
            </a:xfrm>
            <a:custGeom>
              <a:avLst/>
              <a:gdLst>
                <a:gd name="T0" fmla="*/ 3 w 5"/>
                <a:gd name="T1" fmla="*/ 0 h 4"/>
                <a:gd name="T2" fmla="*/ 0 w 5"/>
                <a:gd name="T3" fmla="*/ 2 h 4"/>
                <a:gd name="T4" fmla="*/ 3 w 5"/>
                <a:gd name="T5" fmla="*/ 4 h 4"/>
                <a:gd name="T6" fmla="*/ 5 w 5"/>
                <a:gd name="T7" fmla="*/ 2 h 4"/>
                <a:gd name="T8" fmla="*/ 3 w 5"/>
                <a:gd name="T9" fmla="*/ 0 h 4"/>
                <a:gd name="T10" fmla="*/ 4 w 5"/>
                <a:gd name="T11" fmla="*/ 3 h 4"/>
                <a:gd name="T12" fmla="*/ 3 w 5"/>
                <a:gd name="T13" fmla="*/ 3 h 4"/>
                <a:gd name="T14" fmla="*/ 3 w 5"/>
                <a:gd name="T15" fmla="*/ 4 h 4"/>
                <a:gd name="T16" fmla="*/ 2 w 5"/>
                <a:gd name="T17" fmla="*/ 4 h 4"/>
                <a:gd name="T18" fmla="*/ 2 w 5"/>
                <a:gd name="T19" fmla="*/ 3 h 4"/>
                <a:gd name="T20" fmla="*/ 1 w 5"/>
                <a:gd name="T21" fmla="*/ 3 h 4"/>
                <a:gd name="T22" fmla="*/ 1 w 5"/>
                <a:gd name="T23" fmla="*/ 2 h 4"/>
                <a:gd name="T24" fmla="*/ 2 w 5"/>
                <a:gd name="T25" fmla="*/ 2 h 4"/>
                <a:gd name="T26" fmla="*/ 2 w 5"/>
                <a:gd name="T27" fmla="*/ 1 h 4"/>
                <a:gd name="T28" fmla="*/ 3 w 5"/>
                <a:gd name="T29" fmla="*/ 1 h 4"/>
                <a:gd name="T30" fmla="*/ 3 w 5"/>
                <a:gd name="T31" fmla="*/ 2 h 4"/>
                <a:gd name="T32" fmla="*/ 4 w 5"/>
                <a:gd name="T33" fmla="*/ 2 h 4"/>
                <a:gd name="T34" fmla="*/ 4 w 5"/>
                <a:gd name="T3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4">
                  <a:moveTo>
                    <a:pt x="3" y="0"/>
                  </a:moveTo>
                  <a:cubicBezTo>
                    <a:pt x="1" y="0"/>
                    <a:pt x="0" y="1"/>
                    <a:pt x="0" y="2"/>
                  </a:cubicBezTo>
                  <a:cubicBezTo>
                    <a:pt x="0" y="3"/>
                    <a:pt x="1" y="4"/>
                    <a:pt x="3" y="4"/>
                  </a:cubicBezTo>
                  <a:cubicBezTo>
                    <a:pt x="4" y="4"/>
                    <a:pt x="5" y="3"/>
                    <a:pt x="5" y="2"/>
                  </a:cubicBezTo>
                  <a:cubicBezTo>
                    <a:pt x="5" y="1"/>
                    <a:pt x="4" y="0"/>
                    <a:pt x="3" y="0"/>
                  </a:cubicBezTo>
                  <a:close/>
                  <a:moveTo>
                    <a:pt x="4" y="3"/>
                  </a:moveTo>
                  <a:cubicBezTo>
                    <a:pt x="3" y="3"/>
                    <a:pt x="3" y="3"/>
                    <a:pt x="3" y="3"/>
                  </a:cubicBezTo>
                  <a:cubicBezTo>
                    <a:pt x="3" y="4"/>
                    <a:pt x="3" y="4"/>
                    <a:pt x="3" y="4"/>
                  </a:cubicBezTo>
                  <a:cubicBezTo>
                    <a:pt x="2" y="4"/>
                    <a:pt x="2" y="4"/>
                    <a:pt x="2" y="4"/>
                  </a:cubicBezTo>
                  <a:cubicBezTo>
                    <a:pt x="2" y="3"/>
                    <a:pt x="2" y="3"/>
                    <a:pt x="2" y="3"/>
                  </a:cubicBezTo>
                  <a:cubicBezTo>
                    <a:pt x="1" y="3"/>
                    <a:pt x="1" y="3"/>
                    <a:pt x="1" y="3"/>
                  </a:cubicBezTo>
                  <a:cubicBezTo>
                    <a:pt x="1" y="2"/>
                    <a:pt x="1" y="2"/>
                    <a:pt x="1" y="2"/>
                  </a:cubicBezTo>
                  <a:cubicBezTo>
                    <a:pt x="2" y="2"/>
                    <a:pt x="2" y="2"/>
                    <a:pt x="2" y="2"/>
                  </a:cubicBezTo>
                  <a:cubicBezTo>
                    <a:pt x="2" y="1"/>
                    <a:pt x="2" y="1"/>
                    <a:pt x="2" y="1"/>
                  </a:cubicBezTo>
                  <a:cubicBezTo>
                    <a:pt x="3" y="1"/>
                    <a:pt x="3" y="1"/>
                    <a:pt x="3" y="1"/>
                  </a:cubicBezTo>
                  <a:cubicBezTo>
                    <a:pt x="3" y="2"/>
                    <a:pt x="3" y="2"/>
                    <a:pt x="3" y="2"/>
                  </a:cubicBezTo>
                  <a:cubicBezTo>
                    <a:pt x="4" y="2"/>
                    <a:pt x="4" y="2"/>
                    <a:pt x="4" y="2"/>
                  </a:cubicBez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73"/>
            <p:cNvSpPr/>
            <p:nvPr/>
          </p:nvSpPr>
          <p:spPr bwMode="auto">
            <a:xfrm>
              <a:off x="4813373" y="2167015"/>
              <a:ext cx="47100" cy="52192"/>
            </a:xfrm>
            <a:custGeom>
              <a:avLst/>
              <a:gdLst>
                <a:gd name="T0" fmla="*/ 0 w 37"/>
                <a:gd name="T1" fmla="*/ 16 h 41"/>
                <a:gd name="T2" fmla="*/ 14 w 37"/>
                <a:gd name="T3" fmla="*/ 0 h 41"/>
                <a:gd name="T4" fmla="*/ 37 w 37"/>
                <a:gd name="T5" fmla="*/ 25 h 41"/>
                <a:gd name="T6" fmla="*/ 23 w 37"/>
                <a:gd name="T7" fmla="*/ 41 h 41"/>
                <a:gd name="T8" fmla="*/ 0 w 37"/>
                <a:gd name="T9" fmla="*/ 16 h 41"/>
              </a:gdLst>
              <a:ahLst/>
              <a:cxnLst>
                <a:cxn ang="0">
                  <a:pos x="T0" y="T1"/>
                </a:cxn>
                <a:cxn ang="0">
                  <a:pos x="T2" y="T3"/>
                </a:cxn>
                <a:cxn ang="0">
                  <a:pos x="T4" y="T5"/>
                </a:cxn>
                <a:cxn ang="0">
                  <a:pos x="T6" y="T7"/>
                </a:cxn>
                <a:cxn ang="0">
                  <a:pos x="T8" y="T9"/>
                </a:cxn>
              </a:cxnLst>
              <a:rect l="0" t="0" r="r" b="b"/>
              <a:pathLst>
                <a:path w="37" h="41">
                  <a:moveTo>
                    <a:pt x="0" y="16"/>
                  </a:moveTo>
                  <a:lnTo>
                    <a:pt x="14" y="0"/>
                  </a:lnTo>
                  <a:lnTo>
                    <a:pt x="37" y="25"/>
                  </a:lnTo>
                  <a:lnTo>
                    <a:pt x="23" y="41"/>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74"/>
            <p:cNvSpPr/>
            <p:nvPr/>
          </p:nvSpPr>
          <p:spPr bwMode="auto">
            <a:xfrm>
              <a:off x="4750996" y="2193748"/>
              <a:ext cx="82743" cy="92927"/>
            </a:xfrm>
            <a:custGeom>
              <a:avLst/>
              <a:gdLst>
                <a:gd name="T0" fmla="*/ 39 w 51"/>
                <a:gd name="T1" fmla="*/ 0 h 57"/>
                <a:gd name="T2" fmla="*/ 34 w 51"/>
                <a:gd name="T3" fmla="*/ 5 h 57"/>
                <a:gd name="T4" fmla="*/ 12 w 51"/>
                <a:gd name="T5" fmla="*/ 17 h 57"/>
                <a:gd name="T6" fmla="*/ 7 w 51"/>
                <a:gd name="T7" fmla="*/ 20 h 57"/>
                <a:gd name="T8" fmla="*/ 1 w 51"/>
                <a:gd name="T9" fmla="*/ 38 h 57"/>
                <a:gd name="T10" fmla="*/ 0 w 51"/>
                <a:gd name="T11" fmla="*/ 42 h 57"/>
                <a:gd name="T12" fmla="*/ 2 w 51"/>
                <a:gd name="T13" fmla="*/ 56 h 57"/>
                <a:gd name="T14" fmla="*/ 2 w 51"/>
                <a:gd name="T15" fmla="*/ 56 h 57"/>
                <a:gd name="T16" fmla="*/ 2 w 51"/>
                <a:gd name="T17" fmla="*/ 56 h 57"/>
                <a:gd name="T18" fmla="*/ 2 w 51"/>
                <a:gd name="T19" fmla="*/ 57 h 57"/>
                <a:gd name="T20" fmla="*/ 2 w 51"/>
                <a:gd name="T21" fmla="*/ 44 h 57"/>
                <a:gd name="T22" fmla="*/ 11 w 51"/>
                <a:gd name="T23" fmla="*/ 44 h 57"/>
                <a:gd name="T24" fmla="*/ 11 w 51"/>
                <a:gd name="T25" fmla="*/ 41 h 57"/>
                <a:gd name="T26" fmla="*/ 17 w 51"/>
                <a:gd name="T27" fmla="*/ 32 h 57"/>
                <a:gd name="T28" fmla="*/ 22 w 51"/>
                <a:gd name="T29" fmla="*/ 34 h 57"/>
                <a:gd name="T30" fmla="*/ 20 w 51"/>
                <a:gd name="T31" fmla="*/ 38 h 57"/>
                <a:gd name="T32" fmla="*/ 15 w 51"/>
                <a:gd name="T33" fmla="*/ 45 h 57"/>
                <a:gd name="T34" fmla="*/ 15 w 51"/>
                <a:gd name="T35" fmla="*/ 51 h 57"/>
                <a:gd name="T36" fmla="*/ 18 w 51"/>
                <a:gd name="T37" fmla="*/ 52 h 57"/>
                <a:gd name="T38" fmla="*/ 23 w 51"/>
                <a:gd name="T39" fmla="*/ 50 h 57"/>
                <a:gd name="T40" fmla="*/ 23 w 51"/>
                <a:gd name="T41" fmla="*/ 50 h 57"/>
                <a:gd name="T42" fmla="*/ 23 w 51"/>
                <a:gd name="T43" fmla="*/ 50 h 57"/>
                <a:gd name="T44" fmla="*/ 34 w 51"/>
                <a:gd name="T45" fmla="*/ 39 h 57"/>
                <a:gd name="T46" fmla="*/ 47 w 51"/>
                <a:gd name="T47" fmla="*/ 20 h 57"/>
                <a:gd name="T48" fmla="*/ 51 w 51"/>
                <a:gd name="T49" fmla="*/ 14 h 57"/>
                <a:gd name="T50" fmla="*/ 39 w 51"/>
                <a:gd name="T5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7">
                  <a:moveTo>
                    <a:pt x="39" y="0"/>
                  </a:moveTo>
                  <a:cubicBezTo>
                    <a:pt x="34" y="5"/>
                    <a:pt x="34" y="5"/>
                    <a:pt x="34" y="5"/>
                  </a:cubicBezTo>
                  <a:cubicBezTo>
                    <a:pt x="12" y="17"/>
                    <a:pt x="12" y="17"/>
                    <a:pt x="12" y="17"/>
                  </a:cubicBezTo>
                  <a:cubicBezTo>
                    <a:pt x="12" y="17"/>
                    <a:pt x="8" y="18"/>
                    <a:pt x="7" y="20"/>
                  </a:cubicBezTo>
                  <a:cubicBezTo>
                    <a:pt x="6" y="22"/>
                    <a:pt x="1" y="36"/>
                    <a:pt x="1" y="38"/>
                  </a:cubicBezTo>
                  <a:cubicBezTo>
                    <a:pt x="1" y="39"/>
                    <a:pt x="0" y="41"/>
                    <a:pt x="0" y="42"/>
                  </a:cubicBezTo>
                  <a:cubicBezTo>
                    <a:pt x="1" y="43"/>
                    <a:pt x="1" y="51"/>
                    <a:pt x="2" y="56"/>
                  </a:cubicBezTo>
                  <a:cubicBezTo>
                    <a:pt x="2" y="56"/>
                    <a:pt x="2" y="56"/>
                    <a:pt x="2" y="56"/>
                  </a:cubicBezTo>
                  <a:cubicBezTo>
                    <a:pt x="2" y="56"/>
                    <a:pt x="2" y="56"/>
                    <a:pt x="2" y="56"/>
                  </a:cubicBezTo>
                  <a:cubicBezTo>
                    <a:pt x="2" y="56"/>
                    <a:pt x="2" y="56"/>
                    <a:pt x="2" y="57"/>
                  </a:cubicBezTo>
                  <a:cubicBezTo>
                    <a:pt x="2" y="44"/>
                    <a:pt x="2" y="44"/>
                    <a:pt x="2" y="44"/>
                  </a:cubicBezTo>
                  <a:cubicBezTo>
                    <a:pt x="11" y="44"/>
                    <a:pt x="11" y="44"/>
                    <a:pt x="11" y="44"/>
                  </a:cubicBezTo>
                  <a:cubicBezTo>
                    <a:pt x="11" y="41"/>
                    <a:pt x="11" y="41"/>
                    <a:pt x="11" y="41"/>
                  </a:cubicBezTo>
                  <a:cubicBezTo>
                    <a:pt x="17" y="32"/>
                    <a:pt x="17" y="32"/>
                    <a:pt x="17" y="32"/>
                  </a:cubicBezTo>
                  <a:cubicBezTo>
                    <a:pt x="18" y="32"/>
                    <a:pt x="20" y="33"/>
                    <a:pt x="22" y="34"/>
                  </a:cubicBezTo>
                  <a:cubicBezTo>
                    <a:pt x="22" y="35"/>
                    <a:pt x="21" y="37"/>
                    <a:pt x="20" y="38"/>
                  </a:cubicBezTo>
                  <a:cubicBezTo>
                    <a:pt x="20" y="39"/>
                    <a:pt x="17" y="43"/>
                    <a:pt x="15" y="45"/>
                  </a:cubicBezTo>
                  <a:cubicBezTo>
                    <a:pt x="14" y="46"/>
                    <a:pt x="13" y="49"/>
                    <a:pt x="15" y="51"/>
                  </a:cubicBezTo>
                  <a:cubicBezTo>
                    <a:pt x="16" y="51"/>
                    <a:pt x="17" y="52"/>
                    <a:pt x="18" y="52"/>
                  </a:cubicBezTo>
                  <a:cubicBezTo>
                    <a:pt x="21" y="52"/>
                    <a:pt x="23" y="50"/>
                    <a:pt x="23" y="50"/>
                  </a:cubicBezTo>
                  <a:cubicBezTo>
                    <a:pt x="23" y="50"/>
                    <a:pt x="23" y="50"/>
                    <a:pt x="23" y="50"/>
                  </a:cubicBezTo>
                  <a:cubicBezTo>
                    <a:pt x="23" y="50"/>
                    <a:pt x="23" y="50"/>
                    <a:pt x="23" y="50"/>
                  </a:cubicBezTo>
                  <a:cubicBezTo>
                    <a:pt x="23" y="50"/>
                    <a:pt x="31" y="40"/>
                    <a:pt x="34" y="39"/>
                  </a:cubicBezTo>
                  <a:cubicBezTo>
                    <a:pt x="38" y="37"/>
                    <a:pt x="48" y="29"/>
                    <a:pt x="47" y="20"/>
                  </a:cubicBezTo>
                  <a:cubicBezTo>
                    <a:pt x="51" y="14"/>
                    <a:pt x="51" y="14"/>
                    <a:pt x="51" y="14"/>
                  </a:cubicBez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Freeform 75"/>
            <p:cNvSpPr/>
            <p:nvPr/>
          </p:nvSpPr>
          <p:spPr bwMode="auto">
            <a:xfrm>
              <a:off x="4702623" y="2268853"/>
              <a:ext cx="131116" cy="98019"/>
            </a:xfrm>
            <a:custGeom>
              <a:avLst/>
              <a:gdLst>
                <a:gd name="T0" fmla="*/ 68 w 81"/>
                <a:gd name="T1" fmla="*/ 26 h 60"/>
                <a:gd name="T2" fmla="*/ 68 w 81"/>
                <a:gd name="T3" fmla="*/ 56 h 60"/>
                <a:gd name="T4" fmla="*/ 64 w 81"/>
                <a:gd name="T5" fmla="*/ 56 h 60"/>
                <a:gd name="T6" fmla="*/ 64 w 81"/>
                <a:gd name="T7" fmla="*/ 15 h 60"/>
                <a:gd name="T8" fmla="*/ 51 w 81"/>
                <a:gd name="T9" fmla="*/ 15 h 60"/>
                <a:gd name="T10" fmla="*/ 51 w 81"/>
                <a:gd name="T11" fmla="*/ 56 h 60"/>
                <a:gd name="T12" fmla="*/ 47 w 81"/>
                <a:gd name="T13" fmla="*/ 56 h 60"/>
                <a:gd name="T14" fmla="*/ 47 w 81"/>
                <a:gd name="T15" fmla="*/ 7 h 60"/>
                <a:gd name="T16" fmla="*/ 44 w 81"/>
                <a:gd name="T17" fmla="*/ 5 h 60"/>
                <a:gd name="T18" fmla="*/ 43 w 81"/>
                <a:gd name="T19" fmla="*/ 0 h 60"/>
                <a:gd name="T20" fmla="*/ 34 w 81"/>
                <a:gd name="T21" fmla="*/ 0 h 60"/>
                <a:gd name="T22" fmla="*/ 34 w 81"/>
                <a:gd name="T23" fmla="*/ 56 h 60"/>
                <a:gd name="T24" fmla="*/ 30 w 81"/>
                <a:gd name="T25" fmla="*/ 56 h 60"/>
                <a:gd name="T26" fmla="*/ 30 w 81"/>
                <a:gd name="T27" fmla="*/ 19 h 60"/>
                <a:gd name="T28" fmla="*/ 17 w 81"/>
                <a:gd name="T29" fmla="*/ 19 h 60"/>
                <a:gd name="T30" fmla="*/ 17 w 81"/>
                <a:gd name="T31" fmla="*/ 56 h 60"/>
                <a:gd name="T32" fmla="*/ 13 w 81"/>
                <a:gd name="T33" fmla="*/ 56 h 60"/>
                <a:gd name="T34" fmla="*/ 13 w 81"/>
                <a:gd name="T35" fmla="*/ 35 h 60"/>
                <a:gd name="T36" fmla="*/ 0 w 81"/>
                <a:gd name="T37" fmla="*/ 35 h 60"/>
                <a:gd name="T38" fmla="*/ 0 w 81"/>
                <a:gd name="T39" fmla="*/ 56 h 60"/>
                <a:gd name="T40" fmla="*/ 0 w 81"/>
                <a:gd name="T41" fmla="*/ 60 h 60"/>
                <a:gd name="T42" fmla="*/ 81 w 81"/>
                <a:gd name="T43" fmla="*/ 60 h 60"/>
                <a:gd name="T44" fmla="*/ 81 w 81"/>
                <a:gd name="T45" fmla="*/ 56 h 60"/>
                <a:gd name="T46" fmla="*/ 81 w 81"/>
                <a:gd name="T47" fmla="*/ 26 h 60"/>
                <a:gd name="T48" fmla="*/ 68 w 81"/>
                <a:gd name="T49"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60">
                  <a:moveTo>
                    <a:pt x="68" y="26"/>
                  </a:moveTo>
                  <a:cubicBezTo>
                    <a:pt x="68" y="56"/>
                    <a:pt x="68" y="56"/>
                    <a:pt x="68" y="56"/>
                  </a:cubicBezTo>
                  <a:cubicBezTo>
                    <a:pt x="64" y="56"/>
                    <a:pt x="64" y="56"/>
                    <a:pt x="64" y="56"/>
                  </a:cubicBezTo>
                  <a:cubicBezTo>
                    <a:pt x="64" y="15"/>
                    <a:pt x="64" y="15"/>
                    <a:pt x="64" y="15"/>
                  </a:cubicBezTo>
                  <a:cubicBezTo>
                    <a:pt x="51" y="15"/>
                    <a:pt x="51" y="15"/>
                    <a:pt x="51" y="15"/>
                  </a:cubicBezTo>
                  <a:cubicBezTo>
                    <a:pt x="51" y="56"/>
                    <a:pt x="51" y="56"/>
                    <a:pt x="51" y="56"/>
                  </a:cubicBezTo>
                  <a:cubicBezTo>
                    <a:pt x="47" y="56"/>
                    <a:pt x="47" y="56"/>
                    <a:pt x="47" y="56"/>
                  </a:cubicBezTo>
                  <a:cubicBezTo>
                    <a:pt x="47" y="7"/>
                    <a:pt x="47" y="7"/>
                    <a:pt x="47" y="7"/>
                  </a:cubicBezTo>
                  <a:cubicBezTo>
                    <a:pt x="46" y="7"/>
                    <a:pt x="45" y="6"/>
                    <a:pt x="44" y="5"/>
                  </a:cubicBezTo>
                  <a:cubicBezTo>
                    <a:pt x="42" y="4"/>
                    <a:pt x="43" y="1"/>
                    <a:pt x="43" y="0"/>
                  </a:cubicBezTo>
                  <a:cubicBezTo>
                    <a:pt x="34" y="0"/>
                    <a:pt x="34" y="0"/>
                    <a:pt x="34" y="0"/>
                  </a:cubicBezTo>
                  <a:cubicBezTo>
                    <a:pt x="34" y="56"/>
                    <a:pt x="34" y="56"/>
                    <a:pt x="34" y="56"/>
                  </a:cubicBezTo>
                  <a:cubicBezTo>
                    <a:pt x="30" y="56"/>
                    <a:pt x="30" y="56"/>
                    <a:pt x="30" y="56"/>
                  </a:cubicBezTo>
                  <a:cubicBezTo>
                    <a:pt x="30" y="19"/>
                    <a:pt x="30" y="19"/>
                    <a:pt x="30" y="19"/>
                  </a:cubicBezTo>
                  <a:cubicBezTo>
                    <a:pt x="17" y="19"/>
                    <a:pt x="17" y="19"/>
                    <a:pt x="17" y="19"/>
                  </a:cubicBezTo>
                  <a:cubicBezTo>
                    <a:pt x="17" y="56"/>
                    <a:pt x="17" y="56"/>
                    <a:pt x="17" y="56"/>
                  </a:cubicBezTo>
                  <a:cubicBezTo>
                    <a:pt x="13" y="56"/>
                    <a:pt x="13" y="56"/>
                    <a:pt x="13" y="56"/>
                  </a:cubicBezTo>
                  <a:cubicBezTo>
                    <a:pt x="13" y="35"/>
                    <a:pt x="13" y="35"/>
                    <a:pt x="13" y="35"/>
                  </a:cubicBezTo>
                  <a:cubicBezTo>
                    <a:pt x="0" y="35"/>
                    <a:pt x="0" y="35"/>
                    <a:pt x="0" y="35"/>
                  </a:cubicBezTo>
                  <a:cubicBezTo>
                    <a:pt x="0" y="56"/>
                    <a:pt x="0" y="56"/>
                    <a:pt x="0" y="56"/>
                  </a:cubicBezTo>
                  <a:cubicBezTo>
                    <a:pt x="0" y="60"/>
                    <a:pt x="0" y="60"/>
                    <a:pt x="0" y="60"/>
                  </a:cubicBezTo>
                  <a:cubicBezTo>
                    <a:pt x="81" y="60"/>
                    <a:pt x="81" y="60"/>
                    <a:pt x="81" y="60"/>
                  </a:cubicBezTo>
                  <a:cubicBezTo>
                    <a:pt x="81" y="56"/>
                    <a:pt x="81" y="56"/>
                    <a:pt x="81" y="56"/>
                  </a:cubicBezTo>
                  <a:cubicBezTo>
                    <a:pt x="81" y="26"/>
                    <a:pt x="81" y="26"/>
                    <a:pt x="81" y="26"/>
                  </a:cubicBezTo>
                  <a:lnTo>
                    <a:pt x="6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Freeform 76"/>
            <p:cNvSpPr/>
            <p:nvPr/>
          </p:nvSpPr>
          <p:spPr bwMode="auto">
            <a:xfrm>
              <a:off x="3769532" y="2808595"/>
              <a:ext cx="80197" cy="131116"/>
            </a:xfrm>
            <a:custGeom>
              <a:avLst/>
              <a:gdLst>
                <a:gd name="T0" fmla="*/ 42 w 49"/>
                <a:gd name="T1" fmla="*/ 57 h 80"/>
                <a:gd name="T2" fmla="*/ 49 w 49"/>
                <a:gd name="T3" fmla="*/ 38 h 80"/>
                <a:gd name="T4" fmla="*/ 29 w 49"/>
                <a:gd name="T5" fmla="*/ 18 h 80"/>
                <a:gd name="T6" fmla="*/ 30 w 49"/>
                <a:gd name="T7" fmla="*/ 18 h 80"/>
                <a:gd name="T8" fmla="*/ 30 w 49"/>
                <a:gd name="T9" fmla="*/ 4 h 80"/>
                <a:gd name="T10" fmla="*/ 25 w 49"/>
                <a:gd name="T11" fmla="*/ 0 h 80"/>
                <a:gd name="T12" fmla="*/ 21 w 49"/>
                <a:gd name="T13" fmla="*/ 0 h 80"/>
                <a:gd name="T14" fmla="*/ 21 w 49"/>
                <a:gd name="T15" fmla="*/ 1 h 80"/>
                <a:gd name="T16" fmla="*/ 21 w 49"/>
                <a:gd name="T17" fmla="*/ 2 h 80"/>
                <a:gd name="T18" fmla="*/ 25 w 49"/>
                <a:gd name="T19" fmla="*/ 2 h 80"/>
                <a:gd name="T20" fmla="*/ 28 w 49"/>
                <a:gd name="T21" fmla="*/ 4 h 80"/>
                <a:gd name="T22" fmla="*/ 28 w 49"/>
                <a:gd name="T23" fmla="*/ 17 h 80"/>
                <a:gd name="T24" fmla="*/ 28 w 49"/>
                <a:gd name="T25" fmla="*/ 17 h 80"/>
                <a:gd name="T26" fmla="*/ 6 w 49"/>
                <a:gd name="T27" fmla="*/ 38 h 80"/>
                <a:gd name="T28" fmla="*/ 6 w 49"/>
                <a:gd name="T29" fmla="*/ 44 h 80"/>
                <a:gd name="T30" fmla="*/ 0 w 49"/>
                <a:gd name="T31" fmla="*/ 56 h 80"/>
                <a:gd name="T32" fmla="*/ 6 w 49"/>
                <a:gd name="T33" fmla="*/ 56 h 80"/>
                <a:gd name="T34" fmla="*/ 6 w 49"/>
                <a:gd name="T35" fmla="*/ 69 h 80"/>
                <a:gd name="T36" fmla="*/ 19 w 49"/>
                <a:gd name="T37" fmla="*/ 69 h 80"/>
                <a:gd name="T38" fmla="*/ 21 w 49"/>
                <a:gd name="T39" fmla="*/ 80 h 80"/>
                <a:gd name="T40" fmla="*/ 49 w 49"/>
                <a:gd name="T41" fmla="*/ 80 h 80"/>
                <a:gd name="T42" fmla="*/ 42 w 49"/>
                <a:gd name="T43" fmla="*/ 5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80">
                  <a:moveTo>
                    <a:pt x="42" y="57"/>
                  </a:moveTo>
                  <a:cubicBezTo>
                    <a:pt x="44" y="54"/>
                    <a:pt x="49" y="48"/>
                    <a:pt x="49" y="38"/>
                  </a:cubicBezTo>
                  <a:cubicBezTo>
                    <a:pt x="49" y="27"/>
                    <a:pt x="40" y="18"/>
                    <a:pt x="29" y="18"/>
                  </a:cubicBezTo>
                  <a:cubicBezTo>
                    <a:pt x="30" y="18"/>
                    <a:pt x="30" y="18"/>
                    <a:pt x="30" y="18"/>
                  </a:cubicBezTo>
                  <a:cubicBezTo>
                    <a:pt x="30" y="4"/>
                    <a:pt x="30" y="4"/>
                    <a:pt x="30" y="4"/>
                  </a:cubicBezTo>
                  <a:cubicBezTo>
                    <a:pt x="30" y="2"/>
                    <a:pt x="28" y="0"/>
                    <a:pt x="25" y="0"/>
                  </a:cubicBezTo>
                  <a:cubicBezTo>
                    <a:pt x="21" y="0"/>
                    <a:pt x="21" y="0"/>
                    <a:pt x="21" y="0"/>
                  </a:cubicBezTo>
                  <a:cubicBezTo>
                    <a:pt x="21" y="1"/>
                    <a:pt x="21" y="1"/>
                    <a:pt x="21" y="1"/>
                  </a:cubicBezTo>
                  <a:cubicBezTo>
                    <a:pt x="21" y="2"/>
                    <a:pt x="21" y="2"/>
                    <a:pt x="21" y="2"/>
                  </a:cubicBezTo>
                  <a:cubicBezTo>
                    <a:pt x="25" y="2"/>
                    <a:pt x="25" y="2"/>
                    <a:pt x="25" y="2"/>
                  </a:cubicBezTo>
                  <a:cubicBezTo>
                    <a:pt x="27" y="2"/>
                    <a:pt x="28" y="3"/>
                    <a:pt x="28" y="4"/>
                  </a:cubicBezTo>
                  <a:cubicBezTo>
                    <a:pt x="28" y="17"/>
                    <a:pt x="28" y="17"/>
                    <a:pt x="28" y="17"/>
                  </a:cubicBezTo>
                  <a:cubicBezTo>
                    <a:pt x="28" y="17"/>
                    <a:pt x="28" y="17"/>
                    <a:pt x="28" y="17"/>
                  </a:cubicBezTo>
                  <a:cubicBezTo>
                    <a:pt x="16" y="17"/>
                    <a:pt x="6" y="27"/>
                    <a:pt x="6" y="38"/>
                  </a:cubicBezTo>
                  <a:cubicBezTo>
                    <a:pt x="6" y="44"/>
                    <a:pt x="6" y="44"/>
                    <a:pt x="6" y="44"/>
                  </a:cubicBezTo>
                  <a:cubicBezTo>
                    <a:pt x="0" y="56"/>
                    <a:pt x="0" y="56"/>
                    <a:pt x="0" y="56"/>
                  </a:cubicBezTo>
                  <a:cubicBezTo>
                    <a:pt x="6" y="56"/>
                    <a:pt x="6" y="56"/>
                    <a:pt x="6" y="56"/>
                  </a:cubicBezTo>
                  <a:cubicBezTo>
                    <a:pt x="6" y="69"/>
                    <a:pt x="6" y="69"/>
                    <a:pt x="6" y="69"/>
                  </a:cubicBezTo>
                  <a:cubicBezTo>
                    <a:pt x="6" y="69"/>
                    <a:pt x="13" y="69"/>
                    <a:pt x="19" y="69"/>
                  </a:cubicBezTo>
                  <a:cubicBezTo>
                    <a:pt x="21" y="80"/>
                    <a:pt x="21" y="80"/>
                    <a:pt x="21" y="80"/>
                  </a:cubicBezTo>
                  <a:cubicBezTo>
                    <a:pt x="49" y="80"/>
                    <a:pt x="49" y="80"/>
                    <a:pt x="49" y="80"/>
                  </a:cubicBezTo>
                  <a:lnTo>
                    <a:pt x="42"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77"/>
            <p:cNvSpPr/>
            <p:nvPr/>
          </p:nvSpPr>
          <p:spPr bwMode="auto">
            <a:xfrm>
              <a:off x="3668966" y="2808595"/>
              <a:ext cx="80197" cy="131116"/>
            </a:xfrm>
            <a:custGeom>
              <a:avLst/>
              <a:gdLst>
                <a:gd name="T0" fmla="*/ 43 w 49"/>
                <a:gd name="T1" fmla="*/ 44 h 80"/>
                <a:gd name="T2" fmla="*/ 43 w 49"/>
                <a:gd name="T3" fmla="*/ 38 h 80"/>
                <a:gd name="T4" fmla="*/ 22 w 49"/>
                <a:gd name="T5" fmla="*/ 17 h 80"/>
                <a:gd name="T6" fmla="*/ 22 w 49"/>
                <a:gd name="T7" fmla="*/ 4 h 80"/>
                <a:gd name="T8" fmla="*/ 24 w 49"/>
                <a:gd name="T9" fmla="*/ 2 h 80"/>
                <a:gd name="T10" fmla="*/ 28 w 49"/>
                <a:gd name="T11" fmla="*/ 2 h 80"/>
                <a:gd name="T12" fmla="*/ 28 w 49"/>
                <a:gd name="T13" fmla="*/ 1 h 80"/>
                <a:gd name="T14" fmla="*/ 28 w 49"/>
                <a:gd name="T15" fmla="*/ 0 h 80"/>
                <a:gd name="T16" fmla="*/ 24 w 49"/>
                <a:gd name="T17" fmla="*/ 0 h 80"/>
                <a:gd name="T18" fmla="*/ 20 w 49"/>
                <a:gd name="T19" fmla="*/ 4 h 80"/>
                <a:gd name="T20" fmla="*/ 20 w 49"/>
                <a:gd name="T21" fmla="*/ 18 h 80"/>
                <a:gd name="T22" fmla="*/ 20 w 49"/>
                <a:gd name="T23" fmla="*/ 18 h 80"/>
                <a:gd name="T24" fmla="*/ 1 w 49"/>
                <a:gd name="T25" fmla="*/ 38 h 80"/>
                <a:gd name="T26" fmla="*/ 7 w 49"/>
                <a:gd name="T27" fmla="*/ 57 h 80"/>
                <a:gd name="T28" fmla="*/ 0 w 49"/>
                <a:gd name="T29" fmla="*/ 80 h 80"/>
                <a:gd name="T30" fmla="*/ 28 w 49"/>
                <a:gd name="T31" fmla="*/ 80 h 80"/>
                <a:gd name="T32" fmla="*/ 30 w 49"/>
                <a:gd name="T33" fmla="*/ 69 h 80"/>
                <a:gd name="T34" fmla="*/ 43 w 49"/>
                <a:gd name="T35" fmla="*/ 69 h 80"/>
                <a:gd name="T36" fmla="*/ 43 w 49"/>
                <a:gd name="T37" fmla="*/ 56 h 80"/>
                <a:gd name="T38" fmla="*/ 49 w 49"/>
                <a:gd name="T39" fmla="*/ 56 h 80"/>
                <a:gd name="T40" fmla="*/ 43 w 49"/>
                <a:gd name="T4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80">
                  <a:moveTo>
                    <a:pt x="43" y="44"/>
                  </a:moveTo>
                  <a:cubicBezTo>
                    <a:pt x="43" y="38"/>
                    <a:pt x="43" y="38"/>
                    <a:pt x="43" y="38"/>
                  </a:cubicBezTo>
                  <a:cubicBezTo>
                    <a:pt x="43" y="27"/>
                    <a:pt x="33" y="17"/>
                    <a:pt x="22" y="17"/>
                  </a:cubicBezTo>
                  <a:cubicBezTo>
                    <a:pt x="22" y="4"/>
                    <a:pt x="22" y="4"/>
                    <a:pt x="22" y="4"/>
                  </a:cubicBezTo>
                  <a:cubicBezTo>
                    <a:pt x="22" y="3"/>
                    <a:pt x="23" y="2"/>
                    <a:pt x="24" y="2"/>
                  </a:cubicBezTo>
                  <a:cubicBezTo>
                    <a:pt x="28" y="2"/>
                    <a:pt x="28" y="2"/>
                    <a:pt x="28" y="2"/>
                  </a:cubicBezTo>
                  <a:cubicBezTo>
                    <a:pt x="28" y="1"/>
                    <a:pt x="28" y="1"/>
                    <a:pt x="28" y="1"/>
                  </a:cubicBezTo>
                  <a:cubicBezTo>
                    <a:pt x="28" y="0"/>
                    <a:pt x="28" y="0"/>
                    <a:pt x="28" y="0"/>
                  </a:cubicBezTo>
                  <a:cubicBezTo>
                    <a:pt x="24" y="0"/>
                    <a:pt x="24" y="0"/>
                    <a:pt x="24" y="0"/>
                  </a:cubicBezTo>
                  <a:cubicBezTo>
                    <a:pt x="22" y="0"/>
                    <a:pt x="20" y="2"/>
                    <a:pt x="20" y="4"/>
                  </a:cubicBezTo>
                  <a:cubicBezTo>
                    <a:pt x="20" y="18"/>
                    <a:pt x="20" y="18"/>
                    <a:pt x="20" y="18"/>
                  </a:cubicBezTo>
                  <a:cubicBezTo>
                    <a:pt x="20" y="18"/>
                    <a:pt x="20" y="18"/>
                    <a:pt x="20" y="18"/>
                  </a:cubicBezTo>
                  <a:cubicBezTo>
                    <a:pt x="9" y="18"/>
                    <a:pt x="1" y="27"/>
                    <a:pt x="1" y="38"/>
                  </a:cubicBezTo>
                  <a:cubicBezTo>
                    <a:pt x="1" y="48"/>
                    <a:pt x="5" y="54"/>
                    <a:pt x="7" y="57"/>
                  </a:cubicBezTo>
                  <a:cubicBezTo>
                    <a:pt x="0" y="80"/>
                    <a:pt x="0" y="80"/>
                    <a:pt x="0" y="80"/>
                  </a:cubicBezTo>
                  <a:cubicBezTo>
                    <a:pt x="28" y="80"/>
                    <a:pt x="28" y="80"/>
                    <a:pt x="28" y="80"/>
                  </a:cubicBezTo>
                  <a:cubicBezTo>
                    <a:pt x="30" y="69"/>
                    <a:pt x="30" y="69"/>
                    <a:pt x="30" y="69"/>
                  </a:cubicBezTo>
                  <a:cubicBezTo>
                    <a:pt x="36" y="69"/>
                    <a:pt x="43" y="69"/>
                    <a:pt x="43" y="69"/>
                  </a:cubicBezTo>
                  <a:cubicBezTo>
                    <a:pt x="43" y="56"/>
                    <a:pt x="43" y="56"/>
                    <a:pt x="43" y="56"/>
                  </a:cubicBezTo>
                  <a:cubicBezTo>
                    <a:pt x="49" y="56"/>
                    <a:pt x="49" y="56"/>
                    <a:pt x="49" y="56"/>
                  </a:cubicBezTo>
                  <a:lnTo>
                    <a:pt x="43"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7" name="Freeform 78"/>
            <p:cNvSpPr/>
            <p:nvPr/>
          </p:nvSpPr>
          <p:spPr bwMode="auto">
            <a:xfrm>
              <a:off x="3755529" y="2792046"/>
              <a:ext cx="48373" cy="34370"/>
            </a:xfrm>
            <a:custGeom>
              <a:avLst/>
              <a:gdLst>
                <a:gd name="T0" fmla="*/ 19 w 30"/>
                <a:gd name="T1" fmla="*/ 0 h 21"/>
                <a:gd name="T2" fmla="*/ 10 w 30"/>
                <a:gd name="T3" fmla="*/ 0 h 21"/>
                <a:gd name="T4" fmla="*/ 10 w 30"/>
                <a:gd name="T5" fmla="*/ 3 h 21"/>
                <a:gd name="T6" fmla="*/ 2 w 30"/>
                <a:gd name="T7" fmla="*/ 3 h 21"/>
                <a:gd name="T8" fmla="*/ 0 w 30"/>
                <a:gd name="T9" fmla="*/ 5 h 21"/>
                <a:gd name="T10" fmla="*/ 2 w 30"/>
                <a:gd name="T11" fmla="*/ 7 h 21"/>
                <a:gd name="T12" fmla="*/ 10 w 30"/>
                <a:gd name="T13" fmla="*/ 7 h 21"/>
                <a:gd name="T14" fmla="*/ 10 w 30"/>
                <a:gd name="T15" fmla="*/ 14 h 21"/>
                <a:gd name="T16" fmla="*/ 2 w 30"/>
                <a:gd name="T17" fmla="*/ 14 h 21"/>
                <a:gd name="T18" fmla="*/ 0 w 30"/>
                <a:gd name="T19" fmla="*/ 16 h 21"/>
                <a:gd name="T20" fmla="*/ 2 w 30"/>
                <a:gd name="T21" fmla="*/ 18 h 21"/>
                <a:gd name="T22" fmla="*/ 10 w 30"/>
                <a:gd name="T23" fmla="*/ 18 h 21"/>
                <a:gd name="T24" fmla="*/ 10 w 30"/>
                <a:gd name="T25" fmla="*/ 21 h 21"/>
                <a:gd name="T26" fmla="*/ 19 w 30"/>
                <a:gd name="T27" fmla="*/ 21 h 21"/>
                <a:gd name="T28" fmla="*/ 30 w 30"/>
                <a:gd name="T29" fmla="*/ 11 h 21"/>
                <a:gd name="T30" fmla="*/ 19 w 30"/>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1">
                  <a:moveTo>
                    <a:pt x="19" y="0"/>
                  </a:moveTo>
                  <a:cubicBezTo>
                    <a:pt x="10" y="0"/>
                    <a:pt x="10" y="0"/>
                    <a:pt x="10" y="0"/>
                  </a:cubicBezTo>
                  <a:cubicBezTo>
                    <a:pt x="10" y="3"/>
                    <a:pt x="10" y="3"/>
                    <a:pt x="10" y="3"/>
                  </a:cubicBezTo>
                  <a:cubicBezTo>
                    <a:pt x="2" y="3"/>
                    <a:pt x="2" y="3"/>
                    <a:pt x="2" y="3"/>
                  </a:cubicBezTo>
                  <a:cubicBezTo>
                    <a:pt x="1" y="3"/>
                    <a:pt x="0" y="4"/>
                    <a:pt x="0" y="5"/>
                  </a:cubicBezTo>
                  <a:cubicBezTo>
                    <a:pt x="0" y="6"/>
                    <a:pt x="1" y="7"/>
                    <a:pt x="2" y="7"/>
                  </a:cubicBezTo>
                  <a:cubicBezTo>
                    <a:pt x="10" y="7"/>
                    <a:pt x="10" y="7"/>
                    <a:pt x="10" y="7"/>
                  </a:cubicBezTo>
                  <a:cubicBezTo>
                    <a:pt x="10" y="14"/>
                    <a:pt x="10" y="14"/>
                    <a:pt x="10" y="14"/>
                  </a:cubicBezTo>
                  <a:cubicBezTo>
                    <a:pt x="2" y="14"/>
                    <a:pt x="2" y="14"/>
                    <a:pt x="2" y="14"/>
                  </a:cubicBezTo>
                  <a:cubicBezTo>
                    <a:pt x="1" y="14"/>
                    <a:pt x="0" y="15"/>
                    <a:pt x="0" y="16"/>
                  </a:cubicBezTo>
                  <a:cubicBezTo>
                    <a:pt x="0" y="17"/>
                    <a:pt x="1" y="18"/>
                    <a:pt x="2" y="18"/>
                  </a:cubicBezTo>
                  <a:cubicBezTo>
                    <a:pt x="10" y="18"/>
                    <a:pt x="10" y="18"/>
                    <a:pt x="10" y="18"/>
                  </a:cubicBezTo>
                  <a:cubicBezTo>
                    <a:pt x="10" y="21"/>
                    <a:pt x="10" y="21"/>
                    <a:pt x="10" y="21"/>
                  </a:cubicBezTo>
                  <a:cubicBezTo>
                    <a:pt x="19" y="21"/>
                    <a:pt x="19" y="21"/>
                    <a:pt x="19" y="21"/>
                  </a:cubicBezTo>
                  <a:cubicBezTo>
                    <a:pt x="25" y="21"/>
                    <a:pt x="30" y="17"/>
                    <a:pt x="30" y="11"/>
                  </a:cubicBezTo>
                  <a:cubicBezTo>
                    <a:pt x="30" y="5"/>
                    <a:pt x="25" y="0"/>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8" name="Freeform 79"/>
            <p:cNvSpPr/>
            <p:nvPr/>
          </p:nvSpPr>
          <p:spPr bwMode="auto">
            <a:xfrm>
              <a:off x="3714794" y="2792046"/>
              <a:ext cx="34370" cy="34370"/>
            </a:xfrm>
            <a:custGeom>
              <a:avLst/>
              <a:gdLst>
                <a:gd name="T0" fmla="*/ 11 w 21"/>
                <a:gd name="T1" fmla="*/ 21 h 21"/>
                <a:gd name="T2" fmla="*/ 21 w 21"/>
                <a:gd name="T3" fmla="*/ 21 h 21"/>
                <a:gd name="T4" fmla="*/ 21 w 21"/>
                <a:gd name="T5" fmla="*/ 0 h 21"/>
                <a:gd name="T6" fmla="*/ 11 w 21"/>
                <a:gd name="T7" fmla="*/ 0 h 21"/>
                <a:gd name="T8" fmla="*/ 0 w 21"/>
                <a:gd name="T9" fmla="*/ 11 h 21"/>
                <a:gd name="T10" fmla="*/ 11 w 21"/>
                <a:gd name="T11" fmla="*/ 21 h 21"/>
              </a:gdLst>
              <a:ahLst/>
              <a:cxnLst>
                <a:cxn ang="0">
                  <a:pos x="T0" y="T1"/>
                </a:cxn>
                <a:cxn ang="0">
                  <a:pos x="T2" y="T3"/>
                </a:cxn>
                <a:cxn ang="0">
                  <a:pos x="T4" y="T5"/>
                </a:cxn>
                <a:cxn ang="0">
                  <a:pos x="T6" y="T7"/>
                </a:cxn>
                <a:cxn ang="0">
                  <a:pos x="T8" y="T9"/>
                </a:cxn>
                <a:cxn ang="0">
                  <a:pos x="T10" y="T11"/>
                </a:cxn>
              </a:cxnLst>
              <a:rect l="0" t="0" r="r" b="b"/>
              <a:pathLst>
                <a:path w="21" h="21">
                  <a:moveTo>
                    <a:pt x="11" y="21"/>
                  </a:moveTo>
                  <a:cubicBezTo>
                    <a:pt x="21" y="21"/>
                    <a:pt x="21" y="21"/>
                    <a:pt x="21" y="21"/>
                  </a:cubicBezTo>
                  <a:cubicBezTo>
                    <a:pt x="21" y="0"/>
                    <a:pt x="21" y="0"/>
                    <a:pt x="21" y="0"/>
                  </a:cubicBezTo>
                  <a:cubicBezTo>
                    <a:pt x="11" y="0"/>
                    <a:pt x="11" y="0"/>
                    <a:pt x="11" y="0"/>
                  </a:cubicBezTo>
                  <a:cubicBezTo>
                    <a:pt x="5" y="0"/>
                    <a:pt x="0" y="5"/>
                    <a:pt x="0" y="11"/>
                  </a:cubicBezTo>
                  <a:cubicBezTo>
                    <a:pt x="0" y="17"/>
                    <a:pt x="5" y="21"/>
                    <a:pt x="11"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9" name="Freeform 80"/>
            <p:cNvSpPr/>
            <p:nvPr/>
          </p:nvSpPr>
          <p:spPr bwMode="auto">
            <a:xfrm>
              <a:off x="5041235" y="2813687"/>
              <a:ext cx="132390" cy="180763"/>
            </a:xfrm>
            <a:custGeom>
              <a:avLst/>
              <a:gdLst>
                <a:gd name="T0" fmla="*/ 73 w 81"/>
                <a:gd name="T1" fmla="*/ 9 h 111"/>
                <a:gd name="T2" fmla="*/ 71 w 81"/>
                <a:gd name="T3" fmla="*/ 11 h 111"/>
                <a:gd name="T4" fmla="*/ 62 w 81"/>
                <a:gd name="T5" fmla="*/ 20 h 111"/>
                <a:gd name="T6" fmla="*/ 51 w 81"/>
                <a:gd name="T7" fmla="*/ 3 h 111"/>
                <a:gd name="T8" fmla="*/ 50 w 81"/>
                <a:gd name="T9" fmla="*/ 2 h 111"/>
                <a:gd name="T10" fmla="*/ 45 w 81"/>
                <a:gd name="T11" fmla="*/ 0 h 111"/>
                <a:gd name="T12" fmla="*/ 24 w 81"/>
                <a:gd name="T13" fmla="*/ 0 h 111"/>
                <a:gd name="T14" fmla="*/ 22 w 81"/>
                <a:gd name="T15" fmla="*/ 0 h 111"/>
                <a:gd name="T16" fmla="*/ 19 w 81"/>
                <a:gd name="T17" fmla="*/ 3 h 111"/>
                <a:gd name="T18" fmla="*/ 18 w 81"/>
                <a:gd name="T19" fmla="*/ 5 h 111"/>
                <a:gd name="T20" fmla="*/ 1 w 81"/>
                <a:gd name="T21" fmla="*/ 50 h 111"/>
                <a:gd name="T22" fmla="*/ 4 w 81"/>
                <a:gd name="T23" fmla="*/ 56 h 111"/>
                <a:gd name="T24" fmla="*/ 11 w 81"/>
                <a:gd name="T25" fmla="*/ 53 h 111"/>
                <a:gd name="T26" fmla="*/ 18 w 81"/>
                <a:gd name="T27" fmla="*/ 33 h 111"/>
                <a:gd name="T28" fmla="*/ 19 w 81"/>
                <a:gd name="T29" fmla="*/ 47 h 111"/>
                <a:gd name="T30" fmla="*/ 20 w 81"/>
                <a:gd name="T31" fmla="*/ 51 h 111"/>
                <a:gd name="T32" fmla="*/ 20 w 81"/>
                <a:gd name="T33" fmla="*/ 105 h 111"/>
                <a:gd name="T34" fmla="*/ 26 w 81"/>
                <a:gd name="T35" fmla="*/ 111 h 111"/>
                <a:gd name="T36" fmla="*/ 32 w 81"/>
                <a:gd name="T37" fmla="*/ 105 h 111"/>
                <a:gd name="T38" fmla="*/ 32 w 81"/>
                <a:gd name="T39" fmla="*/ 53 h 111"/>
                <a:gd name="T40" fmla="*/ 37 w 81"/>
                <a:gd name="T41" fmla="*/ 53 h 111"/>
                <a:gd name="T42" fmla="*/ 37 w 81"/>
                <a:gd name="T43" fmla="*/ 105 h 111"/>
                <a:gd name="T44" fmla="*/ 43 w 81"/>
                <a:gd name="T45" fmla="*/ 111 h 111"/>
                <a:gd name="T46" fmla="*/ 49 w 81"/>
                <a:gd name="T47" fmla="*/ 105 h 111"/>
                <a:gd name="T48" fmla="*/ 49 w 81"/>
                <a:gd name="T49" fmla="*/ 51 h 111"/>
                <a:gd name="T50" fmla="*/ 50 w 81"/>
                <a:gd name="T51" fmla="*/ 47 h 111"/>
                <a:gd name="T52" fmla="*/ 51 w 81"/>
                <a:gd name="T53" fmla="*/ 22 h 111"/>
                <a:gd name="T54" fmla="*/ 57 w 81"/>
                <a:gd name="T55" fmla="*/ 31 h 111"/>
                <a:gd name="T56" fmla="*/ 64 w 81"/>
                <a:gd name="T57" fmla="*/ 32 h 111"/>
                <a:gd name="T58" fmla="*/ 64 w 81"/>
                <a:gd name="T59" fmla="*/ 32 h 111"/>
                <a:gd name="T60" fmla="*/ 64 w 81"/>
                <a:gd name="T61" fmla="*/ 32 h 111"/>
                <a:gd name="T62" fmla="*/ 65 w 81"/>
                <a:gd name="T63" fmla="*/ 31 h 111"/>
                <a:gd name="T64" fmla="*/ 78 w 81"/>
                <a:gd name="T65" fmla="*/ 18 h 111"/>
                <a:gd name="T66" fmla="*/ 79 w 81"/>
                <a:gd name="T67" fmla="*/ 11 h 111"/>
                <a:gd name="T68" fmla="*/ 76 w 81"/>
                <a:gd name="T69" fmla="*/ 9 h 111"/>
                <a:gd name="T70" fmla="*/ 73 w 81"/>
                <a:gd name="T71" fmla="*/ 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11">
                  <a:moveTo>
                    <a:pt x="73" y="9"/>
                  </a:moveTo>
                  <a:cubicBezTo>
                    <a:pt x="73" y="10"/>
                    <a:pt x="72" y="10"/>
                    <a:pt x="71" y="11"/>
                  </a:cubicBezTo>
                  <a:cubicBezTo>
                    <a:pt x="62" y="20"/>
                    <a:pt x="62" y="20"/>
                    <a:pt x="62" y="20"/>
                  </a:cubicBezTo>
                  <a:cubicBezTo>
                    <a:pt x="51" y="3"/>
                    <a:pt x="51" y="3"/>
                    <a:pt x="51" y="3"/>
                  </a:cubicBezTo>
                  <a:cubicBezTo>
                    <a:pt x="50" y="3"/>
                    <a:pt x="50" y="2"/>
                    <a:pt x="50" y="2"/>
                  </a:cubicBezTo>
                  <a:cubicBezTo>
                    <a:pt x="48" y="1"/>
                    <a:pt x="47" y="0"/>
                    <a:pt x="45" y="0"/>
                  </a:cubicBezTo>
                  <a:cubicBezTo>
                    <a:pt x="24" y="0"/>
                    <a:pt x="24" y="0"/>
                    <a:pt x="24" y="0"/>
                  </a:cubicBezTo>
                  <a:cubicBezTo>
                    <a:pt x="24" y="0"/>
                    <a:pt x="23" y="0"/>
                    <a:pt x="22" y="0"/>
                  </a:cubicBezTo>
                  <a:cubicBezTo>
                    <a:pt x="21" y="1"/>
                    <a:pt x="20" y="2"/>
                    <a:pt x="19" y="3"/>
                  </a:cubicBezTo>
                  <a:cubicBezTo>
                    <a:pt x="18" y="4"/>
                    <a:pt x="18" y="5"/>
                    <a:pt x="18" y="5"/>
                  </a:cubicBezTo>
                  <a:cubicBezTo>
                    <a:pt x="1" y="50"/>
                    <a:pt x="1" y="50"/>
                    <a:pt x="1" y="50"/>
                  </a:cubicBezTo>
                  <a:cubicBezTo>
                    <a:pt x="0" y="52"/>
                    <a:pt x="1" y="55"/>
                    <a:pt x="4" y="56"/>
                  </a:cubicBezTo>
                  <a:cubicBezTo>
                    <a:pt x="6" y="57"/>
                    <a:pt x="9" y="56"/>
                    <a:pt x="11" y="53"/>
                  </a:cubicBezTo>
                  <a:cubicBezTo>
                    <a:pt x="18" y="33"/>
                    <a:pt x="18" y="33"/>
                    <a:pt x="18" y="33"/>
                  </a:cubicBezTo>
                  <a:cubicBezTo>
                    <a:pt x="19" y="47"/>
                    <a:pt x="19" y="47"/>
                    <a:pt x="19" y="47"/>
                  </a:cubicBezTo>
                  <a:cubicBezTo>
                    <a:pt x="19" y="48"/>
                    <a:pt x="19" y="50"/>
                    <a:pt x="20" y="51"/>
                  </a:cubicBezTo>
                  <a:cubicBezTo>
                    <a:pt x="20" y="105"/>
                    <a:pt x="20" y="105"/>
                    <a:pt x="20" y="105"/>
                  </a:cubicBezTo>
                  <a:cubicBezTo>
                    <a:pt x="20" y="108"/>
                    <a:pt x="23" y="111"/>
                    <a:pt x="26" y="111"/>
                  </a:cubicBezTo>
                  <a:cubicBezTo>
                    <a:pt x="30" y="111"/>
                    <a:pt x="32" y="108"/>
                    <a:pt x="32" y="105"/>
                  </a:cubicBezTo>
                  <a:cubicBezTo>
                    <a:pt x="32" y="53"/>
                    <a:pt x="32" y="53"/>
                    <a:pt x="32" y="53"/>
                  </a:cubicBezTo>
                  <a:cubicBezTo>
                    <a:pt x="37" y="53"/>
                    <a:pt x="37" y="53"/>
                    <a:pt x="37" y="53"/>
                  </a:cubicBezTo>
                  <a:cubicBezTo>
                    <a:pt x="37" y="105"/>
                    <a:pt x="37" y="105"/>
                    <a:pt x="37" y="105"/>
                  </a:cubicBezTo>
                  <a:cubicBezTo>
                    <a:pt x="37" y="108"/>
                    <a:pt x="40" y="111"/>
                    <a:pt x="43" y="111"/>
                  </a:cubicBezTo>
                  <a:cubicBezTo>
                    <a:pt x="46" y="111"/>
                    <a:pt x="49" y="108"/>
                    <a:pt x="49" y="105"/>
                  </a:cubicBezTo>
                  <a:cubicBezTo>
                    <a:pt x="49" y="51"/>
                    <a:pt x="49" y="51"/>
                    <a:pt x="49" y="51"/>
                  </a:cubicBezTo>
                  <a:cubicBezTo>
                    <a:pt x="50" y="50"/>
                    <a:pt x="50" y="48"/>
                    <a:pt x="50" y="47"/>
                  </a:cubicBezTo>
                  <a:cubicBezTo>
                    <a:pt x="51" y="22"/>
                    <a:pt x="51" y="22"/>
                    <a:pt x="51" y="22"/>
                  </a:cubicBezTo>
                  <a:cubicBezTo>
                    <a:pt x="57" y="31"/>
                    <a:pt x="57" y="31"/>
                    <a:pt x="57" y="31"/>
                  </a:cubicBezTo>
                  <a:cubicBezTo>
                    <a:pt x="59" y="33"/>
                    <a:pt x="62" y="34"/>
                    <a:pt x="64" y="32"/>
                  </a:cubicBezTo>
                  <a:cubicBezTo>
                    <a:pt x="64" y="32"/>
                    <a:pt x="64" y="32"/>
                    <a:pt x="64" y="32"/>
                  </a:cubicBezTo>
                  <a:cubicBezTo>
                    <a:pt x="64" y="32"/>
                    <a:pt x="64" y="32"/>
                    <a:pt x="64" y="32"/>
                  </a:cubicBezTo>
                  <a:cubicBezTo>
                    <a:pt x="65" y="31"/>
                    <a:pt x="65" y="31"/>
                    <a:pt x="65" y="31"/>
                  </a:cubicBezTo>
                  <a:cubicBezTo>
                    <a:pt x="78" y="18"/>
                    <a:pt x="78" y="18"/>
                    <a:pt x="78" y="18"/>
                  </a:cubicBezTo>
                  <a:cubicBezTo>
                    <a:pt x="80" y="16"/>
                    <a:pt x="81" y="13"/>
                    <a:pt x="79" y="11"/>
                  </a:cubicBezTo>
                  <a:cubicBezTo>
                    <a:pt x="78" y="10"/>
                    <a:pt x="77" y="10"/>
                    <a:pt x="76" y="9"/>
                  </a:cubicBezTo>
                  <a:cubicBezTo>
                    <a:pt x="75" y="9"/>
                    <a:pt x="73" y="9"/>
                    <a:pt x="73"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0" name="Oval 81"/>
            <p:cNvSpPr>
              <a:spLocks noChangeArrowheads="1"/>
            </p:cNvSpPr>
            <p:nvPr/>
          </p:nvSpPr>
          <p:spPr bwMode="auto">
            <a:xfrm>
              <a:off x="5076878" y="2769133"/>
              <a:ext cx="40735" cy="4073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1" name="Freeform 82"/>
            <p:cNvSpPr>
              <a:spLocks noEditPoints="1"/>
            </p:cNvSpPr>
            <p:nvPr/>
          </p:nvSpPr>
          <p:spPr bwMode="auto">
            <a:xfrm>
              <a:off x="5145619" y="2772951"/>
              <a:ext cx="35643" cy="52192"/>
            </a:xfrm>
            <a:custGeom>
              <a:avLst/>
              <a:gdLst>
                <a:gd name="T0" fmla="*/ 11 w 22"/>
                <a:gd name="T1" fmla="*/ 0 h 32"/>
                <a:gd name="T2" fmla="*/ 0 w 22"/>
                <a:gd name="T3" fmla="*/ 11 h 32"/>
                <a:gd name="T4" fmla="*/ 3 w 22"/>
                <a:gd name="T5" fmla="*/ 18 h 32"/>
                <a:gd name="T6" fmla="*/ 5 w 22"/>
                <a:gd name="T7" fmla="*/ 23 h 32"/>
                <a:gd name="T8" fmla="*/ 5 w 22"/>
                <a:gd name="T9" fmla="*/ 29 h 32"/>
                <a:gd name="T10" fmla="*/ 7 w 22"/>
                <a:gd name="T11" fmla="*/ 31 h 32"/>
                <a:gd name="T12" fmla="*/ 9 w 22"/>
                <a:gd name="T13" fmla="*/ 31 h 32"/>
                <a:gd name="T14" fmla="*/ 11 w 22"/>
                <a:gd name="T15" fmla="*/ 32 h 32"/>
                <a:gd name="T16" fmla="*/ 13 w 22"/>
                <a:gd name="T17" fmla="*/ 31 h 32"/>
                <a:gd name="T18" fmla="*/ 15 w 22"/>
                <a:gd name="T19" fmla="*/ 31 h 32"/>
                <a:gd name="T20" fmla="*/ 17 w 22"/>
                <a:gd name="T21" fmla="*/ 28 h 32"/>
                <a:gd name="T22" fmla="*/ 17 w 22"/>
                <a:gd name="T23" fmla="*/ 23 h 32"/>
                <a:gd name="T24" fmla="*/ 19 w 22"/>
                <a:gd name="T25" fmla="*/ 18 h 32"/>
                <a:gd name="T26" fmla="*/ 22 w 22"/>
                <a:gd name="T27" fmla="*/ 11 h 32"/>
                <a:gd name="T28" fmla="*/ 11 w 22"/>
                <a:gd name="T29" fmla="*/ 0 h 32"/>
                <a:gd name="T30" fmla="*/ 17 w 22"/>
                <a:gd name="T31" fmla="*/ 16 h 32"/>
                <a:gd name="T32" fmla="*/ 14 w 22"/>
                <a:gd name="T33" fmla="*/ 22 h 32"/>
                <a:gd name="T34" fmla="*/ 12 w 22"/>
                <a:gd name="T35" fmla="*/ 22 h 32"/>
                <a:gd name="T36" fmla="*/ 14 w 22"/>
                <a:gd name="T37" fmla="*/ 15 h 32"/>
                <a:gd name="T38" fmla="*/ 11 w 22"/>
                <a:gd name="T39" fmla="*/ 14 h 32"/>
                <a:gd name="T40" fmla="*/ 11 w 22"/>
                <a:gd name="T41" fmla="*/ 14 h 32"/>
                <a:gd name="T42" fmla="*/ 9 w 22"/>
                <a:gd name="T43" fmla="*/ 15 h 32"/>
                <a:gd name="T44" fmla="*/ 10 w 22"/>
                <a:gd name="T45" fmla="*/ 22 h 32"/>
                <a:gd name="T46" fmla="*/ 8 w 22"/>
                <a:gd name="T47" fmla="*/ 22 h 32"/>
                <a:gd name="T48" fmla="*/ 5 w 22"/>
                <a:gd name="T49" fmla="*/ 16 h 32"/>
                <a:gd name="T50" fmla="*/ 3 w 22"/>
                <a:gd name="T51" fmla="*/ 11 h 32"/>
                <a:gd name="T52" fmla="*/ 11 w 22"/>
                <a:gd name="T53" fmla="*/ 3 h 32"/>
                <a:gd name="T54" fmla="*/ 19 w 22"/>
                <a:gd name="T55" fmla="*/ 11 h 32"/>
                <a:gd name="T56" fmla="*/ 17 w 22"/>
                <a:gd name="T5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32">
                  <a:moveTo>
                    <a:pt x="11" y="0"/>
                  </a:moveTo>
                  <a:cubicBezTo>
                    <a:pt x="5" y="0"/>
                    <a:pt x="0" y="5"/>
                    <a:pt x="0" y="11"/>
                  </a:cubicBezTo>
                  <a:cubicBezTo>
                    <a:pt x="0" y="13"/>
                    <a:pt x="1" y="16"/>
                    <a:pt x="3" y="18"/>
                  </a:cubicBezTo>
                  <a:cubicBezTo>
                    <a:pt x="4" y="20"/>
                    <a:pt x="5" y="21"/>
                    <a:pt x="5" y="23"/>
                  </a:cubicBezTo>
                  <a:cubicBezTo>
                    <a:pt x="5" y="29"/>
                    <a:pt x="5" y="29"/>
                    <a:pt x="5" y="29"/>
                  </a:cubicBezTo>
                  <a:cubicBezTo>
                    <a:pt x="5" y="30"/>
                    <a:pt x="6" y="31"/>
                    <a:pt x="7" y="31"/>
                  </a:cubicBezTo>
                  <a:cubicBezTo>
                    <a:pt x="9" y="31"/>
                    <a:pt x="9" y="31"/>
                    <a:pt x="9" y="31"/>
                  </a:cubicBezTo>
                  <a:cubicBezTo>
                    <a:pt x="10" y="32"/>
                    <a:pt x="10" y="32"/>
                    <a:pt x="11" y="32"/>
                  </a:cubicBezTo>
                  <a:cubicBezTo>
                    <a:pt x="12" y="32"/>
                    <a:pt x="12" y="32"/>
                    <a:pt x="13" y="31"/>
                  </a:cubicBezTo>
                  <a:cubicBezTo>
                    <a:pt x="15" y="31"/>
                    <a:pt x="15" y="31"/>
                    <a:pt x="15" y="31"/>
                  </a:cubicBezTo>
                  <a:cubicBezTo>
                    <a:pt x="16" y="31"/>
                    <a:pt x="17" y="30"/>
                    <a:pt x="17" y="28"/>
                  </a:cubicBezTo>
                  <a:cubicBezTo>
                    <a:pt x="17" y="23"/>
                    <a:pt x="17" y="23"/>
                    <a:pt x="17" y="23"/>
                  </a:cubicBezTo>
                  <a:cubicBezTo>
                    <a:pt x="17" y="21"/>
                    <a:pt x="18" y="20"/>
                    <a:pt x="19" y="18"/>
                  </a:cubicBezTo>
                  <a:cubicBezTo>
                    <a:pt x="21" y="16"/>
                    <a:pt x="22" y="13"/>
                    <a:pt x="22" y="11"/>
                  </a:cubicBezTo>
                  <a:cubicBezTo>
                    <a:pt x="22" y="5"/>
                    <a:pt x="17" y="0"/>
                    <a:pt x="11" y="0"/>
                  </a:cubicBezTo>
                  <a:close/>
                  <a:moveTo>
                    <a:pt x="17" y="16"/>
                  </a:moveTo>
                  <a:cubicBezTo>
                    <a:pt x="16" y="18"/>
                    <a:pt x="14" y="19"/>
                    <a:pt x="14" y="22"/>
                  </a:cubicBezTo>
                  <a:cubicBezTo>
                    <a:pt x="12" y="22"/>
                    <a:pt x="12" y="22"/>
                    <a:pt x="12" y="22"/>
                  </a:cubicBezTo>
                  <a:cubicBezTo>
                    <a:pt x="12" y="20"/>
                    <a:pt x="12" y="17"/>
                    <a:pt x="14" y="15"/>
                  </a:cubicBezTo>
                  <a:cubicBezTo>
                    <a:pt x="14" y="15"/>
                    <a:pt x="13" y="14"/>
                    <a:pt x="11" y="14"/>
                  </a:cubicBezTo>
                  <a:cubicBezTo>
                    <a:pt x="11" y="14"/>
                    <a:pt x="11" y="14"/>
                    <a:pt x="11" y="14"/>
                  </a:cubicBezTo>
                  <a:cubicBezTo>
                    <a:pt x="10" y="14"/>
                    <a:pt x="9" y="15"/>
                    <a:pt x="9" y="15"/>
                  </a:cubicBezTo>
                  <a:cubicBezTo>
                    <a:pt x="10" y="17"/>
                    <a:pt x="10" y="20"/>
                    <a:pt x="10" y="22"/>
                  </a:cubicBezTo>
                  <a:cubicBezTo>
                    <a:pt x="8" y="22"/>
                    <a:pt x="8" y="22"/>
                    <a:pt x="8" y="22"/>
                  </a:cubicBezTo>
                  <a:cubicBezTo>
                    <a:pt x="8" y="19"/>
                    <a:pt x="6" y="18"/>
                    <a:pt x="5" y="16"/>
                  </a:cubicBezTo>
                  <a:cubicBezTo>
                    <a:pt x="4" y="14"/>
                    <a:pt x="3" y="13"/>
                    <a:pt x="3" y="11"/>
                  </a:cubicBezTo>
                  <a:cubicBezTo>
                    <a:pt x="3" y="7"/>
                    <a:pt x="7" y="3"/>
                    <a:pt x="11" y="3"/>
                  </a:cubicBezTo>
                  <a:cubicBezTo>
                    <a:pt x="15" y="3"/>
                    <a:pt x="19" y="7"/>
                    <a:pt x="19" y="11"/>
                  </a:cubicBezTo>
                  <a:cubicBezTo>
                    <a:pt x="19" y="13"/>
                    <a:pt x="18" y="14"/>
                    <a:pt x="1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8" name="TextBox 23"/>
          <p:cNvSpPr txBox="1"/>
          <p:nvPr/>
        </p:nvSpPr>
        <p:spPr>
          <a:xfrm>
            <a:off x="5719077" y="1707654"/>
            <a:ext cx="2723823" cy="430887"/>
          </a:xfrm>
          <a:prstGeom prst="rect">
            <a:avLst/>
          </a:prstGeom>
          <a:noFill/>
        </p:spPr>
        <p:txBody>
          <a:bodyPr wrap="none" rtlCol="0">
            <a:spAutoFit/>
          </a:bodyPr>
          <a:lstStyle/>
          <a:p>
            <a:pP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09" name="TextBox 23"/>
          <p:cNvSpPr txBox="1"/>
          <p:nvPr/>
        </p:nvSpPr>
        <p:spPr>
          <a:xfrm>
            <a:off x="6118173" y="2609699"/>
            <a:ext cx="2723823" cy="430887"/>
          </a:xfrm>
          <a:prstGeom prst="rect">
            <a:avLst/>
          </a:prstGeom>
          <a:noFill/>
        </p:spPr>
        <p:txBody>
          <a:bodyPr wrap="none" rtlCol="0">
            <a:spAutoFit/>
          </a:bodyPr>
          <a:lstStyle/>
          <a:p>
            <a:pP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10" name="TextBox 23"/>
          <p:cNvSpPr txBox="1"/>
          <p:nvPr/>
        </p:nvSpPr>
        <p:spPr>
          <a:xfrm>
            <a:off x="5547242" y="3650358"/>
            <a:ext cx="2723823" cy="430887"/>
          </a:xfrm>
          <a:prstGeom prst="rect">
            <a:avLst/>
          </a:prstGeom>
          <a:noFill/>
        </p:spPr>
        <p:txBody>
          <a:bodyPr wrap="none" rtlCol="0">
            <a:spAutoFit/>
          </a:bodyPr>
          <a:lstStyle/>
          <a:p>
            <a:pP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11" name="TextBox 23"/>
          <p:cNvSpPr txBox="1"/>
          <p:nvPr/>
        </p:nvSpPr>
        <p:spPr>
          <a:xfrm>
            <a:off x="646880" y="3690456"/>
            <a:ext cx="2723823" cy="430887"/>
          </a:xfrm>
          <a:prstGeom prst="rect">
            <a:avLst/>
          </a:prstGeom>
          <a:noFill/>
        </p:spPr>
        <p:txBody>
          <a:bodyPr wrap="non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lgn="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12" name="TextBox 23"/>
          <p:cNvSpPr txBox="1"/>
          <p:nvPr/>
        </p:nvSpPr>
        <p:spPr>
          <a:xfrm>
            <a:off x="101970" y="2688624"/>
            <a:ext cx="2723823" cy="600164"/>
          </a:xfrm>
          <a:prstGeom prst="rect">
            <a:avLst/>
          </a:prstGeom>
          <a:noFill/>
        </p:spPr>
        <p:txBody>
          <a:bodyPr wrap="squar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lgn="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13" name="TextBox 23"/>
          <p:cNvSpPr txBox="1"/>
          <p:nvPr/>
        </p:nvSpPr>
        <p:spPr>
          <a:xfrm>
            <a:off x="483226" y="1623015"/>
            <a:ext cx="2723823" cy="600164"/>
          </a:xfrm>
          <a:prstGeom prst="rect">
            <a:avLst/>
          </a:prstGeom>
          <a:noFill/>
        </p:spPr>
        <p:txBody>
          <a:bodyPr wrap="squar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a:t>
            </a:r>
            <a:endParaRPr lang="en-US" altLang="zh-CN" sz="1100" dirty="0">
              <a:latin typeface="微软雅黑" panose="020B0503020204020204" pitchFamily="34" charset="-122"/>
              <a:ea typeface="微软雅黑" panose="020B0503020204020204" pitchFamily="34" charset="-122"/>
            </a:endParaRPr>
          </a:p>
          <a:p>
            <a:pPr algn="r">
              <a:defRPr/>
            </a:pPr>
            <a:r>
              <a:rPr lang="zh-CN" altLang="en-US" sz="1100" dirty="0">
                <a:latin typeface="微软雅黑" panose="020B0503020204020204" pitchFamily="34" charset="-122"/>
                <a:ea typeface="微软雅黑" panose="020B0503020204020204" pitchFamily="34" charset="-122"/>
              </a:rPr>
              <a:t>具体文字添加此处。</a:t>
            </a:r>
            <a:endParaRPr lang="en-US" altLang="zh-CN" sz="11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21" presetClass="entr" presetSubtype="1" fill="hold" nodeType="withEffect">
                                  <p:stCondLst>
                                    <p:cond delay="25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2000"/>
                                        <p:tgtEl>
                                          <p:spTgt spid="2"/>
                                        </p:tgtEl>
                                      </p:cBhvr>
                                    </p:animEffect>
                                  </p:childTnLst>
                                </p:cTn>
                              </p:par>
                              <p:par>
                                <p:cTn id="28" presetID="26" presetClass="emph" presetSubtype="0" fill="hold" nodeType="withEffect">
                                  <p:stCondLst>
                                    <p:cond delay="2250"/>
                                  </p:stCondLst>
                                  <p:childTnLst>
                                    <p:animEffect transition="out" filter="fade">
                                      <p:cBhvr>
                                        <p:cTn id="29" dur="500" tmFilter="0, 0; .2, .5; .8, .5; 1, 0"/>
                                        <p:tgtEl>
                                          <p:spTgt spid="2"/>
                                        </p:tgtEl>
                                      </p:cBhvr>
                                    </p:animEffect>
                                    <p:animScale>
                                      <p:cBhvr>
                                        <p:cTn id="30" dur="250" autoRev="1" fill="hold"/>
                                        <p:tgtEl>
                                          <p:spTgt spid="2"/>
                                        </p:tgtEl>
                                      </p:cBhvr>
                                      <p:by x="105000" y="105000"/>
                                    </p:animScale>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2000"/>
                                        <p:tgtEl>
                                          <p:spTgt spid="80"/>
                                        </p:tgtEl>
                                      </p:cBhvr>
                                    </p:animEffect>
                                  </p:childTnLst>
                                </p:cTn>
                              </p:par>
                              <p:par>
                                <p:cTn id="35" presetID="12" presetClass="entr" presetSubtype="2" fill="hold" grpId="0" nodeType="withEffect">
                                  <p:stCondLst>
                                    <p:cond delay="200"/>
                                  </p:stCondLst>
                                  <p:childTnLst>
                                    <p:set>
                                      <p:cBhvr>
                                        <p:cTn id="36" dur="1" fill="hold">
                                          <p:stCondLst>
                                            <p:cond delay="0"/>
                                          </p:stCondLst>
                                        </p:cTn>
                                        <p:tgtEl>
                                          <p:spTgt spid="108"/>
                                        </p:tgtEl>
                                        <p:attrNameLst>
                                          <p:attrName>style.visibility</p:attrName>
                                        </p:attrNameLst>
                                      </p:cBhvr>
                                      <p:to>
                                        <p:strVal val="visible"/>
                                      </p:to>
                                    </p:set>
                                    <p:anim calcmode="lin" valueType="num">
                                      <p:cBhvr additive="base">
                                        <p:cTn id="37" dur="300"/>
                                        <p:tgtEl>
                                          <p:spTgt spid="108"/>
                                        </p:tgtEl>
                                        <p:attrNameLst>
                                          <p:attrName>ppt_x</p:attrName>
                                        </p:attrNameLst>
                                      </p:cBhvr>
                                      <p:tavLst>
                                        <p:tav tm="0">
                                          <p:val>
                                            <p:strVal val="#ppt_x+#ppt_w*1.125000"/>
                                          </p:val>
                                        </p:tav>
                                        <p:tav tm="100000">
                                          <p:val>
                                            <p:strVal val="#ppt_x"/>
                                          </p:val>
                                        </p:tav>
                                      </p:tavLst>
                                    </p:anim>
                                    <p:animEffect transition="in" filter="wipe(left)">
                                      <p:cBhvr>
                                        <p:cTn id="38" dur="300"/>
                                        <p:tgtEl>
                                          <p:spTgt spid="108"/>
                                        </p:tgtEl>
                                      </p:cBhvr>
                                    </p:animEffect>
                                  </p:childTnLst>
                                </p:cTn>
                              </p:par>
                              <p:par>
                                <p:cTn id="39" presetID="12" presetClass="entr" presetSubtype="2" fill="hold" grpId="0" nodeType="withEffect">
                                  <p:stCondLst>
                                    <p:cond delay="200"/>
                                  </p:stCondLst>
                                  <p:childTnLst>
                                    <p:set>
                                      <p:cBhvr>
                                        <p:cTn id="40" dur="1" fill="hold">
                                          <p:stCondLst>
                                            <p:cond delay="0"/>
                                          </p:stCondLst>
                                        </p:cTn>
                                        <p:tgtEl>
                                          <p:spTgt spid="109"/>
                                        </p:tgtEl>
                                        <p:attrNameLst>
                                          <p:attrName>style.visibility</p:attrName>
                                        </p:attrNameLst>
                                      </p:cBhvr>
                                      <p:to>
                                        <p:strVal val="visible"/>
                                      </p:to>
                                    </p:set>
                                    <p:anim calcmode="lin" valueType="num">
                                      <p:cBhvr additive="base">
                                        <p:cTn id="41" dur="300"/>
                                        <p:tgtEl>
                                          <p:spTgt spid="109"/>
                                        </p:tgtEl>
                                        <p:attrNameLst>
                                          <p:attrName>ppt_x</p:attrName>
                                        </p:attrNameLst>
                                      </p:cBhvr>
                                      <p:tavLst>
                                        <p:tav tm="0">
                                          <p:val>
                                            <p:strVal val="#ppt_x+#ppt_w*1.125000"/>
                                          </p:val>
                                        </p:tav>
                                        <p:tav tm="100000">
                                          <p:val>
                                            <p:strVal val="#ppt_x"/>
                                          </p:val>
                                        </p:tav>
                                      </p:tavLst>
                                    </p:anim>
                                    <p:animEffect transition="in" filter="wipe(left)">
                                      <p:cBhvr>
                                        <p:cTn id="42" dur="300"/>
                                        <p:tgtEl>
                                          <p:spTgt spid="109"/>
                                        </p:tgtEl>
                                      </p:cBhvr>
                                    </p:animEffect>
                                  </p:childTnLst>
                                </p:cTn>
                              </p:par>
                              <p:par>
                                <p:cTn id="43" presetID="12" presetClass="entr" presetSubtype="2" fill="hold" grpId="0" nodeType="withEffect">
                                  <p:stCondLst>
                                    <p:cond delay="200"/>
                                  </p:stCondLst>
                                  <p:childTnLst>
                                    <p:set>
                                      <p:cBhvr>
                                        <p:cTn id="44" dur="1" fill="hold">
                                          <p:stCondLst>
                                            <p:cond delay="0"/>
                                          </p:stCondLst>
                                        </p:cTn>
                                        <p:tgtEl>
                                          <p:spTgt spid="110"/>
                                        </p:tgtEl>
                                        <p:attrNameLst>
                                          <p:attrName>style.visibility</p:attrName>
                                        </p:attrNameLst>
                                      </p:cBhvr>
                                      <p:to>
                                        <p:strVal val="visible"/>
                                      </p:to>
                                    </p:set>
                                    <p:anim calcmode="lin" valueType="num">
                                      <p:cBhvr additive="base">
                                        <p:cTn id="45" dur="300"/>
                                        <p:tgtEl>
                                          <p:spTgt spid="110"/>
                                        </p:tgtEl>
                                        <p:attrNameLst>
                                          <p:attrName>ppt_x</p:attrName>
                                        </p:attrNameLst>
                                      </p:cBhvr>
                                      <p:tavLst>
                                        <p:tav tm="0">
                                          <p:val>
                                            <p:strVal val="#ppt_x+#ppt_w*1.125000"/>
                                          </p:val>
                                        </p:tav>
                                        <p:tav tm="100000">
                                          <p:val>
                                            <p:strVal val="#ppt_x"/>
                                          </p:val>
                                        </p:tav>
                                      </p:tavLst>
                                    </p:anim>
                                    <p:animEffect transition="in" filter="wipe(left)">
                                      <p:cBhvr>
                                        <p:cTn id="46" dur="300"/>
                                        <p:tgtEl>
                                          <p:spTgt spid="110"/>
                                        </p:tgtEl>
                                      </p:cBhvr>
                                    </p:animEffect>
                                  </p:childTnLst>
                                </p:cTn>
                              </p:par>
                              <p:par>
                                <p:cTn id="47" presetID="12" presetClass="entr" presetSubtype="2" fill="hold" grpId="0" nodeType="withEffect">
                                  <p:stCondLst>
                                    <p:cond delay="200"/>
                                  </p:stCondLst>
                                  <p:childTnLst>
                                    <p:set>
                                      <p:cBhvr>
                                        <p:cTn id="48" dur="1" fill="hold">
                                          <p:stCondLst>
                                            <p:cond delay="0"/>
                                          </p:stCondLst>
                                        </p:cTn>
                                        <p:tgtEl>
                                          <p:spTgt spid="111"/>
                                        </p:tgtEl>
                                        <p:attrNameLst>
                                          <p:attrName>style.visibility</p:attrName>
                                        </p:attrNameLst>
                                      </p:cBhvr>
                                      <p:to>
                                        <p:strVal val="visible"/>
                                      </p:to>
                                    </p:set>
                                    <p:anim calcmode="lin" valueType="num">
                                      <p:cBhvr additive="base">
                                        <p:cTn id="49" dur="300"/>
                                        <p:tgtEl>
                                          <p:spTgt spid="111"/>
                                        </p:tgtEl>
                                        <p:attrNameLst>
                                          <p:attrName>ppt_x</p:attrName>
                                        </p:attrNameLst>
                                      </p:cBhvr>
                                      <p:tavLst>
                                        <p:tav tm="0">
                                          <p:val>
                                            <p:strVal val="#ppt_x+#ppt_w*1.125000"/>
                                          </p:val>
                                        </p:tav>
                                        <p:tav tm="100000">
                                          <p:val>
                                            <p:strVal val="#ppt_x"/>
                                          </p:val>
                                        </p:tav>
                                      </p:tavLst>
                                    </p:anim>
                                    <p:animEffect transition="in" filter="wipe(left)">
                                      <p:cBhvr>
                                        <p:cTn id="50" dur="300"/>
                                        <p:tgtEl>
                                          <p:spTgt spid="111"/>
                                        </p:tgtEl>
                                      </p:cBhvr>
                                    </p:animEffect>
                                  </p:childTnLst>
                                </p:cTn>
                              </p:par>
                              <p:par>
                                <p:cTn id="51" presetID="12" presetClass="entr" presetSubtype="2" fill="hold" grpId="0" nodeType="withEffect">
                                  <p:stCondLst>
                                    <p:cond delay="200"/>
                                  </p:stCondLst>
                                  <p:childTnLst>
                                    <p:set>
                                      <p:cBhvr>
                                        <p:cTn id="52" dur="1" fill="hold">
                                          <p:stCondLst>
                                            <p:cond delay="0"/>
                                          </p:stCondLst>
                                        </p:cTn>
                                        <p:tgtEl>
                                          <p:spTgt spid="112"/>
                                        </p:tgtEl>
                                        <p:attrNameLst>
                                          <p:attrName>style.visibility</p:attrName>
                                        </p:attrNameLst>
                                      </p:cBhvr>
                                      <p:to>
                                        <p:strVal val="visible"/>
                                      </p:to>
                                    </p:set>
                                    <p:anim calcmode="lin" valueType="num">
                                      <p:cBhvr additive="base">
                                        <p:cTn id="53" dur="300"/>
                                        <p:tgtEl>
                                          <p:spTgt spid="112"/>
                                        </p:tgtEl>
                                        <p:attrNameLst>
                                          <p:attrName>ppt_x</p:attrName>
                                        </p:attrNameLst>
                                      </p:cBhvr>
                                      <p:tavLst>
                                        <p:tav tm="0">
                                          <p:val>
                                            <p:strVal val="#ppt_x+#ppt_w*1.125000"/>
                                          </p:val>
                                        </p:tav>
                                        <p:tav tm="100000">
                                          <p:val>
                                            <p:strVal val="#ppt_x"/>
                                          </p:val>
                                        </p:tav>
                                      </p:tavLst>
                                    </p:anim>
                                    <p:animEffect transition="in" filter="wipe(left)">
                                      <p:cBhvr>
                                        <p:cTn id="54" dur="300"/>
                                        <p:tgtEl>
                                          <p:spTgt spid="112"/>
                                        </p:tgtEl>
                                      </p:cBhvr>
                                    </p:animEffect>
                                  </p:childTnLst>
                                </p:cTn>
                              </p:par>
                              <p:par>
                                <p:cTn id="55" presetID="12" presetClass="entr" presetSubtype="2" fill="hold" grpId="0" nodeType="withEffect">
                                  <p:stCondLst>
                                    <p:cond delay="200"/>
                                  </p:stCondLst>
                                  <p:childTnLst>
                                    <p:set>
                                      <p:cBhvr>
                                        <p:cTn id="56" dur="1" fill="hold">
                                          <p:stCondLst>
                                            <p:cond delay="0"/>
                                          </p:stCondLst>
                                        </p:cTn>
                                        <p:tgtEl>
                                          <p:spTgt spid="113"/>
                                        </p:tgtEl>
                                        <p:attrNameLst>
                                          <p:attrName>style.visibility</p:attrName>
                                        </p:attrNameLst>
                                      </p:cBhvr>
                                      <p:to>
                                        <p:strVal val="visible"/>
                                      </p:to>
                                    </p:set>
                                    <p:anim calcmode="lin" valueType="num">
                                      <p:cBhvr additive="base">
                                        <p:cTn id="57" dur="300"/>
                                        <p:tgtEl>
                                          <p:spTgt spid="113"/>
                                        </p:tgtEl>
                                        <p:attrNameLst>
                                          <p:attrName>ppt_x</p:attrName>
                                        </p:attrNameLst>
                                      </p:cBhvr>
                                      <p:tavLst>
                                        <p:tav tm="0">
                                          <p:val>
                                            <p:strVal val="#ppt_x+#ppt_w*1.125000"/>
                                          </p:val>
                                        </p:tav>
                                        <p:tav tm="100000">
                                          <p:val>
                                            <p:strVal val="#ppt_x"/>
                                          </p:val>
                                        </p:tav>
                                      </p:tavLst>
                                    </p:anim>
                                    <p:animEffect transition="in" filter="wipe(left)">
                                      <p:cBhvr>
                                        <p:cTn id="58" dur="3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80" grpId="0"/>
      <p:bldP spid="108" grpId="0"/>
      <p:bldP spid="109" grpId="0"/>
      <p:bldP spid="110" grpId="0"/>
      <p:bldP spid="111" grpId="0"/>
      <p:bldP spid="112" grpId="0"/>
      <p:bldP spid="1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3" name="直接连接符 3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课题现状</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36" name="TextBox 35"/>
          <p:cNvSpPr txBox="1"/>
          <p:nvPr/>
        </p:nvSpPr>
        <p:spPr>
          <a:xfrm>
            <a:off x="2390916" y="267886"/>
            <a:ext cx="2217787" cy="338554"/>
          </a:xfrm>
          <a:prstGeom prst="rect">
            <a:avLst/>
          </a:prstGeom>
          <a:noFill/>
        </p:spPr>
        <p:txBody>
          <a:bodyPr wrap="none" rtlCol="0">
            <a:spAutoFit/>
          </a:bodyPr>
          <a:lstStyle/>
          <a:p>
            <a:r>
              <a:rPr lang="en-US" altLang="zh-CN" sz="1600" dirty="0">
                <a:solidFill>
                  <a:srgbClr val="0070C0"/>
                </a:solidFill>
                <a:latin typeface="微软雅黑" panose="020B0503020204020204" pitchFamily="34" charset="-122"/>
                <a:ea typeface="微软雅黑" panose="020B0503020204020204" pitchFamily="34" charset="-122"/>
              </a:rPr>
              <a:t>PRESENT SITUATION</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059113" y="1468380"/>
            <a:ext cx="2668587" cy="3636868"/>
            <a:chOff x="3059113" y="1468380"/>
            <a:chExt cx="2668587" cy="3636868"/>
          </a:xfrm>
        </p:grpSpPr>
        <p:sp>
          <p:nvSpPr>
            <p:cNvPr id="62" name="Freeform 81"/>
            <p:cNvSpPr/>
            <p:nvPr/>
          </p:nvSpPr>
          <p:spPr bwMode="auto">
            <a:xfrm>
              <a:off x="3310724" y="4546600"/>
              <a:ext cx="2166414" cy="558648"/>
            </a:xfrm>
            <a:custGeom>
              <a:avLst/>
              <a:gdLst>
                <a:gd name="T0" fmla="*/ 21 w 1343"/>
                <a:gd name="T1" fmla="*/ 0 h 346"/>
                <a:gd name="T2" fmla="*/ 14 w 1343"/>
                <a:gd name="T3" fmla="*/ 29 h 346"/>
                <a:gd name="T4" fmla="*/ 613 w 1343"/>
                <a:gd name="T5" fmla="*/ 328 h 346"/>
                <a:gd name="T6" fmla="*/ 729 w 1343"/>
                <a:gd name="T7" fmla="*/ 328 h 346"/>
                <a:gd name="T8" fmla="*/ 1328 w 1343"/>
                <a:gd name="T9" fmla="*/ 29 h 346"/>
                <a:gd name="T10" fmla="*/ 1321 w 1343"/>
                <a:gd name="T11" fmla="*/ 0 h 346"/>
                <a:gd name="T12" fmla="*/ 21 w 1343"/>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1343" h="346">
                  <a:moveTo>
                    <a:pt x="21" y="0"/>
                  </a:moveTo>
                  <a:cubicBezTo>
                    <a:pt x="5" y="0"/>
                    <a:pt x="0" y="22"/>
                    <a:pt x="14" y="29"/>
                  </a:cubicBezTo>
                  <a:cubicBezTo>
                    <a:pt x="613" y="328"/>
                    <a:pt x="613" y="328"/>
                    <a:pt x="613" y="328"/>
                  </a:cubicBezTo>
                  <a:cubicBezTo>
                    <a:pt x="649" y="346"/>
                    <a:pt x="693" y="346"/>
                    <a:pt x="729" y="328"/>
                  </a:cubicBezTo>
                  <a:cubicBezTo>
                    <a:pt x="1328" y="29"/>
                    <a:pt x="1328" y="29"/>
                    <a:pt x="1328" y="29"/>
                  </a:cubicBezTo>
                  <a:cubicBezTo>
                    <a:pt x="1343" y="22"/>
                    <a:pt x="1337" y="0"/>
                    <a:pt x="1321" y="0"/>
                  </a:cubicBezTo>
                  <a:lnTo>
                    <a:pt x="21" y="0"/>
                  </a:lnTo>
                  <a:close/>
                </a:path>
              </a:pathLst>
            </a:cu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t" anchorCtr="0" compatLnSpc="1"/>
            <a:lstStyle/>
            <a:p>
              <a:endParaRPr lang="zh-CN" altLang="en-US"/>
            </a:p>
          </p:txBody>
        </p:sp>
        <p:sp>
          <p:nvSpPr>
            <p:cNvPr id="3147" name="Freeform 84"/>
            <p:cNvSpPr/>
            <p:nvPr/>
          </p:nvSpPr>
          <p:spPr bwMode="auto">
            <a:xfrm>
              <a:off x="3653647" y="3541385"/>
              <a:ext cx="507503" cy="1221574"/>
            </a:xfrm>
            <a:custGeom>
              <a:avLst/>
              <a:gdLst>
                <a:gd name="T0" fmla="*/ 568 w 568"/>
                <a:gd name="T1" fmla="*/ 1365 h 1365"/>
                <a:gd name="T2" fmla="*/ 568 w 568"/>
                <a:gd name="T3" fmla="*/ 1235 h 1365"/>
                <a:gd name="T4" fmla="*/ 479 w 568"/>
                <a:gd name="T5" fmla="*/ 595 h 1365"/>
                <a:gd name="T6" fmla="*/ 225 w 568"/>
                <a:gd name="T7" fmla="*/ 0 h 1365"/>
                <a:gd name="T8" fmla="*/ 0 w 568"/>
                <a:gd name="T9" fmla="*/ 130 h 1365"/>
                <a:gd name="T10" fmla="*/ 229 w 568"/>
                <a:gd name="T11" fmla="*/ 665 h 1365"/>
                <a:gd name="T12" fmla="*/ 308 w 568"/>
                <a:gd name="T13" fmla="*/ 1235 h 1365"/>
                <a:gd name="T14" fmla="*/ 308 w 568"/>
                <a:gd name="T15" fmla="*/ 1235 h 1365"/>
                <a:gd name="T16" fmla="*/ 568 w 568"/>
                <a:gd name="T17" fmla="*/ 1365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8" h="1365">
                  <a:moveTo>
                    <a:pt x="568" y="1365"/>
                  </a:moveTo>
                  <a:cubicBezTo>
                    <a:pt x="568" y="1235"/>
                    <a:pt x="568" y="1235"/>
                    <a:pt x="568" y="1235"/>
                  </a:cubicBezTo>
                  <a:cubicBezTo>
                    <a:pt x="568" y="1016"/>
                    <a:pt x="537" y="801"/>
                    <a:pt x="479" y="595"/>
                  </a:cubicBezTo>
                  <a:cubicBezTo>
                    <a:pt x="421" y="388"/>
                    <a:pt x="335" y="189"/>
                    <a:pt x="225" y="0"/>
                  </a:cubicBezTo>
                  <a:cubicBezTo>
                    <a:pt x="0" y="130"/>
                    <a:pt x="0" y="130"/>
                    <a:pt x="0" y="130"/>
                  </a:cubicBezTo>
                  <a:cubicBezTo>
                    <a:pt x="100" y="302"/>
                    <a:pt x="177" y="480"/>
                    <a:pt x="229" y="665"/>
                  </a:cubicBezTo>
                  <a:cubicBezTo>
                    <a:pt x="281" y="850"/>
                    <a:pt x="308" y="1040"/>
                    <a:pt x="308" y="1235"/>
                  </a:cubicBezTo>
                  <a:cubicBezTo>
                    <a:pt x="308" y="1235"/>
                    <a:pt x="308" y="1235"/>
                    <a:pt x="308" y="1235"/>
                  </a:cubicBezTo>
                  <a:lnTo>
                    <a:pt x="568" y="1365"/>
                  </a:lnTo>
                  <a:close/>
                </a:path>
              </a:pathLst>
            </a:custGeom>
            <a:solidFill>
              <a:srgbClr val="0070C0"/>
            </a:solidFill>
            <a:ln>
              <a:solidFill>
                <a:schemeClr val="bg1">
                  <a:lumMod val="95000"/>
                </a:schemeClr>
              </a:solidFill>
            </a:ln>
            <a:effectLst/>
          </p:spPr>
          <p:txBody>
            <a:bodyPr vert="horz" wrap="square" lIns="91440" tIns="45720" rIns="91440" bIns="45720" numCol="1" anchor="t" anchorCtr="0" compatLnSpc="1"/>
            <a:lstStyle/>
            <a:p>
              <a:endParaRPr lang="zh-CN" altLang="en-US"/>
            </a:p>
          </p:txBody>
        </p:sp>
        <p:sp>
          <p:nvSpPr>
            <p:cNvPr id="3148" name="Freeform 85"/>
            <p:cNvSpPr/>
            <p:nvPr/>
          </p:nvSpPr>
          <p:spPr bwMode="auto">
            <a:xfrm>
              <a:off x="3059113" y="2451930"/>
              <a:ext cx="1218428" cy="2368699"/>
            </a:xfrm>
            <a:custGeom>
              <a:avLst/>
              <a:gdLst>
                <a:gd name="T0" fmla="*/ 1363 w 1363"/>
                <a:gd name="T1" fmla="*/ 2649 h 2649"/>
                <a:gd name="T2" fmla="*/ 1363 w 1363"/>
                <a:gd name="T3" fmla="*/ 2454 h 2649"/>
                <a:gd name="T4" fmla="*/ 1213 w 1363"/>
                <a:gd name="T5" fmla="*/ 1446 h 2649"/>
                <a:gd name="T6" fmla="*/ 782 w 1363"/>
                <a:gd name="T7" fmla="*/ 585 h 2649"/>
                <a:gd name="T8" fmla="*/ 126 w 1363"/>
                <a:gd name="T9" fmla="*/ 0 h 2649"/>
                <a:gd name="T10" fmla="*/ 0 w 1363"/>
                <a:gd name="T11" fmla="*/ 227 h 2649"/>
                <a:gd name="T12" fmla="*/ 0 w 1363"/>
                <a:gd name="T13" fmla="*/ 227 h 2649"/>
                <a:gd name="T14" fmla="*/ 574 w 1363"/>
                <a:gd name="T15" fmla="*/ 741 h 2649"/>
                <a:gd name="T16" fmla="*/ 965 w 1363"/>
                <a:gd name="T17" fmla="*/ 1523 h 2649"/>
                <a:gd name="T18" fmla="*/ 1103 w 1363"/>
                <a:gd name="T19" fmla="*/ 2454 h 2649"/>
                <a:gd name="T20" fmla="*/ 1103 w 1363"/>
                <a:gd name="T21" fmla="*/ 2519 h 2649"/>
                <a:gd name="T22" fmla="*/ 1363 w 1363"/>
                <a:gd name="T23" fmla="*/ 2649 h 2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3" h="2649">
                  <a:moveTo>
                    <a:pt x="1363" y="2649"/>
                  </a:moveTo>
                  <a:cubicBezTo>
                    <a:pt x="1363" y="2454"/>
                    <a:pt x="1363" y="2454"/>
                    <a:pt x="1363" y="2454"/>
                  </a:cubicBezTo>
                  <a:cubicBezTo>
                    <a:pt x="1363" y="2098"/>
                    <a:pt x="1310" y="1758"/>
                    <a:pt x="1213" y="1446"/>
                  </a:cubicBezTo>
                  <a:cubicBezTo>
                    <a:pt x="1113" y="1123"/>
                    <a:pt x="966" y="832"/>
                    <a:pt x="782" y="585"/>
                  </a:cubicBezTo>
                  <a:cubicBezTo>
                    <a:pt x="597" y="339"/>
                    <a:pt x="376" y="138"/>
                    <a:pt x="126" y="0"/>
                  </a:cubicBezTo>
                  <a:cubicBezTo>
                    <a:pt x="0" y="227"/>
                    <a:pt x="0" y="227"/>
                    <a:pt x="0" y="227"/>
                  </a:cubicBezTo>
                  <a:cubicBezTo>
                    <a:pt x="0" y="227"/>
                    <a:pt x="0" y="227"/>
                    <a:pt x="0" y="227"/>
                  </a:cubicBezTo>
                  <a:cubicBezTo>
                    <a:pt x="213" y="346"/>
                    <a:pt x="409" y="521"/>
                    <a:pt x="574" y="741"/>
                  </a:cubicBezTo>
                  <a:cubicBezTo>
                    <a:pt x="738" y="961"/>
                    <a:pt x="873" y="1227"/>
                    <a:pt x="965" y="1523"/>
                  </a:cubicBezTo>
                  <a:cubicBezTo>
                    <a:pt x="1054" y="1809"/>
                    <a:pt x="1103" y="2124"/>
                    <a:pt x="1103" y="2454"/>
                  </a:cubicBezTo>
                  <a:cubicBezTo>
                    <a:pt x="1103" y="2519"/>
                    <a:pt x="1103" y="2519"/>
                    <a:pt x="1103" y="2519"/>
                  </a:cubicBezTo>
                  <a:lnTo>
                    <a:pt x="1363" y="2649"/>
                  </a:lnTo>
                  <a:close/>
                </a:path>
              </a:pathLst>
            </a:custGeom>
            <a:solidFill>
              <a:srgbClr val="0070C0"/>
            </a:solidFill>
            <a:ln>
              <a:solidFill>
                <a:schemeClr val="bg1">
                  <a:lumMod val="95000"/>
                </a:schemeClr>
              </a:solidFill>
            </a:ln>
            <a:effectLst/>
          </p:spPr>
          <p:txBody>
            <a:bodyPr vert="horz" wrap="square" lIns="91440" tIns="45720" rIns="91440" bIns="45720" numCol="1" anchor="t" anchorCtr="0" compatLnSpc="1"/>
            <a:lstStyle/>
            <a:p>
              <a:endParaRPr lang="zh-CN" altLang="en-US"/>
            </a:p>
          </p:txBody>
        </p:sp>
        <p:sp>
          <p:nvSpPr>
            <p:cNvPr id="3149" name="Freeform 86"/>
            <p:cNvSpPr/>
            <p:nvPr/>
          </p:nvSpPr>
          <p:spPr bwMode="auto">
            <a:xfrm>
              <a:off x="3644210" y="1468380"/>
              <a:ext cx="749721" cy="3397337"/>
            </a:xfrm>
            <a:custGeom>
              <a:avLst/>
              <a:gdLst>
                <a:gd name="T0" fmla="*/ 780 w 838"/>
                <a:gd name="T1" fmla="*/ 3784 h 3798"/>
                <a:gd name="T2" fmla="*/ 838 w 838"/>
                <a:gd name="T3" fmla="*/ 3798 h 3798"/>
                <a:gd name="T4" fmla="*/ 838 w 838"/>
                <a:gd name="T5" fmla="*/ 3634 h 3798"/>
                <a:gd name="T6" fmla="*/ 838 w 838"/>
                <a:gd name="T7" fmla="*/ 3634 h 3798"/>
                <a:gd name="T8" fmla="*/ 838 w 838"/>
                <a:gd name="T9" fmla="*/ 3553 h 3798"/>
                <a:gd name="T10" fmla="*/ 246 w 838"/>
                <a:gd name="T11" fmla="*/ 0 h 3798"/>
                <a:gd name="T12" fmla="*/ 0 w 838"/>
                <a:gd name="T13" fmla="*/ 85 h 3798"/>
                <a:gd name="T14" fmla="*/ 578 w 838"/>
                <a:gd name="T15" fmla="*/ 3552 h 3798"/>
                <a:gd name="T16" fmla="*/ 578 w 838"/>
                <a:gd name="T17" fmla="*/ 3683 h 3798"/>
                <a:gd name="T18" fmla="*/ 780 w 838"/>
                <a:gd name="T19" fmla="*/ 3784 h 3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8" h="3798">
                  <a:moveTo>
                    <a:pt x="780" y="3784"/>
                  </a:moveTo>
                  <a:cubicBezTo>
                    <a:pt x="798" y="3793"/>
                    <a:pt x="818" y="3798"/>
                    <a:pt x="838" y="3798"/>
                  </a:cubicBezTo>
                  <a:cubicBezTo>
                    <a:pt x="838" y="3634"/>
                    <a:pt x="838" y="3634"/>
                    <a:pt x="838" y="3634"/>
                  </a:cubicBezTo>
                  <a:cubicBezTo>
                    <a:pt x="838" y="3634"/>
                    <a:pt x="838" y="3634"/>
                    <a:pt x="838" y="3634"/>
                  </a:cubicBezTo>
                  <a:cubicBezTo>
                    <a:pt x="838" y="3553"/>
                    <a:pt x="838" y="3553"/>
                    <a:pt x="838" y="3553"/>
                  </a:cubicBezTo>
                  <a:cubicBezTo>
                    <a:pt x="838" y="2295"/>
                    <a:pt x="627" y="1095"/>
                    <a:pt x="246" y="0"/>
                  </a:cubicBezTo>
                  <a:cubicBezTo>
                    <a:pt x="0" y="85"/>
                    <a:pt x="0" y="85"/>
                    <a:pt x="0" y="85"/>
                  </a:cubicBezTo>
                  <a:cubicBezTo>
                    <a:pt x="372" y="1152"/>
                    <a:pt x="578" y="2323"/>
                    <a:pt x="578" y="3552"/>
                  </a:cubicBezTo>
                  <a:cubicBezTo>
                    <a:pt x="578" y="3683"/>
                    <a:pt x="578" y="3683"/>
                    <a:pt x="578" y="3683"/>
                  </a:cubicBezTo>
                  <a:lnTo>
                    <a:pt x="780" y="3784"/>
                  </a:lnTo>
                  <a:close/>
                </a:path>
              </a:pathLst>
            </a:custGeom>
            <a:solidFill>
              <a:srgbClr val="0070C0"/>
            </a:solidFill>
            <a:ln>
              <a:solidFill>
                <a:schemeClr val="bg1">
                  <a:lumMod val="95000"/>
                </a:schemeClr>
              </a:solidFill>
            </a:ln>
            <a:effectLst/>
          </p:spPr>
          <p:txBody>
            <a:bodyPr vert="horz" wrap="square" lIns="91440" tIns="45720" rIns="91440" bIns="45720" numCol="1" anchor="t" anchorCtr="0" compatLnSpc="1"/>
            <a:lstStyle/>
            <a:p>
              <a:endParaRPr lang="zh-CN" altLang="en-US"/>
            </a:p>
          </p:txBody>
        </p:sp>
        <p:sp>
          <p:nvSpPr>
            <p:cNvPr id="3150" name="Freeform 87"/>
            <p:cNvSpPr/>
            <p:nvPr/>
          </p:nvSpPr>
          <p:spPr bwMode="auto">
            <a:xfrm>
              <a:off x="4625663" y="3541385"/>
              <a:ext cx="507503" cy="1221574"/>
            </a:xfrm>
            <a:custGeom>
              <a:avLst/>
              <a:gdLst>
                <a:gd name="T0" fmla="*/ 260 w 568"/>
                <a:gd name="T1" fmla="*/ 1234 h 1365"/>
                <a:gd name="T2" fmla="*/ 339 w 568"/>
                <a:gd name="T3" fmla="*/ 665 h 1365"/>
                <a:gd name="T4" fmla="*/ 568 w 568"/>
                <a:gd name="T5" fmla="*/ 130 h 1365"/>
                <a:gd name="T6" fmla="*/ 343 w 568"/>
                <a:gd name="T7" fmla="*/ 0 h 1365"/>
                <a:gd name="T8" fmla="*/ 89 w 568"/>
                <a:gd name="T9" fmla="*/ 595 h 1365"/>
                <a:gd name="T10" fmla="*/ 0 w 568"/>
                <a:gd name="T11" fmla="*/ 1235 h 1365"/>
                <a:gd name="T12" fmla="*/ 0 w 568"/>
                <a:gd name="T13" fmla="*/ 1365 h 1365"/>
                <a:gd name="T14" fmla="*/ 0 w 568"/>
                <a:gd name="T15" fmla="*/ 1365 h 1365"/>
                <a:gd name="T16" fmla="*/ 260 w 568"/>
                <a:gd name="T17" fmla="*/ 1235 h 1365"/>
                <a:gd name="T18" fmla="*/ 260 w 568"/>
                <a:gd name="T19" fmla="*/ 1234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1365">
                  <a:moveTo>
                    <a:pt x="260" y="1234"/>
                  </a:moveTo>
                  <a:cubicBezTo>
                    <a:pt x="260" y="1039"/>
                    <a:pt x="287" y="849"/>
                    <a:pt x="339" y="665"/>
                  </a:cubicBezTo>
                  <a:cubicBezTo>
                    <a:pt x="391" y="480"/>
                    <a:pt x="468" y="302"/>
                    <a:pt x="568" y="130"/>
                  </a:cubicBezTo>
                  <a:cubicBezTo>
                    <a:pt x="343" y="0"/>
                    <a:pt x="343" y="0"/>
                    <a:pt x="343" y="0"/>
                  </a:cubicBezTo>
                  <a:cubicBezTo>
                    <a:pt x="233" y="189"/>
                    <a:pt x="147" y="388"/>
                    <a:pt x="89" y="595"/>
                  </a:cubicBezTo>
                  <a:cubicBezTo>
                    <a:pt x="31" y="801"/>
                    <a:pt x="0" y="1016"/>
                    <a:pt x="0" y="1235"/>
                  </a:cubicBezTo>
                  <a:cubicBezTo>
                    <a:pt x="0" y="1365"/>
                    <a:pt x="0" y="1365"/>
                    <a:pt x="0" y="1365"/>
                  </a:cubicBezTo>
                  <a:cubicBezTo>
                    <a:pt x="0" y="1365"/>
                    <a:pt x="0" y="1365"/>
                    <a:pt x="0" y="1365"/>
                  </a:cubicBezTo>
                  <a:cubicBezTo>
                    <a:pt x="260" y="1235"/>
                    <a:pt x="260" y="1235"/>
                    <a:pt x="260" y="1235"/>
                  </a:cubicBezTo>
                  <a:cubicBezTo>
                    <a:pt x="260" y="1234"/>
                    <a:pt x="260" y="1234"/>
                    <a:pt x="260" y="1234"/>
                  </a:cubicBezTo>
                </a:path>
              </a:pathLst>
            </a:custGeom>
            <a:solidFill>
              <a:srgbClr val="0070C0"/>
            </a:solidFill>
            <a:ln>
              <a:solidFill>
                <a:schemeClr val="bg1">
                  <a:lumMod val="95000"/>
                </a:schemeClr>
              </a:solidFill>
            </a:ln>
            <a:effectLst/>
          </p:spPr>
          <p:txBody>
            <a:bodyPr vert="horz" wrap="square" lIns="91440" tIns="45720" rIns="91440" bIns="45720" numCol="1" anchor="t" anchorCtr="0" compatLnSpc="1"/>
            <a:lstStyle/>
            <a:p>
              <a:endParaRPr lang="zh-CN" altLang="en-US"/>
            </a:p>
          </p:txBody>
        </p:sp>
        <p:sp>
          <p:nvSpPr>
            <p:cNvPr id="3151" name="Freeform 88"/>
            <p:cNvSpPr/>
            <p:nvPr/>
          </p:nvSpPr>
          <p:spPr bwMode="auto">
            <a:xfrm>
              <a:off x="4509272" y="2451930"/>
              <a:ext cx="1218428" cy="2368699"/>
            </a:xfrm>
            <a:custGeom>
              <a:avLst/>
              <a:gdLst>
                <a:gd name="T0" fmla="*/ 1237 w 1363"/>
                <a:gd name="T1" fmla="*/ 0 h 2649"/>
                <a:gd name="T2" fmla="*/ 1237 w 1363"/>
                <a:gd name="T3" fmla="*/ 0 h 2649"/>
                <a:gd name="T4" fmla="*/ 581 w 1363"/>
                <a:gd name="T5" fmla="*/ 585 h 2649"/>
                <a:gd name="T6" fmla="*/ 150 w 1363"/>
                <a:gd name="T7" fmla="*/ 1446 h 2649"/>
                <a:gd name="T8" fmla="*/ 0 w 1363"/>
                <a:gd name="T9" fmla="*/ 2454 h 2649"/>
                <a:gd name="T10" fmla="*/ 0 w 1363"/>
                <a:gd name="T11" fmla="*/ 2649 h 2649"/>
                <a:gd name="T12" fmla="*/ 260 w 1363"/>
                <a:gd name="T13" fmla="*/ 2519 h 2649"/>
                <a:gd name="T14" fmla="*/ 260 w 1363"/>
                <a:gd name="T15" fmla="*/ 2453 h 2649"/>
                <a:gd name="T16" fmla="*/ 398 w 1363"/>
                <a:gd name="T17" fmla="*/ 1523 h 2649"/>
                <a:gd name="T18" fmla="*/ 789 w 1363"/>
                <a:gd name="T19" fmla="*/ 741 h 2649"/>
                <a:gd name="T20" fmla="*/ 1363 w 1363"/>
                <a:gd name="T21" fmla="*/ 227 h 2649"/>
                <a:gd name="T22" fmla="*/ 1237 w 1363"/>
                <a:gd name="T23" fmla="*/ 0 h 2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3" h="2649">
                  <a:moveTo>
                    <a:pt x="1237" y="0"/>
                  </a:moveTo>
                  <a:cubicBezTo>
                    <a:pt x="1237" y="0"/>
                    <a:pt x="1237" y="0"/>
                    <a:pt x="1237" y="0"/>
                  </a:cubicBezTo>
                  <a:cubicBezTo>
                    <a:pt x="987" y="138"/>
                    <a:pt x="766" y="339"/>
                    <a:pt x="581" y="585"/>
                  </a:cubicBezTo>
                  <a:cubicBezTo>
                    <a:pt x="397" y="832"/>
                    <a:pt x="250" y="1123"/>
                    <a:pt x="150" y="1446"/>
                  </a:cubicBezTo>
                  <a:cubicBezTo>
                    <a:pt x="53" y="1758"/>
                    <a:pt x="0" y="2098"/>
                    <a:pt x="0" y="2454"/>
                  </a:cubicBezTo>
                  <a:cubicBezTo>
                    <a:pt x="0" y="2649"/>
                    <a:pt x="0" y="2649"/>
                    <a:pt x="0" y="2649"/>
                  </a:cubicBezTo>
                  <a:cubicBezTo>
                    <a:pt x="260" y="2519"/>
                    <a:pt x="260" y="2519"/>
                    <a:pt x="260" y="2519"/>
                  </a:cubicBezTo>
                  <a:cubicBezTo>
                    <a:pt x="260" y="2453"/>
                    <a:pt x="260" y="2453"/>
                    <a:pt x="260" y="2453"/>
                  </a:cubicBezTo>
                  <a:cubicBezTo>
                    <a:pt x="260" y="2123"/>
                    <a:pt x="310" y="1809"/>
                    <a:pt x="398" y="1523"/>
                  </a:cubicBezTo>
                  <a:cubicBezTo>
                    <a:pt x="490" y="1227"/>
                    <a:pt x="625" y="961"/>
                    <a:pt x="789" y="741"/>
                  </a:cubicBezTo>
                  <a:cubicBezTo>
                    <a:pt x="954" y="521"/>
                    <a:pt x="1150" y="346"/>
                    <a:pt x="1363" y="227"/>
                  </a:cubicBezTo>
                  <a:cubicBezTo>
                    <a:pt x="1237" y="0"/>
                    <a:pt x="1237" y="0"/>
                    <a:pt x="1237" y="0"/>
                  </a:cubicBezTo>
                </a:path>
              </a:pathLst>
            </a:custGeom>
            <a:solidFill>
              <a:srgbClr val="0070C0"/>
            </a:solidFill>
            <a:ln>
              <a:solidFill>
                <a:schemeClr val="bg1">
                  <a:lumMod val="95000"/>
                </a:schemeClr>
              </a:solidFill>
            </a:ln>
            <a:effectLst/>
          </p:spPr>
          <p:txBody>
            <a:bodyPr vert="horz" wrap="square" lIns="91440" tIns="45720" rIns="91440" bIns="45720" numCol="1" anchor="t" anchorCtr="0" compatLnSpc="1"/>
            <a:lstStyle/>
            <a:p>
              <a:endParaRPr lang="zh-CN" altLang="en-US"/>
            </a:p>
          </p:txBody>
        </p:sp>
        <p:sp>
          <p:nvSpPr>
            <p:cNvPr id="3152" name="Freeform 89"/>
            <p:cNvSpPr/>
            <p:nvPr/>
          </p:nvSpPr>
          <p:spPr bwMode="auto">
            <a:xfrm>
              <a:off x="4393931" y="1468380"/>
              <a:ext cx="748672" cy="3397337"/>
            </a:xfrm>
            <a:custGeom>
              <a:avLst/>
              <a:gdLst>
                <a:gd name="T0" fmla="*/ 58 w 838"/>
                <a:gd name="T1" fmla="*/ 3784 h 3798"/>
                <a:gd name="T2" fmla="*/ 260 w 838"/>
                <a:gd name="T3" fmla="*/ 3683 h 3798"/>
                <a:gd name="T4" fmla="*/ 260 w 838"/>
                <a:gd name="T5" fmla="*/ 3549 h 3798"/>
                <a:gd name="T6" fmla="*/ 838 w 838"/>
                <a:gd name="T7" fmla="*/ 85 h 3798"/>
                <a:gd name="T8" fmla="*/ 592 w 838"/>
                <a:gd name="T9" fmla="*/ 0 h 3798"/>
                <a:gd name="T10" fmla="*/ 0 w 838"/>
                <a:gd name="T11" fmla="*/ 3553 h 3798"/>
                <a:gd name="T12" fmla="*/ 0 w 838"/>
                <a:gd name="T13" fmla="*/ 3798 h 3798"/>
                <a:gd name="T14" fmla="*/ 58 w 838"/>
                <a:gd name="T15" fmla="*/ 3784 h 37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8" h="3798">
                  <a:moveTo>
                    <a:pt x="58" y="3784"/>
                  </a:moveTo>
                  <a:cubicBezTo>
                    <a:pt x="260" y="3683"/>
                    <a:pt x="260" y="3683"/>
                    <a:pt x="260" y="3683"/>
                  </a:cubicBezTo>
                  <a:cubicBezTo>
                    <a:pt x="260" y="3549"/>
                    <a:pt x="260" y="3549"/>
                    <a:pt x="260" y="3549"/>
                  </a:cubicBezTo>
                  <a:cubicBezTo>
                    <a:pt x="261" y="2321"/>
                    <a:pt x="466" y="1152"/>
                    <a:pt x="838" y="85"/>
                  </a:cubicBezTo>
                  <a:cubicBezTo>
                    <a:pt x="592" y="0"/>
                    <a:pt x="592" y="0"/>
                    <a:pt x="592" y="0"/>
                  </a:cubicBezTo>
                  <a:cubicBezTo>
                    <a:pt x="211" y="1095"/>
                    <a:pt x="0" y="2295"/>
                    <a:pt x="0" y="3553"/>
                  </a:cubicBezTo>
                  <a:cubicBezTo>
                    <a:pt x="0" y="3798"/>
                    <a:pt x="0" y="3798"/>
                    <a:pt x="0" y="3798"/>
                  </a:cubicBezTo>
                  <a:cubicBezTo>
                    <a:pt x="20" y="3798"/>
                    <a:pt x="40" y="3793"/>
                    <a:pt x="58" y="3784"/>
                  </a:cubicBezTo>
                </a:path>
              </a:pathLst>
            </a:custGeom>
            <a:solidFill>
              <a:srgbClr val="0070C0"/>
            </a:solidFill>
            <a:ln>
              <a:solidFill>
                <a:schemeClr val="bg1">
                  <a:lumMod val="95000"/>
                </a:schemeClr>
              </a:solidFill>
            </a:ln>
            <a:effectLst/>
          </p:spPr>
          <p:txBody>
            <a:bodyPr vert="horz" wrap="square" lIns="91440" tIns="45720" rIns="91440" bIns="45720" numCol="1" anchor="t" anchorCtr="0" compatLnSpc="1"/>
            <a:lstStyle/>
            <a:p>
              <a:endParaRPr lang="zh-CN" altLang="en-US"/>
            </a:p>
          </p:txBody>
        </p:sp>
        <p:sp>
          <p:nvSpPr>
            <p:cNvPr id="3153" name="Freeform 90"/>
            <p:cNvSpPr/>
            <p:nvPr/>
          </p:nvSpPr>
          <p:spPr bwMode="auto">
            <a:xfrm>
              <a:off x="4277541" y="2553641"/>
              <a:ext cx="231732" cy="2315222"/>
            </a:xfrm>
            <a:custGeom>
              <a:avLst/>
              <a:gdLst>
                <a:gd name="T0" fmla="*/ 188 w 260"/>
                <a:gd name="T1" fmla="*/ 2571 h 2589"/>
                <a:gd name="T2" fmla="*/ 260 w 260"/>
                <a:gd name="T3" fmla="*/ 2535 h 2589"/>
                <a:gd name="T4" fmla="*/ 260 w 260"/>
                <a:gd name="T5" fmla="*/ 0 h 2589"/>
                <a:gd name="T6" fmla="*/ 0 w 260"/>
                <a:gd name="T7" fmla="*/ 0 h 2589"/>
                <a:gd name="T8" fmla="*/ 0 w 260"/>
                <a:gd name="T9" fmla="*/ 2535 h 2589"/>
                <a:gd name="T10" fmla="*/ 72 w 260"/>
                <a:gd name="T11" fmla="*/ 2571 h 2589"/>
                <a:gd name="T12" fmla="*/ 188 w 260"/>
                <a:gd name="T13" fmla="*/ 2571 h 2589"/>
              </a:gdLst>
              <a:ahLst/>
              <a:cxnLst>
                <a:cxn ang="0">
                  <a:pos x="T0" y="T1"/>
                </a:cxn>
                <a:cxn ang="0">
                  <a:pos x="T2" y="T3"/>
                </a:cxn>
                <a:cxn ang="0">
                  <a:pos x="T4" y="T5"/>
                </a:cxn>
                <a:cxn ang="0">
                  <a:pos x="T6" y="T7"/>
                </a:cxn>
                <a:cxn ang="0">
                  <a:pos x="T8" y="T9"/>
                </a:cxn>
                <a:cxn ang="0">
                  <a:pos x="T10" y="T11"/>
                </a:cxn>
                <a:cxn ang="0">
                  <a:pos x="T12" y="T13"/>
                </a:cxn>
              </a:cxnLst>
              <a:rect l="0" t="0" r="r" b="b"/>
              <a:pathLst>
                <a:path w="260" h="2589">
                  <a:moveTo>
                    <a:pt x="188" y="2571"/>
                  </a:moveTo>
                  <a:cubicBezTo>
                    <a:pt x="260" y="2535"/>
                    <a:pt x="260" y="2535"/>
                    <a:pt x="260" y="2535"/>
                  </a:cubicBezTo>
                  <a:cubicBezTo>
                    <a:pt x="260" y="0"/>
                    <a:pt x="260" y="0"/>
                    <a:pt x="260" y="0"/>
                  </a:cubicBezTo>
                  <a:cubicBezTo>
                    <a:pt x="0" y="0"/>
                    <a:pt x="0" y="0"/>
                    <a:pt x="0" y="0"/>
                  </a:cubicBezTo>
                  <a:cubicBezTo>
                    <a:pt x="0" y="2535"/>
                    <a:pt x="0" y="2535"/>
                    <a:pt x="0" y="2535"/>
                  </a:cubicBezTo>
                  <a:cubicBezTo>
                    <a:pt x="72" y="2571"/>
                    <a:pt x="72" y="2571"/>
                    <a:pt x="72" y="2571"/>
                  </a:cubicBezTo>
                  <a:cubicBezTo>
                    <a:pt x="108" y="2589"/>
                    <a:pt x="152" y="2589"/>
                    <a:pt x="188" y="2571"/>
                  </a:cubicBezTo>
                  <a:close/>
                </a:path>
              </a:pathLst>
            </a:custGeom>
            <a:solidFill>
              <a:srgbClr val="0070C0"/>
            </a:solidFill>
            <a:ln>
              <a:solidFill>
                <a:schemeClr val="bg1">
                  <a:lumMod val="95000"/>
                </a:schemeClr>
              </a:solidFill>
            </a:ln>
            <a:effectLst/>
          </p:spPr>
          <p:txBody>
            <a:bodyPr vert="horz" wrap="square" lIns="91440" tIns="45720" rIns="91440" bIns="45720" numCol="1" anchor="t" anchorCtr="0" compatLnSpc="1"/>
            <a:lstStyle/>
            <a:p>
              <a:endParaRPr lang="zh-CN" altLang="en-US"/>
            </a:p>
          </p:txBody>
        </p:sp>
      </p:grpSp>
      <p:sp>
        <p:nvSpPr>
          <p:cNvPr id="139" name="TextBox 23"/>
          <p:cNvSpPr txBox="1"/>
          <p:nvPr/>
        </p:nvSpPr>
        <p:spPr>
          <a:xfrm>
            <a:off x="6251416" y="2252754"/>
            <a:ext cx="1940084" cy="600164"/>
          </a:xfrm>
          <a:prstGeom prst="rect">
            <a:avLst/>
          </a:prstGeom>
          <a:noFill/>
        </p:spPr>
        <p:txBody>
          <a:bodyPr wrap="square" rtlCol="0">
            <a:spAutoFit/>
          </a:bodyPr>
          <a:lstStyle/>
          <a:p>
            <a:pPr>
              <a:defRPr/>
            </a:pPr>
            <a:r>
              <a:rPr lang="zh-CN" altLang="en-US" sz="1100" dirty="0">
                <a:latin typeface="微软雅黑" panose="020B0503020204020204" pitchFamily="34" charset="-122"/>
                <a:ea typeface="微软雅黑" panose="020B0503020204020204" pitchFamily="34" charset="-122"/>
              </a:rPr>
              <a:t>单击此处添加简短说明，添加简短文字，具体文字添加此处。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40" name="TextBox 23"/>
          <p:cNvSpPr txBox="1"/>
          <p:nvPr/>
        </p:nvSpPr>
        <p:spPr>
          <a:xfrm>
            <a:off x="5892324" y="3394739"/>
            <a:ext cx="1940084" cy="600164"/>
          </a:xfrm>
          <a:prstGeom prst="rect">
            <a:avLst/>
          </a:prstGeom>
          <a:noFill/>
        </p:spPr>
        <p:txBody>
          <a:bodyPr wrap="square" rtlCol="0">
            <a:spAutoFit/>
          </a:bodyPr>
          <a:lstStyle/>
          <a:p>
            <a:pPr>
              <a:defRPr/>
            </a:pPr>
            <a:r>
              <a:rPr lang="zh-CN" altLang="en-US" sz="1100" dirty="0">
                <a:latin typeface="微软雅黑" panose="020B0503020204020204" pitchFamily="34" charset="-122"/>
                <a:ea typeface="微软雅黑" panose="020B0503020204020204" pitchFamily="34" charset="-122"/>
              </a:rPr>
              <a:t>单击此处添加简短说明，添加简短文字，具体文字添加此处。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41" name="TextBox 23"/>
          <p:cNvSpPr txBox="1"/>
          <p:nvPr/>
        </p:nvSpPr>
        <p:spPr>
          <a:xfrm>
            <a:off x="5786903" y="1069760"/>
            <a:ext cx="1940084" cy="600164"/>
          </a:xfrm>
          <a:prstGeom prst="rect">
            <a:avLst/>
          </a:prstGeom>
          <a:noFill/>
        </p:spPr>
        <p:txBody>
          <a:bodyPr wrap="square" rtlCol="0">
            <a:spAutoFit/>
          </a:bodyPr>
          <a:lstStyle/>
          <a:p>
            <a:pPr>
              <a:defRPr/>
            </a:pPr>
            <a:r>
              <a:rPr lang="zh-CN" altLang="en-US" sz="1100" dirty="0">
                <a:latin typeface="微软雅黑" panose="020B0503020204020204" pitchFamily="34" charset="-122"/>
                <a:ea typeface="微软雅黑" panose="020B0503020204020204" pitchFamily="34" charset="-122"/>
              </a:rPr>
              <a:t>单击此处添加简短说明，添加简短文字，具体文字添加此处。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42" name="TextBox 23"/>
          <p:cNvSpPr txBox="1"/>
          <p:nvPr/>
        </p:nvSpPr>
        <p:spPr>
          <a:xfrm>
            <a:off x="485245" y="2252754"/>
            <a:ext cx="1940084" cy="600164"/>
          </a:xfrm>
          <a:prstGeom prst="rect">
            <a:avLst/>
          </a:prstGeom>
          <a:noFill/>
        </p:spPr>
        <p:txBody>
          <a:bodyPr wrap="squar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43" name="TextBox 23"/>
          <p:cNvSpPr txBox="1"/>
          <p:nvPr/>
        </p:nvSpPr>
        <p:spPr>
          <a:xfrm>
            <a:off x="1092740" y="3394739"/>
            <a:ext cx="1940084" cy="600164"/>
          </a:xfrm>
          <a:prstGeom prst="rect">
            <a:avLst/>
          </a:prstGeom>
          <a:noFill/>
        </p:spPr>
        <p:txBody>
          <a:bodyPr wrap="squar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144" name="TextBox 23"/>
          <p:cNvSpPr txBox="1"/>
          <p:nvPr/>
        </p:nvSpPr>
        <p:spPr>
          <a:xfrm>
            <a:off x="1286839" y="1069760"/>
            <a:ext cx="1940084" cy="600164"/>
          </a:xfrm>
          <a:prstGeom prst="rect">
            <a:avLst/>
          </a:prstGeom>
          <a:noFill/>
        </p:spPr>
        <p:txBody>
          <a:bodyPr wrap="squar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单击此处添加简短说明，添加简短文字，具体文字添加此处。</a:t>
            </a:r>
            <a:endParaRPr lang="en-US" altLang="zh-CN" sz="11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3285118" y="1041503"/>
            <a:ext cx="929025" cy="698341"/>
            <a:chOff x="3285118" y="1041503"/>
            <a:chExt cx="929025" cy="698341"/>
          </a:xfrm>
        </p:grpSpPr>
        <p:sp>
          <p:nvSpPr>
            <p:cNvPr id="136" name="Freeform 94"/>
            <p:cNvSpPr/>
            <p:nvPr/>
          </p:nvSpPr>
          <p:spPr bwMode="auto">
            <a:xfrm>
              <a:off x="3285118" y="1041503"/>
              <a:ext cx="929025" cy="698341"/>
            </a:xfrm>
            <a:custGeom>
              <a:avLst/>
              <a:gdLst>
                <a:gd name="T0" fmla="*/ 1040 w 1040"/>
                <a:gd name="T1" fmla="*/ 676 h 780"/>
                <a:gd name="T2" fmla="*/ 936 w 1040"/>
                <a:gd name="T3" fmla="*/ 780 h 780"/>
                <a:gd name="T4" fmla="*/ 104 w 1040"/>
                <a:gd name="T5" fmla="*/ 780 h 780"/>
                <a:gd name="T6" fmla="*/ 0 w 1040"/>
                <a:gd name="T7" fmla="*/ 676 h 780"/>
                <a:gd name="T8" fmla="*/ 0 w 1040"/>
                <a:gd name="T9" fmla="*/ 104 h 780"/>
                <a:gd name="T10" fmla="*/ 104 w 1040"/>
                <a:gd name="T11" fmla="*/ 0 h 780"/>
                <a:gd name="T12" fmla="*/ 936 w 1040"/>
                <a:gd name="T13" fmla="*/ 0 h 780"/>
                <a:gd name="T14" fmla="*/ 1040 w 1040"/>
                <a:gd name="T15" fmla="*/ 104 h 780"/>
                <a:gd name="T16" fmla="*/ 1040 w 1040"/>
                <a:gd name="T17" fmla="*/ 676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0" h="780">
                  <a:moveTo>
                    <a:pt x="1040" y="676"/>
                  </a:moveTo>
                  <a:cubicBezTo>
                    <a:pt x="1040" y="733"/>
                    <a:pt x="994" y="780"/>
                    <a:pt x="936" y="780"/>
                  </a:cubicBezTo>
                  <a:cubicBezTo>
                    <a:pt x="104" y="780"/>
                    <a:pt x="104" y="780"/>
                    <a:pt x="104" y="780"/>
                  </a:cubicBezTo>
                  <a:cubicBezTo>
                    <a:pt x="47" y="780"/>
                    <a:pt x="0" y="733"/>
                    <a:pt x="0" y="676"/>
                  </a:cubicBezTo>
                  <a:cubicBezTo>
                    <a:pt x="0" y="104"/>
                    <a:pt x="0" y="104"/>
                    <a:pt x="0" y="104"/>
                  </a:cubicBezTo>
                  <a:cubicBezTo>
                    <a:pt x="0" y="46"/>
                    <a:pt x="47" y="0"/>
                    <a:pt x="104" y="0"/>
                  </a:cubicBezTo>
                  <a:cubicBezTo>
                    <a:pt x="936" y="0"/>
                    <a:pt x="936" y="0"/>
                    <a:pt x="936" y="0"/>
                  </a:cubicBezTo>
                  <a:cubicBezTo>
                    <a:pt x="994" y="0"/>
                    <a:pt x="1040" y="46"/>
                    <a:pt x="1040" y="104"/>
                  </a:cubicBezTo>
                  <a:lnTo>
                    <a:pt x="1040" y="676"/>
                  </a:lnTo>
                  <a:close/>
                </a:path>
              </a:pathLst>
            </a:custGeom>
            <a:solidFill>
              <a:srgbClr val="005A9E"/>
            </a:solidFill>
            <a:ln>
              <a:solidFill>
                <a:schemeClr val="bg1">
                  <a:lumMod val="95000"/>
                </a:schemeClr>
              </a:solid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5" name="TextBox 34"/>
            <p:cNvSpPr txBox="1"/>
            <p:nvPr/>
          </p:nvSpPr>
          <p:spPr>
            <a:xfrm>
              <a:off x="3400094" y="1198527"/>
              <a:ext cx="774571" cy="400110"/>
            </a:xfrm>
            <a:prstGeom prst="rect">
              <a:avLst/>
            </a:prstGeom>
            <a:noFill/>
          </p:spPr>
          <p:txBody>
            <a:bodyPr wrap="none" rtlCol="0">
              <a:spAutoFit/>
            </a:bodyPr>
            <a:lstStyle/>
            <a:p>
              <a:r>
                <a:rPr lang="zh-CN" altLang="en-US" sz="2000" spc="300" dirty="0">
                  <a:solidFill>
                    <a:schemeClr val="bg1"/>
                  </a:solidFill>
                  <a:latin typeface="微软雅黑" panose="020B0503020204020204" pitchFamily="34" charset="-122"/>
                  <a:ea typeface="微软雅黑" panose="020B0503020204020204" pitchFamily="34" charset="-122"/>
                </a:rPr>
                <a:t>现状</a:t>
              </a:r>
              <a:endParaRPr lang="zh-CN" altLang="en-US" sz="2000"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608703" y="1041503"/>
            <a:ext cx="929025" cy="698341"/>
            <a:chOff x="4608703" y="1041503"/>
            <a:chExt cx="929025" cy="698341"/>
          </a:xfrm>
        </p:grpSpPr>
        <p:sp>
          <p:nvSpPr>
            <p:cNvPr id="133" name="Freeform 94"/>
            <p:cNvSpPr/>
            <p:nvPr/>
          </p:nvSpPr>
          <p:spPr bwMode="auto">
            <a:xfrm>
              <a:off x="4608703" y="1041503"/>
              <a:ext cx="929025" cy="698341"/>
            </a:xfrm>
            <a:custGeom>
              <a:avLst/>
              <a:gdLst>
                <a:gd name="T0" fmla="*/ 1040 w 1040"/>
                <a:gd name="T1" fmla="*/ 676 h 780"/>
                <a:gd name="T2" fmla="*/ 936 w 1040"/>
                <a:gd name="T3" fmla="*/ 780 h 780"/>
                <a:gd name="T4" fmla="*/ 104 w 1040"/>
                <a:gd name="T5" fmla="*/ 780 h 780"/>
                <a:gd name="T6" fmla="*/ 0 w 1040"/>
                <a:gd name="T7" fmla="*/ 676 h 780"/>
                <a:gd name="T8" fmla="*/ 0 w 1040"/>
                <a:gd name="T9" fmla="*/ 104 h 780"/>
                <a:gd name="T10" fmla="*/ 104 w 1040"/>
                <a:gd name="T11" fmla="*/ 0 h 780"/>
                <a:gd name="T12" fmla="*/ 936 w 1040"/>
                <a:gd name="T13" fmla="*/ 0 h 780"/>
                <a:gd name="T14" fmla="*/ 1040 w 1040"/>
                <a:gd name="T15" fmla="*/ 104 h 780"/>
                <a:gd name="T16" fmla="*/ 1040 w 1040"/>
                <a:gd name="T17" fmla="*/ 676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0" h="780">
                  <a:moveTo>
                    <a:pt x="1040" y="676"/>
                  </a:moveTo>
                  <a:cubicBezTo>
                    <a:pt x="1040" y="733"/>
                    <a:pt x="994" y="780"/>
                    <a:pt x="936" y="780"/>
                  </a:cubicBezTo>
                  <a:cubicBezTo>
                    <a:pt x="104" y="780"/>
                    <a:pt x="104" y="780"/>
                    <a:pt x="104" y="780"/>
                  </a:cubicBezTo>
                  <a:cubicBezTo>
                    <a:pt x="47" y="780"/>
                    <a:pt x="0" y="733"/>
                    <a:pt x="0" y="676"/>
                  </a:cubicBezTo>
                  <a:cubicBezTo>
                    <a:pt x="0" y="104"/>
                    <a:pt x="0" y="104"/>
                    <a:pt x="0" y="104"/>
                  </a:cubicBezTo>
                  <a:cubicBezTo>
                    <a:pt x="0" y="46"/>
                    <a:pt x="47" y="0"/>
                    <a:pt x="104" y="0"/>
                  </a:cubicBezTo>
                  <a:cubicBezTo>
                    <a:pt x="936" y="0"/>
                    <a:pt x="936" y="0"/>
                    <a:pt x="936" y="0"/>
                  </a:cubicBezTo>
                  <a:cubicBezTo>
                    <a:pt x="994" y="0"/>
                    <a:pt x="1040" y="46"/>
                    <a:pt x="1040" y="104"/>
                  </a:cubicBezTo>
                  <a:lnTo>
                    <a:pt x="1040" y="676"/>
                  </a:lnTo>
                  <a:close/>
                </a:path>
              </a:pathLst>
            </a:custGeom>
            <a:solidFill>
              <a:srgbClr val="005A9E"/>
            </a:solidFill>
            <a:ln>
              <a:solidFill>
                <a:schemeClr val="bg1">
                  <a:lumMod val="95000"/>
                </a:schemeClr>
              </a:solid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6" name="TextBox 34"/>
            <p:cNvSpPr txBox="1"/>
            <p:nvPr/>
          </p:nvSpPr>
          <p:spPr>
            <a:xfrm>
              <a:off x="4721405" y="1198527"/>
              <a:ext cx="774571" cy="400110"/>
            </a:xfrm>
            <a:prstGeom prst="rect">
              <a:avLst/>
            </a:prstGeom>
            <a:noFill/>
          </p:spPr>
          <p:txBody>
            <a:bodyPr wrap="none" rtlCol="0">
              <a:spAutoFit/>
            </a:bodyPr>
            <a:lstStyle/>
            <a:p>
              <a:r>
                <a:rPr lang="zh-CN" altLang="en-US" sz="2000" spc="300" dirty="0">
                  <a:solidFill>
                    <a:schemeClr val="bg1"/>
                  </a:solidFill>
                  <a:latin typeface="微软雅黑" panose="020B0503020204020204" pitchFamily="34" charset="-122"/>
                  <a:ea typeface="微软雅黑" panose="020B0503020204020204" pitchFamily="34" charset="-122"/>
                </a:rPr>
                <a:t>现状</a:t>
              </a:r>
              <a:endParaRPr lang="zh-CN" altLang="en-US" sz="2000" spc="3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535639" y="2185489"/>
            <a:ext cx="929025" cy="698341"/>
            <a:chOff x="2535639" y="2185489"/>
            <a:chExt cx="929025" cy="698341"/>
          </a:xfrm>
        </p:grpSpPr>
        <p:sp>
          <p:nvSpPr>
            <p:cNvPr id="137" name="Freeform 94"/>
            <p:cNvSpPr/>
            <p:nvPr/>
          </p:nvSpPr>
          <p:spPr bwMode="auto">
            <a:xfrm>
              <a:off x="2535639" y="2185489"/>
              <a:ext cx="929025" cy="698341"/>
            </a:xfrm>
            <a:custGeom>
              <a:avLst/>
              <a:gdLst>
                <a:gd name="T0" fmla="*/ 1040 w 1040"/>
                <a:gd name="T1" fmla="*/ 676 h 780"/>
                <a:gd name="T2" fmla="*/ 936 w 1040"/>
                <a:gd name="T3" fmla="*/ 780 h 780"/>
                <a:gd name="T4" fmla="*/ 104 w 1040"/>
                <a:gd name="T5" fmla="*/ 780 h 780"/>
                <a:gd name="T6" fmla="*/ 0 w 1040"/>
                <a:gd name="T7" fmla="*/ 676 h 780"/>
                <a:gd name="T8" fmla="*/ 0 w 1040"/>
                <a:gd name="T9" fmla="*/ 104 h 780"/>
                <a:gd name="T10" fmla="*/ 104 w 1040"/>
                <a:gd name="T11" fmla="*/ 0 h 780"/>
                <a:gd name="T12" fmla="*/ 936 w 1040"/>
                <a:gd name="T13" fmla="*/ 0 h 780"/>
                <a:gd name="T14" fmla="*/ 1040 w 1040"/>
                <a:gd name="T15" fmla="*/ 104 h 780"/>
                <a:gd name="T16" fmla="*/ 1040 w 1040"/>
                <a:gd name="T17" fmla="*/ 676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0" h="780">
                  <a:moveTo>
                    <a:pt x="1040" y="676"/>
                  </a:moveTo>
                  <a:cubicBezTo>
                    <a:pt x="1040" y="733"/>
                    <a:pt x="994" y="780"/>
                    <a:pt x="936" y="780"/>
                  </a:cubicBezTo>
                  <a:cubicBezTo>
                    <a:pt x="104" y="780"/>
                    <a:pt x="104" y="780"/>
                    <a:pt x="104" y="780"/>
                  </a:cubicBezTo>
                  <a:cubicBezTo>
                    <a:pt x="47" y="780"/>
                    <a:pt x="0" y="733"/>
                    <a:pt x="0" y="676"/>
                  </a:cubicBezTo>
                  <a:cubicBezTo>
                    <a:pt x="0" y="104"/>
                    <a:pt x="0" y="104"/>
                    <a:pt x="0" y="104"/>
                  </a:cubicBezTo>
                  <a:cubicBezTo>
                    <a:pt x="0" y="46"/>
                    <a:pt x="47" y="0"/>
                    <a:pt x="104" y="0"/>
                  </a:cubicBezTo>
                  <a:cubicBezTo>
                    <a:pt x="936" y="0"/>
                    <a:pt x="936" y="0"/>
                    <a:pt x="936" y="0"/>
                  </a:cubicBezTo>
                  <a:cubicBezTo>
                    <a:pt x="994" y="0"/>
                    <a:pt x="1040" y="46"/>
                    <a:pt x="1040" y="104"/>
                  </a:cubicBezTo>
                  <a:lnTo>
                    <a:pt x="1040" y="676"/>
                  </a:lnTo>
                  <a:close/>
                </a:path>
              </a:pathLst>
            </a:custGeom>
            <a:solidFill>
              <a:srgbClr val="005A9E"/>
            </a:solidFill>
            <a:ln>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7" name="TextBox 34"/>
            <p:cNvSpPr txBox="1"/>
            <p:nvPr/>
          </p:nvSpPr>
          <p:spPr>
            <a:xfrm>
              <a:off x="2613441" y="2328748"/>
              <a:ext cx="774571" cy="400110"/>
            </a:xfrm>
            <a:prstGeom prst="rect">
              <a:avLst/>
            </a:prstGeom>
            <a:noFill/>
          </p:spPr>
          <p:txBody>
            <a:bodyPr wrap="none" rtlCol="0">
              <a:spAutoFit/>
            </a:bodyPr>
            <a:lstStyle/>
            <a:p>
              <a:r>
                <a:rPr lang="zh-CN" altLang="en-US" sz="2000" spc="300" dirty="0">
                  <a:solidFill>
                    <a:schemeClr val="bg1"/>
                  </a:solidFill>
                  <a:latin typeface="微软雅黑" panose="020B0503020204020204" pitchFamily="34" charset="-122"/>
                  <a:ea typeface="微软雅黑" panose="020B0503020204020204" pitchFamily="34" charset="-122"/>
                </a:rPr>
                <a:t>现状</a:t>
              </a:r>
              <a:endParaRPr lang="zh-CN" altLang="en-US" sz="2000" spc="30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097470" y="3345651"/>
            <a:ext cx="929025" cy="698341"/>
            <a:chOff x="3097470" y="3345651"/>
            <a:chExt cx="929025" cy="698341"/>
          </a:xfrm>
        </p:grpSpPr>
        <p:sp>
          <p:nvSpPr>
            <p:cNvPr id="63" name="Line 82"/>
            <p:cNvSpPr>
              <a:spLocks noChangeShapeType="1"/>
            </p:cNvSpPr>
            <p:nvPr/>
          </p:nvSpPr>
          <p:spPr bwMode="auto">
            <a:xfrm>
              <a:off x="3653647" y="3657775"/>
              <a:ext cx="0" cy="0"/>
            </a:xfrm>
            <a:prstGeom prst="line">
              <a:avLst/>
            </a:prstGeom>
            <a:noFill/>
            <a:ln w="9525">
              <a:solidFill>
                <a:schemeClr val="bg1">
                  <a:lumMod val="95000"/>
                </a:schemeClr>
              </a:solidFill>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46" name="Line 83"/>
            <p:cNvSpPr>
              <a:spLocks noChangeShapeType="1"/>
            </p:cNvSpPr>
            <p:nvPr/>
          </p:nvSpPr>
          <p:spPr bwMode="auto">
            <a:xfrm>
              <a:off x="3653647" y="3657775"/>
              <a:ext cx="0" cy="0"/>
            </a:xfrm>
            <a:prstGeom prst="line">
              <a:avLst/>
            </a:prstGeom>
            <a:noFill/>
            <a:ln w="9525">
              <a:solidFill>
                <a:schemeClr val="bg1">
                  <a:lumMod val="95000"/>
                </a:schemeClr>
              </a:solidFill>
              <a:round/>
            </a:ln>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8" name="Freeform 94"/>
            <p:cNvSpPr/>
            <p:nvPr/>
          </p:nvSpPr>
          <p:spPr bwMode="auto">
            <a:xfrm>
              <a:off x="3097470" y="3345651"/>
              <a:ext cx="929025" cy="698341"/>
            </a:xfrm>
            <a:custGeom>
              <a:avLst/>
              <a:gdLst>
                <a:gd name="T0" fmla="*/ 1040 w 1040"/>
                <a:gd name="T1" fmla="*/ 676 h 780"/>
                <a:gd name="T2" fmla="*/ 936 w 1040"/>
                <a:gd name="T3" fmla="*/ 780 h 780"/>
                <a:gd name="T4" fmla="*/ 104 w 1040"/>
                <a:gd name="T5" fmla="*/ 780 h 780"/>
                <a:gd name="T6" fmla="*/ 0 w 1040"/>
                <a:gd name="T7" fmla="*/ 676 h 780"/>
                <a:gd name="T8" fmla="*/ 0 w 1040"/>
                <a:gd name="T9" fmla="*/ 104 h 780"/>
                <a:gd name="T10" fmla="*/ 104 w 1040"/>
                <a:gd name="T11" fmla="*/ 0 h 780"/>
                <a:gd name="T12" fmla="*/ 936 w 1040"/>
                <a:gd name="T13" fmla="*/ 0 h 780"/>
                <a:gd name="T14" fmla="*/ 1040 w 1040"/>
                <a:gd name="T15" fmla="*/ 104 h 780"/>
                <a:gd name="T16" fmla="*/ 1040 w 1040"/>
                <a:gd name="T17" fmla="*/ 676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0" h="780">
                  <a:moveTo>
                    <a:pt x="1040" y="676"/>
                  </a:moveTo>
                  <a:cubicBezTo>
                    <a:pt x="1040" y="733"/>
                    <a:pt x="994" y="780"/>
                    <a:pt x="936" y="780"/>
                  </a:cubicBezTo>
                  <a:cubicBezTo>
                    <a:pt x="104" y="780"/>
                    <a:pt x="104" y="780"/>
                    <a:pt x="104" y="780"/>
                  </a:cubicBezTo>
                  <a:cubicBezTo>
                    <a:pt x="47" y="780"/>
                    <a:pt x="0" y="733"/>
                    <a:pt x="0" y="676"/>
                  </a:cubicBezTo>
                  <a:cubicBezTo>
                    <a:pt x="0" y="104"/>
                    <a:pt x="0" y="104"/>
                    <a:pt x="0" y="104"/>
                  </a:cubicBezTo>
                  <a:cubicBezTo>
                    <a:pt x="0" y="46"/>
                    <a:pt x="47" y="0"/>
                    <a:pt x="104" y="0"/>
                  </a:cubicBezTo>
                  <a:cubicBezTo>
                    <a:pt x="936" y="0"/>
                    <a:pt x="936" y="0"/>
                    <a:pt x="936" y="0"/>
                  </a:cubicBezTo>
                  <a:cubicBezTo>
                    <a:pt x="994" y="0"/>
                    <a:pt x="1040" y="46"/>
                    <a:pt x="1040" y="104"/>
                  </a:cubicBezTo>
                  <a:lnTo>
                    <a:pt x="1040" y="676"/>
                  </a:lnTo>
                  <a:close/>
                </a:path>
              </a:pathLst>
            </a:custGeom>
            <a:solidFill>
              <a:srgbClr val="005A9E"/>
            </a:solidFill>
            <a:ln>
              <a:solidFill>
                <a:schemeClr val="bg1">
                  <a:lumMod val="95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8" name="TextBox 34"/>
            <p:cNvSpPr txBox="1"/>
            <p:nvPr/>
          </p:nvSpPr>
          <p:spPr>
            <a:xfrm>
              <a:off x="3158730" y="3511197"/>
              <a:ext cx="774571" cy="400110"/>
            </a:xfrm>
            <a:prstGeom prst="rect">
              <a:avLst/>
            </a:prstGeom>
            <a:noFill/>
          </p:spPr>
          <p:txBody>
            <a:bodyPr wrap="none" rtlCol="0">
              <a:spAutoFit/>
            </a:bodyPr>
            <a:lstStyle/>
            <a:p>
              <a:r>
                <a:rPr lang="zh-CN" altLang="en-US" sz="2000" spc="300" dirty="0">
                  <a:solidFill>
                    <a:schemeClr val="bg1"/>
                  </a:solidFill>
                  <a:latin typeface="微软雅黑" panose="020B0503020204020204" pitchFamily="34" charset="-122"/>
                  <a:ea typeface="微软雅黑" panose="020B0503020204020204" pitchFamily="34" charset="-122"/>
                </a:rPr>
                <a:t>现状</a:t>
              </a:r>
              <a:endParaRPr lang="zh-CN" altLang="en-US" sz="2000" spc="3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834006" y="3345651"/>
            <a:ext cx="929025" cy="698341"/>
            <a:chOff x="4834006" y="3345651"/>
            <a:chExt cx="929025" cy="698341"/>
          </a:xfrm>
        </p:grpSpPr>
        <p:sp>
          <p:nvSpPr>
            <p:cNvPr id="3156" name="Freeform 94"/>
            <p:cNvSpPr/>
            <p:nvPr/>
          </p:nvSpPr>
          <p:spPr bwMode="auto">
            <a:xfrm>
              <a:off x="4834006" y="3345651"/>
              <a:ext cx="929025" cy="698341"/>
            </a:xfrm>
            <a:custGeom>
              <a:avLst/>
              <a:gdLst>
                <a:gd name="T0" fmla="*/ 1040 w 1040"/>
                <a:gd name="T1" fmla="*/ 676 h 780"/>
                <a:gd name="T2" fmla="*/ 936 w 1040"/>
                <a:gd name="T3" fmla="*/ 780 h 780"/>
                <a:gd name="T4" fmla="*/ 104 w 1040"/>
                <a:gd name="T5" fmla="*/ 780 h 780"/>
                <a:gd name="T6" fmla="*/ 0 w 1040"/>
                <a:gd name="T7" fmla="*/ 676 h 780"/>
                <a:gd name="T8" fmla="*/ 0 w 1040"/>
                <a:gd name="T9" fmla="*/ 104 h 780"/>
                <a:gd name="T10" fmla="*/ 104 w 1040"/>
                <a:gd name="T11" fmla="*/ 0 h 780"/>
                <a:gd name="T12" fmla="*/ 936 w 1040"/>
                <a:gd name="T13" fmla="*/ 0 h 780"/>
                <a:gd name="T14" fmla="*/ 1040 w 1040"/>
                <a:gd name="T15" fmla="*/ 104 h 780"/>
                <a:gd name="T16" fmla="*/ 1040 w 1040"/>
                <a:gd name="T17" fmla="*/ 676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0" h="780">
                  <a:moveTo>
                    <a:pt x="1040" y="676"/>
                  </a:moveTo>
                  <a:cubicBezTo>
                    <a:pt x="1040" y="733"/>
                    <a:pt x="994" y="780"/>
                    <a:pt x="936" y="780"/>
                  </a:cubicBezTo>
                  <a:cubicBezTo>
                    <a:pt x="104" y="780"/>
                    <a:pt x="104" y="780"/>
                    <a:pt x="104" y="780"/>
                  </a:cubicBezTo>
                  <a:cubicBezTo>
                    <a:pt x="47" y="780"/>
                    <a:pt x="0" y="733"/>
                    <a:pt x="0" y="676"/>
                  </a:cubicBezTo>
                  <a:cubicBezTo>
                    <a:pt x="0" y="104"/>
                    <a:pt x="0" y="104"/>
                    <a:pt x="0" y="104"/>
                  </a:cubicBezTo>
                  <a:cubicBezTo>
                    <a:pt x="0" y="46"/>
                    <a:pt x="47" y="0"/>
                    <a:pt x="104" y="0"/>
                  </a:cubicBezTo>
                  <a:cubicBezTo>
                    <a:pt x="936" y="0"/>
                    <a:pt x="936" y="0"/>
                    <a:pt x="936" y="0"/>
                  </a:cubicBezTo>
                  <a:cubicBezTo>
                    <a:pt x="994" y="0"/>
                    <a:pt x="1040" y="46"/>
                    <a:pt x="1040" y="104"/>
                  </a:cubicBezTo>
                  <a:lnTo>
                    <a:pt x="1040" y="676"/>
                  </a:lnTo>
                  <a:close/>
                </a:path>
              </a:pathLst>
            </a:custGeom>
            <a:solidFill>
              <a:srgbClr val="005A9E"/>
            </a:solidFill>
            <a:ln>
              <a:solidFill>
                <a:schemeClr val="bg1">
                  <a:lumMod val="95000"/>
                </a:schemeClr>
              </a:solidFill>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9" name="TextBox 34"/>
            <p:cNvSpPr txBox="1"/>
            <p:nvPr/>
          </p:nvSpPr>
          <p:spPr>
            <a:xfrm>
              <a:off x="4922585" y="3511197"/>
              <a:ext cx="774571" cy="400110"/>
            </a:xfrm>
            <a:prstGeom prst="rect">
              <a:avLst/>
            </a:prstGeom>
            <a:noFill/>
          </p:spPr>
          <p:txBody>
            <a:bodyPr wrap="none" rtlCol="0">
              <a:spAutoFit/>
            </a:bodyPr>
            <a:lstStyle/>
            <a:p>
              <a:r>
                <a:rPr lang="zh-CN" altLang="en-US" sz="2000" spc="300" dirty="0">
                  <a:solidFill>
                    <a:schemeClr val="bg1"/>
                  </a:solidFill>
                  <a:latin typeface="微软雅黑" panose="020B0503020204020204" pitchFamily="34" charset="-122"/>
                  <a:ea typeface="微软雅黑" panose="020B0503020204020204" pitchFamily="34" charset="-122"/>
                </a:rPr>
                <a:t>现状</a:t>
              </a:r>
              <a:endParaRPr lang="zh-CN" altLang="en-US" sz="2000" spc="30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322391" y="2185489"/>
            <a:ext cx="929025" cy="698341"/>
            <a:chOff x="5322391" y="2185489"/>
            <a:chExt cx="929025" cy="698341"/>
          </a:xfrm>
        </p:grpSpPr>
        <p:sp>
          <p:nvSpPr>
            <p:cNvPr id="132" name="Freeform 94"/>
            <p:cNvSpPr/>
            <p:nvPr/>
          </p:nvSpPr>
          <p:spPr bwMode="auto">
            <a:xfrm>
              <a:off x="5322391" y="2185489"/>
              <a:ext cx="929025" cy="698341"/>
            </a:xfrm>
            <a:custGeom>
              <a:avLst/>
              <a:gdLst>
                <a:gd name="T0" fmla="*/ 1040 w 1040"/>
                <a:gd name="T1" fmla="*/ 676 h 780"/>
                <a:gd name="T2" fmla="*/ 936 w 1040"/>
                <a:gd name="T3" fmla="*/ 780 h 780"/>
                <a:gd name="T4" fmla="*/ 104 w 1040"/>
                <a:gd name="T5" fmla="*/ 780 h 780"/>
                <a:gd name="T6" fmla="*/ 0 w 1040"/>
                <a:gd name="T7" fmla="*/ 676 h 780"/>
                <a:gd name="T8" fmla="*/ 0 w 1040"/>
                <a:gd name="T9" fmla="*/ 104 h 780"/>
                <a:gd name="T10" fmla="*/ 104 w 1040"/>
                <a:gd name="T11" fmla="*/ 0 h 780"/>
                <a:gd name="T12" fmla="*/ 936 w 1040"/>
                <a:gd name="T13" fmla="*/ 0 h 780"/>
                <a:gd name="T14" fmla="*/ 1040 w 1040"/>
                <a:gd name="T15" fmla="*/ 104 h 780"/>
                <a:gd name="T16" fmla="*/ 1040 w 1040"/>
                <a:gd name="T17" fmla="*/ 676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0" h="780">
                  <a:moveTo>
                    <a:pt x="1040" y="676"/>
                  </a:moveTo>
                  <a:cubicBezTo>
                    <a:pt x="1040" y="733"/>
                    <a:pt x="994" y="780"/>
                    <a:pt x="936" y="780"/>
                  </a:cubicBezTo>
                  <a:cubicBezTo>
                    <a:pt x="104" y="780"/>
                    <a:pt x="104" y="780"/>
                    <a:pt x="104" y="780"/>
                  </a:cubicBezTo>
                  <a:cubicBezTo>
                    <a:pt x="47" y="780"/>
                    <a:pt x="0" y="733"/>
                    <a:pt x="0" y="676"/>
                  </a:cubicBezTo>
                  <a:cubicBezTo>
                    <a:pt x="0" y="104"/>
                    <a:pt x="0" y="104"/>
                    <a:pt x="0" y="104"/>
                  </a:cubicBezTo>
                  <a:cubicBezTo>
                    <a:pt x="0" y="46"/>
                    <a:pt x="47" y="0"/>
                    <a:pt x="104" y="0"/>
                  </a:cubicBezTo>
                  <a:cubicBezTo>
                    <a:pt x="936" y="0"/>
                    <a:pt x="936" y="0"/>
                    <a:pt x="936" y="0"/>
                  </a:cubicBezTo>
                  <a:cubicBezTo>
                    <a:pt x="994" y="0"/>
                    <a:pt x="1040" y="46"/>
                    <a:pt x="1040" y="104"/>
                  </a:cubicBezTo>
                  <a:lnTo>
                    <a:pt x="1040" y="676"/>
                  </a:lnTo>
                  <a:close/>
                </a:path>
              </a:pathLst>
            </a:custGeom>
            <a:solidFill>
              <a:srgbClr val="005A9E"/>
            </a:solidFill>
            <a:ln>
              <a:solidFill>
                <a:schemeClr val="bg1">
                  <a:lumMod val="95000"/>
                </a:schemeClr>
              </a:solidFill>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0" name="TextBox 34"/>
            <p:cNvSpPr txBox="1"/>
            <p:nvPr/>
          </p:nvSpPr>
          <p:spPr>
            <a:xfrm>
              <a:off x="5442965" y="2343629"/>
              <a:ext cx="774571" cy="400110"/>
            </a:xfrm>
            <a:prstGeom prst="rect">
              <a:avLst/>
            </a:prstGeom>
            <a:noFill/>
          </p:spPr>
          <p:txBody>
            <a:bodyPr wrap="none" rtlCol="0">
              <a:spAutoFit/>
            </a:bodyPr>
            <a:lstStyle/>
            <a:p>
              <a:r>
                <a:rPr lang="zh-CN" altLang="en-US" sz="2000" spc="300" dirty="0">
                  <a:solidFill>
                    <a:schemeClr val="bg1"/>
                  </a:solidFill>
                  <a:latin typeface="微软雅黑" panose="020B0503020204020204" pitchFamily="34" charset="-122"/>
                  <a:ea typeface="微软雅黑" panose="020B0503020204020204" pitchFamily="34" charset="-122"/>
                </a:rPr>
                <a:t>现状</a:t>
              </a:r>
              <a:endParaRPr lang="zh-CN" altLang="en-US" sz="2000" spc="3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3934308" y="2185489"/>
            <a:ext cx="929025" cy="698341"/>
            <a:chOff x="3934308" y="2185489"/>
            <a:chExt cx="929025" cy="698341"/>
          </a:xfrm>
        </p:grpSpPr>
        <p:sp>
          <p:nvSpPr>
            <p:cNvPr id="134" name="Freeform 94"/>
            <p:cNvSpPr/>
            <p:nvPr/>
          </p:nvSpPr>
          <p:spPr bwMode="auto">
            <a:xfrm>
              <a:off x="3934308" y="2185489"/>
              <a:ext cx="929025" cy="698341"/>
            </a:xfrm>
            <a:custGeom>
              <a:avLst/>
              <a:gdLst>
                <a:gd name="T0" fmla="*/ 1040 w 1040"/>
                <a:gd name="T1" fmla="*/ 676 h 780"/>
                <a:gd name="T2" fmla="*/ 936 w 1040"/>
                <a:gd name="T3" fmla="*/ 780 h 780"/>
                <a:gd name="T4" fmla="*/ 104 w 1040"/>
                <a:gd name="T5" fmla="*/ 780 h 780"/>
                <a:gd name="T6" fmla="*/ 0 w 1040"/>
                <a:gd name="T7" fmla="*/ 676 h 780"/>
                <a:gd name="T8" fmla="*/ 0 w 1040"/>
                <a:gd name="T9" fmla="*/ 104 h 780"/>
                <a:gd name="T10" fmla="*/ 104 w 1040"/>
                <a:gd name="T11" fmla="*/ 0 h 780"/>
                <a:gd name="T12" fmla="*/ 936 w 1040"/>
                <a:gd name="T13" fmla="*/ 0 h 780"/>
                <a:gd name="T14" fmla="*/ 1040 w 1040"/>
                <a:gd name="T15" fmla="*/ 104 h 780"/>
                <a:gd name="T16" fmla="*/ 1040 w 1040"/>
                <a:gd name="T17" fmla="*/ 676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0" h="780">
                  <a:moveTo>
                    <a:pt x="1040" y="676"/>
                  </a:moveTo>
                  <a:cubicBezTo>
                    <a:pt x="1040" y="733"/>
                    <a:pt x="994" y="780"/>
                    <a:pt x="936" y="780"/>
                  </a:cubicBezTo>
                  <a:cubicBezTo>
                    <a:pt x="104" y="780"/>
                    <a:pt x="104" y="780"/>
                    <a:pt x="104" y="780"/>
                  </a:cubicBezTo>
                  <a:cubicBezTo>
                    <a:pt x="47" y="780"/>
                    <a:pt x="0" y="733"/>
                    <a:pt x="0" y="676"/>
                  </a:cubicBezTo>
                  <a:cubicBezTo>
                    <a:pt x="0" y="104"/>
                    <a:pt x="0" y="104"/>
                    <a:pt x="0" y="104"/>
                  </a:cubicBezTo>
                  <a:cubicBezTo>
                    <a:pt x="0" y="46"/>
                    <a:pt x="47" y="0"/>
                    <a:pt x="104" y="0"/>
                  </a:cubicBezTo>
                  <a:cubicBezTo>
                    <a:pt x="936" y="0"/>
                    <a:pt x="936" y="0"/>
                    <a:pt x="936" y="0"/>
                  </a:cubicBezTo>
                  <a:cubicBezTo>
                    <a:pt x="994" y="0"/>
                    <a:pt x="1040" y="46"/>
                    <a:pt x="1040" y="104"/>
                  </a:cubicBezTo>
                  <a:lnTo>
                    <a:pt x="1040" y="676"/>
                  </a:lnTo>
                  <a:close/>
                </a:path>
              </a:pathLst>
            </a:custGeom>
            <a:solidFill>
              <a:srgbClr val="005A9E"/>
            </a:solidFill>
            <a:ln>
              <a:solidFill>
                <a:schemeClr val="bg1">
                  <a:lumMod val="95000"/>
                </a:schemeClr>
              </a:solid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1" name="TextBox 34"/>
            <p:cNvSpPr txBox="1"/>
            <p:nvPr/>
          </p:nvSpPr>
          <p:spPr>
            <a:xfrm>
              <a:off x="4031978" y="2343629"/>
              <a:ext cx="774571" cy="400110"/>
            </a:xfrm>
            <a:prstGeom prst="rect">
              <a:avLst/>
            </a:prstGeom>
            <a:noFill/>
          </p:spPr>
          <p:txBody>
            <a:bodyPr wrap="none" rtlCol="0">
              <a:spAutoFit/>
            </a:bodyPr>
            <a:lstStyle/>
            <a:p>
              <a:r>
                <a:rPr lang="zh-CN" altLang="en-US" sz="2000" spc="300" dirty="0">
                  <a:solidFill>
                    <a:schemeClr val="bg1"/>
                  </a:solidFill>
                  <a:latin typeface="微软雅黑" panose="020B0503020204020204" pitchFamily="34" charset="-122"/>
                  <a:ea typeface="微软雅黑" panose="020B0503020204020204" pitchFamily="34" charset="-122"/>
                </a:rPr>
                <a:t>现状</a:t>
              </a:r>
              <a:endParaRPr lang="zh-CN" altLang="en-US" sz="2000" spc="3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300"/>
                                        <p:tgtEl>
                                          <p:spTgt spid="3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300"/>
                                        <p:tgtEl>
                                          <p:spTgt spid="34"/>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p:tgtEl>
                                          <p:spTgt spid="35"/>
                                        </p:tgtEl>
                                        <p:attrNameLst>
                                          <p:attrName>ppt_x</p:attrName>
                                        </p:attrNameLst>
                                      </p:cBhvr>
                                      <p:tavLst>
                                        <p:tav tm="0">
                                          <p:val>
                                            <p:strVal val="#ppt_x-#ppt_w*1.125000"/>
                                          </p:val>
                                        </p:tav>
                                        <p:tav tm="100000">
                                          <p:val>
                                            <p:strVal val="#ppt_x"/>
                                          </p:val>
                                        </p:tav>
                                      </p:tavLst>
                                    </p:anim>
                                    <p:animEffect transition="in" filter="wipe(right)">
                                      <p:cBhvr>
                                        <p:cTn id="16" dur="500"/>
                                        <p:tgtEl>
                                          <p:spTgt spid="35"/>
                                        </p:tgtEl>
                                      </p:cBhvr>
                                    </p:animEffect>
                                  </p:childTnLst>
                                </p:cTn>
                              </p:par>
                              <p:par>
                                <p:cTn id="17" presetID="12" presetClass="entr" presetSubtype="8"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p:tgtEl>
                                          <p:spTgt spid="37"/>
                                        </p:tgtEl>
                                        <p:attrNameLst>
                                          <p:attrName>ppt_x</p:attrName>
                                        </p:attrNameLst>
                                      </p:cBhvr>
                                      <p:tavLst>
                                        <p:tav tm="0">
                                          <p:val>
                                            <p:strVal val="#ppt_x-#ppt_w*1.125000"/>
                                          </p:val>
                                        </p:tav>
                                        <p:tav tm="100000">
                                          <p:val>
                                            <p:strVal val="#ppt_x"/>
                                          </p:val>
                                        </p:tav>
                                      </p:tavLst>
                                    </p:anim>
                                    <p:animEffect transition="in" filter="wipe(right)">
                                      <p:cBhvr>
                                        <p:cTn id="20" dur="500"/>
                                        <p:tgtEl>
                                          <p:spTgt spid="37"/>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p:tgtEl>
                                          <p:spTgt spid="36"/>
                                        </p:tgtEl>
                                        <p:attrNameLst>
                                          <p:attrName>ppt_x</p:attrName>
                                        </p:attrNameLst>
                                      </p:cBhvr>
                                      <p:tavLst>
                                        <p:tav tm="0">
                                          <p:val>
                                            <p:strVal val="#ppt_x-#ppt_w*1.125000"/>
                                          </p:val>
                                        </p:tav>
                                        <p:tav tm="100000">
                                          <p:val>
                                            <p:strVal val="#ppt_x"/>
                                          </p:val>
                                        </p:tav>
                                      </p:tavLst>
                                    </p:anim>
                                    <p:animEffect transition="in" filter="wipe(right)">
                                      <p:cBhvr>
                                        <p:cTn id="24" dur="500"/>
                                        <p:tgtEl>
                                          <p:spTgt spid="36"/>
                                        </p:tgtEl>
                                      </p:cBhvr>
                                    </p:animEffect>
                                  </p:childTnLst>
                                </p:cTn>
                              </p:par>
                              <p:par>
                                <p:cTn id="25" presetID="22" presetClass="entr" presetSubtype="1"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par>
                                <p:cTn id="28" presetID="53" presetClass="entr" presetSubtype="16" fill="hold" nodeType="withEffect">
                                  <p:stCondLst>
                                    <p:cond delay="100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par>
                                <p:cTn id="33" presetID="53" presetClass="entr" presetSubtype="16" fill="hold" nodeType="withEffect">
                                  <p:stCondLst>
                                    <p:cond delay="150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par>
                                <p:cTn id="38" presetID="53" presetClass="entr" presetSubtype="16" fill="hold" nodeType="withEffect">
                                  <p:stCondLst>
                                    <p:cond delay="200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par>
                                <p:cTn id="43" presetID="53" presetClass="entr" presetSubtype="16" fill="hold" nodeType="withEffect">
                                  <p:stCondLst>
                                    <p:cond delay="250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nodeType="withEffect">
                                  <p:stCondLst>
                                    <p:cond delay="300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Effect transition="in" filter="fade">
                                      <p:cBhvr>
                                        <p:cTn id="52" dur="500"/>
                                        <p:tgtEl>
                                          <p:spTgt spid="5"/>
                                        </p:tgtEl>
                                      </p:cBhvr>
                                    </p:animEffect>
                                  </p:childTnLst>
                                </p:cTn>
                              </p:par>
                              <p:par>
                                <p:cTn id="53" presetID="53" presetClass="entr" presetSubtype="16" fill="hold" nodeType="withEffect">
                                  <p:stCondLst>
                                    <p:cond delay="350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par>
                                <p:cTn id="58" presetID="53" presetClass="entr" presetSubtype="16" fill="hold" nodeType="withEffect">
                                  <p:stCondLst>
                                    <p:cond delay="4000"/>
                                  </p:stCondLst>
                                  <p:childTnLst>
                                    <p:set>
                                      <p:cBhvr>
                                        <p:cTn id="59" dur="1" fill="hold">
                                          <p:stCondLst>
                                            <p:cond delay="0"/>
                                          </p:stCondLst>
                                        </p:cTn>
                                        <p:tgtEl>
                                          <p:spTgt spid="6"/>
                                        </p:tgtEl>
                                        <p:attrNameLst>
                                          <p:attrName>style.visibility</p:attrName>
                                        </p:attrNameLst>
                                      </p:cBhvr>
                                      <p:to>
                                        <p:strVal val="visible"/>
                                      </p:to>
                                    </p:set>
                                    <p:anim calcmode="lin" valueType="num">
                                      <p:cBhvr>
                                        <p:cTn id="60" dur="500" fill="hold"/>
                                        <p:tgtEl>
                                          <p:spTgt spid="6"/>
                                        </p:tgtEl>
                                        <p:attrNameLst>
                                          <p:attrName>ppt_w</p:attrName>
                                        </p:attrNameLst>
                                      </p:cBhvr>
                                      <p:tavLst>
                                        <p:tav tm="0">
                                          <p:val>
                                            <p:fltVal val="0"/>
                                          </p:val>
                                        </p:tav>
                                        <p:tav tm="100000">
                                          <p:val>
                                            <p:strVal val="#ppt_w"/>
                                          </p:val>
                                        </p:tav>
                                      </p:tavLst>
                                    </p:anim>
                                    <p:anim calcmode="lin" valueType="num">
                                      <p:cBhvr>
                                        <p:cTn id="61" dur="500" fill="hold"/>
                                        <p:tgtEl>
                                          <p:spTgt spid="6"/>
                                        </p:tgtEl>
                                        <p:attrNameLst>
                                          <p:attrName>ppt_h</p:attrName>
                                        </p:attrNameLst>
                                      </p:cBhvr>
                                      <p:tavLst>
                                        <p:tav tm="0">
                                          <p:val>
                                            <p:fltVal val="0"/>
                                          </p:val>
                                        </p:tav>
                                        <p:tav tm="100000">
                                          <p:val>
                                            <p:strVal val="#ppt_h"/>
                                          </p:val>
                                        </p:tav>
                                      </p:tavLst>
                                    </p:anim>
                                    <p:animEffect transition="in" filter="fade">
                                      <p:cBhvr>
                                        <p:cTn id="62" dur="500"/>
                                        <p:tgtEl>
                                          <p:spTgt spid="6"/>
                                        </p:tgtEl>
                                      </p:cBhvr>
                                    </p:animEffect>
                                  </p:childTnLst>
                                </p:cTn>
                              </p:par>
                              <p:par>
                                <p:cTn id="63" presetID="12" presetClass="entr" presetSubtype="2" fill="hold" grpId="0" nodeType="withEffect">
                                  <p:stCondLst>
                                    <p:cond delay="4500"/>
                                  </p:stCondLst>
                                  <p:childTnLst>
                                    <p:set>
                                      <p:cBhvr>
                                        <p:cTn id="64" dur="1" fill="hold">
                                          <p:stCondLst>
                                            <p:cond delay="0"/>
                                          </p:stCondLst>
                                        </p:cTn>
                                        <p:tgtEl>
                                          <p:spTgt spid="140"/>
                                        </p:tgtEl>
                                        <p:attrNameLst>
                                          <p:attrName>style.visibility</p:attrName>
                                        </p:attrNameLst>
                                      </p:cBhvr>
                                      <p:to>
                                        <p:strVal val="visible"/>
                                      </p:to>
                                    </p:set>
                                    <p:anim calcmode="lin" valueType="num">
                                      <p:cBhvr additive="base">
                                        <p:cTn id="65" dur="500"/>
                                        <p:tgtEl>
                                          <p:spTgt spid="140"/>
                                        </p:tgtEl>
                                        <p:attrNameLst>
                                          <p:attrName>ppt_x</p:attrName>
                                        </p:attrNameLst>
                                      </p:cBhvr>
                                      <p:tavLst>
                                        <p:tav tm="0">
                                          <p:val>
                                            <p:strVal val="#ppt_x+#ppt_w*1.125000"/>
                                          </p:val>
                                        </p:tav>
                                        <p:tav tm="100000">
                                          <p:val>
                                            <p:strVal val="#ppt_x"/>
                                          </p:val>
                                        </p:tav>
                                      </p:tavLst>
                                    </p:anim>
                                    <p:animEffect transition="in" filter="wipe(left)">
                                      <p:cBhvr>
                                        <p:cTn id="66" dur="500"/>
                                        <p:tgtEl>
                                          <p:spTgt spid="140"/>
                                        </p:tgtEl>
                                      </p:cBhvr>
                                    </p:animEffect>
                                  </p:childTnLst>
                                </p:cTn>
                              </p:par>
                              <p:par>
                                <p:cTn id="67" presetID="12" presetClass="entr" presetSubtype="2" fill="hold" grpId="0" nodeType="withEffect">
                                  <p:stCondLst>
                                    <p:cond delay="4500"/>
                                  </p:stCondLst>
                                  <p:childTnLst>
                                    <p:set>
                                      <p:cBhvr>
                                        <p:cTn id="68" dur="1" fill="hold">
                                          <p:stCondLst>
                                            <p:cond delay="0"/>
                                          </p:stCondLst>
                                        </p:cTn>
                                        <p:tgtEl>
                                          <p:spTgt spid="139"/>
                                        </p:tgtEl>
                                        <p:attrNameLst>
                                          <p:attrName>style.visibility</p:attrName>
                                        </p:attrNameLst>
                                      </p:cBhvr>
                                      <p:to>
                                        <p:strVal val="visible"/>
                                      </p:to>
                                    </p:set>
                                    <p:anim calcmode="lin" valueType="num">
                                      <p:cBhvr additive="base">
                                        <p:cTn id="69" dur="500"/>
                                        <p:tgtEl>
                                          <p:spTgt spid="139"/>
                                        </p:tgtEl>
                                        <p:attrNameLst>
                                          <p:attrName>ppt_x</p:attrName>
                                        </p:attrNameLst>
                                      </p:cBhvr>
                                      <p:tavLst>
                                        <p:tav tm="0">
                                          <p:val>
                                            <p:strVal val="#ppt_x+#ppt_w*1.125000"/>
                                          </p:val>
                                        </p:tav>
                                        <p:tav tm="100000">
                                          <p:val>
                                            <p:strVal val="#ppt_x"/>
                                          </p:val>
                                        </p:tav>
                                      </p:tavLst>
                                    </p:anim>
                                    <p:animEffect transition="in" filter="wipe(left)">
                                      <p:cBhvr>
                                        <p:cTn id="70" dur="500"/>
                                        <p:tgtEl>
                                          <p:spTgt spid="139"/>
                                        </p:tgtEl>
                                      </p:cBhvr>
                                    </p:animEffect>
                                  </p:childTnLst>
                                </p:cTn>
                              </p:par>
                              <p:par>
                                <p:cTn id="71" presetID="12" presetClass="entr" presetSubtype="2" fill="hold" grpId="0" nodeType="withEffect">
                                  <p:stCondLst>
                                    <p:cond delay="4500"/>
                                  </p:stCondLst>
                                  <p:childTnLst>
                                    <p:set>
                                      <p:cBhvr>
                                        <p:cTn id="72" dur="1" fill="hold">
                                          <p:stCondLst>
                                            <p:cond delay="0"/>
                                          </p:stCondLst>
                                        </p:cTn>
                                        <p:tgtEl>
                                          <p:spTgt spid="141"/>
                                        </p:tgtEl>
                                        <p:attrNameLst>
                                          <p:attrName>style.visibility</p:attrName>
                                        </p:attrNameLst>
                                      </p:cBhvr>
                                      <p:to>
                                        <p:strVal val="visible"/>
                                      </p:to>
                                    </p:set>
                                    <p:anim calcmode="lin" valueType="num">
                                      <p:cBhvr additive="base">
                                        <p:cTn id="73" dur="500"/>
                                        <p:tgtEl>
                                          <p:spTgt spid="141"/>
                                        </p:tgtEl>
                                        <p:attrNameLst>
                                          <p:attrName>ppt_x</p:attrName>
                                        </p:attrNameLst>
                                      </p:cBhvr>
                                      <p:tavLst>
                                        <p:tav tm="0">
                                          <p:val>
                                            <p:strVal val="#ppt_x+#ppt_w*1.125000"/>
                                          </p:val>
                                        </p:tav>
                                        <p:tav tm="100000">
                                          <p:val>
                                            <p:strVal val="#ppt_x"/>
                                          </p:val>
                                        </p:tav>
                                      </p:tavLst>
                                    </p:anim>
                                    <p:animEffect transition="in" filter="wipe(left)">
                                      <p:cBhvr>
                                        <p:cTn id="74" dur="500"/>
                                        <p:tgtEl>
                                          <p:spTgt spid="141"/>
                                        </p:tgtEl>
                                      </p:cBhvr>
                                    </p:animEffect>
                                  </p:childTnLst>
                                </p:cTn>
                              </p:par>
                              <p:par>
                                <p:cTn id="75" presetID="12" presetClass="entr" presetSubtype="2" fill="hold" grpId="0" nodeType="withEffect">
                                  <p:stCondLst>
                                    <p:cond delay="4500"/>
                                  </p:stCondLst>
                                  <p:childTnLst>
                                    <p:set>
                                      <p:cBhvr>
                                        <p:cTn id="76" dur="1" fill="hold">
                                          <p:stCondLst>
                                            <p:cond delay="0"/>
                                          </p:stCondLst>
                                        </p:cTn>
                                        <p:tgtEl>
                                          <p:spTgt spid="142"/>
                                        </p:tgtEl>
                                        <p:attrNameLst>
                                          <p:attrName>style.visibility</p:attrName>
                                        </p:attrNameLst>
                                      </p:cBhvr>
                                      <p:to>
                                        <p:strVal val="visible"/>
                                      </p:to>
                                    </p:set>
                                    <p:anim calcmode="lin" valueType="num">
                                      <p:cBhvr additive="base">
                                        <p:cTn id="77" dur="500"/>
                                        <p:tgtEl>
                                          <p:spTgt spid="142"/>
                                        </p:tgtEl>
                                        <p:attrNameLst>
                                          <p:attrName>ppt_x</p:attrName>
                                        </p:attrNameLst>
                                      </p:cBhvr>
                                      <p:tavLst>
                                        <p:tav tm="0">
                                          <p:val>
                                            <p:strVal val="#ppt_x+#ppt_w*1.125000"/>
                                          </p:val>
                                        </p:tav>
                                        <p:tav tm="100000">
                                          <p:val>
                                            <p:strVal val="#ppt_x"/>
                                          </p:val>
                                        </p:tav>
                                      </p:tavLst>
                                    </p:anim>
                                    <p:animEffect transition="in" filter="wipe(left)">
                                      <p:cBhvr>
                                        <p:cTn id="78" dur="500"/>
                                        <p:tgtEl>
                                          <p:spTgt spid="142"/>
                                        </p:tgtEl>
                                      </p:cBhvr>
                                    </p:animEffect>
                                  </p:childTnLst>
                                </p:cTn>
                              </p:par>
                              <p:par>
                                <p:cTn id="79" presetID="12" presetClass="entr" presetSubtype="2" fill="hold" grpId="0" nodeType="withEffect">
                                  <p:stCondLst>
                                    <p:cond delay="4500"/>
                                  </p:stCondLst>
                                  <p:childTnLst>
                                    <p:set>
                                      <p:cBhvr>
                                        <p:cTn id="80" dur="1" fill="hold">
                                          <p:stCondLst>
                                            <p:cond delay="0"/>
                                          </p:stCondLst>
                                        </p:cTn>
                                        <p:tgtEl>
                                          <p:spTgt spid="143"/>
                                        </p:tgtEl>
                                        <p:attrNameLst>
                                          <p:attrName>style.visibility</p:attrName>
                                        </p:attrNameLst>
                                      </p:cBhvr>
                                      <p:to>
                                        <p:strVal val="visible"/>
                                      </p:to>
                                    </p:set>
                                    <p:anim calcmode="lin" valueType="num">
                                      <p:cBhvr additive="base">
                                        <p:cTn id="81" dur="500"/>
                                        <p:tgtEl>
                                          <p:spTgt spid="143"/>
                                        </p:tgtEl>
                                        <p:attrNameLst>
                                          <p:attrName>ppt_x</p:attrName>
                                        </p:attrNameLst>
                                      </p:cBhvr>
                                      <p:tavLst>
                                        <p:tav tm="0">
                                          <p:val>
                                            <p:strVal val="#ppt_x+#ppt_w*1.125000"/>
                                          </p:val>
                                        </p:tav>
                                        <p:tav tm="100000">
                                          <p:val>
                                            <p:strVal val="#ppt_x"/>
                                          </p:val>
                                        </p:tav>
                                      </p:tavLst>
                                    </p:anim>
                                    <p:animEffect transition="in" filter="wipe(left)">
                                      <p:cBhvr>
                                        <p:cTn id="82" dur="500"/>
                                        <p:tgtEl>
                                          <p:spTgt spid="143"/>
                                        </p:tgtEl>
                                      </p:cBhvr>
                                    </p:animEffect>
                                  </p:childTnLst>
                                </p:cTn>
                              </p:par>
                              <p:par>
                                <p:cTn id="83" presetID="12" presetClass="entr" presetSubtype="2" fill="hold" grpId="0" nodeType="withEffect">
                                  <p:stCondLst>
                                    <p:cond delay="4500"/>
                                  </p:stCondLst>
                                  <p:childTnLst>
                                    <p:set>
                                      <p:cBhvr>
                                        <p:cTn id="84" dur="1" fill="hold">
                                          <p:stCondLst>
                                            <p:cond delay="0"/>
                                          </p:stCondLst>
                                        </p:cTn>
                                        <p:tgtEl>
                                          <p:spTgt spid="144"/>
                                        </p:tgtEl>
                                        <p:attrNameLst>
                                          <p:attrName>style.visibility</p:attrName>
                                        </p:attrNameLst>
                                      </p:cBhvr>
                                      <p:to>
                                        <p:strVal val="visible"/>
                                      </p:to>
                                    </p:set>
                                    <p:anim calcmode="lin" valueType="num">
                                      <p:cBhvr additive="base">
                                        <p:cTn id="85" dur="500"/>
                                        <p:tgtEl>
                                          <p:spTgt spid="144"/>
                                        </p:tgtEl>
                                        <p:attrNameLst>
                                          <p:attrName>ppt_x</p:attrName>
                                        </p:attrNameLst>
                                      </p:cBhvr>
                                      <p:tavLst>
                                        <p:tav tm="0">
                                          <p:val>
                                            <p:strVal val="#ppt_x+#ppt_w*1.125000"/>
                                          </p:val>
                                        </p:tav>
                                        <p:tav tm="100000">
                                          <p:val>
                                            <p:strVal val="#ppt_x"/>
                                          </p:val>
                                        </p:tav>
                                      </p:tavLst>
                                    </p:anim>
                                    <p:animEffect transition="in" filter="wipe(left)">
                                      <p:cBhvr>
                                        <p:cTn id="86"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139" grpId="0"/>
      <p:bldP spid="140" grpId="0"/>
      <p:bldP spid="141" grpId="0"/>
      <p:bldP spid="142" grpId="0"/>
      <p:bldP spid="143" grpId="0"/>
      <p:bldP spid="14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发展情况</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27" name="TextBox 26"/>
          <p:cNvSpPr txBox="1"/>
          <p:nvPr/>
        </p:nvSpPr>
        <p:spPr>
          <a:xfrm>
            <a:off x="2390916" y="267886"/>
            <a:ext cx="1691873" cy="338554"/>
          </a:xfrm>
          <a:prstGeom prst="rect">
            <a:avLst/>
          </a:prstGeom>
          <a:noFill/>
        </p:spPr>
        <p:txBody>
          <a:bodyPr wrap="none" rtlCol="0">
            <a:spAutoFit/>
          </a:bodyPr>
          <a:lstStyle/>
          <a:p>
            <a:r>
              <a:rPr lang="en-US" altLang="zh-CN" sz="1600" dirty="0">
                <a:solidFill>
                  <a:srgbClr val="0070C0"/>
                </a:solidFill>
                <a:latin typeface="微软雅黑" panose="020B0503020204020204" pitchFamily="34" charset="-122"/>
                <a:ea typeface="微软雅黑" panose="020B0503020204020204" pitchFamily="34" charset="-122"/>
              </a:rPr>
              <a:t>DEVELOPMENT</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0609990" y="6382589"/>
            <a:ext cx="877163" cy="369332"/>
          </a:xfrm>
          <a:prstGeom prst="rect">
            <a:avLst/>
          </a:prstGeom>
          <a:noFill/>
        </p:spPr>
        <p:txBody>
          <a:bodyPr wrap="none" rtlCol="0">
            <a:spAutoFit/>
          </a:bodyPr>
          <a:lstStyle/>
          <a:p>
            <a:r>
              <a:rPr lang="zh-CN" altLang="en-US" dirty="0"/>
              <a:t>延时符</a:t>
            </a:r>
            <a:endParaRPr lang="zh-CN" altLang="en-US" dirty="0"/>
          </a:p>
        </p:txBody>
      </p:sp>
      <p:sp>
        <p:nvSpPr>
          <p:cNvPr id="5" name="Freeform 5"/>
          <p:cNvSpPr/>
          <p:nvPr/>
        </p:nvSpPr>
        <p:spPr bwMode="auto">
          <a:xfrm>
            <a:off x="317500" y="3003550"/>
            <a:ext cx="1682750" cy="176213"/>
          </a:xfrm>
          <a:custGeom>
            <a:avLst/>
            <a:gdLst>
              <a:gd name="T0" fmla="*/ 1014 w 1060"/>
              <a:gd name="T1" fmla="*/ 111 h 111"/>
              <a:gd name="T2" fmla="*/ 506 w 1060"/>
              <a:gd name="T3" fmla="*/ 111 h 111"/>
              <a:gd name="T4" fmla="*/ 0 w 1060"/>
              <a:gd name="T5" fmla="*/ 111 h 111"/>
              <a:gd name="T6" fmla="*/ 46 w 1060"/>
              <a:gd name="T7" fmla="*/ 55 h 111"/>
              <a:gd name="T8" fmla="*/ 0 w 1060"/>
              <a:gd name="T9" fmla="*/ 0 h 111"/>
              <a:gd name="T10" fmla="*/ 506 w 1060"/>
              <a:gd name="T11" fmla="*/ 0 h 111"/>
              <a:gd name="T12" fmla="*/ 1014 w 1060"/>
              <a:gd name="T13" fmla="*/ 0 h 111"/>
              <a:gd name="T14" fmla="*/ 1060 w 1060"/>
              <a:gd name="T15" fmla="*/ 55 h 111"/>
              <a:gd name="T16" fmla="*/ 1014 w 1060"/>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 h="111">
                <a:moveTo>
                  <a:pt x="1014" y="111"/>
                </a:moveTo>
                <a:lnTo>
                  <a:pt x="506" y="111"/>
                </a:lnTo>
                <a:lnTo>
                  <a:pt x="0" y="111"/>
                </a:lnTo>
                <a:lnTo>
                  <a:pt x="46" y="55"/>
                </a:lnTo>
                <a:lnTo>
                  <a:pt x="0" y="0"/>
                </a:lnTo>
                <a:lnTo>
                  <a:pt x="506" y="0"/>
                </a:lnTo>
                <a:lnTo>
                  <a:pt x="1014" y="0"/>
                </a:lnTo>
                <a:lnTo>
                  <a:pt x="1060" y="55"/>
                </a:lnTo>
                <a:lnTo>
                  <a:pt x="1014" y="111"/>
                </a:ln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2025650" y="3003550"/>
            <a:ext cx="1682750" cy="176213"/>
          </a:xfrm>
          <a:custGeom>
            <a:avLst/>
            <a:gdLst>
              <a:gd name="T0" fmla="*/ 1015 w 1060"/>
              <a:gd name="T1" fmla="*/ 111 h 111"/>
              <a:gd name="T2" fmla="*/ 506 w 1060"/>
              <a:gd name="T3" fmla="*/ 111 h 111"/>
              <a:gd name="T4" fmla="*/ 0 w 1060"/>
              <a:gd name="T5" fmla="*/ 111 h 111"/>
              <a:gd name="T6" fmla="*/ 46 w 1060"/>
              <a:gd name="T7" fmla="*/ 55 h 111"/>
              <a:gd name="T8" fmla="*/ 0 w 1060"/>
              <a:gd name="T9" fmla="*/ 0 h 111"/>
              <a:gd name="T10" fmla="*/ 506 w 1060"/>
              <a:gd name="T11" fmla="*/ 0 h 111"/>
              <a:gd name="T12" fmla="*/ 1015 w 1060"/>
              <a:gd name="T13" fmla="*/ 0 h 111"/>
              <a:gd name="T14" fmla="*/ 1060 w 1060"/>
              <a:gd name="T15" fmla="*/ 55 h 111"/>
              <a:gd name="T16" fmla="*/ 1015 w 1060"/>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 h="111">
                <a:moveTo>
                  <a:pt x="1015" y="111"/>
                </a:moveTo>
                <a:lnTo>
                  <a:pt x="506" y="111"/>
                </a:lnTo>
                <a:lnTo>
                  <a:pt x="0" y="111"/>
                </a:lnTo>
                <a:lnTo>
                  <a:pt x="46" y="55"/>
                </a:lnTo>
                <a:lnTo>
                  <a:pt x="0" y="0"/>
                </a:lnTo>
                <a:lnTo>
                  <a:pt x="506" y="0"/>
                </a:lnTo>
                <a:lnTo>
                  <a:pt x="1015" y="0"/>
                </a:lnTo>
                <a:lnTo>
                  <a:pt x="1060" y="55"/>
                </a:lnTo>
                <a:lnTo>
                  <a:pt x="1015" y="111"/>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3733800" y="3003550"/>
            <a:ext cx="1679575" cy="176213"/>
          </a:xfrm>
          <a:custGeom>
            <a:avLst/>
            <a:gdLst>
              <a:gd name="T0" fmla="*/ 1012 w 1058"/>
              <a:gd name="T1" fmla="*/ 111 h 111"/>
              <a:gd name="T2" fmla="*/ 506 w 1058"/>
              <a:gd name="T3" fmla="*/ 111 h 111"/>
              <a:gd name="T4" fmla="*/ 0 w 1058"/>
              <a:gd name="T5" fmla="*/ 111 h 111"/>
              <a:gd name="T6" fmla="*/ 46 w 1058"/>
              <a:gd name="T7" fmla="*/ 55 h 111"/>
              <a:gd name="T8" fmla="*/ 0 w 1058"/>
              <a:gd name="T9" fmla="*/ 0 h 111"/>
              <a:gd name="T10" fmla="*/ 506 w 1058"/>
              <a:gd name="T11" fmla="*/ 0 h 111"/>
              <a:gd name="T12" fmla="*/ 1012 w 1058"/>
              <a:gd name="T13" fmla="*/ 0 h 111"/>
              <a:gd name="T14" fmla="*/ 1058 w 1058"/>
              <a:gd name="T15" fmla="*/ 55 h 111"/>
              <a:gd name="T16" fmla="*/ 1012 w 1058"/>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8" h="111">
                <a:moveTo>
                  <a:pt x="1012" y="111"/>
                </a:moveTo>
                <a:lnTo>
                  <a:pt x="506" y="111"/>
                </a:lnTo>
                <a:lnTo>
                  <a:pt x="0" y="111"/>
                </a:lnTo>
                <a:lnTo>
                  <a:pt x="46" y="55"/>
                </a:lnTo>
                <a:lnTo>
                  <a:pt x="0" y="0"/>
                </a:lnTo>
                <a:lnTo>
                  <a:pt x="506" y="0"/>
                </a:lnTo>
                <a:lnTo>
                  <a:pt x="1012" y="0"/>
                </a:lnTo>
                <a:lnTo>
                  <a:pt x="1058" y="55"/>
                </a:lnTo>
                <a:lnTo>
                  <a:pt x="1012" y="111"/>
                </a:ln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5438775" y="3003550"/>
            <a:ext cx="1682750" cy="176213"/>
          </a:xfrm>
          <a:custGeom>
            <a:avLst/>
            <a:gdLst>
              <a:gd name="T0" fmla="*/ 1014 w 1060"/>
              <a:gd name="T1" fmla="*/ 111 h 111"/>
              <a:gd name="T2" fmla="*/ 508 w 1060"/>
              <a:gd name="T3" fmla="*/ 111 h 111"/>
              <a:gd name="T4" fmla="*/ 0 w 1060"/>
              <a:gd name="T5" fmla="*/ 111 h 111"/>
              <a:gd name="T6" fmla="*/ 46 w 1060"/>
              <a:gd name="T7" fmla="*/ 55 h 111"/>
              <a:gd name="T8" fmla="*/ 0 w 1060"/>
              <a:gd name="T9" fmla="*/ 0 h 111"/>
              <a:gd name="T10" fmla="*/ 508 w 1060"/>
              <a:gd name="T11" fmla="*/ 0 h 111"/>
              <a:gd name="T12" fmla="*/ 1014 w 1060"/>
              <a:gd name="T13" fmla="*/ 0 h 111"/>
              <a:gd name="T14" fmla="*/ 1060 w 1060"/>
              <a:gd name="T15" fmla="*/ 55 h 111"/>
              <a:gd name="T16" fmla="*/ 1014 w 1060"/>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 h="111">
                <a:moveTo>
                  <a:pt x="1014" y="111"/>
                </a:moveTo>
                <a:lnTo>
                  <a:pt x="508" y="111"/>
                </a:lnTo>
                <a:lnTo>
                  <a:pt x="0" y="111"/>
                </a:lnTo>
                <a:lnTo>
                  <a:pt x="46" y="55"/>
                </a:lnTo>
                <a:lnTo>
                  <a:pt x="0" y="0"/>
                </a:lnTo>
                <a:lnTo>
                  <a:pt x="508" y="0"/>
                </a:lnTo>
                <a:lnTo>
                  <a:pt x="1014" y="0"/>
                </a:lnTo>
                <a:lnTo>
                  <a:pt x="1060" y="55"/>
                </a:lnTo>
                <a:lnTo>
                  <a:pt x="1014" y="111"/>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7146925" y="3003550"/>
            <a:ext cx="1682750" cy="176213"/>
          </a:xfrm>
          <a:custGeom>
            <a:avLst/>
            <a:gdLst>
              <a:gd name="T0" fmla="*/ 1014 w 1060"/>
              <a:gd name="T1" fmla="*/ 111 h 111"/>
              <a:gd name="T2" fmla="*/ 508 w 1060"/>
              <a:gd name="T3" fmla="*/ 111 h 111"/>
              <a:gd name="T4" fmla="*/ 0 w 1060"/>
              <a:gd name="T5" fmla="*/ 111 h 111"/>
              <a:gd name="T6" fmla="*/ 46 w 1060"/>
              <a:gd name="T7" fmla="*/ 55 h 111"/>
              <a:gd name="T8" fmla="*/ 0 w 1060"/>
              <a:gd name="T9" fmla="*/ 0 h 111"/>
              <a:gd name="T10" fmla="*/ 508 w 1060"/>
              <a:gd name="T11" fmla="*/ 0 h 111"/>
              <a:gd name="T12" fmla="*/ 1014 w 1060"/>
              <a:gd name="T13" fmla="*/ 0 h 111"/>
              <a:gd name="T14" fmla="*/ 1060 w 1060"/>
              <a:gd name="T15" fmla="*/ 55 h 111"/>
              <a:gd name="T16" fmla="*/ 1014 w 1060"/>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 h="111">
                <a:moveTo>
                  <a:pt x="1014" y="111"/>
                </a:moveTo>
                <a:lnTo>
                  <a:pt x="508" y="111"/>
                </a:lnTo>
                <a:lnTo>
                  <a:pt x="0" y="111"/>
                </a:lnTo>
                <a:lnTo>
                  <a:pt x="46" y="55"/>
                </a:lnTo>
                <a:lnTo>
                  <a:pt x="0" y="0"/>
                </a:lnTo>
                <a:lnTo>
                  <a:pt x="508" y="0"/>
                </a:lnTo>
                <a:lnTo>
                  <a:pt x="1014" y="0"/>
                </a:lnTo>
                <a:lnTo>
                  <a:pt x="1060" y="55"/>
                </a:lnTo>
                <a:lnTo>
                  <a:pt x="1014" y="111"/>
                </a:ln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35" name="Rectangle 30"/>
          <p:cNvSpPr>
            <a:spLocks noChangeArrowheads="1"/>
          </p:cNvSpPr>
          <p:nvPr/>
        </p:nvSpPr>
        <p:spPr bwMode="auto">
          <a:xfrm>
            <a:off x="1146175" y="3090863"/>
            <a:ext cx="25400" cy="603250"/>
          </a:xfrm>
          <a:prstGeom prst="rect">
            <a:avLst/>
          </a:prstGeom>
          <a:solidFill>
            <a:srgbClr val="005A9E"/>
          </a:solidFill>
          <a:ln>
            <a:noFill/>
          </a:ln>
        </p:spPr>
        <p:txBody>
          <a:bodyPr vert="horz" wrap="square" lIns="91440" tIns="45720" rIns="91440" bIns="45720" numCol="1" anchor="t" anchorCtr="0" compatLnSpc="1"/>
          <a:lstStyle/>
          <a:p>
            <a:endParaRPr lang="zh-CN" altLang="en-US"/>
          </a:p>
        </p:txBody>
      </p:sp>
      <p:sp>
        <p:nvSpPr>
          <p:cNvPr id="36" name="Rectangle 31"/>
          <p:cNvSpPr>
            <a:spLocks noChangeArrowheads="1"/>
          </p:cNvSpPr>
          <p:nvPr/>
        </p:nvSpPr>
        <p:spPr bwMode="auto">
          <a:xfrm>
            <a:off x="2859088" y="2489200"/>
            <a:ext cx="17463" cy="601663"/>
          </a:xfrm>
          <a:prstGeom prst="rect">
            <a:avLst/>
          </a:prstGeom>
          <a:solidFill>
            <a:srgbClr val="005A9E"/>
          </a:solidFill>
          <a:ln>
            <a:noFill/>
          </a:ln>
        </p:spPr>
        <p:txBody>
          <a:bodyPr vert="horz" wrap="square" lIns="91440" tIns="45720" rIns="91440" bIns="45720" numCol="1" anchor="t" anchorCtr="0" compatLnSpc="1"/>
          <a:lstStyle/>
          <a:p>
            <a:endParaRPr lang="zh-CN" altLang="en-US"/>
          </a:p>
        </p:txBody>
      </p:sp>
      <p:sp>
        <p:nvSpPr>
          <p:cNvPr id="37" name="Rectangle 32"/>
          <p:cNvSpPr>
            <a:spLocks noChangeArrowheads="1"/>
          </p:cNvSpPr>
          <p:nvPr/>
        </p:nvSpPr>
        <p:spPr bwMode="auto">
          <a:xfrm>
            <a:off x="4567238" y="3090863"/>
            <a:ext cx="14288" cy="603250"/>
          </a:xfrm>
          <a:prstGeom prst="rect">
            <a:avLst/>
          </a:prstGeom>
          <a:solidFill>
            <a:srgbClr val="005A9E"/>
          </a:solidFill>
          <a:ln>
            <a:noFill/>
          </a:ln>
        </p:spPr>
        <p:txBody>
          <a:bodyPr vert="horz" wrap="square" lIns="91440" tIns="45720" rIns="91440" bIns="45720" numCol="1" anchor="t" anchorCtr="0" compatLnSpc="1"/>
          <a:lstStyle/>
          <a:p>
            <a:endParaRPr lang="zh-CN" altLang="en-US"/>
          </a:p>
        </p:txBody>
      </p:sp>
      <p:sp>
        <p:nvSpPr>
          <p:cNvPr id="38" name="Rectangle 33"/>
          <p:cNvSpPr>
            <a:spLocks noChangeArrowheads="1"/>
          </p:cNvSpPr>
          <p:nvPr/>
        </p:nvSpPr>
        <p:spPr bwMode="auto">
          <a:xfrm>
            <a:off x="6270625" y="2489200"/>
            <a:ext cx="19050" cy="601663"/>
          </a:xfrm>
          <a:prstGeom prst="rect">
            <a:avLst/>
          </a:prstGeom>
          <a:solidFill>
            <a:srgbClr val="005A9E"/>
          </a:solidFill>
          <a:ln>
            <a:noFill/>
          </a:ln>
        </p:spPr>
        <p:txBody>
          <a:bodyPr vert="horz" wrap="square" lIns="91440" tIns="45720" rIns="91440" bIns="45720" numCol="1" anchor="t" anchorCtr="0" compatLnSpc="1"/>
          <a:lstStyle/>
          <a:p>
            <a:endParaRPr lang="zh-CN" altLang="en-US"/>
          </a:p>
        </p:txBody>
      </p:sp>
      <p:sp>
        <p:nvSpPr>
          <p:cNvPr id="39" name="Rectangle 34"/>
          <p:cNvSpPr>
            <a:spLocks noChangeArrowheads="1"/>
          </p:cNvSpPr>
          <p:nvPr/>
        </p:nvSpPr>
        <p:spPr bwMode="auto">
          <a:xfrm>
            <a:off x="7978775" y="3090863"/>
            <a:ext cx="19050" cy="603250"/>
          </a:xfrm>
          <a:prstGeom prst="rect">
            <a:avLst/>
          </a:prstGeom>
          <a:solidFill>
            <a:srgbClr val="005A9E"/>
          </a:solidFill>
          <a:ln>
            <a:noFill/>
          </a:ln>
        </p:spPr>
        <p:txBody>
          <a:bodyPr vert="horz" wrap="square" lIns="91440" tIns="45720" rIns="91440" bIns="45720" numCol="1" anchor="t" anchorCtr="0" compatLnSpc="1"/>
          <a:lstStyle/>
          <a:p>
            <a:endParaRPr lang="zh-CN" altLang="en-US"/>
          </a:p>
        </p:txBody>
      </p:sp>
      <p:grpSp>
        <p:nvGrpSpPr>
          <p:cNvPr id="3" name="组合 2"/>
          <p:cNvGrpSpPr/>
          <p:nvPr/>
        </p:nvGrpSpPr>
        <p:grpSpPr>
          <a:xfrm>
            <a:off x="2509838" y="1774825"/>
            <a:ext cx="712788" cy="714375"/>
            <a:chOff x="2509838" y="1774825"/>
            <a:chExt cx="712788" cy="714375"/>
          </a:xfrm>
        </p:grpSpPr>
        <p:sp>
          <p:nvSpPr>
            <p:cNvPr id="40" name="Oval 35"/>
            <p:cNvSpPr>
              <a:spLocks noChangeArrowheads="1"/>
            </p:cNvSpPr>
            <p:nvPr/>
          </p:nvSpPr>
          <p:spPr bwMode="auto">
            <a:xfrm>
              <a:off x="2509838" y="1774825"/>
              <a:ext cx="712788" cy="714375"/>
            </a:xfrm>
            <a:prstGeom prst="ellipse">
              <a:avLst/>
            </a:prstGeom>
            <a:solidFill>
              <a:srgbClr val="005A9E"/>
            </a:solidFill>
            <a:ln>
              <a:noFill/>
            </a:ln>
          </p:spPr>
          <p:txBody>
            <a:bodyPr vert="horz" wrap="square" lIns="91440" tIns="45720" rIns="91440" bIns="45720" numCol="1" anchor="t" anchorCtr="0" compatLnSpc="1"/>
            <a:lstStyle/>
            <a:p>
              <a:endParaRPr lang="zh-CN" altLang="en-US"/>
            </a:p>
          </p:txBody>
        </p:sp>
        <p:sp>
          <p:nvSpPr>
            <p:cNvPr id="41" name="Freeform 36"/>
            <p:cNvSpPr/>
            <p:nvPr/>
          </p:nvSpPr>
          <p:spPr bwMode="auto">
            <a:xfrm>
              <a:off x="2986088" y="1997075"/>
              <a:ext cx="76200" cy="127000"/>
            </a:xfrm>
            <a:custGeom>
              <a:avLst/>
              <a:gdLst>
                <a:gd name="T0" fmla="*/ 6 w 21"/>
                <a:gd name="T1" fmla="*/ 31 h 35"/>
                <a:gd name="T2" fmla="*/ 6 w 21"/>
                <a:gd name="T3" fmla="*/ 30 h 35"/>
                <a:gd name="T4" fmla="*/ 6 w 21"/>
                <a:gd name="T5" fmla="*/ 30 h 35"/>
                <a:gd name="T6" fmla="*/ 6 w 21"/>
                <a:gd name="T7" fmla="*/ 29 h 35"/>
                <a:gd name="T8" fmla="*/ 6 w 21"/>
                <a:gd name="T9" fmla="*/ 27 h 35"/>
                <a:gd name="T10" fmla="*/ 6 w 21"/>
                <a:gd name="T11" fmla="*/ 26 h 35"/>
                <a:gd name="T12" fmla="*/ 5 w 21"/>
                <a:gd name="T13" fmla="*/ 24 h 35"/>
                <a:gd name="T14" fmla="*/ 5 w 21"/>
                <a:gd name="T15" fmla="*/ 22 h 35"/>
                <a:gd name="T16" fmla="*/ 5 w 21"/>
                <a:gd name="T17" fmla="*/ 21 h 35"/>
                <a:gd name="T18" fmla="*/ 4 w 21"/>
                <a:gd name="T19" fmla="*/ 19 h 35"/>
                <a:gd name="T20" fmla="*/ 4 w 21"/>
                <a:gd name="T21" fmla="*/ 17 h 35"/>
                <a:gd name="T22" fmla="*/ 4 w 21"/>
                <a:gd name="T23" fmla="*/ 16 h 35"/>
                <a:gd name="T24" fmla="*/ 3 w 21"/>
                <a:gd name="T25" fmla="*/ 14 h 35"/>
                <a:gd name="T26" fmla="*/ 3 w 21"/>
                <a:gd name="T27" fmla="*/ 13 h 35"/>
                <a:gd name="T28" fmla="*/ 2 w 21"/>
                <a:gd name="T29" fmla="*/ 11 h 35"/>
                <a:gd name="T30" fmla="*/ 2 w 21"/>
                <a:gd name="T31" fmla="*/ 10 h 35"/>
                <a:gd name="T32" fmla="*/ 1 w 21"/>
                <a:gd name="T33" fmla="*/ 8 h 35"/>
                <a:gd name="T34" fmla="*/ 1 w 21"/>
                <a:gd name="T35" fmla="*/ 7 h 35"/>
                <a:gd name="T36" fmla="*/ 0 w 21"/>
                <a:gd name="T37" fmla="*/ 6 h 35"/>
                <a:gd name="T38" fmla="*/ 2 w 21"/>
                <a:gd name="T39" fmla="*/ 0 h 35"/>
                <a:gd name="T40" fmla="*/ 3 w 21"/>
                <a:gd name="T41" fmla="*/ 0 h 35"/>
                <a:gd name="T42" fmla="*/ 5 w 21"/>
                <a:gd name="T43" fmla="*/ 0 h 35"/>
                <a:gd name="T44" fmla="*/ 8 w 21"/>
                <a:gd name="T45" fmla="*/ 1 h 35"/>
                <a:gd name="T46" fmla="*/ 21 w 21"/>
                <a:gd name="T47" fmla="*/ 30 h 35"/>
                <a:gd name="T48" fmla="*/ 20 w 21"/>
                <a:gd name="T49" fmla="*/ 33 h 35"/>
                <a:gd name="T50" fmla="*/ 17 w 21"/>
                <a:gd name="T51" fmla="*/ 35 h 35"/>
                <a:gd name="T52" fmla="*/ 10 w 21"/>
                <a:gd name="T53" fmla="*/ 35 h 35"/>
                <a:gd name="T54" fmla="*/ 6 w 21"/>
                <a:gd name="T5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35">
                  <a:moveTo>
                    <a:pt x="6" y="31"/>
                  </a:moveTo>
                  <a:cubicBezTo>
                    <a:pt x="6" y="31"/>
                    <a:pt x="6" y="30"/>
                    <a:pt x="6" y="30"/>
                  </a:cubicBezTo>
                  <a:cubicBezTo>
                    <a:pt x="6" y="30"/>
                    <a:pt x="6" y="30"/>
                    <a:pt x="6" y="30"/>
                  </a:cubicBezTo>
                  <a:cubicBezTo>
                    <a:pt x="6" y="30"/>
                    <a:pt x="6" y="29"/>
                    <a:pt x="6" y="29"/>
                  </a:cubicBezTo>
                  <a:cubicBezTo>
                    <a:pt x="6" y="28"/>
                    <a:pt x="6" y="28"/>
                    <a:pt x="6" y="27"/>
                  </a:cubicBezTo>
                  <a:cubicBezTo>
                    <a:pt x="6" y="27"/>
                    <a:pt x="6" y="26"/>
                    <a:pt x="6" y="26"/>
                  </a:cubicBezTo>
                  <a:cubicBezTo>
                    <a:pt x="5" y="25"/>
                    <a:pt x="5" y="24"/>
                    <a:pt x="5" y="24"/>
                  </a:cubicBezTo>
                  <a:cubicBezTo>
                    <a:pt x="5" y="23"/>
                    <a:pt x="5" y="23"/>
                    <a:pt x="5" y="22"/>
                  </a:cubicBezTo>
                  <a:cubicBezTo>
                    <a:pt x="5" y="22"/>
                    <a:pt x="5" y="21"/>
                    <a:pt x="5" y="21"/>
                  </a:cubicBezTo>
                  <a:cubicBezTo>
                    <a:pt x="5" y="20"/>
                    <a:pt x="5" y="20"/>
                    <a:pt x="4" y="19"/>
                  </a:cubicBezTo>
                  <a:cubicBezTo>
                    <a:pt x="4" y="19"/>
                    <a:pt x="4" y="18"/>
                    <a:pt x="4" y="17"/>
                  </a:cubicBezTo>
                  <a:cubicBezTo>
                    <a:pt x="4" y="17"/>
                    <a:pt x="4" y="16"/>
                    <a:pt x="4" y="16"/>
                  </a:cubicBezTo>
                  <a:cubicBezTo>
                    <a:pt x="4" y="15"/>
                    <a:pt x="3" y="15"/>
                    <a:pt x="3" y="14"/>
                  </a:cubicBezTo>
                  <a:cubicBezTo>
                    <a:pt x="3" y="14"/>
                    <a:pt x="3" y="13"/>
                    <a:pt x="3" y="13"/>
                  </a:cubicBezTo>
                  <a:cubicBezTo>
                    <a:pt x="3" y="12"/>
                    <a:pt x="3" y="12"/>
                    <a:pt x="2" y="11"/>
                  </a:cubicBezTo>
                  <a:cubicBezTo>
                    <a:pt x="2" y="11"/>
                    <a:pt x="2" y="10"/>
                    <a:pt x="2" y="10"/>
                  </a:cubicBezTo>
                  <a:cubicBezTo>
                    <a:pt x="2" y="9"/>
                    <a:pt x="2" y="9"/>
                    <a:pt x="1" y="8"/>
                  </a:cubicBezTo>
                  <a:cubicBezTo>
                    <a:pt x="1" y="8"/>
                    <a:pt x="1" y="7"/>
                    <a:pt x="1" y="7"/>
                  </a:cubicBezTo>
                  <a:cubicBezTo>
                    <a:pt x="1" y="7"/>
                    <a:pt x="1" y="6"/>
                    <a:pt x="0" y="6"/>
                  </a:cubicBezTo>
                  <a:cubicBezTo>
                    <a:pt x="0" y="4"/>
                    <a:pt x="0" y="1"/>
                    <a:pt x="2" y="0"/>
                  </a:cubicBezTo>
                  <a:cubicBezTo>
                    <a:pt x="3" y="0"/>
                    <a:pt x="3" y="0"/>
                    <a:pt x="3" y="0"/>
                  </a:cubicBezTo>
                  <a:cubicBezTo>
                    <a:pt x="4" y="0"/>
                    <a:pt x="5" y="0"/>
                    <a:pt x="5" y="0"/>
                  </a:cubicBezTo>
                  <a:cubicBezTo>
                    <a:pt x="6" y="0"/>
                    <a:pt x="7" y="0"/>
                    <a:pt x="8" y="1"/>
                  </a:cubicBezTo>
                  <a:cubicBezTo>
                    <a:pt x="15" y="9"/>
                    <a:pt x="20" y="19"/>
                    <a:pt x="21" y="30"/>
                  </a:cubicBezTo>
                  <a:cubicBezTo>
                    <a:pt x="21" y="31"/>
                    <a:pt x="21" y="32"/>
                    <a:pt x="20" y="33"/>
                  </a:cubicBezTo>
                  <a:cubicBezTo>
                    <a:pt x="20" y="34"/>
                    <a:pt x="18" y="35"/>
                    <a:pt x="17" y="35"/>
                  </a:cubicBezTo>
                  <a:cubicBezTo>
                    <a:pt x="10" y="35"/>
                    <a:pt x="10" y="35"/>
                    <a:pt x="10" y="35"/>
                  </a:cubicBezTo>
                  <a:cubicBezTo>
                    <a:pt x="8" y="35"/>
                    <a:pt x="6" y="33"/>
                    <a:pt x="6" y="3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6" name="Freeform 37"/>
            <p:cNvSpPr/>
            <p:nvPr/>
          </p:nvSpPr>
          <p:spPr bwMode="auto">
            <a:xfrm>
              <a:off x="2665413" y="1993900"/>
              <a:ext cx="80963" cy="130175"/>
            </a:xfrm>
            <a:custGeom>
              <a:avLst/>
              <a:gdLst>
                <a:gd name="T0" fmla="*/ 20 w 22"/>
                <a:gd name="T1" fmla="*/ 11 h 36"/>
                <a:gd name="T2" fmla="*/ 19 w 22"/>
                <a:gd name="T3" fmla="*/ 12 h 36"/>
                <a:gd name="T4" fmla="*/ 19 w 22"/>
                <a:gd name="T5" fmla="*/ 14 h 36"/>
                <a:gd name="T6" fmla="*/ 18 w 22"/>
                <a:gd name="T7" fmla="*/ 15 h 36"/>
                <a:gd name="T8" fmla="*/ 18 w 22"/>
                <a:gd name="T9" fmla="*/ 17 h 36"/>
                <a:gd name="T10" fmla="*/ 18 w 22"/>
                <a:gd name="T11" fmla="*/ 18 h 36"/>
                <a:gd name="T12" fmla="*/ 17 w 22"/>
                <a:gd name="T13" fmla="*/ 20 h 36"/>
                <a:gd name="T14" fmla="*/ 17 w 22"/>
                <a:gd name="T15" fmla="*/ 22 h 36"/>
                <a:gd name="T16" fmla="*/ 17 w 22"/>
                <a:gd name="T17" fmla="*/ 23 h 36"/>
                <a:gd name="T18" fmla="*/ 16 w 22"/>
                <a:gd name="T19" fmla="*/ 25 h 36"/>
                <a:gd name="T20" fmla="*/ 16 w 22"/>
                <a:gd name="T21" fmla="*/ 27 h 36"/>
                <a:gd name="T22" fmla="*/ 16 w 22"/>
                <a:gd name="T23" fmla="*/ 28 h 36"/>
                <a:gd name="T24" fmla="*/ 16 w 22"/>
                <a:gd name="T25" fmla="*/ 30 h 36"/>
                <a:gd name="T26" fmla="*/ 16 w 22"/>
                <a:gd name="T27" fmla="*/ 31 h 36"/>
                <a:gd name="T28" fmla="*/ 16 w 22"/>
                <a:gd name="T29" fmla="*/ 31 h 36"/>
                <a:gd name="T30" fmla="*/ 16 w 22"/>
                <a:gd name="T31" fmla="*/ 32 h 36"/>
                <a:gd name="T32" fmla="*/ 12 w 22"/>
                <a:gd name="T33" fmla="*/ 36 h 36"/>
                <a:gd name="T34" fmla="*/ 4 w 22"/>
                <a:gd name="T35" fmla="*/ 36 h 36"/>
                <a:gd name="T36" fmla="*/ 1 w 22"/>
                <a:gd name="T37" fmla="*/ 34 h 36"/>
                <a:gd name="T38" fmla="*/ 0 w 22"/>
                <a:gd name="T39" fmla="*/ 31 h 36"/>
                <a:gd name="T40" fmla="*/ 13 w 22"/>
                <a:gd name="T41" fmla="*/ 2 h 36"/>
                <a:gd name="T42" fmla="*/ 18 w 22"/>
                <a:gd name="T43" fmla="*/ 1 h 36"/>
                <a:gd name="T44" fmla="*/ 19 w 22"/>
                <a:gd name="T45" fmla="*/ 1 h 36"/>
                <a:gd name="T46" fmla="*/ 21 w 22"/>
                <a:gd name="T47" fmla="*/ 7 h 36"/>
                <a:gd name="T48" fmla="*/ 21 w 22"/>
                <a:gd name="T49" fmla="*/ 7 h 36"/>
                <a:gd name="T50" fmla="*/ 20 w 22"/>
                <a:gd name="T51" fmla="*/ 9 h 36"/>
                <a:gd name="T52" fmla="*/ 20 w 22"/>
                <a:gd name="T5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36">
                  <a:moveTo>
                    <a:pt x="20" y="11"/>
                  </a:moveTo>
                  <a:cubicBezTo>
                    <a:pt x="20" y="11"/>
                    <a:pt x="19" y="12"/>
                    <a:pt x="19" y="12"/>
                  </a:cubicBezTo>
                  <a:cubicBezTo>
                    <a:pt x="19" y="13"/>
                    <a:pt x="19" y="13"/>
                    <a:pt x="19" y="14"/>
                  </a:cubicBezTo>
                  <a:cubicBezTo>
                    <a:pt x="19" y="14"/>
                    <a:pt x="18" y="15"/>
                    <a:pt x="18" y="15"/>
                  </a:cubicBezTo>
                  <a:cubicBezTo>
                    <a:pt x="18" y="16"/>
                    <a:pt x="18" y="16"/>
                    <a:pt x="18" y="17"/>
                  </a:cubicBezTo>
                  <a:cubicBezTo>
                    <a:pt x="18" y="17"/>
                    <a:pt x="18" y="18"/>
                    <a:pt x="18" y="18"/>
                  </a:cubicBezTo>
                  <a:cubicBezTo>
                    <a:pt x="17" y="19"/>
                    <a:pt x="17" y="20"/>
                    <a:pt x="17" y="20"/>
                  </a:cubicBezTo>
                  <a:cubicBezTo>
                    <a:pt x="17" y="21"/>
                    <a:pt x="17" y="21"/>
                    <a:pt x="17" y="22"/>
                  </a:cubicBezTo>
                  <a:cubicBezTo>
                    <a:pt x="17" y="22"/>
                    <a:pt x="17" y="23"/>
                    <a:pt x="17" y="23"/>
                  </a:cubicBezTo>
                  <a:cubicBezTo>
                    <a:pt x="16" y="24"/>
                    <a:pt x="16" y="24"/>
                    <a:pt x="16" y="25"/>
                  </a:cubicBezTo>
                  <a:cubicBezTo>
                    <a:pt x="16" y="25"/>
                    <a:pt x="16" y="26"/>
                    <a:pt x="16" y="27"/>
                  </a:cubicBezTo>
                  <a:cubicBezTo>
                    <a:pt x="16" y="27"/>
                    <a:pt x="16" y="28"/>
                    <a:pt x="16" y="28"/>
                  </a:cubicBezTo>
                  <a:cubicBezTo>
                    <a:pt x="16" y="29"/>
                    <a:pt x="16" y="29"/>
                    <a:pt x="16" y="30"/>
                  </a:cubicBezTo>
                  <a:cubicBezTo>
                    <a:pt x="16" y="30"/>
                    <a:pt x="16" y="31"/>
                    <a:pt x="16" y="31"/>
                  </a:cubicBezTo>
                  <a:cubicBezTo>
                    <a:pt x="16" y="31"/>
                    <a:pt x="16" y="31"/>
                    <a:pt x="16" y="31"/>
                  </a:cubicBezTo>
                  <a:cubicBezTo>
                    <a:pt x="16" y="31"/>
                    <a:pt x="16" y="32"/>
                    <a:pt x="16" y="32"/>
                  </a:cubicBezTo>
                  <a:cubicBezTo>
                    <a:pt x="15" y="34"/>
                    <a:pt x="14" y="36"/>
                    <a:pt x="12" y="36"/>
                  </a:cubicBezTo>
                  <a:cubicBezTo>
                    <a:pt x="4" y="36"/>
                    <a:pt x="4" y="36"/>
                    <a:pt x="4" y="36"/>
                  </a:cubicBezTo>
                  <a:cubicBezTo>
                    <a:pt x="3" y="36"/>
                    <a:pt x="2" y="35"/>
                    <a:pt x="1" y="34"/>
                  </a:cubicBezTo>
                  <a:cubicBezTo>
                    <a:pt x="1" y="33"/>
                    <a:pt x="0" y="32"/>
                    <a:pt x="0" y="31"/>
                  </a:cubicBezTo>
                  <a:cubicBezTo>
                    <a:pt x="2" y="20"/>
                    <a:pt x="6" y="10"/>
                    <a:pt x="13" y="2"/>
                  </a:cubicBezTo>
                  <a:cubicBezTo>
                    <a:pt x="15" y="1"/>
                    <a:pt x="17" y="0"/>
                    <a:pt x="18" y="1"/>
                  </a:cubicBezTo>
                  <a:cubicBezTo>
                    <a:pt x="19" y="1"/>
                    <a:pt x="19" y="1"/>
                    <a:pt x="19" y="1"/>
                  </a:cubicBezTo>
                  <a:cubicBezTo>
                    <a:pt x="21" y="2"/>
                    <a:pt x="22" y="5"/>
                    <a:pt x="21" y="7"/>
                  </a:cubicBezTo>
                  <a:cubicBezTo>
                    <a:pt x="21" y="7"/>
                    <a:pt x="21" y="7"/>
                    <a:pt x="21" y="7"/>
                  </a:cubicBezTo>
                  <a:cubicBezTo>
                    <a:pt x="21" y="8"/>
                    <a:pt x="20" y="9"/>
                    <a:pt x="20" y="9"/>
                  </a:cubicBezTo>
                  <a:cubicBezTo>
                    <a:pt x="20" y="10"/>
                    <a:pt x="20" y="10"/>
                    <a:pt x="20" y="1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8" name="Freeform 38"/>
            <p:cNvSpPr/>
            <p:nvPr/>
          </p:nvSpPr>
          <p:spPr bwMode="auto">
            <a:xfrm>
              <a:off x="2873375" y="2014538"/>
              <a:ext cx="115888" cy="109538"/>
            </a:xfrm>
            <a:custGeom>
              <a:avLst/>
              <a:gdLst>
                <a:gd name="T0" fmla="*/ 28 w 32"/>
                <a:gd name="T1" fmla="*/ 30 h 30"/>
                <a:gd name="T2" fmla="*/ 4 w 32"/>
                <a:gd name="T3" fmla="*/ 30 h 30"/>
                <a:gd name="T4" fmla="*/ 0 w 32"/>
                <a:gd name="T5" fmla="*/ 26 h 30"/>
                <a:gd name="T6" fmla="*/ 0 w 32"/>
                <a:gd name="T7" fmla="*/ 7 h 30"/>
                <a:gd name="T8" fmla="*/ 4 w 32"/>
                <a:gd name="T9" fmla="*/ 3 h 30"/>
                <a:gd name="T10" fmla="*/ 5 w 32"/>
                <a:gd name="T11" fmla="*/ 3 h 30"/>
                <a:gd name="T12" fmla="*/ 5 w 32"/>
                <a:gd name="T13" fmla="*/ 3 h 30"/>
                <a:gd name="T14" fmla="*/ 9 w 32"/>
                <a:gd name="T15" fmla="*/ 3 h 30"/>
                <a:gd name="T16" fmla="*/ 9 w 32"/>
                <a:gd name="T17" fmla="*/ 3 h 30"/>
                <a:gd name="T18" fmla="*/ 13 w 32"/>
                <a:gd name="T19" fmla="*/ 2 h 30"/>
                <a:gd name="T20" fmla="*/ 14 w 32"/>
                <a:gd name="T21" fmla="*/ 2 h 30"/>
                <a:gd name="T22" fmla="*/ 17 w 32"/>
                <a:gd name="T23" fmla="*/ 1 h 30"/>
                <a:gd name="T24" fmla="*/ 18 w 32"/>
                <a:gd name="T25" fmla="*/ 1 h 30"/>
                <a:gd name="T26" fmla="*/ 19 w 32"/>
                <a:gd name="T27" fmla="*/ 1 h 30"/>
                <a:gd name="T28" fmla="*/ 20 w 32"/>
                <a:gd name="T29" fmla="*/ 1 h 30"/>
                <a:gd name="T30" fmla="*/ 22 w 32"/>
                <a:gd name="T31" fmla="*/ 0 h 30"/>
                <a:gd name="T32" fmla="*/ 23 w 32"/>
                <a:gd name="T33" fmla="*/ 0 h 30"/>
                <a:gd name="T34" fmla="*/ 27 w 32"/>
                <a:gd name="T35" fmla="*/ 2 h 30"/>
                <a:gd name="T36" fmla="*/ 27 w 32"/>
                <a:gd name="T37" fmla="*/ 3 h 30"/>
                <a:gd name="T38" fmla="*/ 28 w 32"/>
                <a:gd name="T39" fmla="*/ 5 h 30"/>
                <a:gd name="T40" fmla="*/ 28 w 32"/>
                <a:gd name="T41" fmla="*/ 5 h 30"/>
                <a:gd name="T42" fmla="*/ 32 w 32"/>
                <a:gd name="T43" fmla="*/ 20 h 30"/>
                <a:gd name="T44" fmla="*/ 32 w 32"/>
                <a:gd name="T45" fmla="*/ 20 h 30"/>
                <a:gd name="T46" fmla="*/ 32 w 32"/>
                <a:gd name="T47" fmla="*/ 23 h 30"/>
                <a:gd name="T48" fmla="*/ 32 w 32"/>
                <a:gd name="T49" fmla="*/ 24 h 30"/>
                <a:gd name="T50" fmla="*/ 32 w 32"/>
                <a:gd name="T51" fmla="*/ 25 h 30"/>
                <a:gd name="T52" fmla="*/ 31 w 32"/>
                <a:gd name="T53" fmla="*/ 28 h 30"/>
                <a:gd name="T54" fmla="*/ 28 w 32"/>
                <a:gd name="T5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30">
                  <a:moveTo>
                    <a:pt x="28" y="30"/>
                  </a:moveTo>
                  <a:cubicBezTo>
                    <a:pt x="4" y="30"/>
                    <a:pt x="4" y="30"/>
                    <a:pt x="4" y="30"/>
                  </a:cubicBezTo>
                  <a:cubicBezTo>
                    <a:pt x="2" y="30"/>
                    <a:pt x="0" y="28"/>
                    <a:pt x="0" y="26"/>
                  </a:cubicBezTo>
                  <a:cubicBezTo>
                    <a:pt x="0" y="7"/>
                    <a:pt x="0" y="7"/>
                    <a:pt x="0" y="7"/>
                  </a:cubicBezTo>
                  <a:cubicBezTo>
                    <a:pt x="0" y="5"/>
                    <a:pt x="2" y="3"/>
                    <a:pt x="4" y="3"/>
                  </a:cubicBezTo>
                  <a:cubicBezTo>
                    <a:pt x="4" y="3"/>
                    <a:pt x="4" y="3"/>
                    <a:pt x="5" y="3"/>
                  </a:cubicBezTo>
                  <a:cubicBezTo>
                    <a:pt x="5" y="3"/>
                    <a:pt x="5" y="3"/>
                    <a:pt x="5" y="3"/>
                  </a:cubicBezTo>
                  <a:cubicBezTo>
                    <a:pt x="6" y="3"/>
                    <a:pt x="7" y="3"/>
                    <a:pt x="9" y="3"/>
                  </a:cubicBezTo>
                  <a:cubicBezTo>
                    <a:pt x="9" y="3"/>
                    <a:pt x="9" y="3"/>
                    <a:pt x="9" y="3"/>
                  </a:cubicBezTo>
                  <a:cubicBezTo>
                    <a:pt x="10" y="3"/>
                    <a:pt x="11" y="2"/>
                    <a:pt x="13" y="2"/>
                  </a:cubicBezTo>
                  <a:cubicBezTo>
                    <a:pt x="13" y="2"/>
                    <a:pt x="14" y="2"/>
                    <a:pt x="14" y="2"/>
                  </a:cubicBezTo>
                  <a:cubicBezTo>
                    <a:pt x="15" y="2"/>
                    <a:pt x="16" y="1"/>
                    <a:pt x="17" y="1"/>
                  </a:cubicBezTo>
                  <a:cubicBezTo>
                    <a:pt x="17" y="1"/>
                    <a:pt x="18" y="1"/>
                    <a:pt x="18" y="1"/>
                  </a:cubicBezTo>
                  <a:cubicBezTo>
                    <a:pt x="18" y="1"/>
                    <a:pt x="19" y="1"/>
                    <a:pt x="19" y="1"/>
                  </a:cubicBezTo>
                  <a:cubicBezTo>
                    <a:pt x="19" y="1"/>
                    <a:pt x="19" y="1"/>
                    <a:pt x="20" y="1"/>
                  </a:cubicBezTo>
                  <a:cubicBezTo>
                    <a:pt x="20" y="0"/>
                    <a:pt x="21" y="0"/>
                    <a:pt x="22" y="0"/>
                  </a:cubicBezTo>
                  <a:cubicBezTo>
                    <a:pt x="22" y="0"/>
                    <a:pt x="23" y="0"/>
                    <a:pt x="23" y="0"/>
                  </a:cubicBezTo>
                  <a:cubicBezTo>
                    <a:pt x="25" y="0"/>
                    <a:pt x="26" y="1"/>
                    <a:pt x="27" y="2"/>
                  </a:cubicBezTo>
                  <a:cubicBezTo>
                    <a:pt x="27" y="2"/>
                    <a:pt x="27" y="3"/>
                    <a:pt x="27" y="3"/>
                  </a:cubicBezTo>
                  <a:cubicBezTo>
                    <a:pt x="27" y="4"/>
                    <a:pt x="28" y="4"/>
                    <a:pt x="28" y="5"/>
                  </a:cubicBezTo>
                  <a:cubicBezTo>
                    <a:pt x="28" y="5"/>
                    <a:pt x="28" y="5"/>
                    <a:pt x="28" y="5"/>
                  </a:cubicBezTo>
                  <a:cubicBezTo>
                    <a:pt x="30" y="10"/>
                    <a:pt x="31" y="15"/>
                    <a:pt x="32" y="20"/>
                  </a:cubicBezTo>
                  <a:cubicBezTo>
                    <a:pt x="32" y="20"/>
                    <a:pt x="32" y="20"/>
                    <a:pt x="32" y="20"/>
                  </a:cubicBezTo>
                  <a:cubicBezTo>
                    <a:pt x="32" y="21"/>
                    <a:pt x="32" y="22"/>
                    <a:pt x="32" y="23"/>
                  </a:cubicBezTo>
                  <a:cubicBezTo>
                    <a:pt x="32" y="23"/>
                    <a:pt x="32" y="24"/>
                    <a:pt x="32" y="24"/>
                  </a:cubicBezTo>
                  <a:cubicBezTo>
                    <a:pt x="32" y="24"/>
                    <a:pt x="32" y="25"/>
                    <a:pt x="32" y="25"/>
                  </a:cubicBezTo>
                  <a:cubicBezTo>
                    <a:pt x="32" y="27"/>
                    <a:pt x="32" y="28"/>
                    <a:pt x="31" y="28"/>
                  </a:cubicBezTo>
                  <a:cubicBezTo>
                    <a:pt x="30" y="29"/>
                    <a:pt x="29" y="30"/>
                    <a:pt x="28" y="3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9" name="Freeform 39"/>
            <p:cNvSpPr/>
            <p:nvPr/>
          </p:nvSpPr>
          <p:spPr bwMode="auto">
            <a:xfrm>
              <a:off x="2738438" y="2014538"/>
              <a:ext cx="115888" cy="109538"/>
            </a:xfrm>
            <a:custGeom>
              <a:avLst/>
              <a:gdLst>
                <a:gd name="T0" fmla="*/ 32 w 32"/>
                <a:gd name="T1" fmla="*/ 7 h 30"/>
                <a:gd name="T2" fmla="*/ 32 w 32"/>
                <a:gd name="T3" fmla="*/ 26 h 30"/>
                <a:gd name="T4" fmla="*/ 28 w 32"/>
                <a:gd name="T5" fmla="*/ 30 h 30"/>
                <a:gd name="T6" fmla="*/ 4 w 32"/>
                <a:gd name="T7" fmla="*/ 30 h 30"/>
                <a:gd name="T8" fmla="*/ 1 w 32"/>
                <a:gd name="T9" fmla="*/ 28 h 30"/>
                <a:gd name="T10" fmla="*/ 0 w 32"/>
                <a:gd name="T11" fmla="*/ 25 h 30"/>
                <a:gd name="T12" fmla="*/ 1 w 32"/>
                <a:gd name="T13" fmla="*/ 24 h 30"/>
                <a:gd name="T14" fmla="*/ 1 w 32"/>
                <a:gd name="T15" fmla="*/ 23 h 30"/>
                <a:gd name="T16" fmla="*/ 1 w 32"/>
                <a:gd name="T17" fmla="*/ 20 h 30"/>
                <a:gd name="T18" fmla="*/ 1 w 32"/>
                <a:gd name="T19" fmla="*/ 20 h 30"/>
                <a:gd name="T20" fmla="*/ 5 w 32"/>
                <a:gd name="T21" fmla="*/ 5 h 30"/>
                <a:gd name="T22" fmla="*/ 5 w 32"/>
                <a:gd name="T23" fmla="*/ 5 h 30"/>
                <a:gd name="T24" fmla="*/ 6 w 32"/>
                <a:gd name="T25" fmla="*/ 3 h 30"/>
                <a:gd name="T26" fmla="*/ 6 w 32"/>
                <a:gd name="T27" fmla="*/ 2 h 30"/>
                <a:gd name="T28" fmla="*/ 9 w 32"/>
                <a:gd name="T29" fmla="*/ 0 h 30"/>
                <a:gd name="T30" fmla="*/ 9 w 32"/>
                <a:gd name="T31" fmla="*/ 0 h 30"/>
                <a:gd name="T32" fmla="*/ 11 w 32"/>
                <a:gd name="T33" fmla="*/ 0 h 30"/>
                <a:gd name="T34" fmla="*/ 13 w 32"/>
                <a:gd name="T35" fmla="*/ 1 h 30"/>
                <a:gd name="T36" fmla="*/ 14 w 32"/>
                <a:gd name="T37" fmla="*/ 1 h 30"/>
                <a:gd name="T38" fmla="*/ 14 w 32"/>
                <a:gd name="T39" fmla="*/ 1 h 30"/>
                <a:gd name="T40" fmla="*/ 16 w 32"/>
                <a:gd name="T41" fmla="*/ 1 h 30"/>
                <a:gd name="T42" fmla="*/ 19 w 32"/>
                <a:gd name="T43" fmla="*/ 2 h 30"/>
                <a:gd name="T44" fmla="*/ 20 w 32"/>
                <a:gd name="T45" fmla="*/ 2 h 30"/>
                <a:gd name="T46" fmla="*/ 24 w 32"/>
                <a:gd name="T47" fmla="*/ 3 h 30"/>
                <a:gd name="T48" fmla="*/ 24 w 32"/>
                <a:gd name="T49" fmla="*/ 3 h 30"/>
                <a:gd name="T50" fmla="*/ 28 w 32"/>
                <a:gd name="T51" fmla="*/ 3 h 30"/>
                <a:gd name="T52" fmla="*/ 28 w 32"/>
                <a:gd name="T53" fmla="*/ 3 h 30"/>
                <a:gd name="T54" fmla="*/ 29 w 32"/>
                <a:gd name="T55" fmla="*/ 3 h 30"/>
                <a:gd name="T56" fmla="*/ 32 w 32"/>
                <a:gd name="T57"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30">
                  <a:moveTo>
                    <a:pt x="32" y="7"/>
                  </a:moveTo>
                  <a:cubicBezTo>
                    <a:pt x="32" y="26"/>
                    <a:pt x="32" y="26"/>
                    <a:pt x="32" y="26"/>
                  </a:cubicBezTo>
                  <a:cubicBezTo>
                    <a:pt x="32" y="28"/>
                    <a:pt x="31" y="30"/>
                    <a:pt x="28" y="30"/>
                  </a:cubicBezTo>
                  <a:cubicBezTo>
                    <a:pt x="4" y="30"/>
                    <a:pt x="4" y="30"/>
                    <a:pt x="4" y="30"/>
                  </a:cubicBezTo>
                  <a:cubicBezTo>
                    <a:pt x="3" y="30"/>
                    <a:pt x="2" y="29"/>
                    <a:pt x="1" y="28"/>
                  </a:cubicBezTo>
                  <a:cubicBezTo>
                    <a:pt x="1" y="28"/>
                    <a:pt x="0" y="27"/>
                    <a:pt x="0" y="25"/>
                  </a:cubicBezTo>
                  <a:cubicBezTo>
                    <a:pt x="0" y="25"/>
                    <a:pt x="0" y="24"/>
                    <a:pt x="1" y="24"/>
                  </a:cubicBezTo>
                  <a:cubicBezTo>
                    <a:pt x="1" y="24"/>
                    <a:pt x="1" y="23"/>
                    <a:pt x="1" y="23"/>
                  </a:cubicBezTo>
                  <a:cubicBezTo>
                    <a:pt x="1" y="22"/>
                    <a:pt x="1" y="21"/>
                    <a:pt x="1" y="20"/>
                  </a:cubicBezTo>
                  <a:cubicBezTo>
                    <a:pt x="1" y="20"/>
                    <a:pt x="1" y="20"/>
                    <a:pt x="1" y="20"/>
                  </a:cubicBezTo>
                  <a:cubicBezTo>
                    <a:pt x="2" y="15"/>
                    <a:pt x="3" y="10"/>
                    <a:pt x="5" y="5"/>
                  </a:cubicBezTo>
                  <a:cubicBezTo>
                    <a:pt x="5" y="5"/>
                    <a:pt x="5" y="5"/>
                    <a:pt x="5" y="5"/>
                  </a:cubicBezTo>
                  <a:cubicBezTo>
                    <a:pt x="5" y="4"/>
                    <a:pt x="5" y="4"/>
                    <a:pt x="6" y="3"/>
                  </a:cubicBezTo>
                  <a:cubicBezTo>
                    <a:pt x="6" y="3"/>
                    <a:pt x="6" y="2"/>
                    <a:pt x="6" y="2"/>
                  </a:cubicBezTo>
                  <a:cubicBezTo>
                    <a:pt x="6" y="1"/>
                    <a:pt x="8" y="0"/>
                    <a:pt x="9" y="0"/>
                  </a:cubicBezTo>
                  <a:cubicBezTo>
                    <a:pt x="9" y="0"/>
                    <a:pt x="9" y="0"/>
                    <a:pt x="9" y="0"/>
                  </a:cubicBezTo>
                  <a:cubicBezTo>
                    <a:pt x="10" y="0"/>
                    <a:pt x="10" y="0"/>
                    <a:pt x="11" y="0"/>
                  </a:cubicBezTo>
                  <a:cubicBezTo>
                    <a:pt x="11" y="0"/>
                    <a:pt x="12" y="0"/>
                    <a:pt x="13" y="1"/>
                  </a:cubicBezTo>
                  <a:cubicBezTo>
                    <a:pt x="13" y="1"/>
                    <a:pt x="13" y="1"/>
                    <a:pt x="14" y="1"/>
                  </a:cubicBezTo>
                  <a:cubicBezTo>
                    <a:pt x="14" y="1"/>
                    <a:pt x="14" y="1"/>
                    <a:pt x="14" y="1"/>
                  </a:cubicBezTo>
                  <a:cubicBezTo>
                    <a:pt x="15" y="1"/>
                    <a:pt x="15" y="1"/>
                    <a:pt x="16" y="1"/>
                  </a:cubicBezTo>
                  <a:cubicBezTo>
                    <a:pt x="17" y="1"/>
                    <a:pt x="18" y="2"/>
                    <a:pt x="19" y="2"/>
                  </a:cubicBezTo>
                  <a:cubicBezTo>
                    <a:pt x="19" y="2"/>
                    <a:pt x="20" y="2"/>
                    <a:pt x="20" y="2"/>
                  </a:cubicBezTo>
                  <a:cubicBezTo>
                    <a:pt x="21" y="2"/>
                    <a:pt x="23" y="3"/>
                    <a:pt x="24" y="3"/>
                  </a:cubicBezTo>
                  <a:cubicBezTo>
                    <a:pt x="24" y="3"/>
                    <a:pt x="24" y="3"/>
                    <a:pt x="24" y="3"/>
                  </a:cubicBezTo>
                  <a:cubicBezTo>
                    <a:pt x="25" y="3"/>
                    <a:pt x="26" y="3"/>
                    <a:pt x="28" y="3"/>
                  </a:cubicBezTo>
                  <a:cubicBezTo>
                    <a:pt x="28" y="3"/>
                    <a:pt x="28" y="3"/>
                    <a:pt x="28" y="3"/>
                  </a:cubicBezTo>
                  <a:cubicBezTo>
                    <a:pt x="28" y="3"/>
                    <a:pt x="28" y="3"/>
                    <a:pt x="29" y="3"/>
                  </a:cubicBezTo>
                  <a:cubicBezTo>
                    <a:pt x="31" y="3"/>
                    <a:pt x="32" y="5"/>
                    <a:pt x="32" y="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0" name="Freeform 40"/>
            <p:cNvSpPr/>
            <p:nvPr/>
          </p:nvSpPr>
          <p:spPr bwMode="auto">
            <a:xfrm>
              <a:off x="2782888" y="1935163"/>
              <a:ext cx="71438" cy="73025"/>
            </a:xfrm>
            <a:custGeom>
              <a:avLst/>
              <a:gdLst>
                <a:gd name="T0" fmla="*/ 19 w 20"/>
                <a:gd name="T1" fmla="*/ 1 h 20"/>
                <a:gd name="T2" fmla="*/ 20 w 20"/>
                <a:gd name="T3" fmla="*/ 4 h 20"/>
                <a:gd name="T4" fmla="*/ 20 w 20"/>
                <a:gd name="T5" fmla="*/ 16 h 20"/>
                <a:gd name="T6" fmla="*/ 19 w 20"/>
                <a:gd name="T7" fmla="*/ 19 h 20"/>
                <a:gd name="T8" fmla="*/ 16 w 20"/>
                <a:gd name="T9" fmla="*/ 20 h 20"/>
                <a:gd name="T10" fmla="*/ 13 w 20"/>
                <a:gd name="T11" fmla="*/ 20 h 20"/>
                <a:gd name="T12" fmla="*/ 12 w 20"/>
                <a:gd name="T13" fmla="*/ 20 h 20"/>
                <a:gd name="T14" fmla="*/ 9 w 20"/>
                <a:gd name="T15" fmla="*/ 19 h 20"/>
                <a:gd name="T16" fmla="*/ 8 w 20"/>
                <a:gd name="T17" fmla="*/ 19 h 20"/>
                <a:gd name="T18" fmla="*/ 5 w 20"/>
                <a:gd name="T19" fmla="*/ 19 h 20"/>
                <a:gd name="T20" fmla="*/ 4 w 20"/>
                <a:gd name="T21" fmla="*/ 18 h 20"/>
                <a:gd name="T22" fmla="*/ 3 w 20"/>
                <a:gd name="T23" fmla="*/ 18 h 20"/>
                <a:gd name="T24" fmla="*/ 0 w 20"/>
                <a:gd name="T25" fmla="*/ 16 h 20"/>
                <a:gd name="T26" fmla="*/ 1 w 20"/>
                <a:gd name="T27" fmla="*/ 12 h 20"/>
                <a:gd name="T28" fmla="*/ 1 w 20"/>
                <a:gd name="T29" fmla="*/ 12 h 20"/>
                <a:gd name="T30" fmla="*/ 2 w 20"/>
                <a:gd name="T31" fmla="*/ 10 h 20"/>
                <a:gd name="T32" fmla="*/ 2 w 20"/>
                <a:gd name="T33" fmla="*/ 10 h 20"/>
                <a:gd name="T34" fmla="*/ 4 w 20"/>
                <a:gd name="T35" fmla="*/ 8 h 20"/>
                <a:gd name="T36" fmla="*/ 5 w 20"/>
                <a:gd name="T37" fmla="*/ 8 h 20"/>
                <a:gd name="T38" fmla="*/ 6 w 20"/>
                <a:gd name="T39" fmla="*/ 7 h 20"/>
                <a:gd name="T40" fmla="*/ 6 w 20"/>
                <a:gd name="T41" fmla="*/ 6 h 20"/>
                <a:gd name="T42" fmla="*/ 7 w 20"/>
                <a:gd name="T43" fmla="*/ 5 h 20"/>
                <a:gd name="T44" fmla="*/ 8 w 20"/>
                <a:gd name="T45" fmla="*/ 4 h 20"/>
                <a:gd name="T46" fmla="*/ 9 w 20"/>
                <a:gd name="T47" fmla="*/ 4 h 20"/>
                <a:gd name="T48" fmla="*/ 10 w 20"/>
                <a:gd name="T49" fmla="*/ 3 h 20"/>
                <a:gd name="T50" fmla="*/ 11 w 20"/>
                <a:gd name="T51" fmla="*/ 3 h 20"/>
                <a:gd name="T52" fmla="*/ 12 w 20"/>
                <a:gd name="T53" fmla="*/ 2 h 20"/>
                <a:gd name="T54" fmla="*/ 12 w 20"/>
                <a:gd name="T55" fmla="*/ 2 h 20"/>
                <a:gd name="T56" fmla="*/ 14 w 20"/>
                <a:gd name="T57" fmla="*/ 1 h 20"/>
                <a:gd name="T58" fmla="*/ 14 w 20"/>
                <a:gd name="T59" fmla="*/ 1 h 20"/>
                <a:gd name="T60" fmla="*/ 15 w 20"/>
                <a:gd name="T61" fmla="*/ 0 h 20"/>
                <a:gd name="T62" fmla="*/ 19 w 20"/>
                <a:gd name="T6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20">
                  <a:moveTo>
                    <a:pt x="19" y="1"/>
                  </a:moveTo>
                  <a:cubicBezTo>
                    <a:pt x="20" y="2"/>
                    <a:pt x="20" y="3"/>
                    <a:pt x="20" y="4"/>
                  </a:cubicBezTo>
                  <a:cubicBezTo>
                    <a:pt x="20" y="16"/>
                    <a:pt x="20" y="16"/>
                    <a:pt x="20" y="16"/>
                  </a:cubicBezTo>
                  <a:cubicBezTo>
                    <a:pt x="20" y="18"/>
                    <a:pt x="20" y="19"/>
                    <a:pt x="19" y="19"/>
                  </a:cubicBezTo>
                  <a:cubicBezTo>
                    <a:pt x="18" y="20"/>
                    <a:pt x="17" y="20"/>
                    <a:pt x="16" y="20"/>
                  </a:cubicBezTo>
                  <a:cubicBezTo>
                    <a:pt x="15" y="20"/>
                    <a:pt x="14" y="20"/>
                    <a:pt x="13" y="20"/>
                  </a:cubicBezTo>
                  <a:cubicBezTo>
                    <a:pt x="13" y="20"/>
                    <a:pt x="13" y="20"/>
                    <a:pt x="12" y="20"/>
                  </a:cubicBezTo>
                  <a:cubicBezTo>
                    <a:pt x="11" y="20"/>
                    <a:pt x="10" y="20"/>
                    <a:pt x="9" y="19"/>
                  </a:cubicBezTo>
                  <a:cubicBezTo>
                    <a:pt x="8" y="19"/>
                    <a:pt x="8" y="19"/>
                    <a:pt x="8" y="19"/>
                  </a:cubicBezTo>
                  <a:cubicBezTo>
                    <a:pt x="7" y="19"/>
                    <a:pt x="6" y="19"/>
                    <a:pt x="5" y="19"/>
                  </a:cubicBezTo>
                  <a:cubicBezTo>
                    <a:pt x="4" y="19"/>
                    <a:pt x="4" y="18"/>
                    <a:pt x="4" y="18"/>
                  </a:cubicBezTo>
                  <a:cubicBezTo>
                    <a:pt x="3" y="18"/>
                    <a:pt x="3" y="18"/>
                    <a:pt x="3" y="18"/>
                  </a:cubicBezTo>
                  <a:cubicBezTo>
                    <a:pt x="1" y="18"/>
                    <a:pt x="0" y="17"/>
                    <a:pt x="0" y="16"/>
                  </a:cubicBezTo>
                  <a:cubicBezTo>
                    <a:pt x="0" y="14"/>
                    <a:pt x="0" y="13"/>
                    <a:pt x="1" y="12"/>
                  </a:cubicBezTo>
                  <a:cubicBezTo>
                    <a:pt x="1" y="12"/>
                    <a:pt x="1" y="12"/>
                    <a:pt x="1" y="12"/>
                  </a:cubicBezTo>
                  <a:cubicBezTo>
                    <a:pt x="1" y="11"/>
                    <a:pt x="2" y="11"/>
                    <a:pt x="2" y="10"/>
                  </a:cubicBezTo>
                  <a:cubicBezTo>
                    <a:pt x="2" y="10"/>
                    <a:pt x="2" y="10"/>
                    <a:pt x="2" y="10"/>
                  </a:cubicBezTo>
                  <a:cubicBezTo>
                    <a:pt x="3" y="9"/>
                    <a:pt x="3" y="9"/>
                    <a:pt x="4" y="8"/>
                  </a:cubicBezTo>
                  <a:cubicBezTo>
                    <a:pt x="4" y="8"/>
                    <a:pt x="4" y="8"/>
                    <a:pt x="5" y="8"/>
                  </a:cubicBezTo>
                  <a:cubicBezTo>
                    <a:pt x="5" y="7"/>
                    <a:pt x="5" y="7"/>
                    <a:pt x="6" y="7"/>
                  </a:cubicBezTo>
                  <a:cubicBezTo>
                    <a:pt x="6" y="6"/>
                    <a:pt x="6" y="6"/>
                    <a:pt x="6" y="6"/>
                  </a:cubicBezTo>
                  <a:cubicBezTo>
                    <a:pt x="7" y="6"/>
                    <a:pt x="7" y="5"/>
                    <a:pt x="7" y="5"/>
                  </a:cubicBezTo>
                  <a:cubicBezTo>
                    <a:pt x="8" y="5"/>
                    <a:pt x="8" y="5"/>
                    <a:pt x="8" y="4"/>
                  </a:cubicBezTo>
                  <a:cubicBezTo>
                    <a:pt x="8" y="4"/>
                    <a:pt x="9" y="4"/>
                    <a:pt x="9" y="4"/>
                  </a:cubicBezTo>
                  <a:cubicBezTo>
                    <a:pt x="9" y="4"/>
                    <a:pt x="10" y="3"/>
                    <a:pt x="10" y="3"/>
                  </a:cubicBezTo>
                  <a:cubicBezTo>
                    <a:pt x="10" y="3"/>
                    <a:pt x="10" y="3"/>
                    <a:pt x="11" y="3"/>
                  </a:cubicBezTo>
                  <a:cubicBezTo>
                    <a:pt x="11" y="2"/>
                    <a:pt x="11" y="2"/>
                    <a:pt x="12" y="2"/>
                  </a:cubicBezTo>
                  <a:cubicBezTo>
                    <a:pt x="12" y="2"/>
                    <a:pt x="12" y="2"/>
                    <a:pt x="12" y="2"/>
                  </a:cubicBezTo>
                  <a:cubicBezTo>
                    <a:pt x="13" y="2"/>
                    <a:pt x="13" y="1"/>
                    <a:pt x="14" y="1"/>
                  </a:cubicBezTo>
                  <a:cubicBezTo>
                    <a:pt x="14" y="1"/>
                    <a:pt x="14" y="1"/>
                    <a:pt x="14" y="1"/>
                  </a:cubicBezTo>
                  <a:cubicBezTo>
                    <a:pt x="14" y="1"/>
                    <a:pt x="15" y="1"/>
                    <a:pt x="15" y="0"/>
                  </a:cubicBezTo>
                  <a:cubicBezTo>
                    <a:pt x="16" y="0"/>
                    <a:pt x="18" y="0"/>
                    <a:pt x="19"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1" name="Freeform 41"/>
            <p:cNvSpPr/>
            <p:nvPr/>
          </p:nvSpPr>
          <p:spPr bwMode="auto">
            <a:xfrm>
              <a:off x="2873375" y="1935163"/>
              <a:ext cx="76200" cy="73025"/>
            </a:xfrm>
            <a:custGeom>
              <a:avLst/>
              <a:gdLst>
                <a:gd name="T0" fmla="*/ 21 w 21"/>
                <a:gd name="T1" fmla="*/ 16 h 20"/>
                <a:gd name="T2" fmla="*/ 18 w 21"/>
                <a:gd name="T3" fmla="*/ 18 h 20"/>
                <a:gd name="T4" fmla="*/ 17 w 21"/>
                <a:gd name="T5" fmla="*/ 18 h 20"/>
                <a:gd name="T6" fmla="*/ 16 w 21"/>
                <a:gd name="T7" fmla="*/ 19 h 20"/>
                <a:gd name="T8" fmla="*/ 13 w 21"/>
                <a:gd name="T9" fmla="*/ 19 h 20"/>
                <a:gd name="T10" fmla="*/ 12 w 21"/>
                <a:gd name="T11" fmla="*/ 19 h 20"/>
                <a:gd name="T12" fmla="*/ 8 w 21"/>
                <a:gd name="T13" fmla="*/ 20 h 20"/>
                <a:gd name="T14" fmla="*/ 8 w 21"/>
                <a:gd name="T15" fmla="*/ 20 h 20"/>
                <a:gd name="T16" fmla="*/ 4 w 21"/>
                <a:gd name="T17" fmla="*/ 20 h 20"/>
                <a:gd name="T18" fmla="*/ 1 w 21"/>
                <a:gd name="T19" fmla="*/ 19 h 20"/>
                <a:gd name="T20" fmla="*/ 0 w 21"/>
                <a:gd name="T21" fmla="*/ 16 h 20"/>
                <a:gd name="T22" fmla="*/ 0 w 21"/>
                <a:gd name="T23" fmla="*/ 4 h 20"/>
                <a:gd name="T24" fmla="*/ 2 w 21"/>
                <a:gd name="T25" fmla="*/ 1 h 20"/>
                <a:gd name="T26" fmla="*/ 5 w 21"/>
                <a:gd name="T27" fmla="*/ 0 h 20"/>
                <a:gd name="T28" fmla="*/ 7 w 21"/>
                <a:gd name="T29" fmla="*/ 1 h 20"/>
                <a:gd name="T30" fmla="*/ 7 w 21"/>
                <a:gd name="T31" fmla="*/ 1 h 20"/>
                <a:gd name="T32" fmla="*/ 8 w 21"/>
                <a:gd name="T33" fmla="*/ 2 h 20"/>
                <a:gd name="T34" fmla="*/ 9 w 21"/>
                <a:gd name="T35" fmla="*/ 2 h 20"/>
                <a:gd name="T36" fmla="*/ 10 w 21"/>
                <a:gd name="T37" fmla="*/ 3 h 20"/>
                <a:gd name="T38" fmla="*/ 11 w 21"/>
                <a:gd name="T39" fmla="*/ 3 h 20"/>
                <a:gd name="T40" fmla="*/ 12 w 21"/>
                <a:gd name="T41" fmla="*/ 4 h 20"/>
                <a:gd name="T42" fmla="*/ 12 w 21"/>
                <a:gd name="T43" fmla="*/ 4 h 20"/>
                <a:gd name="T44" fmla="*/ 13 w 21"/>
                <a:gd name="T45" fmla="*/ 5 h 20"/>
                <a:gd name="T46" fmla="*/ 14 w 21"/>
                <a:gd name="T47" fmla="*/ 6 h 20"/>
                <a:gd name="T48" fmla="*/ 15 w 21"/>
                <a:gd name="T49" fmla="*/ 7 h 20"/>
                <a:gd name="T50" fmla="*/ 16 w 21"/>
                <a:gd name="T51" fmla="*/ 7 h 20"/>
                <a:gd name="T52" fmla="*/ 17 w 21"/>
                <a:gd name="T53" fmla="*/ 8 h 20"/>
                <a:gd name="T54" fmla="*/ 18 w 21"/>
                <a:gd name="T55" fmla="*/ 10 h 20"/>
                <a:gd name="T56" fmla="*/ 19 w 21"/>
                <a:gd name="T57" fmla="*/ 11 h 20"/>
                <a:gd name="T58" fmla="*/ 20 w 21"/>
                <a:gd name="T59" fmla="*/ 12 h 20"/>
                <a:gd name="T60" fmla="*/ 20 w 21"/>
                <a:gd name="T61" fmla="*/ 12 h 20"/>
                <a:gd name="T62" fmla="*/ 21 w 21"/>
                <a:gd name="T63"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0">
                  <a:moveTo>
                    <a:pt x="21" y="16"/>
                  </a:moveTo>
                  <a:cubicBezTo>
                    <a:pt x="20" y="17"/>
                    <a:pt x="19" y="18"/>
                    <a:pt x="18" y="18"/>
                  </a:cubicBezTo>
                  <a:cubicBezTo>
                    <a:pt x="18" y="18"/>
                    <a:pt x="17" y="18"/>
                    <a:pt x="17" y="18"/>
                  </a:cubicBezTo>
                  <a:cubicBezTo>
                    <a:pt x="17" y="18"/>
                    <a:pt x="16" y="19"/>
                    <a:pt x="16" y="19"/>
                  </a:cubicBezTo>
                  <a:cubicBezTo>
                    <a:pt x="15" y="19"/>
                    <a:pt x="14" y="19"/>
                    <a:pt x="13" y="19"/>
                  </a:cubicBezTo>
                  <a:cubicBezTo>
                    <a:pt x="13" y="19"/>
                    <a:pt x="12" y="19"/>
                    <a:pt x="12" y="19"/>
                  </a:cubicBezTo>
                  <a:cubicBezTo>
                    <a:pt x="11" y="20"/>
                    <a:pt x="9" y="20"/>
                    <a:pt x="8" y="20"/>
                  </a:cubicBezTo>
                  <a:cubicBezTo>
                    <a:pt x="8" y="20"/>
                    <a:pt x="8" y="20"/>
                    <a:pt x="8" y="20"/>
                  </a:cubicBezTo>
                  <a:cubicBezTo>
                    <a:pt x="7" y="20"/>
                    <a:pt x="5" y="20"/>
                    <a:pt x="4" y="20"/>
                  </a:cubicBezTo>
                  <a:cubicBezTo>
                    <a:pt x="3" y="20"/>
                    <a:pt x="2" y="20"/>
                    <a:pt x="1" y="19"/>
                  </a:cubicBezTo>
                  <a:cubicBezTo>
                    <a:pt x="1" y="19"/>
                    <a:pt x="0" y="18"/>
                    <a:pt x="0" y="16"/>
                  </a:cubicBezTo>
                  <a:cubicBezTo>
                    <a:pt x="0" y="4"/>
                    <a:pt x="0" y="4"/>
                    <a:pt x="0" y="4"/>
                  </a:cubicBezTo>
                  <a:cubicBezTo>
                    <a:pt x="0" y="3"/>
                    <a:pt x="1" y="2"/>
                    <a:pt x="2" y="1"/>
                  </a:cubicBezTo>
                  <a:cubicBezTo>
                    <a:pt x="3" y="0"/>
                    <a:pt x="4" y="0"/>
                    <a:pt x="5" y="0"/>
                  </a:cubicBezTo>
                  <a:cubicBezTo>
                    <a:pt x="6" y="1"/>
                    <a:pt x="6" y="1"/>
                    <a:pt x="7" y="1"/>
                  </a:cubicBezTo>
                  <a:cubicBezTo>
                    <a:pt x="7" y="1"/>
                    <a:pt x="7" y="1"/>
                    <a:pt x="7" y="1"/>
                  </a:cubicBezTo>
                  <a:cubicBezTo>
                    <a:pt x="7" y="1"/>
                    <a:pt x="8" y="2"/>
                    <a:pt x="8" y="2"/>
                  </a:cubicBezTo>
                  <a:cubicBezTo>
                    <a:pt x="9" y="2"/>
                    <a:pt x="9" y="2"/>
                    <a:pt x="9" y="2"/>
                  </a:cubicBezTo>
                  <a:cubicBezTo>
                    <a:pt x="9" y="2"/>
                    <a:pt x="10" y="2"/>
                    <a:pt x="10" y="3"/>
                  </a:cubicBezTo>
                  <a:cubicBezTo>
                    <a:pt x="10" y="3"/>
                    <a:pt x="10" y="3"/>
                    <a:pt x="11" y="3"/>
                  </a:cubicBezTo>
                  <a:cubicBezTo>
                    <a:pt x="11" y="3"/>
                    <a:pt x="11" y="4"/>
                    <a:pt x="12" y="4"/>
                  </a:cubicBezTo>
                  <a:cubicBezTo>
                    <a:pt x="12" y="4"/>
                    <a:pt x="12" y="4"/>
                    <a:pt x="12" y="4"/>
                  </a:cubicBezTo>
                  <a:cubicBezTo>
                    <a:pt x="13" y="5"/>
                    <a:pt x="13" y="5"/>
                    <a:pt x="13" y="5"/>
                  </a:cubicBezTo>
                  <a:cubicBezTo>
                    <a:pt x="14" y="5"/>
                    <a:pt x="14" y="6"/>
                    <a:pt x="14" y="6"/>
                  </a:cubicBezTo>
                  <a:cubicBezTo>
                    <a:pt x="15" y="6"/>
                    <a:pt x="15" y="6"/>
                    <a:pt x="15" y="7"/>
                  </a:cubicBezTo>
                  <a:cubicBezTo>
                    <a:pt x="15" y="7"/>
                    <a:pt x="16" y="7"/>
                    <a:pt x="16" y="7"/>
                  </a:cubicBezTo>
                  <a:cubicBezTo>
                    <a:pt x="16" y="8"/>
                    <a:pt x="17" y="8"/>
                    <a:pt x="17" y="8"/>
                  </a:cubicBezTo>
                  <a:cubicBezTo>
                    <a:pt x="17" y="9"/>
                    <a:pt x="18" y="9"/>
                    <a:pt x="18" y="10"/>
                  </a:cubicBezTo>
                  <a:cubicBezTo>
                    <a:pt x="18" y="10"/>
                    <a:pt x="19" y="10"/>
                    <a:pt x="19" y="11"/>
                  </a:cubicBezTo>
                  <a:cubicBezTo>
                    <a:pt x="19" y="11"/>
                    <a:pt x="20" y="11"/>
                    <a:pt x="20" y="12"/>
                  </a:cubicBezTo>
                  <a:cubicBezTo>
                    <a:pt x="20" y="12"/>
                    <a:pt x="20" y="12"/>
                    <a:pt x="20" y="12"/>
                  </a:cubicBezTo>
                  <a:cubicBezTo>
                    <a:pt x="21" y="13"/>
                    <a:pt x="21" y="14"/>
                    <a:pt x="21" y="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2" name="Freeform 42"/>
            <p:cNvSpPr/>
            <p:nvPr/>
          </p:nvSpPr>
          <p:spPr bwMode="auto">
            <a:xfrm>
              <a:off x="2986088" y="2138363"/>
              <a:ext cx="76200" cy="128588"/>
            </a:xfrm>
            <a:custGeom>
              <a:avLst/>
              <a:gdLst>
                <a:gd name="T0" fmla="*/ 6 w 21"/>
                <a:gd name="T1" fmla="*/ 4 h 35"/>
                <a:gd name="T2" fmla="*/ 6 w 21"/>
                <a:gd name="T3" fmla="*/ 5 h 35"/>
                <a:gd name="T4" fmla="*/ 6 w 21"/>
                <a:gd name="T5" fmla="*/ 5 h 35"/>
                <a:gd name="T6" fmla="*/ 6 w 21"/>
                <a:gd name="T7" fmla="*/ 6 h 35"/>
                <a:gd name="T8" fmla="*/ 6 w 21"/>
                <a:gd name="T9" fmla="*/ 8 h 35"/>
                <a:gd name="T10" fmla="*/ 6 w 21"/>
                <a:gd name="T11" fmla="*/ 9 h 35"/>
                <a:gd name="T12" fmla="*/ 5 w 21"/>
                <a:gd name="T13" fmla="*/ 11 h 35"/>
                <a:gd name="T14" fmla="*/ 5 w 21"/>
                <a:gd name="T15" fmla="*/ 12 h 35"/>
                <a:gd name="T16" fmla="*/ 5 w 21"/>
                <a:gd name="T17" fmla="*/ 14 h 35"/>
                <a:gd name="T18" fmla="*/ 4 w 21"/>
                <a:gd name="T19" fmla="*/ 16 h 35"/>
                <a:gd name="T20" fmla="*/ 4 w 21"/>
                <a:gd name="T21" fmla="*/ 17 h 35"/>
                <a:gd name="T22" fmla="*/ 4 w 21"/>
                <a:gd name="T23" fmla="*/ 19 h 35"/>
                <a:gd name="T24" fmla="*/ 3 w 21"/>
                <a:gd name="T25" fmla="*/ 20 h 35"/>
                <a:gd name="T26" fmla="*/ 3 w 21"/>
                <a:gd name="T27" fmla="*/ 22 h 35"/>
                <a:gd name="T28" fmla="*/ 2 w 21"/>
                <a:gd name="T29" fmla="*/ 23 h 35"/>
                <a:gd name="T30" fmla="*/ 2 w 21"/>
                <a:gd name="T31" fmla="*/ 25 h 35"/>
                <a:gd name="T32" fmla="*/ 1 w 21"/>
                <a:gd name="T33" fmla="*/ 26 h 35"/>
                <a:gd name="T34" fmla="*/ 1 w 21"/>
                <a:gd name="T35" fmla="*/ 28 h 35"/>
                <a:gd name="T36" fmla="*/ 0 w 21"/>
                <a:gd name="T37" fmla="*/ 29 h 35"/>
                <a:gd name="T38" fmla="*/ 2 w 21"/>
                <a:gd name="T39" fmla="*/ 34 h 35"/>
                <a:gd name="T40" fmla="*/ 3 w 21"/>
                <a:gd name="T41" fmla="*/ 35 h 35"/>
                <a:gd name="T42" fmla="*/ 5 w 21"/>
                <a:gd name="T43" fmla="*/ 35 h 35"/>
                <a:gd name="T44" fmla="*/ 8 w 21"/>
                <a:gd name="T45" fmla="*/ 34 h 35"/>
                <a:gd name="T46" fmla="*/ 21 w 21"/>
                <a:gd name="T47" fmla="*/ 5 h 35"/>
                <a:gd name="T48" fmla="*/ 20 w 21"/>
                <a:gd name="T49" fmla="*/ 1 h 35"/>
                <a:gd name="T50" fmla="*/ 17 w 21"/>
                <a:gd name="T51" fmla="*/ 0 h 35"/>
                <a:gd name="T52" fmla="*/ 10 w 21"/>
                <a:gd name="T53" fmla="*/ 0 h 35"/>
                <a:gd name="T54" fmla="*/ 6 w 21"/>
                <a:gd name="T5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35">
                  <a:moveTo>
                    <a:pt x="6" y="4"/>
                  </a:moveTo>
                  <a:cubicBezTo>
                    <a:pt x="6" y="4"/>
                    <a:pt x="6" y="4"/>
                    <a:pt x="6" y="5"/>
                  </a:cubicBezTo>
                  <a:cubicBezTo>
                    <a:pt x="6" y="5"/>
                    <a:pt x="6" y="5"/>
                    <a:pt x="6" y="5"/>
                  </a:cubicBezTo>
                  <a:cubicBezTo>
                    <a:pt x="6" y="5"/>
                    <a:pt x="6" y="6"/>
                    <a:pt x="6" y="6"/>
                  </a:cubicBezTo>
                  <a:cubicBezTo>
                    <a:pt x="6" y="7"/>
                    <a:pt x="6" y="7"/>
                    <a:pt x="6" y="8"/>
                  </a:cubicBezTo>
                  <a:cubicBezTo>
                    <a:pt x="6" y="8"/>
                    <a:pt x="6" y="9"/>
                    <a:pt x="6" y="9"/>
                  </a:cubicBezTo>
                  <a:cubicBezTo>
                    <a:pt x="5" y="10"/>
                    <a:pt x="5" y="10"/>
                    <a:pt x="5" y="11"/>
                  </a:cubicBezTo>
                  <a:cubicBezTo>
                    <a:pt x="5" y="11"/>
                    <a:pt x="5" y="12"/>
                    <a:pt x="5" y="12"/>
                  </a:cubicBezTo>
                  <a:cubicBezTo>
                    <a:pt x="5" y="13"/>
                    <a:pt x="5" y="14"/>
                    <a:pt x="5" y="14"/>
                  </a:cubicBezTo>
                  <a:cubicBezTo>
                    <a:pt x="5" y="15"/>
                    <a:pt x="5" y="15"/>
                    <a:pt x="4" y="16"/>
                  </a:cubicBezTo>
                  <a:cubicBezTo>
                    <a:pt x="4" y="16"/>
                    <a:pt x="4" y="17"/>
                    <a:pt x="4" y="17"/>
                  </a:cubicBezTo>
                  <a:cubicBezTo>
                    <a:pt x="4" y="18"/>
                    <a:pt x="4" y="18"/>
                    <a:pt x="4" y="19"/>
                  </a:cubicBezTo>
                  <a:cubicBezTo>
                    <a:pt x="4" y="19"/>
                    <a:pt x="3" y="20"/>
                    <a:pt x="3" y="20"/>
                  </a:cubicBezTo>
                  <a:cubicBezTo>
                    <a:pt x="3" y="21"/>
                    <a:pt x="3" y="21"/>
                    <a:pt x="3" y="22"/>
                  </a:cubicBezTo>
                  <a:cubicBezTo>
                    <a:pt x="3" y="22"/>
                    <a:pt x="3" y="23"/>
                    <a:pt x="2" y="23"/>
                  </a:cubicBezTo>
                  <a:cubicBezTo>
                    <a:pt x="2" y="24"/>
                    <a:pt x="2" y="24"/>
                    <a:pt x="2" y="25"/>
                  </a:cubicBezTo>
                  <a:cubicBezTo>
                    <a:pt x="2" y="25"/>
                    <a:pt x="2" y="26"/>
                    <a:pt x="1" y="26"/>
                  </a:cubicBezTo>
                  <a:cubicBezTo>
                    <a:pt x="1" y="27"/>
                    <a:pt x="1" y="27"/>
                    <a:pt x="1" y="28"/>
                  </a:cubicBezTo>
                  <a:cubicBezTo>
                    <a:pt x="1" y="28"/>
                    <a:pt x="1" y="29"/>
                    <a:pt x="0" y="29"/>
                  </a:cubicBezTo>
                  <a:cubicBezTo>
                    <a:pt x="0" y="31"/>
                    <a:pt x="0" y="33"/>
                    <a:pt x="2" y="34"/>
                  </a:cubicBezTo>
                  <a:cubicBezTo>
                    <a:pt x="3" y="34"/>
                    <a:pt x="3" y="35"/>
                    <a:pt x="3" y="35"/>
                  </a:cubicBezTo>
                  <a:cubicBezTo>
                    <a:pt x="4" y="35"/>
                    <a:pt x="5" y="35"/>
                    <a:pt x="5" y="35"/>
                  </a:cubicBezTo>
                  <a:cubicBezTo>
                    <a:pt x="6" y="35"/>
                    <a:pt x="7" y="35"/>
                    <a:pt x="8" y="34"/>
                  </a:cubicBezTo>
                  <a:cubicBezTo>
                    <a:pt x="15" y="26"/>
                    <a:pt x="20" y="16"/>
                    <a:pt x="21" y="5"/>
                  </a:cubicBezTo>
                  <a:cubicBezTo>
                    <a:pt x="21" y="3"/>
                    <a:pt x="21" y="2"/>
                    <a:pt x="20" y="1"/>
                  </a:cubicBezTo>
                  <a:cubicBezTo>
                    <a:pt x="20" y="1"/>
                    <a:pt x="18" y="0"/>
                    <a:pt x="17" y="0"/>
                  </a:cubicBezTo>
                  <a:cubicBezTo>
                    <a:pt x="10" y="0"/>
                    <a:pt x="10" y="0"/>
                    <a:pt x="10" y="0"/>
                  </a:cubicBezTo>
                  <a:cubicBezTo>
                    <a:pt x="8" y="0"/>
                    <a:pt x="6" y="2"/>
                    <a:pt x="6" y="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Freeform 43"/>
            <p:cNvSpPr/>
            <p:nvPr/>
          </p:nvSpPr>
          <p:spPr bwMode="auto">
            <a:xfrm>
              <a:off x="2665413" y="2138363"/>
              <a:ext cx="80963" cy="131763"/>
            </a:xfrm>
            <a:custGeom>
              <a:avLst/>
              <a:gdLst>
                <a:gd name="T0" fmla="*/ 20 w 22"/>
                <a:gd name="T1" fmla="*/ 25 h 36"/>
                <a:gd name="T2" fmla="*/ 19 w 22"/>
                <a:gd name="T3" fmla="*/ 23 h 36"/>
                <a:gd name="T4" fmla="*/ 19 w 22"/>
                <a:gd name="T5" fmla="*/ 22 h 36"/>
                <a:gd name="T6" fmla="*/ 18 w 22"/>
                <a:gd name="T7" fmla="*/ 20 h 36"/>
                <a:gd name="T8" fmla="*/ 18 w 22"/>
                <a:gd name="T9" fmla="*/ 19 h 36"/>
                <a:gd name="T10" fmla="*/ 18 w 22"/>
                <a:gd name="T11" fmla="*/ 17 h 36"/>
                <a:gd name="T12" fmla="*/ 17 w 22"/>
                <a:gd name="T13" fmla="*/ 16 h 36"/>
                <a:gd name="T14" fmla="*/ 17 w 22"/>
                <a:gd name="T15" fmla="*/ 14 h 36"/>
                <a:gd name="T16" fmla="*/ 17 w 22"/>
                <a:gd name="T17" fmla="*/ 12 h 36"/>
                <a:gd name="T18" fmla="*/ 16 w 22"/>
                <a:gd name="T19" fmla="*/ 11 h 36"/>
                <a:gd name="T20" fmla="*/ 16 w 22"/>
                <a:gd name="T21" fmla="*/ 9 h 36"/>
                <a:gd name="T22" fmla="*/ 16 w 22"/>
                <a:gd name="T23" fmla="*/ 8 h 36"/>
                <a:gd name="T24" fmla="*/ 16 w 22"/>
                <a:gd name="T25" fmla="*/ 6 h 36"/>
                <a:gd name="T26" fmla="*/ 16 w 22"/>
                <a:gd name="T27" fmla="*/ 5 h 36"/>
                <a:gd name="T28" fmla="*/ 16 w 22"/>
                <a:gd name="T29" fmla="*/ 5 h 36"/>
                <a:gd name="T30" fmla="*/ 16 w 22"/>
                <a:gd name="T31" fmla="*/ 4 h 36"/>
                <a:gd name="T32" fmla="*/ 12 w 22"/>
                <a:gd name="T33" fmla="*/ 0 h 36"/>
                <a:gd name="T34" fmla="*/ 4 w 22"/>
                <a:gd name="T35" fmla="*/ 0 h 36"/>
                <a:gd name="T36" fmla="*/ 1 w 22"/>
                <a:gd name="T37" fmla="*/ 1 h 36"/>
                <a:gd name="T38" fmla="*/ 0 w 22"/>
                <a:gd name="T39" fmla="*/ 5 h 36"/>
                <a:gd name="T40" fmla="*/ 13 w 22"/>
                <a:gd name="T41" fmla="*/ 34 h 36"/>
                <a:gd name="T42" fmla="*/ 18 w 22"/>
                <a:gd name="T43" fmla="*/ 35 h 36"/>
                <a:gd name="T44" fmla="*/ 19 w 22"/>
                <a:gd name="T45" fmla="*/ 34 h 36"/>
                <a:gd name="T46" fmla="*/ 21 w 22"/>
                <a:gd name="T47" fmla="*/ 29 h 36"/>
                <a:gd name="T48" fmla="*/ 21 w 22"/>
                <a:gd name="T49" fmla="*/ 28 h 36"/>
                <a:gd name="T50" fmla="*/ 20 w 22"/>
                <a:gd name="T51" fmla="*/ 26 h 36"/>
                <a:gd name="T52" fmla="*/ 20 w 22"/>
                <a:gd name="T53"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36">
                  <a:moveTo>
                    <a:pt x="20" y="25"/>
                  </a:moveTo>
                  <a:cubicBezTo>
                    <a:pt x="20" y="25"/>
                    <a:pt x="19" y="24"/>
                    <a:pt x="19" y="23"/>
                  </a:cubicBezTo>
                  <a:cubicBezTo>
                    <a:pt x="19" y="23"/>
                    <a:pt x="19" y="23"/>
                    <a:pt x="19" y="22"/>
                  </a:cubicBezTo>
                  <a:cubicBezTo>
                    <a:pt x="19" y="22"/>
                    <a:pt x="18" y="21"/>
                    <a:pt x="18" y="20"/>
                  </a:cubicBezTo>
                  <a:cubicBezTo>
                    <a:pt x="18" y="20"/>
                    <a:pt x="18" y="19"/>
                    <a:pt x="18" y="19"/>
                  </a:cubicBezTo>
                  <a:cubicBezTo>
                    <a:pt x="18" y="18"/>
                    <a:pt x="18" y="18"/>
                    <a:pt x="18" y="17"/>
                  </a:cubicBezTo>
                  <a:cubicBezTo>
                    <a:pt x="17" y="17"/>
                    <a:pt x="17" y="16"/>
                    <a:pt x="17" y="16"/>
                  </a:cubicBezTo>
                  <a:cubicBezTo>
                    <a:pt x="17" y="15"/>
                    <a:pt x="17" y="15"/>
                    <a:pt x="17" y="14"/>
                  </a:cubicBezTo>
                  <a:cubicBezTo>
                    <a:pt x="17" y="14"/>
                    <a:pt x="17" y="13"/>
                    <a:pt x="17" y="12"/>
                  </a:cubicBezTo>
                  <a:cubicBezTo>
                    <a:pt x="16" y="12"/>
                    <a:pt x="16" y="11"/>
                    <a:pt x="16" y="11"/>
                  </a:cubicBezTo>
                  <a:cubicBezTo>
                    <a:pt x="16" y="10"/>
                    <a:pt x="16" y="10"/>
                    <a:pt x="16" y="9"/>
                  </a:cubicBezTo>
                  <a:cubicBezTo>
                    <a:pt x="16" y="9"/>
                    <a:pt x="16" y="8"/>
                    <a:pt x="16" y="8"/>
                  </a:cubicBezTo>
                  <a:cubicBezTo>
                    <a:pt x="16" y="7"/>
                    <a:pt x="16" y="7"/>
                    <a:pt x="16" y="6"/>
                  </a:cubicBezTo>
                  <a:cubicBezTo>
                    <a:pt x="16" y="6"/>
                    <a:pt x="16" y="5"/>
                    <a:pt x="16" y="5"/>
                  </a:cubicBezTo>
                  <a:cubicBezTo>
                    <a:pt x="16" y="5"/>
                    <a:pt x="16" y="5"/>
                    <a:pt x="16" y="5"/>
                  </a:cubicBezTo>
                  <a:cubicBezTo>
                    <a:pt x="16" y="4"/>
                    <a:pt x="16" y="4"/>
                    <a:pt x="16" y="4"/>
                  </a:cubicBezTo>
                  <a:cubicBezTo>
                    <a:pt x="15" y="2"/>
                    <a:pt x="14" y="0"/>
                    <a:pt x="12" y="0"/>
                  </a:cubicBezTo>
                  <a:cubicBezTo>
                    <a:pt x="4" y="0"/>
                    <a:pt x="4" y="0"/>
                    <a:pt x="4" y="0"/>
                  </a:cubicBezTo>
                  <a:cubicBezTo>
                    <a:pt x="3" y="0"/>
                    <a:pt x="2" y="1"/>
                    <a:pt x="1" y="1"/>
                  </a:cubicBezTo>
                  <a:cubicBezTo>
                    <a:pt x="1" y="2"/>
                    <a:pt x="0" y="3"/>
                    <a:pt x="0" y="5"/>
                  </a:cubicBezTo>
                  <a:cubicBezTo>
                    <a:pt x="2" y="16"/>
                    <a:pt x="6" y="26"/>
                    <a:pt x="13" y="34"/>
                  </a:cubicBezTo>
                  <a:cubicBezTo>
                    <a:pt x="15" y="35"/>
                    <a:pt x="17" y="36"/>
                    <a:pt x="18" y="35"/>
                  </a:cubicBezTo>
                  <a:cubicBezTo>
                    <a:pt x="19" y="35"/>
                    <a:pt x="19" y="34"/>
                    <a:pt x="19" y="34"/>
                  </a:cubicBezTo>
                  <a:cubicBezTo>
                    <a:pt x="21" y="33"/>
                    <a:pt x="22" y="31"/>
                    <a:pt x="21" y="29"/>
                  </a:cubicBezTo>
                  <a:cubicBezTo>
                    <a:pt x="21" y="29"/>
                    <a:pt x="21" y="29"/>
                    <a:pt x="21" y="28"/>
                  </a:cubicBezTo>
                  <a:cubicBezTo>
                    <a:pt x="21" y="28"/>
                    <a:pt x="20" y="27"/>
                    <a:pt x="20" y="26"/>
                  </a:cubicBezTo>
                  <a:cubicBezTo>
                    <a:pt x="20" y="26"/>
                    <a:pt x="20" y="26"/>
                    <a:pt x="20" y="2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4" name="Freeform 44"/>
            <p:cNvSpPr/>
            <p:nvPr/>
          </p:nvSpPr>
          <p:spPr bwMode="auto">
            <a:xfrm>
              <a:off x="2873375" y="2138363"/>
              <a:ext cx="115888" cy="109538"/>
            </a:xfrm>
            <a:custGeom>
              <a:avLst/>
              <a:gdLst>
                <a:gd name="T0" fmla="*/ 28 w 32"/>
                <a:gd name="T1" fmla="*/ 0 h 30"/>
                <a:gd name="T2" fmla="*/ 4 w 32"/>
                <a:gd name="T3" fmla="*/ 0 h 30"/>
                <a:gd name="T4" fmla="*/ 0 w 32"/>
                <a:gd name="T5" fmla="*/ 4 h 30"/>
                <a:gd name="T6" fmla="*/ 0 w 32"/>
                <a:gd name="T7" fmla="*/ 23 h 30"/>
                <a:gd name="T8" fmla="*/ 4 w 32"/>
                <a:gd name="T9" fmla="*/ 27 h 30"/>
                <a:gd name="T10" fmla="*/ 5 w 32"/>
                <a:gd name="T11" fmla="*/ 27 h 30"/>
                <a:gd name="T12" fmla="*/ 5 w 32"/>
                <a:gd name="T13" fmla="*/ 27 h 30"/>
                <a:gd name="T14" fmla="*/ 9 w 32"/>
                <a:gd name="T15" fmla="*/ 27 h 30"/>
                <a:gd name="T16" fmla="*/ 9 w 32"/>
                <a:gd name="T17" fmla="*/ 27 h 30"/>
                <a:gd name="T18" fmla="*/ 13 w 32"/>
                <a:gd name="T19" fmla="*/ 28 h 30"/>
                <a:gd name="T20" fmla="*/ 14 w 32"/>
                <a:gd name="T21" fmla="*/ 28 h 30"/>
                <a:gd name="T22" fmla="*/ 17 w 32"/>
                <a:gd name="T23" fmla="*/ 29 h 30"/>
                <a:gd name="T24" fmla="*/ 18 w 32"/>
                <a:gd name="T25" fmla="*/ 29 h 30"/>
                <a:gd name="T26" fmla="*/ 19 w 32"/>
                <a:gd name="T27" fmla="*/ 29 h 30"/>
                <a:gd name="T28" fmla="*/ 20 w 32"/>
                <a:gd name="T29" fmla="*/ 29 h 30"/>
                <a:gd name="T30" fmla="*/ 22 w 32"/>
                <a:gd name="T31" fmla="*/ 30 h 30"/>
                <a:gd name="T32" fmla="*/ 23 w 32"/>
                <a:gd name="T33" fmla="*/ 30 h 30"/>
                <a:gd name="T34" fmla="*/ 27 w 32"/>
                <a:gd name="T35" fmla="*/ 28 h 30"/>
                <a:gd name="T36" fmla="*/ 27 w 32"/>
                <a:gd name="T37" fmla="*/ 27 h 30"/>
                <a:gd name="T38" fmla="*/ 28 w 32"/>
                <a:gd name="T39" fmla="*/ 25 h 30"/>
                <a:gd name="T40" fmla="*/ 28 w 32"/>
                <a:gd name="T41" fmla="*/ 24 h 30"/>
                <a:gd name="T42" fmla="*/ 32 w 32"/>
                <a:gd name="T43" fmla="*/ 10 h 30"/>
                <a:gd name="T44" fmla="*/ 32 w 32"/>
                <a:gd name="T45" fmla="*/ 10 h 30"/>
                <a:gd name="T46" fmla="*/ 32 w 32"/>
                <a:gd name="T47" fmla="*/ 7 h 30"/>
                <a:gd name="T48" fmla="*/ 32 w 32"/>
                <a:gd name="T49" fmla="*/ 6 h 30"/>
                <a:gd name="T50" fmla="*/ 32 w 32"/>
                <a:gd name="T51" fmla="*/ 4 h 30"/>
                <a:gd name="T52" fmla="*/ 31 w 32"/>
                <a:gd name="T53" fmla="*/ 1 h 30"/>
                <a:gd name="T54" fmla="*/ 28 w 32"/>
                <a:gd name="T5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30">
                  <a:moveTo>
                    <a:pt x="28" y="0"/>
                  </a:moveTo>
                  <a:cubicBezTo>
                    <a:pt x="4" y="0"/>
                    <a:pt x="4" y="0"/>
                    <a:pt x="4" y="0"/>
                  </a:cubicBezTo>
                  <a:cubicBezTo>
                    <a:pt x="2" y="0"/>
                    <a:pt x="0" y="2"/>
                    <a:pt x="0" y="4"/>
                  </a:cubicBezTo>
                  <a:cubicBezTo>
                    <a:pt x="0" y="23"/>
                    <a:pt x="0" y="23"/>
                    <a:pt x="0" y="23"/>
                  </a:cubicBezTo>
                  <a:cubicBezTo>
                    <a:pt x="0" y="25"/>
                    <a:pt x="2" y="26"/>
                    <a:pt x="4" y="27"/>
                  </a:cubicBezTo>
                  <a:cubicBezTo>
                    <a:pt x="4" y="27"/>
                    <a:pt x="4" y="27"/>
                    <a:pt x="5" y="27"/>
                  </a:cubicBezTo>
                  <a:cubicBezTo>
                    <a:pt x="5" y="27"/>
                    <a:pt x="5" y="27"/>
                    <a:pt x="5" y="27"/>
                  </a:cubicBezTo>
                  <a:cubicBezTo>
                    <a:pt x="6" y="27"/>
                    <a:pt x="7" y="27"/>
                    <a:pt x="9" y="27"/>
                  </a:cubicBezTo>
                  <a:cubicBezTo>
                    <a:pt x="9" y="27"/>
                    <a:pt x="9" y="27"/>
                    <a:pt x="9" y="27"/>
                  </a:cubicBezTo>
                  <a:cubicBezTo>
                    <a:pt x="10" y="27"/>
                    <a:pt x="11" y="27"/>
                    <a:pt x="13" y="28"/>
                  </a:cubicBezTo>
                  <a:cubicBezTo>
                    <a:pt x="13" y="28"/>
                    <a:pt x="14" y="28"/>
                    <a:pt x="14" y="28"/>
                  </a:cubicBezTo>
                  <a:cubicBezTo>
                    <a:pt x="15" y="28"/>
                    <a:pt x="16" y="28"/>
                    <a:pt x="17" y="29"/>
                  </a:cubicBezTo>
                  <a:cubicBezTo>
                    <a:pt x="17" y="29"/>
                    <a:pt x="18" y="29"/>
                    <a:pt x="18" y="29"/>
                  </a:cubicBezTo>
                  <a:cubicBezTo>
                    <a:pt x="18" y="29"/>
                    <a:pt x="19" y="29"/>
                    <a:pt x="19" y="29"/>
                  </a:cubicBezTo>
                  <a:cubicBezTo>
                    <a:pt x="19" y="29"/>
                    <a:pt x="19" y="29"/>
                    <a:pt x="20" y="29"/>
                  </a:cubicBezTo>
                  <a:cubicBezTo>
                    <a:pt x="20" y="29"/>
                    <a:pt x="21" y="30"/>
                    <a:pt x="22" y="30"/>
                  </a:cubicBezTo>
                  <a:cubicBezTo>
                    <a:pt x="22" y="30"/>
                    <a:pt x="23" y="30"/>
                    <a:pt x="23" y="30"/>
                  </a:cubicBezTo>
                  <a:cubicBezTo>
                    <a:pt x="25" y="30"/>
                    <a:pt x="26" y="29"/>
                    <a:pt x="27" y="28"/>
                  </a:cubicBezTo>
                  <a:cubicBezTo>
                    <a:pt x="27" y="27"/>
                    <a:pt x="27" y="27"/>
                    <a:pt x="27" y="27"/>
                  </a:cubicBezTo>
                  <a:cubicBezTo>
                    <a:pt x="27" y="26"/>
                    <a:pt x="28" y="25"/>
                    <a:pt x="28" y="25"/>
                  </a:cubicBezTo>
                  <a:cubicBezTo>
                    <a:pt x="28" y="25"/>
                    <a:pt x="28" y="25"/>
                    <a:pt x="28" y="24"/>
                  </a:cubicBezTo>
                  <a:cubicBezTo>
                    <a:pt x="30" y="20"/>
                    <a:pt x="31" y="15"/>
                    <a:pt x="32" y="10"/>
                  </a:cubicBezTo>
                  <a:cubicBezTo>
                    <a:pt x="32" y="10"/>
                    <a:pt x="32" y="10"/>
                    <a:pt x="32" y="10"/>
                  </a:cubicBezTo>
                  <a:cubicBezTo>
                    <a:pt x="32" y="9"/>
                    <a:pt x="32" y="8"/>
                    <a:pt x="32" y="7"/>
                  </a:cubicBezTo>
                  <a:cubicBezTo>
                    <a:pt x="32" y="7"/>
                    <a:pt x="32" y="6"/>
                    <a:pt x="32" y="6"/>
                  </a:cubicBezTo>
                  <a:cubicBezTo>
                    <a:pt x="32" y="5"/>
                    <a:pt x="32" y="5"/>
                    <a:pt x="32" y="4"/>
                  </a:cubicBezTo>
                  <a:cubicBezTo>
                    <a:pt x="32" y="3"/>
                    <a:pt x="32" y="2"/>
                    <a:pt x="31" y="1"/>
                  </a:cubicBezTo>
                  <a:cubicBezTo>
                    <a:pt x="30" y="1"/>
                    <a:pt x="29" y="0"/>
                    <a:pt x="28"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5" name="Freeform 45"/>
            <p:cNvSpPr/>
            <p:nvPr/>
          </p:nvSpPr>
          <p:spPr bwMode="auto">
            <a:xfrm>
              <a:off x="2738438" y="2138363"/>
              <a:ext cx="115888" cy="109538"/>
            </a:xfrm>
            <a:custGeom>
              <a:avLst/>
              <a:gdLst>
                <a:gd name="T0" fmla="*/ 32 w 32"/>
                <a:gd name="T1" fmla="*/ 23 h 30"/>
                <a:gd name="T2" fmla="*/ 32 w 32"/>
                <a:gd name="T3" fmla="*/ 4 h 30"/>
                <a:gd name="T4" fmla="*/ 28 w 32"/>
                <a:gd name="T5" fmla="*/ 0 h 30"/>
                <a:gd name="T6" fmla="*/ 4 w 32"/>
                <a:gd name="T7" fmla="*/ 0 h 30"/>
                <a:gd name="T8" fmla="*/ 1 w 32"/>
                <a:gd name="T9" fmla="*/ 1 h 30"/>
                <a:gd name="T10" fmla="*/ 0 w 32"/>
                <a:gd name="T11" fmla="*/ 4 h 30"/>
                <a:gd name="T12" fmla="*/ 1 w 32"/>
                <a:gd name="T13" fmla="*/ 6 h 30"/>
                <a:gd name="T14" fmla="*/ 1 w 32"/>
                <a:gd name="T15" fmla="*/ 7 h 30"/>
                <a:gd name="T16" fmla="*/ 1 w 32"/>
                <a:gd name="T17" fmla="*/ 9 h 30"/>
                <a:gd name="T18" fmla="*/ 1 w 32"/>
                <a:gd name="T19" fmla="*/ 10 h 30"/>
                <a:gd name="T20" fmla="*/ 5 w 32"/>
                <a:gd name="T21" fmla="*/ 25 h 30"/>
                <a:gd name="T22" fmla="*/ 5 w 32"/>
                <a:gd name="T23" fmla="*/ 25 h 30"/>
                <a:gd name="T24" fmla="*/ 6 w 32"/>
                <a:gd name="T25" fmla="*/ 27 h 30"/>
                <a:gd name="T26" fmla="*/ 6 w 32"/>
                <a:gd name="T27" fmla="*/ 28 h 30"/>
                <a:gd name="T28" fmla="*/ 9 w 32"/>
                <a:gd name="T29" fmla="*/ 30 h 30"/>
                <a:gd name="T30" fmla="*/ 9 w 32"/>
                <a:gd name="T31" fmla="*/ 30 h 30"/>
                <a:gd name="T32" fmla="*/ 11 w 32"/>
                <a:gd name="T33" fmla="*/ 30 h 30"/>
                <a:gd name="T34" fmla="*/ 13 w 32"/>
                <a:gd name="T35" fmla="*/ 29 h 30"/>
                <a:gd name="T36" fmla="*/ 14 w 32"/>
                <a:gd name="T37" fmla="*/ 29 h 30"/>
                <a:gd name="T38" fmla="*/ 14 w 32"/>
                <a:gd name="T39" fmla="*/ 29 h 30"/>
                <a:gd name="T40" fmla="*/ 16 w 32"/>
                <a:gd name="T41" fmla="*/ 29 h 30"/>
                <a:gd name="T42" fmla="*/ 19 w 32"/>
                <a:gd name="T43" fmla="*/ 28 h 30"/>
                <a:gd name="T44" fmla="*/ 20 w 32"/>
                <a:gd name="T45" fmla="*/ 28 h 30"/>
                <a:gd name="T46" fmla="*/ 24 w 32"/>
                <a:gd name="T47" fmla="*/ 27 h 30"/>
                <a:gd name="T48" fmla="*/ 24 w 32"/>
                <a:gd name="T49" fmla="*/ 27 h 30"/>
                <a:gd name="T50" fmla="*/ 28 w 32"/>
                <a:gd name="T51" fmla="*/ 27 h 30"/>
                <a:gd name="T52" fmla="*/ 28 w 32"/>
                <a:gd name="T53" fmla="*/ 27 h 30"/>
                <a:gd name="T54" fmla="*/ 29 w 32"/>
                <a:gd name="T55" fmla="*/ 27 h 30"/>
                <a:gd name="T56" fmla="*/ 32 w 32"/>
                <a:gd name="T5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30">
                  <a:moveTo>
                    <a:pt x="32" y="23"/>
                  </a:moveTo>
                  <a:cubicBezTo>
                    <a:pt x="32" y="4"/>
                    <a:pt x="32" y="4"/>
                    <a:pt x="32" y="4"/>
                  </a:cubicBezTo>
                  <a:cubicBezTo>
                    <a:pt x="32" y="2"/>
                    <a:pt x="31" y="0"/>
                    <a:pt x="28" y="0"/>
                  </a:cubicBezTo>
                  <a:cubicBezTo>
                    <a:pt x="4" y="0"/>
                    <a:pt x="4" y="0"/>
                    <a:pt x="4" y="0"/>
                  </a:cubicBezTo>
                  <a:cubicBezTo>
                    <a:pt x="3" y="0"/>
                    <a:pt x="2" y="1"/>
                    <a:pt x="1" y="1"/>
                  </a:cubicBezTo>
                  <a:cubicBezTo>
                    <a:pt x="1" y="2"/>
                    <a:pt x="0" y="3"/>
                    <a:pt x="0" y="4"/>
                  </a:cubicBezTo>
                  <a:cubicBezTo>
                    <a:pt x="0" y="5"/>
                    <a:pt x="0" y="5"/>
                    <a:pt x="1" y="6"/>
                  </a:cubicBezTo>
                  <a:cubicBezTo>
                    <a:pt x="1" y="6"/>
                    <a:pt x="1" y="7"/>
                    <a:pt x="1" y="7"/>
                  </a:cubicBezTo>
                  <a:cubicBezTo>
                    <a:pt x="1" y="8"/>
                    <a:pt x="1" y="9"/>
                    <a:pt x="1" y="9"/>
                  </a:cubicBezTo>
                  <a:cubicBezTo>
                    <a:pt x="1" y="10"/>
                    <a:pt x="1" y="10"/>
                    <a:pt x="1" y="10"/>
                  </a:cubicBezTo>
                  <a:cubicBezTo>
                    <a:pt x="2" y="15"/>
                    <a:pt x="3" y="20"/>
                    <a:pt x="5" y="25"/>
                  </a:cubicBezTo>
                  <a:cubicBezTo>
                    <a:pt x="5" y="25"/>
                    <a:pt x="5" y="25"/>
                    <a:pt x="5" y="25"/>
                  </a:cubicBezTo>
                  <a:cubicBezTo>
                    <a:pt x="5" y="25"/>
                    <a:pt x="5" y="26"/>
                    <a:pt x="6" y="27"/>
                  </a:cubicBezTo>
                  <a:cubicBezTo>
                    <a:pt x="6" y="27"/>
                    <a:pt x="6" y="27"/>
                    <a:pt x="6" y="28"/>
                  </a:cubicBezTo>
                  <a:cubicBezTo>
                    <a:pt x="6" y="29"/>
                    <a:pt x="8" y="30"/>
                    <a:pt x="9" y="30"/>
                  </a:cubicBezTo>
                  <a:cubicBezTo>
                    <a:pt x="9" y="30"/>
                    <a:pt x="9" y="30"/>
                    <a:pt x="9" y="30"/>
                  </a:cubicBezTo>
                  <a:cubicBezTo>
                    <a:pt x="10" y="30"/>
                    <a:pt x="10" y="30"/>
                    <a:pt x="11" y="30"/>
                  </a:cubicBezTo>
                  <a:cubicBezTo>
                    <a:pt x="11" y="30"/>
                    <a:pt x="12" y="29"/>
                    <a:pt x="13" y="29"/>
                  </a:cubicBezTo>
                  <a:cubicBezTo>
                    <a:pt x="13" y="29"/>
                    <a:pt x="13" y="29"/>
                    <a:pt x="14" y="29"/>
                  </a:cubicBezTo>
                  <a:cubicBezTo>
                    <a:pt x="14" y="29"/>
                    <a:pt x="14" y="29"/>
                    <a:pt x="14" y="29"/>
                  </a:cubicBezTo>
                  <a:cubicBezTo>
                    <a:pt x="15" y="29"/>
                    <a:pt x="15" y="29"/>
                    <a:pt x="16" y="29"/>
                  </a:cubicBezTo>
                  <a:cubicBezTo>
                    <a:pt x="17" y="28"/>
                    <a:pt x="18" y="28"/>
                    <a:pt x="19" y="28"/>
                  </a:cubicBezTo>
                  <a:cubicBezTo>
                    <a:pt x="19" y="28"/>
                    <a:pt x="20" y="28"/>
                    <a:pt x="20" y="28"/>
                  </a:cubicBezTo>
                  <a:cubicBezTo>
                    <a:pt x="21" y="27"/>
                    <a:pt x="23" y="27"/>
                    <a:pt x="24" y="27"/>
                  </a:cubicBezTo>
                  <a:cubicBezTo>
                    <a:pt x="24" y="27"/>
                    <a:pt x="24" y="27"/>
                    <a:pt x="24" y="27"/>
                  </a:cubicBezTo>
                  <a:cubicBezTo>
                    <a:pt x="25" y="27"/>
                    <a:pt x="26" y="27"/>
                    <a:pt x="28" y="27"/>
                  </a:cubicBezTo>
                  <a:cubicBezTo>
                    <a:pt x="28" y="27"/>
                    <a:pt x="28" y="27"/>
                    <a:pt x="28" y="27"/>
                  </a:cubicBezTo>
                  <a:cubicBezTo>
                    <a:pt x="28" y="27"/>
                    <a:pt x="28" y="27"/>
                    <a:pt x="29" y="27"/>
                  </a:cubicBezTo>
                  <a:cubicBezTo>
                    <a:pt x="31" y="26"/>
                    <a:pt x="32" y="25"/>
                    <a:pt x="32" y="2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6" name="Freeform 46"/>
            <p:cNvSpPr/>
            <p:nvPr/>
          </p:nvSpPr>
          <p:spPr bwMode="auto">
            <a:xfrm>
              <a:off x="2782888" y="2252663"/>
              <a:ext cx="71438" cy="76200"/>
            </a:xfrm>
            <a:custGeom>
              <a:avLst/>
              <a:gdLst>
                <a:gd name="T0" fmla="*/ 19 w 20"/>
                <a:gd name="T1" fmla="*/ 20 h 21"/>
                <a:gd name="T2" fmla="*/ 20 w 20"/>
                <a:gd name="T3" fmla="*/ 17 h 21"/>
                <a:gd name="T4" fmla="*/ 20 w 20"/>
                <a:gd name="T5" fmla="*/ 4 h 21"/>
                <a:gd name="T6" fmla="*/ 19 w 20"/>
                <a:gd name="T7" fmla="*/ 1 h 21"/>
                <a:gd name="T8" fmla="*/ 16 w 20"/>
                <a:gd name="T9" fmla="*/ 0 h 21"/>
                <a:gd name="T10" fmla="*/ 13 w 20"/>
                <a:gd name="T11" fmla="*/ 1 h 21"/>
                <a:gd name="T12" fmla="*/ 12 w 20"/>
                <a:gd name="T13" fmla="*/ 1 h 21"/>
                <a:gd name="T14" fmla="*/ 9 w 20"/>
                <a:gd name="T15" fmla="*/ 1 h 21"/>
                <a:gd name="T16" fmla="*/ 8 w 20"/>
                <a:gd name="T17" fmla="*/ 2 h 21"/>
                <a:gd name="T18" fmla="*/ 5 w 20"/>
                <a:gd name="T19" fmla="*/ 2 h 21"/>
                <a:gd name="T20" fmla="*/ 4 w 20"/>
                <a:gd name="T21" fmla="*/ 2 h 21"/>
                <a:gd name="T22" fmla="*/ 3 w 20"/>
                <a:gd name="T23" fmla="*/ 3 h 21"/>
                <a:gd name="T24" fmla="*/ 0 w 20"/>
                <a:gd name="T25" fmla="*/ 5 h 21"/>
                <a:gd name="T26" fmla="*/ 1 w 20"/>
                <a:gd name="T27" fmla="*/ 9 h 21"/>
                <a:gd name="T28" fmla="*/ 1 w 20"/>
                <a:gd name="T29" fmla="*/ 9 h 21"/>
                <a:gd name="T30" fmla="*/ 2 w 20"/>
                <a:gd name="T31" fmla="*/ 10 h 21"/>
                <a:gd name="T32" fmla="*/ 2 w 20"/>
                <a:gd name="T33" fmla="*/ 11 h 21"/>
                <a:gd name="T34" fmla="*/ 4 w 20"/>
                <a:gd name="T35" fmla="*/ 13 h 21"/>
                <a:gd name="T36" fmla="*/ 5 w 20"/>
                <a:gd name="T37" fmla="*/ 13 h 21"/>
                <a:gd name="T38" fmla="*/ 6 w 20"/>
                <a:gd name="T39" fmla="*/ 14 h 21"/>
                <a:gd name="T40" fmla="*/ 6 w 20"/>
                <a:gd name="T41" fmla="*/ 15 h 21"/>
                <a:gd name="T42" fmla="*/ 7 w 20"/>
                <a:gd name="T43" fmla="*/ 16 h 21"/>
                <a:gd name="T44" fmla="*/ 8 w 20"/>
                <a:gd name="T45" fmla="*/ 17 h 21"/>
                <a:gd name="T46" fmla="*/ 9 w 20"/>
                <a:gd name="T47" fmla="*/ 17 h 21"/>
                <a:gd name="T48" fmla="*/ 10 w 20"/>
                <a:gd name="T49" fmla="*/ 18 h 21"/>
                <a:gd name="T50" fmla="*/ 11 w 20"/>
                <a:gd name="T51" fmla="*/ 18 h 21"/>
                <a:gd name="T52" fmla="*/ 12 w 20"/>
                <a:gd name="T53" fmla="*/ 19 h 21"/>
                <a:gd name="T54" fmla="*/ 12 w 20"/>
                <a:gd name="T55" fmla="*/ 19 h 21"/>
                <a:gd name="T56" fmla="*/ 14 w 20"/>
                <a:gd name="T57" fmla="*/ 20 h 21"/>
                <a:gd name="T58" fmla="*/ 14 w 20"/>
                <a:gd name="T59" fmla="*/ 20 h 21"/>
                <a:gd name="T60" fmla="*/ 15 w 20"/>
                <a:gd name="T61" fmla="*/ 20 h 21"/>
                <a:gd name="T62" fmla="*/ 19 w 20"/>
                <a:gd name="T6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21">
                  <a:moveTo>
                    <a:pt x="19" y="20"/>
                  </a:moveTo>
                  <a:cubicBezTo>
                    <a:pt x="20" y="19"/>
                    <a:pt x="20" y="18"/>
                    <a:pt x="20" y="17"/>
                  </a:cubicBezTo>
                  <a:cubicBezTo>
                    <a:pt x="20" y="4"/>
                    <a:pt x="20" y="4"/>
                    <a:pt x="20" y="4"/>
                  </a:cubicBezTo>
                  <a:cubicBezTo>
                    <a:pt x="20" y="3"/>
                    <a:pt x="20" y="2"/>
                    <a:pt x="19" y="1"/>
                  </a:cubicBezTo>
                  <a:cubicBezTo>
                    <a:pt x="18" y="1"/>
                    <a:pt x="17" y="0"/>
                    <a:pt x="16" y="0"/>
                  </a:cubicBezTo>
                  <a:cubicBezTo>
                    <a:pt x="15" y="1"/>
                    <a:pt x="14" y="1"/>
                    <a:pt x="13" y="1"/>
                  </a:cubicBezTo>
                  <a:cubicBezTo>
                    <a:pt x="13" y="1"/>
                    <a:pt x="13" y="1"/>
                    <a:pt x="12" y="1"/>
                  </a:cubicBezTo>
                  <a:cubicBezTo>
                    <a:pt x="11" y="1"/>
                    <a:pt x="10" y="1"/>
                    <a:pt x="9" y="1"/>
                  </a:cubicBezTo>
                  <a:cubicBezTo>
                    <a:pt x="8" y="1"/>
                    <a:pt x="8" y="2"/>
                    <a:pt x="8" y="2"/>
                  </a:cubicBezTo>
                  <a:cubicBezTo>
                    <a:pt x="7" y="2"/>
                    <a:pt x="6" y="2"/>
                    <a:pt x="5" y="2"/>
                  </a:cubicBezTo>
                  <a:cubicBezTo>
                    <a:pt x="4" y="2"/>
                    <a:pt x="4" y="2"/>
                    <a:pt x="4" y="2"/>
                  </a:cubicBezTo>
                  <a:cubicBezTo>
                    <a:pt x="3" y="3"/>
                    <a:pt x="3" y="3"/>
                    <a:pt x="3" y="3"/>
                  </a:cubicBezTo>
                  <a:cubicBezTo>
                    <a:pt x="1" y="3"/>
                    <a:pt x="0" y="4"/>
                    <a:pt x="0" y="5"/>
                  </a:cubicBezTo>
                  <a:cubicBezTo>
                    <a:pt x="0" y="6"/>
                    <a:pt x="0" y="8"/>
                    <a:pt x="1" y="9"/>
                  </a:cubicBezTo>
                  <a:cubicBezTo>
                    <a:pt x="1" y="9"/>
                    <a:pt x="1" y="9"/>
                    <a:pt x="1" y="9"/>
                  </a:cubicBezTo>
                  <a:cubicBezTo>
                    <a:pt x="1" y="10"/>
                    <a:pt x="2" y="10"/>
                    <a:pt x="2" y="10"/>
                  </a:cubicBezTo>
                  <a:cubicBezTo>
                    <a:pt x="2" y="11"/>
                    <a:pt x="2" y="11"/>
                    <a:pt x="2" y="11"/>
                  </a:cubicBezTo>
                  <a:cubicBezTo>
                    <a:pt x="3" y="12"/>
                    <a:pt x="3" y="12"/>
                    <a:pt x="4" y="13"/>
                  </a:cubicBezTo>
                  <a:cubicBezTo>
                    <a:pt x="4" y="13"/>
                    <a:pt x="4" y="13"/>
                    <a:pt x="5" y="13"/>
                  </a:cubicBezTo>
                  <a:cubicBezTo>
                    <a:pt x="5" y="14"/>
                    <a:pt x="5" y="14"/>
                    <a:pt x="6" y="14"/>
                  </a:cubicBezTo>
                  <a:cubicBezTo>
                    <a:pt x="6" y="15"/>
                    <a:pt x="6" y="15"/>
                    <a:pt x="6" y="15"/>
                  </a:cubicBezTo>
                  <a:cubicBezTo>
                    <a:pt x="7" y="15"/>
                    <a:pt x="7" y="15"/>
                    <a:pt x="7" y="16"/>
                  </a:cubicBezTo>
                  <a:cubicBezTo>
                    <a:pt x="8" y="16"/>
                    <a:pt x="8" y="16"/>
                    <a:pt x="8" y="17"/>
                  </a:cubicBezTo>
                  <a:cubicBezTo>
                    <a:pt x="8" y="17"/>
                    <a:pt x="9" y="17"/>
                    <a:pt x="9" y="17"/>
                  </a:cubicBezTo>
                  <a:cubicBezTo>
                    <a:pt x="9" y="17"/>
                    <a:pt x="10" y="18"/>
                    <a:pt x="10" y="18"/>
                  </a:cubicBezTo>
                  <a:cubicBezTo>
                    <a:pt x="10" y="18"/>
                    <a:pt x="10" y="18"/>
                    <a:pt x="11" y="18"/>
                  </a:cubicBezTo>
                  <a:cubicBezTo>
                    <a:pt x="11" y="18"/>
                    <a:pt x="11" y="19"/>
                    <a:pt x="12" y="19"/>
                  </a:cubicBezTo>
                  <a:cubicBezTo>
                    <a:pt x="12" y="19"/>
                    <a:pt x="12" y="19"/>
                    <a:pt x="12" y="19"/>
                  </a:cubicBezTo>
                  <a:cubicBezTo>
                    <a:pt x="13" y="19"/>
                    <a:pt x="13" y="20"/>
                    <a:pt x="14" y="20"/>
                  </a:cubicBezTo>
                  <a:cubicBezTo>
                    <a:pt x="14" y="20"/>
                    <a:pt x="14" y="20"/>
                    <a:pt x="14" y="20"/>
                  </a:cubicBezTo>
                  <a:cubicBezTo>
                    <a:pt x="14" y="20"/>
                    <a:pt x="15" y="20"/>
                    <a:pt x="15" y="20"/>
                  </a:cubicBezTo>
                  <a:cubicBezTo>
                    <a:pt x="16" y="21"/>
                    <a:pt x="18" y="21"/>
                    <a:pt x="19" y="2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 name="Freeform 47"/>
            <p:cNvSpPr/>
            <p:nvPr/>
          </p:nvSpPr>
          <p:spPr bwMode="auto">
            <a:xfrm>
              <a:off x="2873375" y="2252663"/>
              <a:ext cx="76200" cy="76200"/>
            </a:xfrm>
            <a:custGeom>
              <a:avLst/>
              <a:gdLst>
                <a:gd name="T0" fmla="*/ 21 w 21"/>
                <a:gd name="T1" fmla="*/ 5 h 21"/>
                <a:gd name="T2" fmla="*/ 18 w 21"/>
                <a:gd name="T3" fmla="*/ 3 h 21"/>
                <a:gd name="T4" fmla="*/ 17 w 21"/>
                <a:gd name="T5" fmla="*/ 2 h 21"/>
                <a:gd name="T6" fmla="*/ 16 w 21"/>
                <a:gd name="T7" fmla="*/ 2 h 21"/>
                <a:gd name="T8" fmla="*/ 13 w 21"/>
                <a:gd name="T9" fmla="*/ 2 h 21"/>
                <a:gd name="T10" fmla="*/ 12 w 21"/>
                <a:gd name="T11" fmla="*/ 1 h 21"/>
                <a:gd name="T12" fmla="*/ 8 w 21"/>
                <a:gd name="T13" fmla="*/ 1 h 21"/>
                <a:gd name="T14" fmla="*/ 8 w 21"/>
                <a:gd name="T15" fmla="*/ 1 h 21"/>
                <a:gd name="T16" fmla="*/ 4 w 21"/>
                <a:gd name="T17" fmla="*/ 0 h 21"/>
                <a:gd name="T18" fmla="*/ 1 w 21"/>
                <a:gd name="T19" fmla="*/ 1 h 21"/>
                <a:gd name="T20" fmla="*/ 0 w 21"/>
                <a:gd name="T21" fmla="*/ 4 h 21"/>
                <a:gd name="T22" fmla="*/ 0 w 21"/>
                <a:gd name="T23" fmla="*/ 17 h 21"/>
                <a:gd name="T24" fmla="*/ 2 w 21"/>
                <a:gd name="T25" fmla="*/ 20 h 21"/>
                <a:gd name="T26" fmla="*/ 5 w 21"/>
                <a:gd name="T27" fmla="*/ 20 h 21"/>
                <a:gd name="T28" fmla="*/ 7 w 21"/>
                <a:gd name="T29" fmla="*/ 20 h 21"/>
                <a:gd name="T30" fmla="*/ 7 w 21"/>
                <a:gd name="T31" fmla="*/ 20 h 21"/>
                <a:gd name="T32" fmla="*/ 8 w 21"/>
                <a:gd name="T33" fmla="*/ 19 h 21"/>
                <a:gd name="T34" fmla="*/ 9 w 21"/>
                <a:gd name="T35" fmla="*/ 19 h 21"/>
                <a:gd name="T36" fmla="*/ 10 w 21"/>
                <a:gd name="T37" fmla="*/ 18 h 21"/>
                <a:gd name="T38" fmla="*/ 11 w 21"/>
                <a:gd name="T39" fmla="*/ 18 h 21"/>
                <a:gd name="T40" fmla="*/ 12 w 21"/>
                <a:gd name="T41" fmla="*/ 17 h 21"/>
                <a:gd name="T42" fmla="*/ 12 w 21"/>
                <a:gd name="T43" fmla="*/ 17 h 21"/>
                <a:gd name="T44" fmla="*/ 13 w 21"/>
                <a:gd name="T45" fmla="*/ 16 h 21"/>
                <a:gd name="T46" fmla="*/ 14 w 21"/>
                <a:gd name="T47" fmla="*/ 15 h 21"/>
                <a:gd name="T48" fmla="*/ 15 w 21"/>
                <a:gd name="T49" fmla="*/ 14 h 21"/>
                <a:gd name="T50" fmla="*/ 16 w 21"/>
                <a:gd name="T51" fmla="*/ 13 h 21"/>
                <a:gd name="T52" fmla="*/ 17 w 21"/>
                <a:gd name="T53" fmla="*/ 13 h 21"/>
                <a:gd name="T54" fmla="*/ 18 w 21"/>
                <a:gd name="T55" fmla="*/ 11 h 21"/>
                <a:gd name="T56" fmla="*/ 19 w 21"/>
                <a:gd name="T57" fmla="*/ 10 h 21"/>
                <a:gd name="T58" fmla="*/ 20 w 21"/>
                <a:gd name="T59" fmla="*/ 9 h 21"/>
                <a:gd name="T60" fmla="*/ 20 w 21"/>
                <a:gd name="T61" fmla="*/ 9 h 21"/>
                <a:gd name="T62" fmla="*/ 21 w 21"/>
                <a:gd name="T63"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1">
                  <a:moveTo>
                    <a:pt x="21" y="5"/>
                  </a:moveTo>
                  <a:cubicBezTo>
                    <a:pt x="20" y="4"/>
                    <a:pt x="19" y="3"/>
                    <a:pt x="18" y="3"/>
                  </a:cubicBezTo>
                  <a:cubicBezTo>
                    <a:pt x="18" y="3"/>
                    <a:pt x="17" y="3"/>
                    <a:pt x="17" y="2"/>
                  </a:cubicBezTo>
                  <a:cubicBezTo>
                    <a:pt x="17" y="2"/>
                    <a:pt x="16" y="2"/>
                    <a:pt x="16" y="2"/>
                  </a:cubicBezTo>
                  <a:cubicBezTo>
                    <a:pt x="15" y="2"/>
                    <a:pt x="14" y="2"/>
                    <a:pt x="13" y="2"/>
                  </a:cubicBezTo>
                  <a:cubicBezTo>
                    <a:pt x="13" y="2"/>
                    <a:pt x="12" y="1"/>
                    <a:pt x="12" y="1"/>
                  </a:cubicBezTo>
                  <a:cubicBezTo>
                    <a:pt x="11" y="1"/>
                    <a:pt x="9" y="1"/>
                    <a:pt x="8" y="1"/>
                  </a:cubicBezTo>
                  <a:cubicBezTo>
                    <a:pt x="8" y="1"/>
                    <a:pt x="8" y="1"/>
                    <a:pt x="8" y="1"/>
                  </a:cubicBezTo>
                  <a:cubicBezTo>
                    <a:pt x="7" y="1"/>
                    <a:pt x="5" y="1"/>
                    <a:pt x="4" y="0"/>
                  </a:cubicBezTo>
                  <a:cubicBezTo>
                    <a:pt x="3" y="0"/>
                    <a:pt x="2" y="1"/>
                    <a:pt x="1" y="1"/>
                  </a:cubicBezTo>
                  <a:cubicBezTo>
                    <a:pt x="1" y="2"/>
                    <a:pt x="0" y="3"/>
                    <a:pt x="0" y="4"/>
                  </a:cubicBezTo>
                  <a:cubicBezTo>
                    <a:pt x="0" y="17"/>
                    <a:pt x="0" y="17"/>
                    <a:pt x="0" y="17"/>
                  </a:cubicBezTo>
                  <a:cubicBezTo>
                    <a:pt x="0" y="18"/>
                    <a:pt x="1" y="19"/>
                    <a:pt x="2" y="20"/>
                  </a:cubicBezTo>
                  <a:cubicBezTo>
                    <a:pt x="3" y="20"/>
                    <a:pt x="4" y="21"/>
                    <a:pt x="5" y="20"/>
                  </a:cubicBezTo>
                  <a:cubicBezTo>
                    <a:pt x="6" y="20"/>
                    <a:pt x="6" y="20"/>
                    <a:pt x="7" y="20"/>
                  </a:cubicBezTo>
                  <a:cubicBezTo>
                    <a:pt x="7" y="20"/>
                    <a:pt x="7" y="20"/>
                    <a:pt x="7" y="20"/>
                  </a:cubicBezTo>
                  <a:cubicBezTo>
                    <a:pt x="7" y="20"/>
                    <a:pt x="8" y="19"/>
                    <a:pt x="8" y="19"/>
                  </a:cubicBezTo>
                  <a:cubicBezTo>
                    <a:pt x="9" y="19"/>
                    <a:pt x="9" y="19"/>
                    <a:pt x="9" y="19"/>
                  </a:cubicBezTo>
                  <a:cubicBezTo>
                    <a:pt x="9" y="19"/>
                    <a:pt x="10" y="18"/>
                    <a:pt x="10" y="18"/>
                  </a:cubicBezTo>
                  <a:cubicBezTo>
                    <a:pt x="10" y="18"/>
                    <a:pt x="10" y="18"/>
                    <a:pt x="11" y="18"/>
                  </a:cubicBezTo>
                  <a:cubicBezTo>
                    <a:pt x="11" y="18"/>
                    <a:pt x="11" y="17"/>
                    <a:pt x="12" y="17"/>
                  </a:cubicBezTo>
                  <a:cubicBezTo>
                    <a:pt x="12" y="17"/>
                    <a:pt x="12" y="17"/>
                    <a:pt x="12" y="17"/>
                  </a:cubicBezTo>
                  <a:cubicBezTo>
                    <a:pt x="13" y="16"/>
                    <a:pt x="13" y="16"/>
                    <a:pt x="13" y="16"/>
                  </a:cubicBezTo>
                  <a:cubicBezTo>
                    <a:pt x="14" y="15"/>
                    <a:pt x="14" y="15"/>
                    <a:pt x="14" y="15"/>
                  </a:cubicBezTo>
                  <a:cubicBezTo>
                    <a:pt x="15" y="15"/>
                    <a:pt x="15" y="15"/>
                    <a:pt x="15" y="14"/>
                  </a:cubicBezTo>
                  <a:cubicBezTo>
                    <a:pt x="15" y="14"/>
                    <a:pt x="16" y="14"/>
                    <a:pt x="16" y="13"/>
                  </a:cubicBezTo>
                  <a:cubicBezTo>
                    <a:pt x="16" y="13"/>
                    <a:pt x="17" y="13"/>
                    <a:pt x="17" y="13"/>
                  </a:cubicBezTo>
                  <a:cubicBezTo>
                    <a:pt x="17" y="12"/>
                    <a:pt x="18" y="12"/>
                    <a:pt x="18" y="11"/>
                  </a:cubicBezTo>
                  <a:cubicBezTo>
                    <a:pt x="18" y="11"/>
                    <a:pt x="19" y="10"/>
                    <a:pt x="19" y="10"/>
                  </a:cubicBezTo>
                  <a:cubicBezTo>
                    <a:pt x="19" y="10"/>
                    <a:pt x="20" y="9"/>
                    <a:pt x="20" y="9"/>
                  </a:cubicBezTo>
                  <a:cubicBezTo>
                    <a:pt x="20" y="9"/>
                    <a:pt x="20" y="9"/>
                    <a:pt x="20" y="9"/>
                  </a:cubicBezTo>
                  <a:cubicBezTo>
                    <a:pt x="21" y="8"/>
                    <a:pt x="21" y="6"/>
                    <a:pt x="21" y="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8" name="Freeform 48"/>
            <p:cNvSpPr/>
            <p:nvPr/>
          </p:nvSpPr>
          <p:spPr bwMode="auto">
            <a:xfrm>
              <a:off x="2738438" y="2274888"/>
              <a:ext cx="47625" cy="39688"/>
            </a:xfrm>
            <a:custGeom>
              <a:avLst/>
              <a:gdLst>
                <a:gd name="T0" fmla="*/ 8 w 13"/>
                <a:gd name="T1" fmla="*/ 5 h 11"/>
                <a:gd name="T2" fmla="*/ 8 w 13"/>
                <a:gd name="T3" fmla="*/ 5 h 11"/>
                <a:gd name="T4" fmla="*/ 9 w 13"/>
                <a:gd name="T5" fmla="*/ 7 h 11"/>
                <a:gd name="T6" fmla="*/ 12 w 13"/>
                <a:gd name="T7" fmla="*/ 10 h 11"/>
                <a:gd name="T8" fmla="*/ 12 w 13"/>
                <a:gd name="T9" fmla="*/ 11 h 11"/>
                <a:gd name="T10" fmla="*/ 12 w 13"/>
                <a:gd name="T11" fmla="*/ 11 h 11"/>
                <a:gd name="T12" fmla="*/ 0 w 13"/>
                <a:gd name="T13" fmla="*/ 4 h 11"/>
                <a:gd name="T14" fmla="*/ 0 w 13"/>
                <a:gd name="T15" fmla="*/ 2 h 11"/>
                <a:gd name="T16" fmla="*/ 1 w 13"/>
                <a:gd name="T17" fmla="*/ 0 h 11"/>
                <a:gd name="T18" fmla="*/ 6 w 13"/>
                <a:gd name="T19" fmla="*/ 2 h 11"/>
                <a:gd name="T20" fmla="*/ 7 w 13"/>
                <a:gd name="T21" fmla="*/ 4 h 11"/>
                <a:gd name="T22" fmla="*/ 8 w 13"/>
                <a:gd name="T23" fmla="*/ 4 h 11"/>
                <a:gd name="T24" fmla="*/ 8 w 13"/>
                <a:gd name="T2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8" y="5"/>
                  </a:moveTo>
                  <a:cubicBezTo>
                    <a:pt x="8" y="5"/>
                    <a:pt x="8" y="5"/>
                    <a:pt x="8" y="5"/>
                  </a:cubicBezTo>
                  <a:cubicBezTo>
                    <a:pt x="9" y="6"/>
                    <a:pt x="9" y="6"/>
                    <a:pt x="9" y="7"/>
                  </a:cubicBezTo>
                  <a:cubicBezTo>
                    <a:pt x="10" y="7"/>
                    <a:pt x="11" y="8"/>
                    <a:pt x="12" y="10"/>
                  </a:cubicBezTo>
                  <a:cubicBezTo>
                    <a:pt x="12" y="10"/>
                    <a:pt x="13" y="11"/>
                    <a:pt x="12" y="11"/>
                  </a:cubicBezTo>
                  <a:cubicBezTo>
                    <a:pt x="12" y="11"/>
                    <a:pt x="12" y="11"/>
                    <a:pt x="12" y="11"/>
                  </a:cubicBezTo>
                  <a:cubicBezTo>
                    <a:pt x="8" y="9"/>
                    <a:pt x="4" y="7"/>
                    <a:pt x="0" y="4"/>
                  </a:cubicBezTo>
                  <a:cubicBezTo>
                    <a:pt x="0" y="3"/>
                    <a:pt x="0" y="3"/>
                    <a:pt x="0" y="2"/>
                  </a:cubicBezTo>
                  <a:cubicBezTo>
                    <a:pt x="0" y="1"/>
                    <a:pt x="0" y="1"/>
                    <a:pt x="1" y="0"/>
                  </a:cubicBezTo>
                  <a:cubicBezTo>
                    <a:pt x="3" y="0"/>
                    <a:pt x="5" y="0"/>
                    <a:pt x="6" y="2"/>
                  </a:cubicBezTo>
                  <a:cubicBezTo>
                    <a:pt x="6" y="3"/>
                    <a:pt x="7" y="3"/>
                    <a:pt x="7" y="4"/>
                  </a:cubicBezTo>
                  <a:cubicBezTo>
                    <a:pt x="7" y="4"/>
                    <a:pt x="7" y="4"/>
                    <a:pt x="8" y="4"/>
                  </a:cubicBezTo>
                  <a:cubicBezTo>
                    <a:pt x="8" y="4"/>
                    <a:pt x="8" y="4"/>
                    <a:pt x="8" y="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9" name="Freeform 49"/>
            <p:cNvSpPr/>
            <p:nvPr/>
          </p:nvSpPr>
          <p:spPr bwMode="auto">
            <a:xfrm>
              <a:off x="2946400" y="2274888"/>
              <a:ext cx="46038" cy="39688"/>
            </a:xfrm>
            <a:custGeom>
              <a:avLst/>
              <a:gdLst>
                <a:gd name="T0" fmla="*/ 5 w 13"/>
                <a:gd name="T1" fmla="*/ 5 h 11"/>
                <a:gd name="T2" fmla="*/ 4 w 13"/>
                <a:gd name="T3" fmla="*/ 5 h 11"/>
                <a:gd name="T4" fmla="*/ 3 w 13"/>
                <a:gd name="T5" fmla="*/ 7 h 11"/>
                <a:gd name="T6" fmla="*/ 0 w 13"/>
                <a:gd name="T7" fmla="*/ 10 h 11"/>
                <a:gd name="T8" fmla="*/ 0 w 13"/>
                <a:gd name="T9" fmla="*/ 11 h 11"/>
                <a:gd name="T10" fmla="*/ 1 w 13"/>
                <a:gd name="T11" fmla="*/ 11 h 11"/>
                <a:gd name="T12" fmla="*/ 12 w 13"/>
                <a:gd name="T13" fmla="*/ 4 h 11"/>
                <a:gd name="T14" fmla="*/ 13 w 13"/>
                <a:gd name="T15" fmla="*/ 2 h 11"/>
                <a:gd name="T16" fmla="*/ 12 w 13"/>
                <a:gd name="T17" fmla="*/ 0 h 11"/>
                <a:gd name="T18" fmla="*/ 6 w 13"/>
                <a:gd name="T19" fmla="*/ 2 h 11"/>
                <a:gd name="T20" fmla="*/ 5 w 13"/>
                <a:gd name="T21" fmla="*/ 4 h 11"/>
                <a:gd name="T22" fmla="*/ 5 w 13"/>
                <a:gd name="T23" fmla="*/ 4 h 11"/>
                <a:gd name="T24" fmla="*/ 5 w 13"/>
                <a:gd name="T2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5" y="5"/>
                  </a:moveTo>
                  <a:cubicBezTo>
                    <a:pt x="5" y="5"/>
                    <a:pt x="4" y="5"/>
                    <a:pt x="4" y="5"/>
                  </a:cubicBezTo>
                  <a:cubicBezTo>
                    <a:pt x="4" y="6"/>
                    <a:pt x="3" y="6"/>
                    <a:pt x="3" y="7"/>
                  </a:cubicBezTo>
                  <a:cubicBezTo>
                    <a:pt x="3" y="7"/>
                    <a:pt x="2" y="8"/>
                    <a:pt x="0" y="10"/>
                  </a:cubicBezTo>
                  <a:cubicBezTo>
                    <a:pt x="0" y="10"/>
                    <a:pt x="0" y="11"/>
                    <a:pt x="0" y="11"/>
                  </a:cubicBezTo>
                  <a:cubicBezTo>
                    <a:pt x="0" y="11"/>
                    <a:pt x="0" y="11"/>
                    <a:pt x="1" y="11"/>
                  </a:cubicBezTo>
                  <a:cubicBezTo>
                    <a:pt x="5" y="9"/>
                    <a:pt x="8" y="7"/>
                    <a:pt x="12" y="4"/>
                  </a:cubicBezTo>
                  <a:cubicBezTo>
                    <a:pt x="13" y="3"/>
                    <a:pt x="13" y="3"/>
                    <a:pt x="13" y="2"/>
                  </a:cubicBezTo>
                  <a:cubicBezTo>
                    <a:pt x="13" y="1"/>
                    <a:pt x="12" y="1"/>
                    <a:pt x="12" y="0"/>
                  </a:cubicBezTo>
                  <a:cubicBezTo>
                    <a:pt x="10" y="0"/>
                    <a:pt x="8" y="0"/>
                    <a:pt x="6" y="2"/>
                  </a:cubicBezTo>
                  <a:cubicBezTo>
                    <a:pt x="6" y="3"/>
                    <a:pt x="6" y="3"/>
                    <a:pt x="5" y="4"/>
                  </a:cubicBezTo>
                  <a:cubicBezTo>
                    <a:pt x="5" y="4"/>
                    <a:pt x="5" y="4"/>
                    <a:pt x="5" y="4"/>
                  </a:cubicBezTo>
                  <a:cubicBezTo>
                    <a:pt x="5" y="4"/>
                    <a:pt x="5" y="4"/>
                    <a:pt x="5" y="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0" name="Freeform 50"/>
            <p:cNvSpPr/>
            <p:nvPr/>
          </p:nvSpPr>
          <p:spPr bwMode="auto">
            <a:xfrm>
              <a:off x="2738438" y="1949450"/>
              <a:ext cx="47625" cy="39688"/>
            </a:xfrm>
            <a:custGeom>
              <a:avLst/>
              <a:gdLst>
                <a:gd name="T0" fmla="*/ 8 w 13"/>
                <a:gd name="T1" fmla="*/ 6 h 11"/>
                <a:gd name="T2" fmla="*/ 8 w 13"/>
                <a:gd name="T3" fmla="*/ 5 h 11"/>
                <a:gd name="T4" fmla="*/ 9 w 13"/>
                <a:gd name="T5" fmla="*/ 4 h 11"/>
                <a:gd name="T6" fmla="*/ 12 w 13"/>
                <a:gd name="T7" fmla="*/ 1 h 11"/>
                <a:gd name="T8" fmla="*/ 12 w 13"/>
                <a:gd name="T9" fmla="*/ 0 h 11"/>
                <a:gd name="T10" fmla="*/ 12 w 13"/>
                <a:gd name="T11" fmla="*/ 0 h 11"/>
                <a:gd name="T12" fmla="*/ 0 w 13"/>
                <a:gd name="T13" fmla="*/ 7 h 11"/>
                <a:gd name="T14" fmla="*/ 0 w 13"/>
                <a:gd name="T15" fmla="*/ 9 h 11"/>
                <a:gd name="T16" fmla="*/ 1 w 13"/>
                <a:gd name="T17" fmla="*/ 10 h 11"/>
                <a:gd name="T18" fmla="*/ 6 w 13"/>
                <a:gd name="T19" fmla="*/ 9 h 11"/>
                <a:gd name="T20" fmla="*/ 7 w 13"/>
                <a:gd name="T21" fmla="*/ 7 h 11"/>
                <a:gd name="T22" fmla="*/ 8 w 13"/>
                <a:gd name="T23" fmla="*/ 6 h 11"/>
                <a:gd name="T24" fmla="*/ 8 w 13"/>
                <a:gd name="T2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8" y="6"/>
                  </a:moveTo>
                  <a:cubicBezTo>
                    <a:pt x="8" y="6"/>
                    <a:pt x="8" y="6"/>
                    <a:pt x="8" y="5"/>
                  </a:cubicBezTo>
                  <a:cubicBezTo>
                    <a:pt x="9" y="5"/>
                    <a:pt x="9" y="4"/>
                    <a:pt x="9" y="4"/>
                  </a:cubicBezTo>
                  <a:cubicBezTo>
                    <a:pt x="10" y="4"/>
                    <a:pt x="11" y="2"/>
                    <a:pt x="12" y="1"/>
                  </a:cubicBezTo>
                  <a:cubicBezTo>
                    <a:pt x="12" y="0"/>
                    <a:pt x="13" y="0"/>
                    <a:pt x="12" y="0"/>
                  </a:cubicBezTo>
                  <a:cubicBezTo>
                    <a:pt x="12" y="0"/>
                    <a:pt x="12" y="0"/>
                    <a:pt x="12" y="0"/>
                  </a:cubicBezTo>
                  <a:cubicBezTo>
                    <a:pt x="8" y="2"/>
                    <a:pt x="4" y="4"/>
                    <a:pt x="0" y="7"/>
                  </a:cubicBezTo>
                  <a:cubicBezTo>
                    <a:pt x="0" y="7"/>
                    <a:pt x="0" y="8"/>
                    <a:pt x="0" y="9"/>
                  </a:cubicBezTo>
                  <a:cubicBezTo>
                    <a:pt x="0" y="9"/>
                    <a:pt x="0" y="10"/>
                    <a:pt x="1" y="10"/>
                  </a:cubicBezTo>
                  <a:cubicBezTo>
                    <a:pt x="3" y="11"/>
                    <a:pt x="5" y="10"/>
                    <a:pt x="6" y="9"/>
                  </a:cubicBezTo>
                  <a:cubicBezTo>
                    <a:pt x="6" y="8"/>
                    <a:pt x="7" y="7"/>
                    <a:pt x="7" y="7"/>
                  </a:cubicBezTo>
                  <a:cubicBezTo>
                    <a:pt x="7" y="7"/>
                    <a:pt x="7" y="6"/>
                    <a:pt x="8" y="6"/>
                  </a:cubicBezTo>
                  <a:cubicBezTo>
                    <a:pt x="8" y="6"/>
                    <a:pt x="8" y="6"/>
                    <a:pt x="8" y="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1" name="Freeform 51"/>
            <p:cNvSpPr/>
            <p:nvPr/>
          </p:nvSpPr>
          <p:spPr bwMode="auto">
            <a:xfrm>
              <a:off x="2946400" y="1949450"/>
              <a:ext cx="46038" cy="39688"/>
            </a:xfrm>
            <a:custGeom>
              <a:avLst/>
              <a:gdLst>
                <a:gd name="T0" fmla="*/ 5 w 13"/>
                <a:gd name="T1" fmla="*/ 6 h 11"/>
                <a:gd name="T2" fmla="*/ 4 w 13"/>
                <a:gd name="T3" fmla="*/ 5 h 11"/>
                <a:gd name="T4" fmla="*/ 3 w 13"/>
                <a:gd name="T5" fmla="*/ 4 h 11"/>
                <a:gd name="T6" fmla="*/ 0 w 13"/>
                <a:gd name="T7" fmla="*/ 1 h 11"/>
                <a:gd name="T8" fmla="*/ 0 w 13"/>
                <a:gd name="T9" fmla="*/ 0 h 11"/>
                <a:gd name="T10" fmla="*/ 1 w 13"/>
                <a:gd name="T11" fmla="*/ 0 h 11"/>
                <a:gd name="T12" fmla="*/ 12 w 13"/>
                <a:gd name="T13" fmla="*/ 7 h 11"/>
                <a:gd name="T14" fmla="*/ 13 w 13"/>
                <a:gd name="T15" fmla="*/ 9 h 11"/>
                <a:gd name="T16" fmla="*/ 12 w 13"/>
                <a:gd name="T17" fmla="*/ 10 h 11"/>
                <a:gd name="T18" fmla="*/ 6 w 13"/>
                <a:gd name="T19" fmla="*/ 9 h 11"/>
                <a:gd name="T20" fmla="*/ 5 w 13"/>
                <a:gd name="T21" fmla="*/ 7 h 11"/>
                <a:gd name="T22" fmla="*/ 5 w 13"/>
                <a:gd name="T23" fmla="*/ 6 h 11"/>
                <a:gd name="T24" fmla="*/ 5 w 13"/>
                <a:gd name="T2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5" y="6"/>
                  </a:moveTo>
                  <a:cubicBezTo>
                    <a:pt x="5" y="6"/>
                    <a:pt x="4" y="6"/>
                    <a:pt x="4" y="5"/>
                  </a:cubicBezTo>
                  <a:cubicBezTo>
                    <a:pt x="4" y="5"/>
                    <a:pt x="3" y="4"/>
                    <a:pt x="3" y="4"/>
                  </a:cubicBezTo>
                  <a:cubicBezTo>
                    <a:pt x="3" y="4"/>
                    <a:pt x="2" y="2"/>
                    <a:pt x="0" y="1"/>
                  </a:cubicBezTo>
                  <a:cubicBezTo>
                    <a:pt x="0" y="0"/>
                    <a:pt x="0" y="0"/>
                    <a:pt x="0" y="0"/>
                  </a:cubicBezTo>
                  <a:cubicBezTo>
                    <a:pt x="0" y="0"/>
                    <a:pt x="0" y="0"/>
                    <a:pt x="1" y="0"/>
                  </a:cubicBezTo>
                  <a:cubicBezTo>
                    <a:pt x="5" y="2"/>
                    <a:pt x="8" y="4"/>
                    <a:pt x="12" y="7"/>
                  </a:cubicBezTo>
                  <a:cubicBezTo>
                    <a:pt x="13" y="7"/>
                    <a:pt x="13" y="8"/>
                    <a:pt x="13" y="9"/>
                  </a:cubicBezTo>
                  <a:cubicBezTo>
                    <a:pt x="13" y="9"/>
                    <a:pt x="12" y="10"/>
                    <a:pt x="12" y="10"/>
                  </a:cubicBezTo>
                  <a:cubicBezTo>
                    <a:pt x="10" y="11"/>
                    <a:pt x="8" y="10"/>
                    <a:pt x="6" y="9"/>
                  </a:cubicBezTo>
                  <a:cubicBezTo>
                    <a:pt x="6" y="8"/>
                    <a:pt x="6" y="7"/>
                    <a:pt x="5" y="7"/>
                  </a:cubicBezTo>
                  <a:cubicBezTo>
                    <a:pt x="5" y="7"/>
                    <a:pt x="5" y="6"/>
                    <a:pt x="5" y="6"/>
                  </a:cubicBezTo>
                  <a:cubicBezTo>
                    <a:pt x="5" y="6"/>
                    <a:pt x="5" y="6"/>
                    <a:pt x="5" y="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4217988" y="3694113"/>
            <a:ext cx="712788" cy="714375"/>
            <a:chOff x="4217988" y="3694113"/>
            <a:chExt cx="712788" cy="714375"/>
          </a:xfrm>
        </p:grpSpPr>
        <p:sp>
          <p:nvSpPr>
            <p:cNvPr id="62" name="Oval 52"/>
            <p:cNvSpPr>
              <a:spLocks noChangeArrowheads="1"/>
            </p:cNvSpPr>
            <p:nvPr/>
          </p:nvSpPr>
          <p:spPr bwMode="auto">
            <a:xfrm>
              <a:off x="4217988" y="3694113"/>
              <a:ext cx="712788" cy="714375"/>
            </a:xfrm>
            <a:prstGeom prst="ellipse">
              <a:avLst/>
            </a:prstGeom>
            <a:solidFill>
              <a:srgbClr val="005A9E"/>
            </a:solidFill>
            <a:ln>
              <a:noFill/>
            </a:ln>
          </p:spPr>
          <p:txBody>
            <a:bodyPr vert="horz" wrap="square" lIns="91440" tIns="45720" rIns="91440" bIns="45720" numCol="1" anchor="t" anchorCtr="0" compatLnSpc="1"/>
            <a:lstStyle/>
            <a:p>
              <a:endParaRPr lang="zh-CN" altLang="en-US"/>
            </a:p>
          </p:txBody>
        </p:sp>
        <p:sp>
          <p:nvSpPr>
            <p:cNvPr id="79" name="Freeform 53"/>
            <p:cNvSpPr/>
            <p:nvPr/>
          </p:nvSpPr>
          <p:spPr bwMode="auto">
            <a:xfrm>
              <a:off x="4581525" y="4054475"/>
              <a:ext cx="79375" cy="146050"/>
            </a:xfrm>
            <a:custGeom>
              <a:avLst/>
              <a:gdLst>
                <a:gd name="T0" fmla="*/ 18 w 22"/>
                <a:gd name="T1" fmla="*/ 0 h 40"/>
                <a:gd name="T2" fmla="*/ 5 w 22"/>
                <a:gd name="T3" fmla="*/ 0 h 40"/>
                <a:gd name="T4" fmla="*/ 0 w 22"/>
                <a:gd name="T5" fmla="*/ 5 h 40"/>
                <a:gd name="T6" fmla="*/ 0 w 22"/>
                <a:gd name="T7" fmla="*/ 36 h 40"/>
                <a:gd name="T8" fmla="*/ 5 w 22"/>
                <a:gd name="T9" fmla="*/ 40 h 40"/>
                <a:gd name="T10" fmla="*/ 18 w 22"/>
                <a:gd name="T11" fmla="*/ 40 h 40"/>
                <a:gd name="T12" fmla="*/ 22 w 22"/>
                <a:gd name="T13" fmla="*/ 36 h 40"/>
                <a:gd name="T14" fmla="*/ 22 w 22"/>
                <a:gd name="T15" fmla="*/ 5 h 40"/>
                <a:gd name="T16" fmla="*/ 18 w 2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0">
                  <a:moveTo>
                    <a:pt x="18" y="0"/>
                  </a:moveTo>
                  <a:cubicBezTo>
                    <a:pt x="5" y="0"/>
                    <a:pt x="5" y="0"/>
                    <a:pt x="5" y="0"/>
                  </a:cubicBezTo>
                  <a:cubicBezTo>
                    <a:pt x="2" y="0"/>
                    <a:pt x="0" y="2"/>
                    <a:pt x="0" y="5"/>
                  </a:cubicBezTo>
                  <a:cubicBezTo>
                    <a:pt x="0" y="36"/>
                    <a:pt x="0" y="36"/>
                    <a:pt x="0" y="36"/>
                  </a:cubicBezTo>
                  <a:cubicBezTo>
                    <a:pt x="0" y="38"/>
                    <a:pt x="2" y="40"/>
                    <a:pt x="5" y="40"/>
                  </a:cubicBezTo>
                  <a:cubicBezTo>
                    <a:pt x="18" y="40"/>
                    <a:pt x="18" y="40"/>
                    <a:pt x="18" y="40"/>
                  </a:cubicBezTo>
                  <a:cubicBezTo>
                    <a:pt x="20" y="40"/>
                    <a:pt x="22" y="38"/>
                    <a:pt x="22" y="36"/>
                  </a:cubicBezTo>
                  <a:cubicBezTo>
                    <a:pt x="22" y="5"/>
                    <a:pt x="22" y="5"/>
                    <a:pt x="22" y="5"/>
                  </a:cubicBezTo>
                  <a:cubicBezTo>
                    <a:pt x="22" y="2"/>
                    <a:pt x="20" y="0"/>
                    <a:pt x="18"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0" name="Freeform 54"/>
            <p:cNvSpPr/>
            <p:nvPr/>
          </p:nvSpPr>
          <p:spPr bwMode="auto">
            <a:xfrm>
              <a:off x="4679950" y="3902075"/>
              <a:ext cx="79375" cy="298450"/>
            </a:xfrm>
            <a:custGeom>
              <a:avLst/>
              <a:gdLst>
                <a:gd name="T0" fmla="*/ 4 w 22"/>
                <a:gd name="T1" fmla="*/ 82 h 82"/>
                <a:gd name="T2" fmla="*/ 17 w 22"/>
                <a:gd name="T3" fmla="*/ 82 h 82"/>
                <a:gd name="T4" fmla="*/ 22 w 22"/>
                <a:gd name="T5" fmla="*/ 78 h 82"/>
                <a:gd name="T6" fmla="*/ 22 w 22"/>
                <a:gd name="T7" fmla="*/ 5 h 82"/>
                <a:gd name="T8" fmla="*/ 17 w 22"/>
                <a:gd name="T9" fmla="*/ 0 h 82"/>
                <a:gd name="T10" fmla="*/ 4 w 22"/>
                <a:gd name="T11" fmla="*/ 0 h 82"/>
                <a:gd name="T12" fmla="*/ 0 w 22"/>
                <a:gd name="T13" fmla="*/ 5 h 82"/>
                <a:gd name="T14" fmla="*/ 0 w 22"/>
                <a:gd name="T15" fmla="*/ 47 h 82"/>
                <a:gd name="T16" fmla="*/ 0 w 22"/>
                <a:gd name="T17" fmla="*/ 78 h 82"/>
                <a:gd name="T18" fmla="*/ 4 w 22"/>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82">
                  <a:moveTo>
                    <a:pt x="4" y="82"/>
                  </a:moveTo>
                  <a:cubicBezTo>
                    <a:pt x="17" y="82"/>
                    <a:pt x="17" y="82"/>
                    <a:pt x="17" y="82"/>
                  </a:cubicBezTo>
                  <a:cubicBezTo>
                    <a:pt x="20" y="82"/>
                    <a:pt x="22" y="80"/>
                    <a:pt x="22" y="78"/>
                  </a:cubicBezTo>
                  <a:cubicBezTo>
                    <a:pt x="22" y="5"/>
                    <a:pt x="22" y="5"/>
                    <a:pt x="22" y="5"/>
                  </a:cubicBezTo>
                  <a:cubicBezTo>
                    <a:pt x="22" y="2"/>
                    <a:pt x="20" y="0"/>
                    <a:pt x="17" y="0"/>
                  </a:cubicBezTo>
                  <a:cubicBezTo>
                    <a:pt x="4" y="0"/>
                    <a:pt x="4" y="0"/>
                    <a:pt x="4" y="0"/>
                  </a:cubicBezTo>
                  <a:cubicBezTo>
                    <a:pt x="2" y="0"/>
                    <a:pt x="0" y="2"/>
                    <a:pt x="0" y="5"/>
                  </a:cubicBezTo>
                  <a:cubicBezTo>
                    <a:pt x="0" y="47"/>
                    <a:pt x="0" y="47"/>
                    <a:pt x="0" y="47"/>
                  </a:cubicBezTo>
                  <a:cubicBezTo>
                    <a:pt x="0" y="78"/>
                    <a:pt x="0" y="78"/>
                    <a:pt x="0" y="78"/>
                  </a:cubicBezTo>
                  <a:cubicBezTo>
                    <a:pt x="0" y="80"/>
                    <a:pt x="2" y="82"/>
                    <a:pt x="4" y="8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1" name="Freeform 55"/>
            <p:cNvSpPr/>
            <p:nvPr/>
          </p:nvSpPr>
          <p:spPr bwMode="auto">
            <a:xfrm>
              <a:off x="4486275" y="3986213"/>
              <a:ext cx="80963" cy="214313"/>
            </a:xfrm>
            <a:custGeom>
              <a:avLst/>
              <a:gdLst>
                <a:gd name="T0" fmla="*/ 17 w 22"/>
                <a:gd name="T1" fmla="*/ 0 h 59"/>
                <a:gd name="T2" fmla="*/ 4 w 22"/>
                <a:gd name="T3" fmla="*/ 0 h 59"/>
                <a:gd name="T4" fmla="*/ 0 w 22"/>
                <a:gd name="T5" fmla="*/ 5 h 59"/>
                <a:gd name="T6" fmla="*/ 0 w 22"/>
                <a:gd name="T7" fmla="*/ 42 h 59"/>
                <a:gd name="T8" fmla="*/ 0 w 22"/>
                <a:gd name="T9" fmla="*/ 55 h 59"/>
                <a:gd name="T10" fmla="*/ 4 w 22"/>
                <a:gd name="T11" fmla="*/ 59 h 59"/>
                <a:gd name="T12" fmla="*/ 17 w 22"/>
                <a:gd name="T13" fmla="*/ 59 h 59"/>
                <a:gd name="T14" fmla="*/ 22 w 22"/>
                <a:gd name="T15" fmla="*/ 55 h 59"/>
                <a:gd name="T16" fmla="*/ 22 w 22"/>
                <a:gd name="T17" fmla="*/ 24 h 59"/>
                <a:gd name="T18" fmla="*/ 22 w 22"/>
                <a:gd name="T19" fmla="*/ 5 h 59"/>
                <a:gd name="T20" fmla="*/ 17 w 22"/>
                <a:gd name="T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59">
                  <a:moveTo>
                    <a:pt x="17" y="0"/>
                  </a:moveTo>
                  <a:cubicBezTo>
                    <a:pt x="4" y="0"/>
                    <a:pt x="4" y="0"/>
                    <a:pt x="4" y="0"/>
                  </a:cubicBezTo>
                  <a:cubicBezTo>
                    <a:pt x="2" y="0"/>
                    <a:pt x="0" y="2"/>
                    <a:pt x="0" y="5"/>
                  </a:cubicBezTo>
                  <a:cubicBezTo>
                    <a:pt x="0" y="42"/>
                    <a:pt x="0" y="42"/>
                    <a:pt x="0" y="42"/>
                  </a:cubicBezTo>
                  <a:cubicBezTo>
                    <a:pt x="0" y="55"/>
                    <a:pt x="0" y="55"/>
                    <a:pt x="0" y="55"/>
                  </a:cubicBezTo>
                  <a:cubicBezTo>
                    <a:pt x="0" y="57"/>
                    <a:pt x="2" y="59"/>
                    <a:pt x="4" y="59"/>
                  </a:cubicBezTo>
                  <a:cubicBezTo>
                    <a:pt x="17" y="59"/>
                    <a:pt x="17" y="59"/>
                    <a:pt x="17" y="59"/>
                  </a:cubicBezTo>
                  <a:cubicBezTo>
                    <a:pt x="20" y="59"/>
                    <a:pt x="22" y="57"/>
                    <a:pt x="22" y="55"/>
                  </a:cubicBezTo>
                  <a:cubicBezTo>
                    <a:pt x="22" y="24"/>
                    <a:pt x="22" y="24"/>
                    <a:pt x="22" y="24"/>
                  </a:cubicBezTo>
                  <a:cubicBezTo>
                    <a:pt x="22" y="5"/>
                    <a:pt x="22" y="5"/>
                    <a:pt x="22" y="5"/>
                  </a:cubicBezTo>
                  <a:cubicBezTo>
                    <a:pt x="22" y="2"/>
                    <a:pt x="20" y="0"/>
                    <a:pt x="17"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2" name="Freeform 56"/>
            <p:cNvSpPr/>
            <p:nvPr/>
          </p:nvSpPr>
          <p:spPr bwMode="auto">
            <a:xfrm>
              <a:off x="4387850" y="4124325"/>
              <a:ext cx="80963" cy="76200"/>
            </a:xfrm>
            <a:custGeom>
              <a:avLst/>
              <a:gdLst>
                <a:gd name="T0" fmla="*/ 18 w 22"/>
                <a:gd name="T1" fmla="*/ 0 h 21"/>
                <a:gd name="T2" fmla="*/ 5 w 22"/>
                <a:gd name="T3" fmla="*/ 0 h 21"/>
                <a:gd name="T4" fmla="*/ 0 w 22"/>
                <a:gd name="T5" fmla="*/ 4 h 21"/>
                <a:gd name="T6" fmla="*/ 0 w 22"/>
                <a:gd name="T7" fmla="*/ 17 h 21"/>
                <a:gd name="T8" fmla="*/ 5 w 22"/>
                <a:gd name="T9" fmla="*/ 21 h 21"/>
                <a:gd name="T10" fmla="*/ 18 w 22"/>
                <a:gd name="T11" fmla="*/ 21 h 21"/>
                <a:gd name="T12" fmla="*/ 22 w 22"/>
                <a:gd name="T13" fmla="*/ 17 h 21"/>
                <a:gd name="T14" fmla="*/ 22 w 22"/>
                <a:gd name="T15" fmla="*/ 4 h 21"/>
                <a:gd name="T16" fmla="*/ 18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18" y="0"/>
                  </a:moveTo>
                  <a:cubicBezTo>
                    <a:pt x="5" y="0"/>
                    <a:pt x="5" y="0"/>
                    <a:pt x="5" y="0"/>
                  </a:cubicBezTo>
                  <a:cubicBezTo>
                    <a:pt x="2" y="0"/>
                    <a:pt x="0" y="2"/>
                    <a:pt x="0" y="4"/>
                  </a:cubicBezTo>
                  <a:cubicBezTo>
                    <a:pt x="0" y="17"/>
                    <a:pt x="0" y="17"/>
                    <a:pt x="0" y="17"/>
                  </a:cubicBezTo>
                  <a:cubicBezTo>
                    <a:pt x="0" y="19"/>
                    <a:pt x="2" y="21"/>
                    <a:pt x="5" y="21"/>
                  </a:cubicBezTo>
                  <a:cubicBezTo>
                    <a:pt x="18" y="21"/>
                    <a:pt x="18" y="21"/>
                    <a:pt x="18" y="21"/>
                  </a:cubicBezTo>
                  <a:cubicBezTo>
                    <a:pt x="20" y="21"/>
                    <a:pt x="22" y="19"/>
                    <a:pt x="22" y="17"/>
                  </a:cubicBezTo>
                  <a:cubicBezTo>
                    <a:pt x="22" y="4"/>
                    <a:pt x="22" y="4"/>
                    <a:pt x="22" y="4"/>
                  </a:cubicBezTo>
                  <a:cubicBezTo>
                    <a:pt x="22" y="2"/>
                    <a:pt x="20" y="0"/>
                    <a:pt x="18"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0" name="组合 9"/>
          <p:cNvGrpSpPr/>
          <p:nvPr/>
        </p:nvGrpSpPr>
        <p:grpSpPr>
          <a:xfrm>
            <a:off x="5926138" y="1774825"/>
            <a:ext cx="712788" cy="714375"/>
            <a:chOff x="5926138" y="1774825"/>
            <a:chExt cx="712788" cy="714375"/>
          </a:xfrm>
        </p:grpSpPr>
        <p:sp>
          <p:nvSpPr>
            <p:cNvPr id="83" name="Oval 57"/>
            <p:cNvSpPr>
              <a:spLocks noChangeArrowheads="1"/>
            </p:cNvSpPr>
            <p:nvPr/>
          </p:nvSpPr>
          <p:spPr bwMode="auto">
            <a:xfrm>
              <a:off x="5926138" y="1774825"/>
              <a:ext cx="712788" cy="714375"/>
            </a:xfrm>
            <a:prstGeom prst="ellipse">
              <a:avLst/>
            </a:prstGeom>
            <a:solidFill>
              <a:srgbClr val="005A9E"/>
            </a:solidFill>
            <a:ln>
              <a:noFill/>
            </a:ln>
          </p:spPr>
          <p:txBody>
            <a:bodyPr vert="horz" wrap="square" lIns="91440" tIns="45720" rIns="91440" bIns="45720" numCol="1" anchor="t" anchorCtr="0" compatLnSpc="1"/>
            <a:lstStyle/>
            <a:p>
              <a:endParaRPr lang="zh-CN" altLang="en-US"/>
            </a:p>
          </p:txBody>
        </p:sp>
        <p:sp>
          <p:nvSpPr>
            <p:cNvPr id="84" name="Freeform 58"/>
            <p:cNvSpPr>
              <a:spLocks noEditPoints="1"/>
            </p:cNvSpPr>
            <p:nvPr/>
          </p:nvSpPr>
          <p:spPr bwMode="auto">
            <a:xfrm>
              <a:off x="6118225" y="1966913"/>
              <a:ext cx="327025" cy="241300"/>
            </a:xfrm>
            <a:custGeom>
              <a:avLst/>
              <a:gdLst>
                <a:gd name="T0" fmla="*/ 5 w 90"/>
                <a:gd name="T1" fmla="*/ 66 h 66"/>
                <a:gd name="T2" fmla="*/ 84 w 90"/>
                <a:gd name="T3" fmla="*/ 66 h 66"/>
                <a:gd name="T4" fmla="*/ 90 w 90"/>
                <a:gd name="T5" fmla="*/ 60 h 66"/>
                <a:gd name="T6" fmla="*/ 90 w 90"/>
                <a:gd name="T7" fmla="*/ 6 h 66"/>
                <a:gd name="T8" fmla="*/ 84 w 90"/>
                <a:gd name="T9" fmla="*/ 0 h 66"/>
                <a:gd name="T10" fmla="*/ 5 w 90"/>
                <a:gd name="T11" fmla="*/ 0 h 66"/>
                <a:gd name="T12" fmla="*/ 0 w 90"/>
                <a:gd name="T13" fmla="*/ 6 h 66"/>
                <a:gd name="T14" fmla="*/ 0 w 90"/>
                <a:gd name="T15" fmla="*/ 60 h 66"/>
                <a:gd name="T16" fmla="*/ 5 w 90"/>
                <a:gd name="T17" fmla="*/ 66 h 66"/>
                <a:gd name="T18" fmla="*/ 6 w 90"/>
                <a:gd name="T19" fmla="*/ 10 h 66"/>
                <a:gd name="T20" fmla="*/ 10 w 90"/>
                <a:gd name="T21" fmla="*/ 6 h 66"/>
                <a:gd name="T22" fmla="*/ 80 w 90"/>
                <a:gd name="T23" fmla="*/ 6 h 66"/>
                <a:gd name="T24" fmla="*/ 83 w 90"/>
                <a:gd name="T25" fmla="*/ 10 h 66"/>
                <a:gd name="T26" fmla="*/ 83 w 90"/>
                <a:gd name="T27" fmla="*/ 56 h 66"/>
                <a:gd name="T28" fmla="*/ 80 w 90"/>
                <a:gd name="T29" fmla="*/ 59 h 66"/>
                <a:gd name="T30" fmla="*/ 10 w 90"/>
                <a:gd name="T31" fmla="*/ 59 h 66"/>
                <a:gd name="T32" fmla="*/ 6 w 90"/>
                <a:gd name="T33" fmla="*/ 56 h 66"/>
                <a:gd name="T34" fmla="*/ 6 w 90"/>
                <a:gd name="T35"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66">
                  <a:moveTo>
                    <a:pt x="5" y="66"/>
                  </a:moveTo>
                  <a:cubicBezTo>
                    <a:pt x="84" y="66"/>
                    <a:pt x="84" y="66"/>
                    <a:pt x="84" y="66"/>
                  </a:cubicBezTo>
                  <a:cubicBezTo>
                    <a:pt x="87" y="66"/>
                    <a:pt x="90" y="63"/>
                    <a:pt x="90" y="60"/>
                  </a:cubicBezTo>
                  <a:cubicBezTo>
                    <a:pt x="90" y="6"/>
                    <a:pt x="90" y="6"/>
                    <a:pt x="90" y="6"/>
                  </a:cubicBezTo>
                  <a:cubicBezTo>
                    <a:pt x="90" y="3"/>
                    <a:pt x="87" y="0"/>
                    <a:pt x="84" y="0"/>
                  </a:cubicBezTo>
                  <a:cubicBezTo>
                    <a:pt x="5" y="0"/>
                    <a:pt x="5" y="0"/>
                    <a:pt x="5" y="0"/>
                  </a:cubicBezTo>
                  <a:cubicBezTo>
                    <a:pt x="2" y="0"/>
                    <a:pt x="0" y="3"/>
                    <a:pt x="0" y="6"/>
                  </a:cubicBezTo>
                  <a:cubicBezTo>
                    <a:pt x="0" y="60"/>
                    <a:pt x="0" y="60"/>
                    <a:pt x="0" y="60"/>
                  </a:cubicBezTo>
                  <a:cubicBezTo>
                    <a:pt x="0" y="63"/>
                    <a:pt x="2" y="66"/>
                    <a:pt x="5" y="66"/>
                  </a:cubicBezTo>
                  <a:close/>
                  <a:moveTo>
                    <a:pt x="6" y="10"/>
                  </a:moveTo>
                  <a:cubicBezTo>
                    <a:pt x="6" y="8"/>
                    <a:pt x="8" y="6"/>
                    <a:pt x="10" y="6"/>
                  </a:cubicBezTo>
                  <a:cubicBezTo>
                    <a:pt x="80" y="6"/>
                    <a:pt x="80" y="6"/>
                    <a:pt x="80" y="6"/>
                  </a:cubicBezTo>
                  <a:cubicBezTo>
                    <a:pt x="82" y="6"/>
                    <a:pt x="83" y="8"/>
                    <a:pt x="83" y="10"/>
                  </a:cubicBezTo>
                  <a:cubicBezTo>
                    <a:pt x="83" y="56"/>
                    <a:pt x="83" y="56"/>
                    <a:pt x="83" y="56"/>
                  </a:cubicBezTo>
                  <a:cubicBezTo>
                    <a:pt x="83" y="58"/>
                    <a:pt x="82" y="59"/>
                    <a:pt x="80" y="59"/>
                  </a:cubicBezTo>
                  <a:cubicBezTo>
                    <a:pt x="10" y="59"/>
                    <a:pt x="10" y="59"/>
                    <a:pt x="10" y="59"/>
                  </a:cubicBezTo>
                  <a:cubicBezTo>
                    <a:pt x="8" y="59"/>
                    <a:pt x="6" y="58"/>
                    <a:pt x="6" y="56"/>
                  </a:cubicBezTo>
                  <a:lnTo>
                    <a:pt x="6" y="1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5" name="Freeform 59"/>
            <p:cNvSpPr/>
            <p:nvPr/>
          </p:nvSpPr>
          <p:spPr bwMode="auto">
            <a:xfrm>
              <a:off x="6086475" y="2222500"/>
              <a:ext cx="388938" cy="73025"/>
            </a:xfrm>
            <a:custGeom>
              <a:avLst/>
              <a:gdLst>
                <a:gd name="T0" fmla="*/ 105 w 107"/>
                <a:gd name="T1" fmla="*/ 8 h 20"/>
                <a:gd name="T2" fmla="*/ 102 w 107"/>
                <a:gd name="T3" fmla="*/ 3 h 20"/>
                <a:gd name="T4" fmla="*/ 97 w 107"/>
                <a:gd name="T5" fmla="*/ 0 h 20"/>
                <a:gd name="T6" fmla="*/ 97 w 107"/>
                <a:gd name="T7" fmla="*/ 0 h 20"/>
                <a:gd name="T8" fmla="*/ 11 w 107"/>
                <a:gd name="T9" fmla="*/ 0 h 20"/>
                <a:gd name="T10" fmla="*/ 10 w 107"/>
                <a:gd name="T11" fmla="*/ 0 h 20"/>
                <a:gd name="T12" fmla="*/ 5 w 107"/>
                <a:gd name="T13" fmla="*/ 3 h 20"/>
                <a:gd name="T14" fmla="*/ 2 w 107"/>
                <a:gd name="T15" fmla="*/ 8 h 20"/>
                <a:gd name="T16" fmla="*/ 1 w 107"/>
                <a:gd name="T17" fmla="*/ 16 h 20"/>
                <a:gd name="T18" fmla="*/ 7 w 107"/>
                <a:gd name="T19" fmla="*/ 20 h 20"/>
                <a:gd name="T20" fmla="*/ 101 w 107"/>
                <a:gd name="T21" fmla="*/ 20 h 20"/>
                <a:gd name="T22" fmla="*/ 106 w 107"/>
                <a:gd name="T23" fmla="*/ 16 h 20"/>
                <a:gd name="T24" fmla="*/ 105 w 107"/>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20">
                  <a:moveTo>
                    <a:pt x="105" y="8"/>
                  </a:moveTo>
                  <a:cubicBezTo>
                    <a:pt x="102" y="3"/>
                    <a:pt x="102" y="3"/>
                    <a:pt x="102" y="3"/>
                  </a:cubicBezTo>
                  <a:cubicBezTo>
                    <a:pt x="101" y="1"/>
                    <a:pt x="99" y="0"/>
                    <a:pt x="97" y="0"/>
                  </a:cubicBezTo>
                  <a:cubicBezTo>
                    <a:pt x="97" y="0"/>
                    <a:pt x="97" y="0"/>
                    <a:pt x="97" y="0"/>
                  </a:cubicBezTo>
                  <a:cubicBezTo>
                    <a:pt x="11" y="0"/>
                    <a:pt x="11" y="0"/>
                    <a:pt x="11" y="0"/>
                  </a:cubicBezTo>
                  <a:cubicBezTo>
                    <a:pt x="10" y="0"/>
                    <a:pt x="10" y="0"/>
                    <a:pt x="10" y="0"/>
                  </a:cubicBezTo>
                  <a:cubicBezTo>
                    <a:pt x="8" y="0"/>
                    <a:pt x="7" y="1"/>
                    <a:pt x="5" y="3"/>
                  </a:cubicBezTo>
                  <a:cubicBezTo>
                    <a:pt x="2" y="8"/>
                    <a:pt x="2" y="8"/>
                    <a:pt x="2" y="8"/>
                  </a:cubicBezTo>
                  <a:cubicBezTo>
                    <a:pt x="1" y="10"/>
                    <a:pt x="0" y="13"/>
                    <a:pt x="1" y="16"/>
                  </a:cubicBezTo>
                  <a:cubicBezTo>
                    <a:pt x="2" y="18"/>
                    <a:pt x="5" y="20"/>
                    <a:pt x="7" y="20"/>
                  </a:cubicBezTo>
                  <a:cubicBezTo>
                    <a:pt x="101" y="20"/>
                    <a:pt x="101" y="20"/>
                    <a:pt x="101" y="20"/>
                  </a:cubicBezTo>
                  <a:cubicBezTo>
                    <a:pt x="103" y="20"/>
                    <a:pt x="105" y="18"/>
                    <a:pt x="106" y="16"/>
                  </a:cubicBezTo>
                  <a:cubicBezTo>
                    <a:pt x="107" y="13"/>
                    <a:pt x="107" y="10"/>
                    <a:pt x="105" y="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801688" y="3694113"/>
            <a:ext cx="715963" cy="714375"/>
            <a:chOff x="801688" y="3694113"/>
            <a:chExt cx="715963" cy="714375"/>
          </a:xfrm>
        </p:grpSpPr>
        <p:sp>
          <p:nvSpPr>
            <p:cNvPr id="86" name="Oval 60"/>
            <p:cNvSpPr>
              <a:spLocks noChangeArrowheads="1"/>
            </p:cNvSpPr>
            <p:nvPr/>
          </p:nvSpPr>
          <p:spPr bwMode="auto">
            <a:xfrm>
              <a:off x="801688" y="3694113"/>
              <a:ext cx="715963" cy="714375"/>
            </a:xfrm>
            <a:prstGeom prst="ellipse">
              <a:avLst/>
            </a:prstGeom>
            <a:solidFill>
              <a:srgbClr val="005A9E"/>
            </a:solidFill>
            <a:ln>
              <a:noFill/>
            </a:ln>
          </p:spPr>
          <p:txBody>
            <a:bodyPr vert="horz" wrap="square" lIns="91440" tIns="45720" rIns="91440" bIns="45720" numCol="1" anchor="t" anchorCtr="0" compatLnSpc="1"/>
            <a:lstStyle/>
            <a:p>
              <a:endParaRPr lang="zh-CN" altLang="en-US"/>
            </a:p>
          </p:txBody>
        </p:sp>
        <p:sp>
          <p:nvSpPr>
            <p:cNvPr id="87" name="Freeform 61"/>
            <p:cNvSpPr>
              <a:spLocks noEditPoints="1"/>
            </p:cNvSpPr>
            <p:nvPr/>
          </p:nvSpPr>
          <p:spPr bwMode="auto">
            <a:xfrm>
              <a:off x="939800" y="3938588"/>
              <a:ext cx="312738" cy="309563"/>
            </a:xfrm>
            <a:custGeom>
              <a:avLst/>
              <a:gdLst>
                <a:gd name="T0" fmla="*/ 74 w 86"/>
                <a:gd name="T1" fmla="*/ 64 h 85"/>
                <a:gd name="T2" fmla="*/ 72 w 86"/>
                <a:gd name="T3" fmla="*/ 62 h 85"/>
                <a:gd name="T4" fmla="*/ 70 w 86"/>
                <a:gd name="T5" fmla="*/ 51 h 85"/>
                <a:gd name="T6" fmla="*/ 70 w 86"/>
                <a:gd name="T7" fmla="*/ 51 h 85"/>
                <a:gd name="T8" fmla="*/ 78 w 86"/>
                <a:gd name="T9" fmla="*/ 44 h 85"/>
                <a:gd name="T10" fmla="*/ 81 w 86"/>
                <a:gd name="T11" fmla="*/ 43 h 85"/>
                <a:gd name="T12" fmla="*/ 86 w 86"/>
                <a:gd name="T13" fmla="*/ 37 h 85"/>
                <a:gd name="T14" fmla="*/ 85 w 86"/>
                <a:gd name="T15" fmla="*/ 31 h 85"/>
                <a:gd name="T16" fmla="*/ 78 w 86"/>
                <a:gd name="T17" fmla="*/ 27 h 85"/>
                <a:gd name="T18" fmla="*/ 75 w 86"/>
                <a:gd name="T19" fmla="*/ 27 h 85"/>
                <a:gd name="T20" fmla="*/ 64 w 86"/>
                <a:gd name="T21" fmla="*/ 24 h 85"/>
                <a:gd name="T22" fmla="*/ 64 w 86"/>
                <a:gd name="T23" fmla="*/ 24 h 85"/>
                <a:gd name="T24" fmla="*/ 62 w 86"/>
                <a:gd name="T25" fmla="*/ 13 h 85"/>
                <a:gd name="T26" fmla="*/ 63 w 86"/>
                <a:gd name="T27" fmla="*/ 10 h 85"/>
                <a:gd name="T28" fmla="*/ 60 w 86"/>
                <a:gd name="T29" fmla="*/ 3 h 85"/>
                <a:gd name="T30" fmla="*/ 57 w 86"/>
                <a:gd name="T31" fmla="*/ 2 h 85"/>
                <a:gd name="T32" fmla="*/ 54 w 86"/>
                <a:gd name="T33" fmla="*/ 1 h 85"/>
                <a:gd name="T34" fmla="*/ 47 w 86"/>
                <a:gd name="T35" fmla="*/ 5 h 85"/>
                <a:gd name="T36" fmla="*/ 46 w 86"/>
                <a:gd name="T37" fmla="*/ 7 h 85"/>
                <a:gd name="T38" fmla="*/ 38 w 86"/>
                <a:gd name="T39" fmla="*/ 15 h 85"/>
                <a:gd name="T40" fmla="*/ 38 w 86"/>
                <a:gd name="T41" fmla="*/ 15 h 85"/>
                <a:gd name="T42" fmla="*/ 27 w 86"/>
                <a:gd name="T43" fmla="*/ 11 h 85"/>
                <a:gd name="T44" fmla="*/ 25 w 86"/>
                <a:gd name="T45" fmla="*/ 9 h 85"/>
                <a:gd name="T46" fmla="*/ 17 w 86"/>
                <a:gd name="T47" fmla="*/ 8 h 85"/>
                <a:gd name="T48" fmla="*/ 13 w 86"/>
                <a:gd name="T49" fmla="*/ 12 h 85"/>
                <a:gd name="T50" fmla="*/ 13 w 86"/>
                <a:gd name="T51" fmla="*/ 20 h 85"/>
                <a:gd name="T52" fmla="*/ 14 w 86"/>
                <a:gd name="T53" fmla="*/ 22 h 85"/>
                <a:gd name="T54" fmla="*/ 17 w 86"/>
                <a:gd name="T55" fmla="*/ 33 h 85"/>
                <a:gd name="T56" fmla="*/ 8 w 86"/>
                <a:gd name="T57" fmla="*/ 41 h 85"/>
                <a:gd name="T58" fmla="*/ 6 w 86"/>
                <a:gd name="T59" fmla="*/ 41 h 85"/>
                <a:gd name="T60" fmla="*/ 1 w 86"/>
                <a:gd name="T61" fmla="*/ 48 h 85"/>
                <a:gd name="T62" fmla="*/ 2 w 86"/>
                <a:gd name="T63" fmla="*/ 54 h 85"/>
                <a:gd name="T64" fmla="*/ 9 w 86"/>
                <a:gd name="T65" fmla="*/ 58 h 85"/>
                <a:gd name="T66" fmla="*/ 12 w 86"/>
                <a:gd name="T67" fmla="*/ 57 h 85"/>
                <a:gd name="T68" fmla="*/ 22 w 86"/>
                <a:gd name="T69" fmla="*/ 61 h 85"/>
                <a:gd name="T70" fmla="*/ 22 w 86"/>
                <a:gd name="T71" fmla="*/ 61 h 85"/>
                <a:gd name="T72" fmla="*/ 24 w 86"/>
                <a:gd name="T73" fmla="*/ 72 h 85"/>
                <a:gd name="T74" fmla="*/ 23 w 86"/>
                <a:gd name="T75" fmla="*/ 74 h 85"/>
                <a:gd name="T76" fmla="*/ 27 w 86"/>
                <a:gd name="T77" fmla="*/ 82 h 85"/>
                <a:gd name="T78" fmla="*/ 30 w 86"/>
                <a:gd name="T79" fmla="*/ 83 h 85"/>
                <a:gd name="T80" fmla="*/ 32 w 86"/>
                <a:gd name="T81" fmla="*/ 84 h 85"/>
                <a:gd name="T82" fmla="*/ 40 w 86"/>
                <a:gd name="T83" fmla="*/ 80 h 85"/>
                <a:gd name="T84" fmla="*/ 40 w 86"/>
                <a:gd name="T85" fmla="*/ 77 h 85"/>
                <a:gd name="T86" fmla="*/ 49 w 86"/>
                <a:gd name="T87" fmla="*/ 70 h 85"/>
                <a:gd name="T88" fmla="*/ 49 w 86"/>
                <a:gd name="T89" fmla="*/ 70 h 85"/>
                <a:gd name="T90" fmla="*/ 59 w 86"/>
                <a:gd name="T91" fmla="*/ 73 h 85"/>
                <a:gd name="T92" fmla="*/ 61 w 86"/>
                <a:gd name="T93" fmla="*/ 76 h 85"/>
                <a:gd name="T94" fmla="*/ 69 w 86"/>
                <a:gd name="T95" fmla="*/ 76 h 85"/>
                <a:gd name="T96" fmla="*/ 74 w 86"/>
                <a:gd name="T97" fmla="*/ 73 h 85"/>
                <a:gd name="T98" fmla="*/ 74 w 86"/>
                <a:gd name="T99" fmla="*/ 64 h 85"/>
                <a:gd name="T100" fmla="*/ 39 w 86"/>
                <a:gd name="T101" fmla="*/ 56 h 85"/>
                <a:gd name="T102" fmla="*/ 30 w 86"/>
                <a:gd name="T103" fmla="*/ 38 h 85"/>
                <a:gd name="T104" fmla="*/ 48 w 86"/>
                <a:gd name="T105" fmla="*/ 29 h 85"/>
                <a:gd name="T106" fmla="*/ 57 w 86"/>
                <a:gd name="T107" fmla="*/ 47 h 85"/>
                <a:gd name="T108" fmla="*/ 39 w 86"/>
                <a:gd name="T109" fmla="*/ 5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85">
                  <a:moveTo>
                    <a:pt x="74" y="64"/>
                  </a:moveTo>
                  <a:cubicBezTo>
                    <a:pt x="72" y="62"/>
                    <a:pt x="72" y="62"/>
                    <a:pt x="72" y="62"/>
                  </a:cubicBezTo>
                  <a:cubicBezTo>
                    <a:pt x="69" y="59"/>
                    <a:pt x="69" y="55"/>
                    <a:pt x="70" y="51"/>
                  </a:cubicBezTo>
                  <a:cubicBezTo>
                    <a:pt x="70" y="51"/>
                    <a:pt x="70" y="51"/>
                    <a:pt x="70" y="51"/>
                  </a:cubicBezTo>
                  <a:cubicBezTo>
                    <a:pt x="71" y="48"/>
                    <a:pt x="74" y="45"/>
                    <a:pt x="78" y="44"/>
                  </a:cubicBezTo>
                  <a:cubicBezTo>
                    <a:pt x="81" y="43"/>
                    <a:pt x="81" y="43"/>
                    <a:pt x="81" y="43"/>
                  </a:cubicBezTo>
                  <a:cubicBezTo>
                    <a:pt x="84" y="43"/>
                    <a:pt x="86" y="40"/>
                    <a:pt x="86" y="37"/>
                  </a:cubicBezTo>
                  <a:cubicBezTo>
                    <a:pt x="85" y="35"/>
                    <a:pt x="85" y="33"/>
                    <a:pt x="85" y="31"/>
                  </a:cubicBezTo>
                  <a:cubicBezTo>
                    <a:pt x="84" y="28"/>
                    <a:pt x="81" y="26"/>
                    <a:pt x="78" y="27"/>
                  </a:cubicBezTo>
                  <a:cubicBezTo>
                    <a:pt x="75" y="27"/>
                    <a:pt x="75" y="27"/>
                    <a:pt x="75" y="27"/>
                  </a:cubicBezTo>
                  <a:cubicBezTo>
                    <a:pt x="71" y="28"/>
                    <a:pt x="67" y="27"/>
                    <a:pt x="64" y="24"/>
                  </a:cubicBezTo>
                  <a:cubicBezTo>
                    <a:pt x="64" y="24"/>
                    <a:pt x="64" y="24"/>
                    <a:pt x="64" y="24"/>
                  </a:cubicBezTo>
                  <a:cubicBezTo>
                    <a:pt x="62" y="21"/>
                    <a:pt x="61" y="17"/>
                    <a:pt x="62" y="13"/>
                  </a:cubicBezTo>
                  <a:cubicBezTo>
                    <a:pt x="63" y="10"/>
                    <a:pt x="63" y="10"/>
                    <a:pt x="63" y="10"/>
                  </a:cubicBezTo>
                  <a:cubicBezTo>
                    <a:pt x="64" y="7"/>
                    <a:pt x="62" y="4"/>
                    <a:pt x="60" y="3"/>
                  </a:cubicBezTo>
                  <a:cubicBezTo>
                    <a:pt x="59" y="2"/>
                    <a:pt x="58" y="2"/>
                    <a:pt x="57" y="2"/>
                  </a:cubicBezTo>
                  <a:cubicBezTo>
                    <a:pt x="56" y="1"/>
                    <a:pt x="55" y="1"/>
                    <a:pt x="54" y="1"/>
                  </a:cubicBezTo>
                  <a:cubicBezTo>
                    <a:pt x="51" y="0"/>
                    <a:pt x="48" y="2"/>
                    <a:pt x="47" y="5"/>
                  </a:cubicBezTo>
                  <a:cubicBezTo>
                    <a:pt x="46" y="7"/>
                    <a:pt x="46" y="7"/>
                    <a:pt x="46" y="7"/>
                  </a:cubicBezTo>
                  <a:cubicBezTo>
                    <a:pt x="45" y="11"/>
                    <a:pt x="42" y="14"/>
                    <a:pt x="38" y="15"/>
                  </a:cubicBezTo>
                  <a:cubicBezTo>
                    <a:pt x="38" y="15"/>
                    <a:pt x="38" y="15"/>
                    <a:pt x="38" y="15"/>
                  </a:cubicBezTo>
                  <a:cubicBezTo>
                    <a:pt x="34" y="16"/>
                    <a:pt x="30" y="14"/>
                    <a:pt x="27" y="11"/>
                  </a:cubicBezTo>
                  <a:cubicBezTo>
                    <a:pt x="25" y="9"/>
                    <a:pt x="25" y="9"/>
                    <a:pt x="25" y="9"/>
                  </a:cubicBezTo>
                  <a:cubicBezTo>
                    <a:pt x="23" y="7"/>
                    <a:pt x="20" y="6"/>
                    <a:pt x="17" y="8"/>
                  </a:cubicBezTo>
                  <a:cubicBezTo>
                    <a:pt x="16" y="10"/>
                    <a:pt x="14" y="11"/>
                    <a:pt x="13" y="12"/>
                  </a:cubicBezTo>
                  <a:cubicBezTo>
                    <a:pt x="11" y="14"/>
                    <a:pt x="10" y="18"/>
                    <a:pt x="13" y="20"/>
                  </a:cubicBezTo>
                  <a:cubicBezTo>
                    <a:pt x="14" y="22"/>
                    <a:pt x="14" y="22"/>
                    <a:pt x="14" y="22"/>
                  </a:cubicBezTo>
                  <a:cubicBezTo>
                    <a:pt x="17" y="25"/>
                    <a:pt x="18" y="30"/>
                    <a:pt x="17" y="33"/>
                  </a:cubicBezTo>
                  <a:cubicBezTo>
                    <a:pt x="15" y="37"/>
                    <a:pt x="12" y="40"/>
                    <a:pt x="8" y="41"/>
                  </a:cubicBezTo>
                  <a:cubicBezTo>
                    <a:pt x="6" y="41"/>
                    <a:pt x="6" y="41"/>
                    <a:pt x="6" y="41"/>
                  </a:cubicBezTo>
                  <a:cubicBezTo>
                    <a:pt x="2" y="42"/>
                    <a:pt x="0" y="45"/>
                    <a:pt x="1" y="48"/>
                  </a:cubicBezTo>
                  <a:cubicBezTo>
                    <a:pt x="1" y="50"/>
                    <a:pt x="1" y="52"/>
                    <a:pt x="2" y="54"/>
                  </a:cubicBezTo>
                  <a:cubicBezTo>
                    <a:pt x="3" y="57"/>
                    <a:pt x="6" y="59"/>
                    <a:pt x="9" y="58"/>
                  </a:cubicBezTo>
                  <a:cubicBezTo>
                    <a:pt x="12" y="57"/>
                    <a:pt x="12" y="57"/>
                    <a:pt x="12" y="57"/>
                  </a:cubicBezTo>
                  <a:cubicBezTo>
                    <a:pt x="15" y="57"/>
                    <a:pt x="19" y="58"/>
                    <a:pt x="22" y="61"/>
                  </a:cubicBezTo>
                  <a:cubicBezTo>
                    <a:pt x="22" y="61"/>
                    <a:pt x="22" y="61"/>
                    <a:pt x="22" y="61"/>
                  </a:cubicBezTo>
                  <a:cubicBezTo>
                    <a:pt x="25" y="64"/>
                    <a:pt x="26" y="68"/>
                    <a:pt x="24" y="72"/>
                  </a:cubicBezTo>
                  <a:cubicBezTo>
                    <a:pt x="23" y="74"/>
                    <a:pt x="23" y="74"/>
                    <a:pt x="23" y="74"/>
                  </a:cubicBezTo>
                  <a:cubicBezTo>
                    <a:pt x="22" y="77"/>
                    <a:pt x="24" y="81"/>
                    <a:pt x="27" y="82"/>
                  </a:cubicBezTo>
                  <a:cubicBezTo>
                    <a:pt x="28" y="82"/>
                    <a:pt x="29" y="83"/>
                    <a:pt x="30" y="83"/>
                  </a:cubicBezTo>
                  <a:cubicBezTo>
                    <a:pt x="30" y="83"/>
                    <a:pt x="31" y="84"/>
                    <a:pt x="32" y="84"/>
                  </a:cubicBezTo>
                  <a:cubicBezTo>
                    <a:pt x="35" y="85"/>
                    <a:pt x="39" y="83"/>
                    <a:pt x="40" y="80"/>
                  </a:cubicBezTo>
                  <a:cubicBezTo>
                    <a:pt x="40" y="77"/>
                    <a:pt x="40" y="77"/>
                    <a:pt x="40" y="77"/>
                  </a:cubicBezTo>
                  <a:cubicBezTo>
                    <a:pt x="42" y="74"/>
                    <a:pt x="45" y="71"/>
                    <a:pt x="49" y="70"/>
                  </a:cubicBezTo>
                  <a:cubicBezTo>
                    <a:pt x="49" y="70"/>
                    <a:pt x="49" y="70"/>
                    <a:pt x="49" y="70"/>
                  </a:cubicBezTo>
                  <a:cubicBezTo>
                    <a:pt x="53" y="69"/>
                    <a:pt x="57" y="70"/>
                    <a:pt x="59" y="73"/>
                  </a:cubicBezTo>
                  <a:cubicBezTo>
                    <a:pt x="61" y="76"/>
                    <a:pt x="61" y="76"/>
                    <a:pt x="61" y="76"/>
                  </a:cubicBezTo>
                  <a:cubicBezTo>
                    <a:pt x="63" y="78"/>
                    <a:pt x="67" y="78"/>
                    <a:pt x="69" y="76"/>
                  </a:cubicBezTo>
                  <a:cubicBezTo>
                    <a:pt x="71" y="75"/>
                    <a:pt x="72" y="74"/>
                    <a:pt x="74" y="73"/>
                  </a:cubicBezTo>
                  <a:cubicBezTo>
                    <a:pt x="76" y="70"/>
                    <a:pt x="76" y="67"/>
                    <a:pt x="74" y="64"/>
                  </a:cubicBezTo>
                  <a:close/>
                  <a:moveTo>
                    <a:pt x="39" y="56"/>
                  </a:moveTo>
                  <a:cubicBezTo>
                    <a:pt x="31" y="53"/>
                    <a:pt x="27" y="45"/>
                    <a:pt x="30" y="38"/>
                  </a:cubicBezTo>
                  <a:cubicBezTo>
                    <a:pt x="32" y="30"/>
                    <a:pt x="40" y="26"/>
                    <a:pt x="48" y="29"/>
                  </a:cubicBezTo>
                  <a:cubicBezTo>
                    <a:pt x="55" y="31"/>
                    <a:pt x="59" y="39"/>
                    <a:pt x="57" y="47"/>
                  </a:cubicBezTo>
                  <a:cubicBezTo>
                    <a:pt x="54" y="55"/>
                    <a:pt x="46" y="59"/>
                    <a:pt x="39" y="5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8" name="Freeform 62"/>
            <p:cNvSpPr>
              <a:spLocks noEditPoints="1"/>
            </p:cNvSpPr>
            <p:nvPr/>
          </p:nvSpPr>
          <p:spPr bwMode="auto">
            <a:xfrm>
              <a:off x="1193800" y="3862388"/>
              <a:ext cx="182563" cy="192088"/>
            </a:xfrm>
            <a:custGeom>
              <a:avLst/>
              <a:gdLst>
                <a:gd name="T0" fmla="*/ 47 w 50"/>
                <a:gd name="T1" fmla="*/ 35 h 53"/>
                <a:gd name="T2" fmla="*/ 45 w 50"/>
                <a:gd name="T3" fmla="*/ 34 h 53"/>
                <a:gd name="T4" fmla="*/ 42 w 50"/>
                <a:gd name="T5" fmla="*/ 28 h 53"/>
                <a:gd name="T6" fmla="*/ 42 w 50"/>
                <a:gd name="T7" fmla="*/ 28 h 53"/>
                <a:gd name="T8" fmla="*/ 46 w 50"/>
                <a:gd name="T9" fmla="*/ 22 h 53"/>
                <a:gd name="T10" fmla="*/ 47 w 50"/>
                <a:gd name="T11" fmla="*/ 21 h 53"/>
                <a:gd name="T12" fmla="*/ 49 w 50"/>
                <a:gd name="T13" fmla="*/ 16 h 53"/>
                <a:gd name="T14" fmla="*/ 47 w 50"/>
                <a:gd name="T15" fmla="*/ 13 h 53"/>
                <a:gd name="T16" fmla="*/ 42 w 50"/>
                <a:gd name="T17" fmla="*/ 12 h 53"/>
                <a:gd name="T18" fmla="*/ 41 w 50"/>
                <a:gd name="T19" fmla="*/ 12 h 53"/>
                <a:gd name="T20" fmla="*/ 34 w 50"/>
                <a:gd name="T21" fmla="*/ 12 h 53"/>
                <a:gd name="T22" fmla="*/ 34 w 50"/>
                <a:gd name="T23" fmla="*/ 12 h 53"/>
                <a:gd name="T24" fmla="*/ 31 w 50"/>
                <a:gd name="T25" fmla="*/ 6 h 53"/>
                <a:gd name="T26" fmla="*/ 31 w 50"/>
                <a:gd name="T27" fmla="*/ 4 h 53"/>
                <a:gd name="T28" fmla="*/ 28 w 50"/>
                <a:gd name="T29" fmla="*/ 1 h 53"/>
                <a:gd name="T30" fmla="*/ 26 w 50"/>
                <a:gd name="T31" fmla="*/ 0 h 53"/>
                <a:gd name="T32" fmla="*/ 24 w 50"/>
                <a:gd name="T33" fmla="*/ 0 h 53"/>
                <a:gd name="T34" fmla="*/ 20 w 50"/>
                <a:gd name="T35" fmla="*/ 4 h 53"/>
                <a:gd name="T36" fmla="*/ 20 w 50"/>
                <a:gd name="T37" fmla="*/ 6 h 53"/>
                <a:gd name="T38" fmla="*/ 17 w 50"/>
                <a:gd name="T39" fmla="*/ 12 h 53"/>
                <a:gd name="T40" fmla="*/ 17 w 50"/>
                <a:gd name="T41" fmla="*/ 12 h 53"/>
                <a:gd name="T42" fmla="*/ 10 w 50"/>
                <a:gd name="T43" fmla="*/ 11 h 53"/>
                <a:gd name="T44" fmla="*/ 8 w 50"/>
                <a:gd name="T45" fmla="*/ 10 h 53"/>
                <a:gd name="T46" fmla="*/ 3 w 50"/>
                <a:gd name="T47" fmla="*/ 11 h 53"/>
                <a:gd name="T48" fmla="*/ 1 w 50"/>
                <a:gd name="T49" fmla="*/ 14 h 53"/>
                <a:gd name="T50" fmla="*/ 3 w 50"/>
                <a:gd name="T51" fmla="*/ 19 h 53"/>
                <a:gd name="T52" fmla="*/ 4 w 50"/>
                <a:gd name="T53" fmla="*/ 20 h 53"/>
                <a:gd name="T54" fmla="*/ 7 w 50"/>
                <a:gd name="T55" fmla="*/ 26 h 53"/>
                <a:gd name="T56" fmla="*/ 4 w 50"/>
                <a:gd name="T57" fmla="*/ 32 h 53"/>
                <a:gd name="T58" fmla="*/ 2 w 50"/>
                <a:gd name="T59" fmla="*/ 33 h 53"/>
                <a:gd name="T60" fmla="*/ 1 w 50"/>
                <a:gd name="T61" fmla="*/ 38 h 53"/>
                <a:gd name="T62" fmla="*/ 2 w 50"/>
                <a:gd name="T63" fmla="*/ 41 h 53"/>
                <a:gd name="T64" fmla="*/ 7 w 50"/>
                <a:gd name="T65" fmla="*/ 42 h 53"/>
                <a:gd name="T66" fmla="*/ 9 w 50"/>
                <a:gd name="T67" fmla="*/ 41 h 53"/>
                <a:gd name="T68" fmla="*/ 16 w 50"/>
                <a:gd name="T69" fmla="*/ 42 h 53"/>
                <a:gd name="T70" fmla="*/ 16 w 50"/>
                <a:gd name="T71" fmla="*/ 42 h 53"/>
                <a:gd name="T72" fmla="*/ 19 w 50"/>
                <a:gd name="T73" fmla="*/ 48 h 53"/>
                <a:gd name="T74" fmla="*/ 19 w 50"/>
                <a:gd name="T75" fmla="*/ 49 h 53"/>
                <a:gd name="T76" fmla="*/ 22 w 50"/>
                <a:gd name="T77" fmla="*/ 53 h 53"/>
                <a:gd name="T78" fmla="*/ 24 w 50"/>
                <a:gd name="T79" fmla="*/ 53 h 53"/>
                <a:gd name="T80" fmla="*/ 26 w 50"/>
                <a:gd name="T81" fmla="*/ 53 h 53"/>
                <a:gd name="T82" fmla="*/ 29 w 50"/>
                <a:gd name="T83" fmla="*/ 50 h 53"/>
                <a:gd name="T84" fmla="*/ 29 w 50"/>
                <a:gd name="T85" fmla="*/ 48 h 53"/>
                <a:gd name="T86" fmla="*/ 33 w 50"/>
                <a:gd name="T87" fmla="*/ 42 h 53"/>
                <a:gd name="T88" fmla="*/ 33 w 50"/>
                <a:gd name="T89" fmla="*/ 42 h 53"/>
                <a:gd name="T90" fmla="*/ 40 w 50"/>
                <a:gd name="T91" fmla="*/ 43 h 53"/>
                <a:gd name="T92" fmla="*/ 41 w 50"/>
                <a:gd name="T93" fmla="*/ 43 h 53"/>
                <a:gd name="T94" fmla="*/ 46 w 50"/>
                <a:gd name="T95" fmla="*/ 42 h 53"/>
                <a:gd name="T96" fmla="*/ 48 w 50"/>
                <a:gd name="T97" fmla="*/ 39 h 53"/>
                <a:gd name="T98" fmla="*/ 47 w 50"/>
                <a:gd name="T99" fmla="*/ 35 h 53"/>
                <a:gd name="T100" fmla="*/ 25 w 50"/>
                <a:gd name="T101" fmla="*/ 34 h 53"/>
                <a:gd name="T102" fmla="*/ 17 w 50"/>
                <a:gd name="T103" fmla="*/ 27 h 53"/>
                <a:gd name="T104" fmla="*/ 25 w 50"/>
                <a:gd name="T105" fmla="*/ 19 h 53"/>
                <a:gd name="T106" fmla="*/ 32 w 50"/>
                <a:gd name="T107" fmla="*/ 27 h 53"/>
                <a:gd name="T108" fmla="*/ 25 w 50"/>
                <a:gd name="T109"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 h="53">
                  <a:moveTo>
                    <a:pt x="47" y="35"/>
                  </a:moveTo>
                  <a:cubicBezTo>
                    <a:pt x="45" y="34"/>
                    <a:pt x="45" y="34"/>
                    <a:pt x="45" y="34"/>
                  </a:cubicBezTo>
                  <a:cubicBezTo>
                    <a:pt x="43" y="32"/>
                    <a:pt x="42" y="30"/>
                    <a:pt x="42" y="28"/>
                  </a:cubicBezTo>
                  <a:cubicBezTo>
                    <a:pt x="42" y="28"/>
                    <a:pt x="42" y="28"/>
                    <a:pt x="42" y="28"/>
                  </a:cubicBezTo>
                  <a:cubicBezTo>
                    <a:pt x="42" y="25"/>
                    <a:pt x="44" y="23"/>
                    <a:pt x="46" y="22"/>
                  </a:cubicBezTo>
                  <a:cubicBezTo>
                    <a:pt x="47" y="21"/>
                    <a:pt x="47" y="21"/>
                    <a:pt x="47" y="21"/>
                  </a:cubicBezTo>
                  <a:cubicBezTo>
                    <a:pt x="49" y="20"/>
                    <a:pt x="50" y="18"/>
                    <a:pt x="49" y="16"/>
                  </a:cubicBezTo>
                  <a:cubicBezTo>
                    <a:pt x="49" y="15"/>
                    <a:pt x="48" y="14"/>
                    <a:pt x="47" y="13"/>
                  </a:cubicBezTo>
                  <a:cubicBezTo>
                    <a:pt x="46" y="11"/>
                    <a:pt x="44" y="11"/>
                    <a:pt x="42" y="12"/>
                  </a:cubicBezTo>
                  <a:cubicBezTo>
                    <a:pt x="41" y="12"/>
                    <a:pt x="41" y="12"/>
                    <a:pt x="41" y="12"/>
                  </a:cubicBezTo>
                  <a:cubicBezTo>
                    <a:pt x="39" y="14"/>
                    <a:pt x="36" y="13"/>
                    <a:pt x="34" y="12"/>
                  </a:cubicBezTo>
                  <a:cubicBezTo>
                    <a:pt x="34" y="12"/>
                    <a:pt x="34" y="12"/>
                    <a:pt x="34" y="12"/>
                  </a:cubicBezTo>
                  <a:cubicBezTo>
                    <a:pt x="32" y="11"/>
                    <a:pt x="31" y="9"/>
                    <a:pt x="31" y="6"/>
                  </a:cubicBezTo>
                  <a:cubicBezTo>
                    <a:pt x="31" y="4"/>
                    <a:pt x="31" y="4"/>
                    <a:pt x="31" y="4"/>
                  </a:cubicBezTo>
                  <a:cubicBezTo>
                    <a:pt x="31" y="2"/>
                    <a:pt x="29" y="1"/>
                    <a:pt x="28" y="1"/>
                  </a:cubicBezTo>
                  <a:cubicBezTo>
                    <a:pt x="27" y="0"/>
                    <a:pt x="26" y="0"/>
                    <a:pt x="26" y="0"/>
                  </a:cubicBezTo>
                  <a:cubicBezTo>
                    <a:pt x="25" y="0"/>
                    <a:pt x="25" y="0"/>
                    <a:pt x="24" y="0"/>
                  </a:cubicBezTo>
                  <a:cubicBezTo>
                    <a:pt x="22" y="0"/>
                    <a:pt x="20" y="2"/>
                    <a:pt x="20" y="4"/>
                  </a:cubicBezTo>
                  <a:cubicBezTo>
                    <a:pt x="20" y="6"/>
                    <a:pt x="20" y="6"/>
                    <a:pt x="20" y="6"/>
                  </a:cubicBezTo>
                  <a:cubicBezTo>
                    <a:pt x="20" y="8"/>
                    <a:pt x="19" y="10"/>
                    <a:pt x="17" y="12"/>
                  </a:cubicBezTo>
                  <a:cubicBezTo>
                    <a:pt x="17" y="12"/>
                    <a:pt x="17" y="12"/>
                    <a:pt x="17" y="12"/>
                  </a:cubicBezTo>
                  <a:cubicBezTo>
                    <a:pt x="14" y="13"/>
                    <a:pt x="12" y="13"/>
                    <a:pt x="10" y="11"/>
                  </a:cubicBezTo>
                  <a:cubicBezTo>
                    <a:pt x="8" y="10"/>
                    <a:pt x="8" y="10"/>
                    <a:pt x="8" y="10"/>
                  </a:cubicBezTo>
                  <a:cubicBezTo>
                    <a:pt x="7" y="9"/>
                    <a:pt x="5" y="10"/>
                    <a:pt x="3" y="11"/>
                  </a:cubicBezTo>
                  <a:cubicBezTo>
                    <a:pt x="3" y="12"/>
                    <a:pt x="2" y="13"/>
                    <a:pt x="1" y="14"/>
                  </a:cubicBezTo>
                  <a:cubicBezTo>
                    <a:pt x="1" y="16"/>
                    <a:pt x="1" y="18"/>
                    <a:pt x="3" y="19"/>
                  </a:cubicBezTo>
                  <a:cubicBezTo>
                    <a:pt x="4" y="20"/>
                    <a:pt x="4" y="20"/>
                    <a:pt x="4" y="20"/>
                  </a:cubicBezTo>
                  <a:cubicBezTo>
                    <a:pt x="6" y="21"/>
                    <a:pt x="8" y="24"/>
                    <a:pt x="7" y="26"/>
                  </a:cubicBezTo>
                  <a:cubicBezTo>
                    <a:pt x="7" y="29"/>
                    <a:pt x="6" y="31"/>
                    <a:pt x="4" y="32"/>
                  </a:cubicBezTo>
                  <a:cubicBezTo>
                    <a:pt x="2" y="33"/>
                    <a:pt x="2" y="33"/>
                    <a:pt x="2" y="33"/>
                  </a:cubicBezTo>
                  <a:cubicBezTo>
                    <a:pt x="1" y="34"/>
                    <a:pt x="0" y="36"/>
                    <a:pt x="1" y="38"/>
                  </a:cubicBezTo>
                  <a:cubicBezTo>
                    <a:pt x="1" y="39"/>
                    <a:pt x="2" y="40"/>
                    <a:pt x="2" y="41"/>
                  </a:cubicBezTo>
                  <a:cubicBezTo>
                    <a:pt x="3" y="43"/>
                    <a:pt x="5" y="43"/>
                    <a:pt x="7" y="42"/>
                  </a:cubicBezTo>
                  <a:cubicBezTo>
                    <a:pt x="9" y="41"/>
                    <a:pt x="9" y="41"/>
                    <a:pt x="9" y="41"/>
                  </a:cubicBezTo>
                  <a:cubicBezTo>
                    <a:pt x="11" y="40"/>
                    <a:pt x="13" y="40"/>
                    <a:pt x="16" y="42"/>
                  </a:cubicBezTo>
                  <a:cubicBezTo>
                    <a:pt x="16" y="42"/>
                    <a:pt x="16" y="42"/>
                    <a:pt x="16" y="42"/>
                  </a:cubicBezTo>
                  <a:cubicBezTo>
                    <a:pt x="18" y="43"/>
                    <a:pt x="19" y="45"/>
                    <a:pt x="19" y="48"/>
                  </a:cubicBezTo>
                  <a:cubicBezTo>
                    <a:pt x="19" y="49"/>
                    <a:pt x="19" y="49"/>
                    <a:pt x="19" y="49"/>
                  </a:cubicBezTo>
                  <a:cubicBezTo>
                    <a:pt x="19" y="51"/>
                    <a:pt x="20" y="53"/>
                    <a:pt x="22" y="53"/>
                  </a:cubicBezTo>
                  <a:cubicBezTo>
                    <a:pt x="23" y="53"/>
                    <a:pt x="23" y="53"/>
                    <a:pt x="24" y="53"/>
                  </a:cubicBezTo>
                  <a:cubicBezTo>
                    <a:pt x="24" y="53"/>
                    <a:pt x="25" y="53"/>
                    <a:pt x="26" y="53"/>
                  </a:cubicBezTo>
                  <a:cubicBezTo>
                    <a:pt x="28" y="53"/>
                    <a:pt x="29" y="52"/>
                    <a:pt x="29" y="50"/>
                  </a:cubicBezTo>
                  <a:cubicBezTo>
                    <a:pt x="29" y="48"/>
                    <a:pt x="29" y="48"/>
                    <a:pt x="29" y="48"/>
                  </a:cubicBezTo>
                  <a:cubicBezTo>
                    <a:pt x="29" y="46"/>
                    <a:pt x="31" y="43"/>
                    <a:pt x="33" y="42"/>
                  </a:cubicBezTo>
                  <a:cubicBezTo>
                    <a:pt x="33" y="42"/>
                    <a:pt x="33" y="42"/>
                    <a:pt x="33" y="42"/>
                  </a:cubicBezTo>
                  <a:cubicBezTo>
                    <a:pt x="35" y="41"/>
                    <a:pt x="38" y="41"/>
                    <a:pt x="40" y="43"/>
                  </a:cubicBezTo>
                  <a:cubicBezTo>
                    <a:pt x="41" y="43"/>
                    <a:pt x="41" y="43"/>
                    <a:pt x="41" y="43"/>
                  </a:cubicBezTo>
                  <a:cubicBezTo>
                    <a:pt x="43" y="44"/>
                    <a:pt x="45" y="44"/>
                    <a:pt x="46" y="42"/>
                  </a:cubicBezTo>
                  <a:cubicBezTo>
                    <a:pt x="47" y="41"/>
                    <a:pt x="48" y="40"/>
                    <a:pt x="48" y="39"/>
                  </a:cubicBezTo>
                  <a:cubicBezTo>
                    <a:pt x="49" y="38"/>
                    <a:pt x="48" y="36"/>
                    <a:pt x="47" y="35"/>
                  </a:cubicBezTo>
                  <a:close/>
                  <a:moveTo>
                    <a:pt x="25" y="34"/>
                  </a:moveTo>
                  <a:cubicBezTo>
                    <a:pt x="20" y="34"/>
                    <a:pt x="17" y="31"/>
                    <a:pt x="17" y="27"/>
                  </a:cubicBezTo>
                  <a:cubicBezTo>
                    <a:pt x="17" y="22"/>
                    <a:pt x="21" y="19"/>
                    <a:pt x="25" y="19"/>
                  </a:cubicBezTo>
                  <a:cubicBezTo>
                    <a:pt x="29" y="20"/>
                    <a:pt x="32" y="23"/>
                    <a:pt x="32" y="27"/>
                  </a:cubicBezTo>
                  <a:cubicBezTo>
                    <a:pt x="32" y="31"/>
                    <a:pt x="29" y="35"/>
                    <a:pt x="25" y="3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7631113" y="3694113"/>
            <a:ext cx="715963" cy="719138"/>
            <a:chOff x="7631113" y="3694113"/>
            <a:chExt cx="715963" cy="719138"/>
          </a:xfrm>
        </p:grpSpPr>
        <p:sp>
          <p:nvSpPr>
            <p:cNvPr id="89" name="Oval 63"/>
            <p:cNvSpPr>
              <a:spLocks noChangeArrowheads="1"/>
            </p:cNvSpPr>
            <p:nvPr/>
          </p:nvSpPr>
          <p:spPr bwMode="auto">
            <a:xfrm>
              <a:off x="7631113" y="3694113"/>
              <a:ext cx="715963" cy="719138"/>
            </a:xfrm>
            <a:prstGeom prst="ellipse">
              <a:avLst/>
            </a:prstGeom>
            <a:solidFill>
              <a:srgbClr val="005A9E"/>
            </a:solidFill>
            <a:ln>
              <a:noFill/>
            </a:ln>
          </p:spPr>
          <p:txBody>
            <a:bodyPr vert="horz" wrap="square" lIns="91440" tIns="45720" rIns="91440" bIns="45720" numCol="1" anchor="t" anchorCtr="0" compatLnSpc="1"/>
            <a:lstStyle/>
            <a:p>
              <a:endParaRPr lang="zh-CN" altLang="en-US"/>
            </a:p>
          </p:txBody>
        </p:sp>
        <p:sp>
          <p:nvSpPr>
            <p:cNvPr id="90" name="Freeform 64"/>
            <p:cNvSpPr/>
            <p:nvPr/>
          </p:nvSpPr>
          <p:spPr bwMode="auto">
            <a:xfrm>
              <a:off x="7812088" y="3997325"/>
              <a:ext cx="352425" cy="115888"/>
            </a:xfrm>
            <a:custGeom>
              <a:avLst/>
              <a:gdLst>
                <a:gd name="T0" fmla="*/ 2 w 97"/>
                <a:gd name="T1" fmla="*/ 32 h 32"/>
                <a:gd name="T2" fmla="*/ 2 w 97"/>
                <a:gd name="T3" fmla="*/ 32 h 32"/>
                <a:gd name="T4" fmla="*/ 4 w 97"/>
                <a:gd name="T5" fmla="*/ 30 h 32"/>
                <a:gd name="T6" fmla="*/ 4 w 97"/>
                <a:gd name="T7" fmla="*/ 26 h 32"/>
                <a:gd name="T8" fmla="*/ 12 w 97"/>
                <a:gd name="T9" fmla="*/ 18 h 32"/>
                <a:gd name="T10" fmla="*/ 43 w 97"/>
                <a:gd name="T11" fmla="*/ 18 h 32"/>
                <a:gd name="T12" fmla="*/ 46 w 97"/>
                <a:gd name="T13" fmla="*/ 21 h 32"/>
                <a:gd name="T14" fmla="*/ 46 w 97"/>
                <a:gd name="T15" fmla="*/ 30 h 32"/>
                <a:gd name="T16" fmla="*/ 48 w 97"/>
                <a:gd name="T17" fmla="*/ 32 h 32"/>
                <a:gd name="T18" fmla="*/ 49 w 97"/>
                <a:gd name="T19" fmla="*/ 32 h 32"/>
                <a:gd name="T20" fmla="*/ 51 w 97"/>
                <a:gd name="T21" fmla="*/ 30 h 32"/>
                <a:gd name="T22" fmla="*/ 51 w 97"/>
                <a:gd name="T23" fmla="*/ 21 h 32"/>
                <a:gd name="T24" fmla="*/ 54 w 97"/>
                <a:gd name="T25" fmla="*/ 18 h 32"/>
                <a:gd name="T26" fmla="*/ 85 w 97"/>
                <a:gd name="T27" fmla="*/ 18 h 32"/>
                <a:gd name="T28" fmla="*/ 93 w 97"/>
                <a:gd name="T29" fmla="*/ 26 h 32"/>
                <a:gd name="T30" fmla="*/ 93 w 97"/>
                <a:gd name="T31" fmla="*/ 30 h 32"/>
                <a:gd name="T32" fmla="*/ 95 w 97"/>
                <a:gd name="T33" fmla="*/ 32 h 32"/>
                <a:gd name="T34" fmla="*/ 95 w 97"/>
                <a:gd name="T35" fmla="*/ 32 h 32"/>
                <a:gd name="T36" fmla="*/ 97 w 97"/>
                <a:gd name="T37" fmla="*/ 30 h 32"/>
                <a:gd name="T38" fmla="*/ 97 w 97"/>
                <a:gd name="T39" fmla="*/ 26 h 32"/>
                <a:gd name="T40" fmla="*/ 85 w 97"/>
                <a:gd name="T41" fmla="*/ 13 h 32"/>
                <a:gd name="T42" fmla="*/ 54 w 97"/>
                <a:gd name="T43" fmla="*/ 13 h 32"/>
                <a:gd name="T44" fmla="*/ 51 w 97"/>
                <a:gd name="T45" fmla="*/ 10 h 32"/>
                <a:gd name="T46" fmla="*/ 51 w 97"/>
                <a:gd name="T47" fmla="*/ 2 h 32"/>
                <a:gd name="T48" fmla="*/ 49 w 97"/>
                <a:gd name="T49" fmla="*/ 0 h 32"/>
                <a:gd name="T50" fmla="*/ 48 w 97"/>
                <a:gd name="T51" fmla="*/ 0 h 32"/>
                <a:gd name="T52" fmla="*/ 46 w 97"/>
                <a:gd name="T53" fmla="*/ 2 h 32"/>
                <a:gd name="T54" fmla="*/ 46 w 97"/>
                <a:gd name="T55" fmla="*/ 10 h 32"/>
                <a:gd name="T56" fmla="*/ 43 w 97"/>
                <a:gd name="T57" fmla="*/ 13 h 32"/>
                <a:gd name="T58" fmla="*/ 12 w 97"/>
                <a:gd name="T59" fmla="*/ 13 h 32"/>
                <a:gd name="T60" fmla="*/ 0 w 97"/>
                <a:gd name="T61" fmla="*/ 26 h 32"/>
                <a:gd name="T62" fmla="*/ 0 w 97"/>
                <a:gd name="T63" fmla="*/ 30 h 32"/>
                <a:gd name="T64" fmla="*/ 2 w 97"/>
                <a:gd name="T6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32">
                  <a:moveTo>
                    <a:pt x="2" y="32"/>
                  </a:moveTo>
                  <a:cubicBezTo>
                    <a:pt x="2" y="32"/>
                    <a:pt x="2" y="32"/>
                    <a:pt x="2" y="32"/>
                  </a:cubicBezTo>
                  <a:cubicBezTo>
                    <a:pt x="3" y="32"/>
                    <a:pt x="4" y="31"/>
                    <a:pt x="4" y="30"/>
                  </a:cubicBezTo>
                  <a:cubicBezTo>
                    <a:pt x="4" y="26"/>
                    <a:pt x="4" y="26"/>
                    <a:pt x="4" y="26"/>
                  </a:cubicBezTo>
                  <a:cubicBezTo>
                    <a:pt x="4" y="21"/>
                    <a:pt x="8" y="18"/>
                    <a:pt x="12" y="18"/>
                  </a:cubicBezTo>
                  <a:cubicBezTo>
                    <a:pt x="43" y="18"/>
                    <a:pt x="43" y="18"/>
                    <a:pt x="43" y="18"/>
                  </a:cubicBezTo>
                  <a:cubicBezTo>
                    <a:pt x="45" y="18"/>
                    <a:pt x="46" y="19"/>
                    <a:pt x="46" y="21"/>
                  </a:cubicBezTo>
                  <a:cubicBezTo>
                    <a:pt x="46" y="30"/>
                    <a:pt x="46" y="30"/>
                    <a:pt x="46" y="30"/>
                  </a:cubicBezTo>
                  <a:cubicBezTo>
                    <a:pt x="46" y="31"/>
                    <a:pt x="47" y="32"/>
                    <a:pt x="48" y="32"/>
                  </a:cubicBezTo>
                  <a:cubicBezTo>
                    <a:pt x="49" y="32"/>
                    <a:pt x="49" y="32"/>
                    <a:pt x="49" y="32"/>
                  </a:cubicBezTo>
                  <a:cubicBezTo>
                    <a:pt x="50" y="32"/>
                    <a:pt x="51" y="31"/>
                    <a:pt x="51" y="30"/>
                  </a:cubicBezTo>
                  <a:cubicBezTo>
                    <a:pt x="51" y="21"/>
                    <a:pt x="51" y="21"/>
                    <a:pt x="51" y="21"/>
                  </a:cubicBezTo>
                  <a:cubicBezTo>
                    <a:pt x="51" y="19"/>
                    <a:pt x="52" y="18"/>
                    <a:pt x="54" y="18"/>
                  </a:cubicBezTo>
                  <a:cubicBezTo>
                    <a:pt x="85" y="18"/>
                    <a:pt x="85" y="18"/>
                    <a:pt x="85" y="18"/>
                  </a:cubicBezTo>
                  <a:cubicBezTo>
                    <a:pt x="89" y="18"/>
                    <a:pt x="93" y="21"/>
                    <a:pt x="93" y="26"/>
                  </a:cubicBezTo>
                  <a:cubicBezTo>
                    <a:pt x="93" y="30"/>
                    <a:pt x="93" y="30"/>
                    <a:pt x="93" y="30"/>
                  </a:cubicBezTo>
                  <a:cubicBezTo>
                    <a:pt x="93" y="31"/>
                    <a:pt x="94" y="32"/>
                    <a:pt x="95" y="32"/>
                  </a:cubicBezTo>
                  <a:cubicBezTo>
                    <a:pt x="95" y="32"/>
                    <a:pt x="95" y="32"/>
                    <a:pt x="95" y="32"/>
                  </a:cubicBezTo>
                  <a:cubicBezTo>
                    <a:pt x="96" y="32"/>
                    <a:pt x="97" y="31"/>
                    <a:pt x="97" y="30"/>
                  </a:cubicBezTo>
                  <a:cubicBezTo>
                    <a:pt x="97" y="26"/>
                    <a:pt x="97" y="26"/>
                    <a:pt x="97" y="26"/>
                  </a:cubicBezTo>
                  <a:cubicBezTo>
                    <a:pt x="97" y="19"/>
                    <a:pt x="92" y="13"/>
                    <a:pt x="85" y="13"/>
                  </a:cubicBezTo>
                  <a:cubicBezTo>
                    <a:pt x="54" y="13"/>
                    <a:pt x="54" y="13"/>
                    <a:pt x="54" y="13"/>
                  </a:cubicBezTo>
                  <a:cubicBezTo>
                    <a:pt x="52" y="13"/>
                    <a:pt x="51" y="12"/>
                    <a:pt x="51" y="10"/>
                  </a:cubicBezTo>
                  <a:cubicBezTo>
                    <a:pt x="51" y="2"/>
                    <a:pt x="51" y="2"/>
                    <a:pt x="51" y="2"/>
                  </a:cubicBezTo>
                  <a:cubicBezTo>
                    <a:pt x="51" y="1"/>
                    <a:pt x="50" y="0"/>
                    <a:pt x="49" y="0"/>
                  </a:cubicBezTo>
                  <a:cubicBezTo>
                    <a:pt x="48" y="0"/>
                    <a:pt x="48" y="0"/>
                    <a:pt x="48" y="0"/>
                  </a:cubicBezTo>
                  <a:cubicBezTo>
                    <a:pt x="47" y="0"/>
                    <a:pt x="46" y="1"/>
                    <a:pt x="46" y="2"/>
                  </a:cubicBezTo>
                  <a:cubicBezTo>
                    <a:pt x="46" y="10"/>
                    <a:pt x="46" y="10"/>
                    <a:pt x="46" y="10"/>
                  </a:cubicBezTo>
                  <a:cubicBezTo>
                    <a:pt x="46" y="12"/>
                    <a:pt x="45" y="13"/>
                    <a:pt x="43" y="13"/>
                  </a:cubicBezTo>
                  <a:cubicBezTo>
                    <a:pt x="12" y="13"/>
                    <a:pt x="12" y="13"/>
                    <a:pt x="12" y="13"/>
                  </a:cubicBezTo>
                  <a:cubicBezTo>
                    <a:pt x="6" y="13"/>
                    <a:pt x="0" y="19"/>
                    <a:pt x="0" y="26"/>
                  </a:cubicBezTo>
                  <a:cubicBezTo>
                    <a:pt x="0" y="30"/>
                    <a:pt x="0" y="30"/>
                    <a:pt x="0" y="30"/>
                  </a:cubicBezTo>
                  <a:cubicBezTo>
                    <a:pt x="0" y="31"/>
                    <a:pt x="1" y="32"/>
                    <a:pt x="2" y="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1" name="Freeform 65"/>
            <p:cNvSpPr/>
            <p:nvPr/>
          </p:nvSpPr>
          <p:spPr bwMode="auto">
            <a:xfrm>
              <a:off x="7916863" y="3851275"/>
              <a:ext cx="142875" cy="130175"/>
            </a:xfrm>
            <a:custGeom>
              <a:avLst/>
              <a:gdLst>
                <a:gd name="T0" fmla="*/ 8 w 39"/>
                <a:gd name="T1" fmla="*/ 36 h 36"/>
                <a:gd name="T2" fmla="*/ 17 w 39"/>
                <a:gd name="T3" fmla="*/ 36 h 36"/>
                <a:gd name="T4" fmla="*/ 22 w 39"/>
                <a:gd name="T5" fmla="*/ 36 h 36"/>
                <a:gd name="T6" fmla="*/ 31 w 39"/>
                <a:gd name="T7" fmla="*/ 36 h 36"/>
                <a:gd name="T8" fmla="*/ 39 w 39"/>
                <a:gd name="T9" fmla="*/ 28 h 36"/>
                <a:gd name="T10" fmla="*/ 39 w 39"/>
                <a:gd name="T11" fmla="*/ 8 h 36"/>
                <a:gd name="T12" fmla="*/ 31 w 39"/>
                <a:gd name="T13" fmla="*/ 0 h 36"/>
                <a:gd name="T14" fmla="*/ 8 w 39"/>
                <a:gd name="T15" fmla="*/ 0 h 36"/>
                <a:gd name="T16" fmla="*/ 0 w 39"/>
                <a:gd name="T17" fmla="*/ 8 h 36"/>
                <a:gd name="T18" fmla="*/ 0 w 39"/>
                <a:gd name="T19" fmla="*/ 28 h 36"/>
                <a:gd name="T20" fmla="*/ 8 w 39"/>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6">
                  <a:moveTo>
                    <a:pt x="8" y="36"/>
                  </a:moveTo>
                  <a:cubicBezTo>
                    <a:pt x="17" y="36"/>
                    <a:pt x="17" y="36"/>
                    <a:pt x="17" y="36"/>
                  </a:cubicBezTo>
                  <a:cubicBezTo>
                    <a:pt x="22" y="36"/>
                    <a:pt x="22" y="36"/>
                    <a:pt x="22" y="36"/>
                  </a:cubicBezTo>
                  <a:cubicBezTo>
                    <a:pt x="31" y="36"/>
                    <a:pt x="31" y="36"/>
                    <a:pt x="31" y="36"/>
                  </a:cubicBezTo>
                  <a:cubicBezTo>
                    <a:pt x="36" y="36"/>
                    <a:pt x="39" y="32"/>
                    <a:pt x="39" y="28"/>
                  </a:cubicBezTo>
                  <a:cubicBezTo>
                    <a:pt x="39" y="8"/>
                    <a:pt x="39" y="8"/>
                    <a:pt x="39" y="8"/>
                  </a:cubicBezTo>
                  <a:cubicBezTo>
                    <a:pt x="39" y="3"/>
                    <a:pt x="36" y="0"/>
                    <a:pt x="31" y="0"/>
                  </a:cubicBezTo>
                  <a:cubicBezTo>
                    <a:pt x="8" y="0"/>
                    <a:pt x="8" y="0"/>
                    <a:pt x="8" y="0"/>
                  </a:cubicBezTo>
                  <a:cubicBezTo>
                    <a:pt x="3" y="0"/>
                    <a:pt x="0" y="3"/>
                    <a:pt x="0" y="8"/>
                  </a:cubicBezTo>
                  <a:cubicBezTo>
                    <a:pt x="0" y="28"/>
                    <a:pt x="0" y="28"/>
                    <a:pt x="0" y="28"/>
                  </a:cubicBezTo>
                  <a:cubicBezTo>
                    <a:pt x="0" y="32"/>
                    <a:pt x="3" y="36"/>
                    <a:pt x="8" y="3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2" name="Freeform 66"/>
            <p:cNvSpPr/>
            <p:nvPr/>
          </p:nvSpPr>
          <p:spPr bwMode="auto">
            <a:xfrm>
              <a:off x="7764463" y="4127500"/>
              <a:ext cx="109538" cy="98425"/>
            </a:xfrm>
            <a:custGeom>
              <a:avLst/>
              <a:gdLst>
                <a:gd name="T0" fmla="*/ 24 w 30"/>
                <a:gd name="T1" fmla="*/ 0 h 27"/>
                <a:gd name="T2" fmla="*/ 6 w 30"/>
                <a:gd name="T3" fmla="*/ 0 h 27"/>
                <a:gd name="T4" fmla="*/ 0 w 30"/>
                <a:gd name="T5" fmla="*/ 6 h 27"/>
                <a:gd name="T6" fmla="*/ 0 w 30"/>
                <a:gd name="T7" fmla="*/ 21 h 27"/>
                <a:gd name="T8" fmla="*/ 6 w 30"/>
                <a:gd name="T9" fmla="*/ 27 h 27"/>
                <a:gd name="T10" fmla="*/ 24 w 30"/>
                <a:gd name="T11" fmla="*/ 27 h 27"/>
                <a:gd name="T12" fmla="*/ 30 w 30"/>
                <a:gd name="T13" fmla="*/ 21 h 27"/>
                <a:gd name="T14" fmla="*/ 30 w 30"/>
                <a:gd name="T15" fmla="*/ 6 h 27"/>
                <a:gd name="T16" fmla="*/ 24 w 30"/>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7">
                  <a:moveTo>
                    <a:pt x="24" y="0"/>
                  </a:moveTo>
                  <a:cubicBezTo>
                    <a:pt x="6" y="0"/>
                    <a:pt x="6" y="0"/>
                    <a:pt x="6" y="0"/>
                  </a:cubicBezTo>
                  <a:cubicBezTo>
                    <a:pt x="3" y="0"/>
                    <a:pt x="0" y="3"/>
                    <a:pt x="0" y="6"/>
                  </a:cubicBezTo>
                  <a:cubicBezTo>
                    <a:pt x="0" y="21"/>
                    <a:pt x="0" y="21"/>
                    <a:pt x="0" y="21"/>
                  </a:cubicBezTo>
                  <a:cubicBezTo>
                    <a:pt x="0" y="24"/>
                    <a:pt x="3" y="27"/>
                    <a:pt x="6" y="27"/>
                  </a:cubicBezTo>
                  <a:cubicBezTo>
                    <a:pt x="24" y="27"/>
                    <a:pt x="24" y="27"/>
                    <a:pt x="24" y="27"/>
                  </a:cubicBezTo>
                  <a:cubicBezTo>
                    <a:pt x="27" y="27"/>
                    <a:pt x="30" y="24"/>
                    <a:pt x="30" y="21"/>
                  </a:cubicBezTo>
                  <a:cubicBezTo>
                    <a:pt x="30" y="6"/>
                    <a:pt x="30" y="6"/>
                    <a:pt x="30" y="6"/>
                  </a:cubicBezTo>
                  <a:cubicBezTo>
                    <a:pt x="30" y="3"/>
                    <a:pt x="27" y="0"/>
                    <a:pt x="2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3" name="Freeform 67"/>
            <p:cNvSpPr/>
            <p:nvPr/>
          </p:nvSpPr>
          <p:spPr bwMode="auto">
            <a:xfrm>
              <a:off x="7935913" y="4127500"/>
              <a:ext cx="104775" cy="98425"/>
            </a:xfrm>
            <a:custGeom>
              <a:avLst/>
              <a:gdLst>
                <a:gd name="T0" fmla="*/ 23 w 29"/>
                <a:gd name="T1" fmla="*/ 0 h 27"/>
                <a:gd name="T2" fmla="*/ 6 w 29"/>
                <a:gd name="T3" fmla="*/ 0 h 27"/>
                <a:gd name="T4" fmla="*/ 0 w 29"/>
                <a:gd name="T5" fmla="*/ 6 h 27"/>
                <a:gd name="T6" fmla="*/ 0 w 29"/>
                <a:gd name="T7" fmla="*/ 21 h 27"/>
                <a:gd name="T8" fmla="*/ 6 w 29"/>
                <a:gd name="T9" fmla="*/ 27 h 27"/>
                <a:gd name="T10" fmla="*/ 23 w 29"/>
                <a:gd name="T11" fmla="*/ 27 h 27"/>
                <a:gd name="T12" fmla="*/ 29 w 29"/>
                <a:gd name="T13" fmla="*/ 21 h 27"/>
                <a:gd name="T14" fmla="*/ 29 w 29"/>
                <a:gd name="T15" fmla="*/ 6 h 27"/>
                <a:gd name="T16" fmla="*/ 23 w 2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7">
                  <a:moveTo>
                    <a:pt x="23" y="0"/>
                  </a:moveTo>
                  <a:cubicBezTo>
                    <a:pt x="6" y="0"/>
                    <a:pt x="6" y="0"/>
                    <a:pt x="6" y="0"/>
                  </a:cubicBezTo>
                  <a:cubicBezTo>
                    <a:pt x="2" y="0"/>
                    <a:pt x="0" y="3"/>
                    <a:pt x="0" y="6"/>
                  </a:cubicBezTo>
                  <a:cubicBezTo>
                    <a:pt x="0" y="21"/>
                    <a:pt x="0" y="21"/>
                    <a:pt x="0" y="21"/>
                  </a:cubicBezTo>
                  <a:cubicBezTo>
                    <a:pt x="0" y="24"/>
                    <a:pt x="2" y="27"/>
                    <a:pt x="6" y="27"/>
                  </a:cubicBezTo>
                  <a:cubicBezTo>
                    <a:pt x="23" y="27"/>
                    <a:pt x="23" y="27"/>
                    <a:pt x="23" y="27"/>
                  </a:cubicBezTo>
                  <a:cubicBezTo>
                    <a:pt x="27" y="27"/>
                    <a:pt x="29" y="24"/>
                    <a:pt x="29" y="21"/>
                  </a:cubicBezTo>
                  <a:cubicBezTo>
                    <a:pt x="29" y="6"/>
                    <a:pt x="29" y="6"/>
                    <a:pt x="29" y="6"/>
                  </a:cubicBezTo>
                  <a:cubicBezTo>
                    <a:pt x="29" y="3"/>
                    <a:pt x="27" y="0"/>
                    <a:pt x="23"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4" name="Freeform 68"/>
            <p:cNvSpPr/>
            <p:nvPr/>
          </p:nvSpPr>
          <p:spPr bwMode="auto">
            <a:xfrm>
              <a:off x="8102600" y="4127500"/>
              <a:ext cx="109538" cy="98425"/>
            </a:xfrm>
            <a:custGeom>
              <a:avLst/>
              <a:gdLst>
                <a:gd name="T0" fmla="*/ 24 w 30"/>
                <a:gd name="T1" fmla="*/ 0 h 27"/>
                <a:gd name="T2" fmla="*/ 6 w 30"/>
                <a:gd name="T3" fmla="*/ 0 h 27"/>
                <a:gd name="T4" fmla="*/ 0 w 30"/>
                <a:gd name="T5" fmla="*/ 6 h 27"/>
                <a:gd name="T6" fmla="*/ 0 w 30"/>
                <a:gd name="T7" fmla="*/ 21 h 27"/>
                <a:gd name="T8" fmla="*/ 6 w 30"/>
                <a:gd name="T9" fmla="*/ 27 h 27"/>
                <a:gd name="T10" fmla="*/ 24 w 30"/>
                <a:gd name="T11" fmla="*/ 27 h 27"/>
                <a:gd name="T12" fmla="*/ 30 w 30"/>
                <a:gd name="T13" fmla="*/ 21 h 27"/>
                <a:gd name="T14" fmla="*/ 30 w 30"/>
                <a:gd name="T15" fmla="*/ 6 h 27"/>
                <a:gd name="T16" fmla="*/ 24 w 30"/>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7">
                  <a:moveTo>
                    <a:pt x="24" y="0"/>
                  </a:moveTo>
                  <a:cubicBezTo>
                    <a:pt x="6" y="0"/>
                    <a:pt x="6" y="0"/>
                    <a:pt x="6" y="0"/>
                  </a:cubicBezTo>
                  <a:cubicBezTo>
                    <a:pt x="3" y="0"/>
                    <a:pt x="0" y="3"/>
                    <a:pt x="0" y="6"/>
                  </a:cubicBezTo>
                  <a:cubicBezTo>
                    <a:pt x="0" y="21"/>
                    <a:pt x="0" y="21"/>
                    <a:pt x="0" y="21"/>
                  </a:cubicBezTo>
                  <a:cubicBezTo>
                    <a:pt x="0" y="24"/>
                    <a:pt x="3" y="27"/>
                    <a:pt x="6" y="27"/>
                  </a:cubicBezTo>
                  <a:cubicBezTo>
                    <a:pt x="24" y="27"/>
                    <a:pt x="24" y="27"/>
                    <a:pt x="24" y="27"/>
                  </a:cubicBezTo>
                  <a:cubicBezTo>
                    <a:pt x="27" y="27"/>
                    <a:pt x="30" y="24"/>
                    <a:pt x="30" y="21"/>
                  </a:cubicBezTo>
                  <a:cubicBezTo>
                    <a:pt x="30" y="6"/>
                    <a:pt x="30" y="6"/>
                    <a:pt x="30" y="6"/>
                  </a:cubicBezTo>
                  <a:cubicBezTo>
                    <a:pt x="30" y="3"/>
                    <a:pt x="27" y="0"/>
                    <a:pt x="24"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95" name="Oval 69"/>
          <p:cNvSpPr>
            <a:spLocks noChangeArrowheads="1"/>
          </p:cNvSpPr>
          <p:nvPr/>
        </p:nvSpPr>
        <p:spPr bwMode="auto">
          <a:xfrm>
            <a:off x="1117600" y="3048000"/>
            <a:ext cx="84138" cy="87313"/>
          </a:xfrm>
          <a:prstGeom prst="ellipse">
            <a:avLst/>
          </a:prstGeom>
          <a:solidFill>
            <a:srgbClr val="F8F1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Oval 70"/>
          <p:cNvSpPr>
            <a:spLocks noChangeArrowheads="1"/>
          </p:cNvSpPr>
          <p:nvPr/>
        </p:nvSpPr>
        <p:spPr bwMode="auto">
          <a:xfrm>
            <a:off x="2822575" y="3048000"/>
            <a:ext cx="87313" cy="87313"/>
          </a:xfrm>
          <a:prstGeom prst="ellipse">
            <a:avLst/>
          </a:prstGeom>
          <a:solidFill>
            <a:srgbClr val="F8F1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Oval 71"/>
          <p:cNvSpPr>
            <a:spLocks noChangeArrowheads="1"/>
          </p:cNvSpPr>
          <p:nvPr/>
        </p:nvSpPr>
        <p:spPr bwMode="auto">
          <a:xfrm>
            <a:off x="4530725" y="3048000"/>
            <a:ext cx="87313" cy="87313"/>
          </a:xfrm>
          <a:prstGeom prst="ellipse">
            <a:avLst/>
          </a:prstGeom>
          <a:solidFill>
            <a:srgbClr val="F8F1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Oval 72"/>
          <p:cNvSpPr>
            <a:spLocks noChangeArrowheads="1"/>
          </p:cNvSpPr>
          <p:nvPr/>
        </p:nvSpPr>
        <p:spPr bwMode="auto">
          <a:xfrm>
            <a:off x="6238875" y="3048000"/>
            <a:ext cx="87313" cy="87313"/>
          </a:xfrm>
          <a:prstGeom prst="ellipse">
            <a:avLst/>
          </a:prstGeom>
          <a:solidFill>
            <a:srgbClr val="F8F1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Oval 73"/>
          <p:cNvSpPr>
            <a:spLocks noChangeArrowheads="1"/>
          </p:cNvSpPr>
          <p:nvPr/>
        </p:nvSpPr>
        <p:spPr bwMode="auto">
          <a:xfrm>
            <a:off x="7947025" y="3048000"/>
            <a:ext cx="82550" cy="87313"/>
          </a:xfrm>
          <a:prstGeom prst="ellipse">
            <a:avLst/>
          </a:prstGeom>
          <a:solidFill>
            <a:srgbClr val="F8F1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矩形 99"/>
          <p:cNvSpPr/>
          <p:nvPr/>
        </p:nvSpPr>
        <p:spPr>
          <a:xfrm>
            <a:off x="3722689" y="1853168"/>
            <a:ext cx="1827212" cy="738664"/>
          </a:xfrm>
          <a:prstGeom prst="rect">
            <a:avLst/>
          </a:prstGeom>
        </p:spPr>
        <p:txBody>
          <a:bodyPr wrap="square">
            <a:spAutoFit/>
          </a:bodyPr>
          <a:lstStyle/>
          <a:p>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毕业论文，泛指专科毕业论文、本科毕业论文（学士学位毕业论文）、硕士研究生毕业论文（硕士学位论文）</a:t>
            </a:r>
            <a:endParaRPr lang="zh-CN" altLang="en-US" sz="1050" dirty="0">
              <a:latin typeface="微软雅黑" panose="020B0503020204020204" pitchFamily="34" charset="-122"/>
              <a:ea typeface="微软雅黑" panose="020B0503020204020204" pitchFamily="34" charset="-122"/>
            </a:endParaRPr>
          </a:p>
        </p:txBody>
      </p:sp>
      <p:sp>
        <p:nvSpPr>
          <p:cNvPr id="101" name="矩形 100"/>
          <p:cNvSpPr/>
          <p:nvPr/>
        </p:nvSpPr>
        <p:spPr>
          <a:xfrm>
            <a:off x="5492750" y="3620068"/>
            <a:ext cx="1827212" cy="738664"/>
          </a:xfrm>
          <a:prstGeom prst="rect">
            <a:avLst/>
          </a:prstGeom>
        </p:spPr>
        <p:txBody>
          <a:bodyPr wrap="square">
            <a:spAutoFit/>
          </a:bodyPr>
          <a:lstStyle/>
          <a:p>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毕业论文，泛指专科毕业论文、本科毕业论文（学士学位毕业论文）、硕士研究生毕业论文（硕士学位论文）</a:t>
            </a:r>
            <a:endParaRPr lang="zh-CN" altLang="en-US" sz="1050" dirty="0">
              <a:latin typeface="微软雅黑" panose="020B0503020204020204" pitchFamily="34" charset="-122"/>
              <a:ea typeface="微软雅黑" panose="020B0503020204020204" pitchFamily="34" charset="-122"/>
            </a:endParaRPr>
          </a:p>
        </p:txBody>
      </p:sp>
      <p:sp>
        <p:nvSpPr>
          <p:cNvPr id="102" name="矩形 101"/>
          <p:cNvSpPr/>
          <p:nvPr/>
        </p:nvSpPr>
        <p:spPr>
          <a:xfrm>
            <a:off x="6983413" y="1853168"/>
            <a:ext cx="1827212" cy="738664"/>
          </a:xfrm>
          <a:prstGeom prst="rect">
            <a:avLst/>
          </a:prstGeom>
        </p:spPr>
        <p:txBody>
          <a:bodyPr wrap="square">
            <a:spAutoFit/>
          </a:bodyPr>
          <a:lstStyle/>
          <a:p>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毕业论文，泛指专科毕业论文、本科毕业论文（学士学位毕业论文）、硕士研究生毕业论文（硕士学位论文）</a:t>
            </a:r>
            <a:endParaRPr lang="zh-CN" altLang="en-US" sz="1050" dirty="0">
              <a:latin typeface="微软雅黑" panose="020B0503020204020204" pitchFamily="34" charset="-122"/>
              <a:ea typeface="微软雅黑" panose="020B0503020204020204" pitchFamily="34" charset="-122"/>
            </a:endParaRPr>
          </a:p>
        </p:txBody>
      </p:sp>
      <p:sp>
        <p:nvSpPr>
          <p:cNvPr id="103" name="矩形 102"/>
          <p:cNvSpPr/>
          <p:nvPr/>
        </p:nvSpPr>
        <p:spPr>
          <a:xfrm>
            <a:off x="322264" y="1853168"/>
            <a:ext cx="1827212" cy="738664"/>
          </a:xfrm>
          <a:prstGeom prst="rect">
            <a:avLst/>
          </a:prstGeom>
        </p:spPr>
        <p:txBody>
          <a:bodyPr wrap="square">
            <a:spAutoFit/>
          </a:bodyPr>
          <a:lstStyle/>
          <a:p>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毕业论文，泛指专科毕业论文、本科毕业论文（学士学位毕业论文）、硕士研究生毕业论文（硕士学位论文）</a:t>
            </a:r>
            <a:endParaRPr lang="zh-CN" altLang="en-US" sz="1050" dirty="0">
              <a:latin typeface="微软雅黑" panose="020B0503020204020204" pitchFamily="34" charset="-122"/>
              <a:ea typeface="微软雅黑" panose="020B0503020204020204" pitchFamily="34" charset="-122"/>
            </a:endParaRPr>
          </a:p>
        </p:txBody>
      </p:sp>
      <p:sp>
        <p:nvSpPr>
          <p:cNvPr id="104" name="矩形 103"/>
          <p:cNvSpPr/>
          <p:nvPr/>
        </p:nvSpPr>
        <p:spPr>
          <a:xfrm>
            <a:off x="1893889" y="3620068"/>
            <a:ext cx="1827212" cy="738664"/>
          </a:xfrm>
          <a:prstGeom prst="rect">
            <a:avLst/>
          </a:prstGeom>
        </p:spPr>
        <p:txBody>
          <a:bodyPr wrap="square">
            <a:spAutoFit/>
          </a:bodyPr>
          <a:lstStyle/>
          <a:p>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毕业论文，泛指专科毕业论文、本科毕业论文（学士学位毕业论文）、硕士研究生毕业论文（硕士学位论文）</a:t>
            </a:r>
            <a:endParaRPr lang="zh-CN" altLang="en-US" sz="105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22" presetClass="entr" presetSubtype="1" fill="hold" grpId="0" nodeType="withEffect">
                                  <p:stCondLst>
                                    <p:cond delay="150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par>
                                <p:cTn id="34" presetID="53" presetClass="entr" presetSubtype="16" fill="hold" nodeType="withEffect">
                                  <p:stCondLst>
                                    <p:cond delay="175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par>
                                <p:cTn id="39" presetID="22" presetClass="entr" presetSubtype="8" fill="hold" grpId="0" nodeType="withEffect">
                                  <p:stCondLst>
                                    <p:cond delay="225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par>
                                <p:cTn id="42" presetID="10" presetClass="entr" presetSubtype="0" fill="hold" grpId="0" nodeType="withEffect">
                                  <p:stCondLst>
                                    <p:cond delay="275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500"/>
                                        <p:tgtEl>
                                          <p:spTgt spid="96"/>
                                        </p:tgtEl>
                                      </p:cBhvr>
                                    </p:animEffect>
                                  </p:childTnLst>
                                </p:cTn>
                              </p:par>
                              <p:par>
                                <p:cTn id="45" presetID="22" presetClass="entr" presetSubtype="4" fill="hold" grpId="0" nodeType="withEffect">
                                  <p:stCondLst>
                                    <p:cond delay="325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par>
                                <p:cTn id="48" presetID="53" presetClass="entr" presetSubtype="16" fill="hold" nodeType="withEffect">
                                  <p:stCondLst>
                                    <p:cond delay="350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cTn>
                              </p:par>
                              <p:par>
                                <p:cTn id="53" presetID="22" presetClass="entr" presetSubtype="8" fill="hold" grpId="0" nodeType="withEffect">
                                  <p:stCondLst>
                                    <p:cond delay="400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par>
                                <p:cTn id="56" presetID="10" presetClass="entr" presetSubtype="0" fill="hold" grpId="0" nodeType="withEffect">
                                  <p:stCondLst>
                                    <p:cond delay="4500"/>
                                  </p:stCondLst>
                                  <p:childTnLst>
                                    <p:set>
                                      <p:cBhvr>
                                        <p:cTn id="57" dur="1" fill="hold">
                                          <p:stCondLst>
                                            <p:cond delay="0"/>
                                          </p:stCondLst>
                                        </p:cTn>
                                        <p:tgtEl>
                                          <p:spTgt spid="97"/>
                                        </p:tgtEl>
                                        <p:attrNameLst>
                                          <p:attrName>style.visibility</p:attrName>
                                        </p:attrNameLst>
                                      </p:cBhvr>
                                      <p:to>
                                        <p:strVal val="visible"/>
                                      </p:to>
                                    </p:set>
                                    <p:animEffect transition="in" filter="fade">
                                      <p:cBhvr>
                                        <p:cTn id="58" dur="500"/>
                                        <p:tgtEl>
                                          <p:spTgt spid="97"/>
                                        </p:tgtEl>
                                      </p:cBhvr>
                                    </p:animEffect>
                                  </p:childTnLst>
                                </p:cTn>
                              </p:par>
                              <p:par>
                                <p:cTn id="59" presetID="22" presetClass="entr" presetSubtype="1" fill="hold" grpId="0" nodeType="withEffect">
                                  <p:stCondLst>
                                    <p:cond delay="5000"/>
                                  </p:stCondLst>
                                  <p:childTnLst>
                                    <p:set>
                                      <p:cBhvr>
                                        <p:cTn id="60" dur="1" fill="hold">
                                          <p:stCondLst>
                                            <p:cond delay="0"/>
                                          </p:stCondLst>
                                        </p:cTn>
                                        <p:tgtEl>
                                          <p:spTgt spid="37"/>
                                        </p:tgtEl>
                                        <p:attrNameLst>
                                          <p:attrName>style.visibility</p:attrName>
                                        </p:attrNameLst>
                                      </p:cBhvr>
                                      <p:to>
                                        <p:strVal val="visible"/>
                                      </p:to>
                                    </p:set>
                                    <p:animEffect transition="in" filter="wipe(up)">
                                      <p:cBhvr>
                                        <p:cTn id="61" dur="500"/>
                                        <p:tgtEl>
                                          <p:spTgt spid="37"/>
                                        </p:tgtEl>
                                      </p:cBhvr>
                                    </p:animEffect>
                                  </p:childTnLst>
                                </p:cTn>
                              </p:par>
                              <p:par>
                                <p:cTn id="62" presetID="53" presetClass="entr" presetSubtype="16" fill="hold" nodeType="withEffect">
                                  <p:stCondLst>
                                    <p:cond delay="525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Effect transition="in" filter="fade">
                                      <p:cBhvr>
                                        <p:cTn id="66" dur="500"/>
                                        <p:tgtEl>
                                          <p:spTgt spid="4"/>
                                        </p:tgtEl>
                                      </p:cBhvr>
                                    </p:animEffect>
                                  </p:childTnLst>
                                </p:cTn>
                              </p:par>
                              <p:par>
                                <p:cTn id="67" presetID="22" presetClass="entr" presetSubtype="8" fill="hold" grpId="0" nodeType="withEffect">
                                  <p:stCondLst>
                                    <p:cond delay="575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par>
                                <p:cTn id="70" presetID="10" presetClass="entr" presetSubtype="0" fill="hold" grpId="0" nodeType="withEffect">
                                  <p:stCondLst>
                                    <p:cond delay="6250"/>
                                  </p:stCondLst>
                                  <p:childTnLst>
                                    <p:set>
                                      <p:cBhvr>
                                        <p:cTn id="71" dur="1" fill="hold">
                                          <p:stCondLst>
                                            <p:cond delay="0"/>
                                          </p:stCondLst>
                                        </p:cTn>
                                        <p:tgtEl>
                                          <p:spTgt spid="98"/>
                                        </p:tgtEl>
                                        <p:attrNameLst>
                                          <p:attrName>style.visibility</p:attrName>
                                        </p:attrNameLst>
                                      </p:cBhvr>
                                      <p:to>
                                        <p:strVal val="visible"/>
                                      </p:to>
                                    </p:set>
                                    <p:animEffect transition="in" filter="fade">
                                      <p:cBhvr>
                                        <p:cTn id="72" dur="500"/>
                                        <p:tgtEl>
                                          <p:spTgt spid="98"/>
                                        </p:tgtEl>
                                      </p:cBhvr>
                                    </p:animEffect>
                                  </p:childTnLst>
                                </p:cTn>
                              </p:par>
                              <p:par>
                                <p:cTn id="73" presetID="22" presetClass="entr" presetSubtype="4" fill="hold" grpId="0" nodeType="withEffect">
                                  <p:stCondLst>
                                    <p:cond delay="675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par>
                                <p:cTn id="76" presetID="53" presetClass="entr" presetSubtype="16" fill="hold" nodeType="withEffect">
                                  <p:stCondLst>
                                    <p:cond delay="7000"/>
                                  </p:stCondLst>
                                  <p:childTnLst>
                                    <p:set>
                                      <p:cBhvr>
                                        <p:cTn id="77" dur="1" fill="hold">
                                          <p:stCondLst>
                                            <p:cond delay="0"/>
                                          </p:stCondLst>
                                        </p:cTn>
                                        <p:tgtEl>
                                          <p:spTgt spid="10"/>
                                        </p:tgtEl>
                                        <p:attrNameLst>
                                          <p:attrName>style.visibility</p:attrName>
                                        </p:attrNameLst>
                                      </p:cBhvr>
                                      <p:to>
                                        <p:strVal val="visible"/>
                                      </p:to>
                                    </p:set>
                                    <p:anim calcmode="lin" valueType="num">
                                      <p:cBhvr>
                                        <p:cTn id="78" dur="500" fill="hold"/>
                                        <p:tgtEl>
                                          <p:spTgt spid="10"/>
                                        </p:tgtEl>
                                        <p:attrNameLst>
                                          <p:attrName>ppt_w</p:attrName>
                                        </p:attrNameLst>
                                      </p:cBhvr>
                                      <p:tavLst>
                                        <p:tav tm="0">
                                          <p:val>
                                            <p:fltVal val="0"/>
                                          </p:val>
                                        </p:tav>
                                        <p:tav tm="100000">
                                          <p:val>
                                            <p:strVal val="#ppt_w"/>
                                          </p:val>
                                        </p:tav>
                                      </p:tavLst>
                                    </p:anim>
                                    <p:anim calcmode="lin" valueType="num">
                                      <p:cBhvr>
                                        <p:cTn id="79" dur="500" fill="hold"/>
                                        <p:tgtEl>
                                          <p:spTgt spid="10"/>
                                        </p:tgtEl>
                                        <p:attrNameLst>
                                          <p:attrName>ppt_h</p:attrName>
                                        </p:attrNameLst>
                                      </p:cBhvr>
                                      <p:tavLst>
                                        <p:tav tm="0">
                                          <p:val>
                                            <p:fltVal val="0"/>
                                          </p:val>
                                        </p:tav>
                                        <p:tav tm="100000">
                                          <p:val>
                                            <p:strVal val="#ppt_h"/>
                                          </p:val>
                                        </p:tav>
                                      </p:tavLst>
                                    </p:anim>
                                    <p:animEffect transition="in" filter="fade">
                                      <p:cBhvr>
                                        <p:cTn id="80" dur="500"/>
                                        <p:tgtEl>
                                          <p:spTgt spid="10"/>
                                        </p:tgtEl>
                                      </p:cBhvr>
                                    </p:animEffect>
                                  </p:childTnLst>
                                </p:cTn>
                              </p:par>
                              <p:par>
                                <p:cTn id="81" presetID="22" presetClass="entr" presetSubtype="8" fill="hold" grpId="0" nodeType="withEffect">
                                  <p:stCondLst>
                                    <p:cond delay="750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par>
                                <p:cTn id="84" presetID="10" presetClass="entr" presetSubtype="0" fill="hold" grpId="0" nodeType="withEffect">
                                  <p:stCondLst>
                                    <p:cond delay="8000"/>
                                  </p:stCondLst>
                                  <p:childTnLst>
                                    <p:set>
                                      <p:cBhvr>
                                        <p:cTn id="85" dur="1" fill="hold">
                                          <p:stCondLst>
                                            <p:cond delay="0"/>
                                          </p:stCondLst>
                                        </p:cTn>
                                        <p:tgtEl>
                                          <p:spTgt spid="99"/>
                                        </p:tgtEl>
                                        <p:attrNameLst>
                                          <p:attrName>style.visibility</p:attrName>
                                        </p:attrNameLst>
                                      </p:cBhvr>
                                      <p:to>
                                        <p:strVal val="visible"/>
                                      </p:to>
                                    </p:set>
                                    <p:animEffect transition="in" filter="fade">
                                      <p:cBhvr>
                                        <p:cTn id="86" dur="500"/>
                                        <p:tgtEl>
                                          <p:spTgt spid="99"/>
                                        </p:tgtEl>
                                      </p:cBhvr>
                                    </p:animEffect>
                                  </p:childTnLst>
                                </p:cTn>
                              </p:par>
                              <p:par>
                                <p:cTn id="87" presetID="22" presetClass="entr" presetSubtype="1" fill="hold" grpId="0" nodeType="withEffect">
                                  <p:stCondLst>
                                    <p:cond delay="8500"/>
                                  </p:stCondLst>
                                  <p:childTnLst>
                                    <p:set>
                                      <p:cBhvr>
                                        <p:cTn id="88" dur="1" fill="hold">
                                          <p:stCondLst>
                                            <p:cond delay="0"/>
                                          </p:stCondLst>
                                        </p:cTn>
                                        <p:tgtEl>
                                          <p:spTgt spid="39"/>
                                        </p:tgtEl>
                                        <p:attrNameLst>
                                          <p:attrName>style.visibility</p:attrName>
                                        </p:attrNameLst>
                                      </p:cBhvr>
                                      <p:to>
                                        <p:strVal val="visible"/>
                                      </p:to>
                                    </p:set>
                                    <p:animEffect transition="in" filter="wipe(up)">
                                      <p:cBhvr>
                                        <p:cTn id="89" dur="500"/>
                                        <p:tgtEl>
                                          <p:spTgt spid="39"/>
                                        </p:tgtEl>
                                      </p:cBhvr>
                                    </p:animEffect>
                                  </p:childTnLst>
                                </p:cTn>
                              </p:par>
                              <p:par>
                                <p:cTn id="90" presetID="53" presetClass="entr" presetSubtype="16" fill="hold" nodeType="withEffect">
                                  <p:stCondLst>
                                    <p:cond delay="875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Effect transition="in" filter="fade">
                                      <p:cBhvr>
                                        <p:cTn id="94" dur="500"/>
                                        <p:tgtEl>
                                          <p:spTgt spid="11"/>
                                        </p:tgtEl>
                                      </p:cBhvr>
                                    </p:animEffect>
                                  </p:childTnLst>
                                </p:cTn>
                              </p:par>
                              <p:par>
                                <p:cTn id="95" presetID="10" presetClass="entr" presetSubtype="0" fill="hold" grpId="0" nodeType="withEffect">
                                  <p:stCondLst>
                                    <p:cond delay="9000"/>
                                  </p:stCondLst>
                                  <p:childTnLst>
                                    <p:set>
                                      <p:cBhvr>
                                        <p:cTn id="96" dur="1" fill="hold">
                                          <p:stCondLst>
                                            <p:cond delay="0"/>
                                          </p:stCondLst>
                                        </p:cTn>
                                        <p:tgtEl>
                                          <p:spTgt spid="103"/>
                                        </p:tgtEl>
                                        <p:attrNameLst>
                                          <p:attrName>style.visibility</p:attrName>
                                        </p:attrNameLst>
                                      </p:cBhvr>
                                      <p:to>
                                        <p:strVal val="visible"/>
                                      </p:to>
                                    </p:set>
                                    <p:animEffect transition="in" filter="fade">
                                      <p:cBhvr>
                                        <p:cTn id="97" dur="500"/>
                                        <p:tgtEl>
                                          <p:spTgt spid="103"/>
                                        </p:tgtEl>
                                      </p:cBhvr>
                                    </p:animEffect>
                                  </p:childTnLst>
                                </p:cTn>
                              </p:par>
                              <p:par>
                                <p:cTn id="98" presetID="10" presetClass="entr" presetSubtype="0" fill="hold" grpId="0" nodeType="withEffect">
                                  <p:stCondLst>
                                    <p:cond delay="9000"/>
                                  </p:stCondLst>
                                  <p:childTnLst>
                                    <p:set>
                                      <p:cBhvr>
                                        <p:cTn id="99" dur="1" fill="hold">
                                          <p:stCondLst>
                                            <p:cond delay="0"/>
                                          </p:stCondLst>
                                        </p:cTn>
                                        <p:tgtEl>
                                          <p:spTgt spid="104"/>
                                        </p:tgtEl>
                                        <p:attrNameLst>
                                          <p:attrName>style.visibility</p:attrName>
                                        </p:attrNameLst>
                                      </p:cBhvr>
                                      <p:to>
                                        <p:strVal val="visible"/>
                                      </p:to>
                                    </p:set>
                                    <p:animEffect transition="in" filter="fade">
                                      <p:cBhvr>
                                        <p:cTn id="100" dur="500"/>
                                        <p:tgtEl>
                                          <p:spTgt spid="104"/>
                                        </p:tgtEl>
                                      </p:cBhvr>
                                    </p:animEffect>
                                  </p:childTnLst>
                                </p:cTn>
                              </p:par>
                              <p:par>
                                <p:cTn id="101" presetID="10" presetClass="entr" presetSubtype="0" fill="hold" grpId="0" nodeType="withEffect">
                                  <p:stCondLst>
                                    <p:cond delay="9000"/>
                                  </p:stCondLst>
                                  <p:childTnLst>
                                    <p:set>
                                      <p:cBhvr>
                                        <p:cTn id="102" dur="1" fill="hold">
                                          <p:stCondLst>
                                            <p:cond delay="0"/>
                                          </p:stCondLst>
                                        </p:cTn>
                                        <p:tgtEl>
                                          <p:spTgt spid="100"/>
                                        </p:tgtEl>
                                        <p:attrNameLst>
                                          <p:attrName>style.visibility</p:attrName>
                                        </p:attrNameLst>
                                      </p:cBhvr>
                                      <p:to>
                                        <p:strVal val="visible"/>
                                      </p:to>
                                    </p:set>
                                    <p:animEffect transition="in" filter="fade">
                                      <p:cBhvr>
                                        <p:cTn id="103" dur="500"/>
                                        <p:tgtEl>
                                          <p:spTgt spid="100"/>
                                        </p:tgtEl>
                                      </p:cBhvr>
                                    </p:animEffect>
                                  </p:childTnLst>
                                </p:cTn>
                              </p:par>
                              <p:par>
                                <p:cTn id="104" presetID="10" presetClass="entr" presetSubtype="0" fill="hold" grpId="0" nodeType="withEffect">
                                  <p:stCondLst>
                                    <p:cond delay="9000"/>
                                  </p:stCondLst>
                                  <p:childTnLst>
                                    <p:set>
                                      <p:cBhvr>
                                        <p:cTn id="105" dur="1" fill="hold">
                                          <p:stCondLst>
                                            <p:cond delay="0"/>
                                          </p:stCondLst>
                                        </p:cTn>
                                        <p:tgtEl>
                                          <p:spTgt spid="101"/>
                                        </p:tgtEl>
                                        <p:attrNameLst>
                                          <p:attrName>style.visibility</p:attrName>
                                        </p:attrNameLst>
                                      </p:cBhvr>
                                      <p:to>
                                        <p:strVal val="visible"/>
                                      </p:to>
                                    </p:set>
                                    <p:animEffect transition="in" filter="fade">
                                      <p:cBhvr>
                                        <p:cTn id="106" dur="500"/>
                                        <p:tgtEl>
                                          <p:spTgt spid="101"/>
                                        </p:tgtEl>
                                      </p:cBhvr>
                                    </p:animEffect>
                                  </p:childTnLst>
                                </p:cTn>
                              </p:par>
                              <p:par>
                                <p:cTn id="107" presetID="10" presetClass="entr" presetSubtype="0" fill="hold" grpId="0" nodeType="withEffect">
                                  <p:stCondLst>
                                    <p:cond delay="9000"/>
                                  </p:stCondLst>
                                  <p:childTnLst>
                                    <p:set>
                                      <p:cBhvr>
                                        <p:cTn id="108" dur="1" fill="hold">
                                          <p:stCondLst>
                                            <p:cond delay="0"/>
                                          </p:stCondLst>
                                        </p:cTn>
                                        <p:tgtEl>
                                          <p:spTgt spid="102"/>
                                        </p:tgtEl>
                                        <p:attrNameLst>
                                          <p:attrName>style.visibility</p:attrName>
                                        </p:attrNameLst>
                                      </p:cBhvr>
                                      <p:to>
                                        <p:strVal val="visible"/>
                                      </p:to>
                                    </p:set>
                                    <p:animEffect transition="in" filter="fade">
                                      <p:cBhvr>
                                        <p:cTn id="109"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5" grpId="0" animBg="1"/>
      <p:bldP spid="6" grpId="0" animBg="1"/>
      <p:bldP spid="7" grpId="0" animBg="1"/>
      <p:bldP spid="8" grpId="0" animBg="1"/>
      <p:bldP spid="9" grpId="0" animBg="1"/>
      <p:bldP spid="35" grpId="0" animBg="1"/>
      <p:bldP spid="36" grpId="0" animBg="1"/>
      <p:bldP spid="37" grpId="0" animBg="1"/>
      <p:bldP spid="38" grpId="0" animBg="1"/>
      <p:bldP spid="39" grpId="0" animBg="1"/>
      <p:bldP spid="95" grpId="0" animBg="1"/>
      <p:bldP spid="96" grpId="0" animBg="1"/>
      <p:bldP spid="97" grpId="0" animBg="1"/>
      <p:bldP spid="98" grpId="0" animBg="1"/>
      <p:bldP spid="99" grpId="0" animBg="1"/>
      <p:bldP spid="100" grpId="0"/>
      <p:bldP spid="101" grpId="0"/>
      <p:bldP spid="102" grpId="0"/>
      <p:bldP spid="103" grpId="0"/>
      <p:bldP spid="10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24349" y="2489179"/>
            <a:ext cx="4145687" cy="769441"/>
          </a:xfrm>
          <a:prstGeom prst="rect">
            <a:avLst/>
          </a:prstGeom>
          <a:noFill/>
        </p:spPr>
        <p:txBody>
          <a:bodyPr wrap="none" rtlCol="0">
            <a:spAutoFit/>
          </a:bodyPr>
          <a:lstStyle/>
          <a:p>
            <a:r>
              <a:rPr lang="zh-CN" altLang="en-US" sz="4400" b="1" dirty="0">
                <a:latin typeface="微软雅黑" panose="020B0503020204020204" pitchFamily="34" charset="-122"/>
                <a:ea typeface="微软雅黑" panose="020B0503020204020204" pitchFamily="34" charset="-122"/>
              </a:rPr>
              <a:t>研究思路及过程</a:t>
            </a:r>
            <a:endParaRPr lang="zh-CN" altLang="en-US" sz="4400" b="1" dirty="0">
              <a:latin typeface="微软雅黑" panose="020B0503020204020204" pitchFamily="34" charset="-122"/>
              <a:ea typeface="微软雅黑" panose="020B0503020204020204" pitchFamily="34" charset="-122"/>
            </a:endParaRPr>
          </a:p>
        </p:txBody>
      </p:sp>
      <p:sp>
        <p:nvSpPr>
          <p:cNvPr id="18" name="TextBox 17"/>
          <p:cNvSpPr txBox="1"/>
          <p:nvPr/>
        </p:nvSpPr>
        <p:spPr>
          <a:xfrm>
            <a:off x="4963376" y="3259340"/>
            <a:ext cx="1107996" cy="369332"/>
          </a:xfrm>
          <a:prstGeom prst="rect">
            <a:avLst/>
          </a:prstGeom>
          <a:noFill/>
        </p:spPr>
        <p:txBody>
          <a:bodyPr wrap="none" rtlCol="0">
            <a:spAutoFit/>
          </a:bodyPr>
          <a:lstStyle/>
          <a:p>
            <a:r>
              <a:rPr lang="zh-CN" altLang="en-US" dirty="0">
                <a:latin typeface="方正兰亭细黑_GBK" panose="02000000000000000000" pitchFamily="2" charset="-122"/>
                <a:ea typeface="方正兰亭细黑_GBK" panose="02000000000000000000" pitchFamily="2" charset="-122"/>
              </a:rPr>
              <a:t>研究思路</a:t>
            </a:r>
            <a:endParaRPr lang="zh-CN" altLang="en-US" dirty="0">
              <a:latin typeface="方正兰亭细黑_GBK" panose="02000000000000000000" pitchFamily="2" charset="-122"/>
              <a:ea typeface="方正兰亭细黑_GBK" panose="02000000000000000000" pitchFamily="2" charset="-122"/>
            </a:endParaRPr>
          </a:p>
        </p:txBody>
      </p:sp>
      <p:sp>
        <p:nvSpPr>
          <p:cNvPr id="19" name="TextBox 18"/>
          <p:cNvSpPr txBox="1"/>
          <p:nvPr/>
        </p:nvSpPr>
        <p:spPr>
          <a:xfrm>
            <a:off x="4963376" y="3705933"/>
            <a:ext cx="1107996" cy="369332"/>
          </a:xfrm>
          <a:prstGeom prst="rect">
            <a:avLst/>
          </a:prstGeom>
          <a:noFill/>
        </p:spPr>
        <p:txBody>
          <a:bodyPr wrap="none" rtlCol="0">
            <a:spAutoFit/>
          </a:bodyPr>
          <a:lstStyle/>
          <a:p>
            <a:r>
              <a:rPr lang="zh-CN" altLang="en-US" dirty="0">
                <a:latin typeface="方正兰亭细黑_GBK" panose="02000000000000000000" pitchFamily="2" charset="-122"/>
                <a:ea typeface="方正兰亭细黑_GBK" panose="02000000000000000000" pitchFamily="2" charset="-122"/>
              </a:rPr>
              <a:t>研究过程</a:t>
            </a:r>
            <a:endParaRPr lang="zh-CN" altLang="en-US" dirty="0">
              <a:latin typeface="方正兰亭细黑_GBK" panose="02000000000000000000" pitchFamily="2" charset="-122"/>
              <a:ea typeface="方正兰亭细黑_GBK" panose="02000000000000000000" pitchFamily="2" charset="-122"/>
            </a:endParaRPr>
          </a:p>
        </p:txBody>
      </p:sp>
      <p:sp>
        <p:nvSpPr>
          <p:cNvPr id="20" name="TextBox 19"/>
          <p:cNvSpPr txBox="1"/>
          <p:nvPr/>
        </p:nvSpPr>
        <p:spPr>
          <a:xfrm>
            <a:off x="6047341" y="3306584"/>
            <a:ext cx="1463221" cy="276999"/>
          </a:xfrm>
          <a:prstGeom prst="rect">
            <a:avLst/>
          </a:prstGeom>
          <a:noFill/>
        </p:spPr>
        <p:txBody>
          <a:bodyPr wrap="none" rtlCol="0">
            <a:spAutoFit/>
          </a:bodyPr>
          <a:lstStyle/>
          <a:p>
            <a:r>
              <a:rPr lang="en-US" altLang="zh-CN" sz="1200" dirty="0">
                <a:solidFill>
                  <a:srgbClr val="0070C0"/>
                </a:solidFill>
                <a:latin typeface="微软雅黑" panose="020B0503020204020204" pitchFamily="34" charset="-122"/>
                <a:ea typeface="微软雅黑" panose="020B0503020204020204" pitchFamily="34" charset="-122"/>
              </a:rPr>
              <a:t>RESEARCH IDEAS</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047341" y="3754352"/>
            <a:ext cx="1701171" cy="276999"/>
          </a:xfrm>
          <a:prstGeom prst="rect">
            <a:avLst/>
          </a:prstGeom>
          <a:noFill/>
        </p:spPr>
        <p:txBody>
          <a:bodyPr wrap="none" rtlCol="0">
            <a:spAutoFit/>
          </a:bodyPr>
          <a:lstStyle/>
          <a:p>
            <a:r>
              <a:rPr lang="en-US" altLang="zh-CN" sz="1200" dirty="0">
                <a:solidFill>
                  <a:srgbClr val="0070C0"/>
                </a:solidFill>
                <a:latin typeface="微软雅黑" panose="020B0503020204020204" pitchFamily="34" charset="-122"/>
                <a:ea typeface="微软雅黑" panose="020B0503020204020204" pitchFamily="34" charset="-122"/>
              </a:rPr>
              <a:t>RESEARCH PROCESS</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22" name="椭圆 21"/>
          <p:cNvSpPr/>
          <p:nvPr/>
        </p:nvSpPr>
        <p:spPr>
          <a:xfrm>
            <a:off x="4669488" y="3286838"/>
            <a:ext cx="274777" cy="274777"/>
          </a:xfrm>
          <a:prstGeom prst="ellipse">
            <a:avLst/>
          </a:prstGeom>
          <a:solidFill>
            <a:srgbClr val="005A9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669488" y="3724201"/>
            <a:ext cx="274777" cy="274777"/>
          </a:xfrm>
          <a:prstGeom prst="ellipse">
            <a:avLst/>
          </a:prstGeom>
          <a:solidFill>
            <a:srgbClr val="005A9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3"/>
          <p:cNvSpPr/>
          <p:nvPr/>
        </p:nvSpPr>
        <p:spPr>
          <a:xfrm>
            <a:off x="0" y="-14516"/>
            <a:ext cx="5466357" cy="5172529"/>
          </a:xfrm>
          <a:custGeom>
            <a:avLst/>
            <a:gdLst>
              <a:gd name="connsiteX0" fmla="*/ 0 w 3779912"/>
              <a:gd name="connsiteY0" fmla="*/ 0 h 5143500"/>
              <a:gd name="connsiteX1" fmla="*/ 3779912 w 3779912"/>
              <a:gd name="connsiteY1" fmla="*/ 0 h 5143500"/>
              <a:gd name="connsiteX2" fmla="*/ 3779912 w 3779912"/>
              <a:gd name="connsiteY2" fmla="*/ 5143500 h 5143500"/>
              <a:gd name="connsiteX3" fmla="*/ 0 w 3779912"/>
              <a:gd name="connsiteY3" fmla="*/ 5143500 h 5143500"/>
              <a:gd name="connsiteX4" fmla="*/ 0 w 3779912"/>
              <a:gd name="connsiteY4" fmla="*/ 0 h 5143500"/>
              <a:gd name="connsiteX0-1" fmla="*/ 0 w 6406997"/>
              <a:gd name="connsiteY0-2" fmla="*/ 14515 h 5158015"/>
              <a:gd name="connsiteX1-3" fmla="*/ 6406997 w 6406997"/>
              <a:gd name="connsiteY1-4" fmla="*/ 0 h 5158015"/>
              <a:gd name="connsiteX2-5" fmla="*/ 3779912 w 6406997"/>
              <a:gd name="connsiteY2-6" fmla="*/ 5158015 h 5158015"/>
              <a:gd name="connsiteX3-7" fmla="*/ 0 w 6406997"/>
              <a:gd name="connsiteY3-8" fmla="*/ 5158015 h 5158015"/>
              <a:gd name="connsiteX4-9" fmla="*/ 0 w 6406997"/>
              <a:gd name="connsiteY4-10" fmla="*/ 14515 h 5158015"/>
              <a:gd name="connsiteX0-11" fmla="*/ 0 w 6406997"/>
              <a:gd name="connsiteY0-12" fmla="*/ 14515 h 5172529"/>
              <a:gd name="connsiteX1-13" fmla="*/ 6406997 w 6406997"/>
              <a:gd name="connsiteY1-14" fmla="*/ 0 h 5172529"/>
              <a:gd name="connsiteX2-15" fmla="*/ 2197855 w 6406997"/>
              <a:gd name="connsiteY2-16" fmla="*/ 5172529 h 5172529"/>
              <a:gd name="connsiteX3-17" fmla="*/ 0 w 6406997"/>
              <a:gd name="connsiteY3-18" fmla="*/ 5158015 h 5172529"/>
              <a:gd name="connsiteX4-19" fmla="*/ 0 w 6406997"/>
              <a:gd name="connsiteY4-20" fmla="*/ 14515 h 51725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06997" h="5172529">
                <a:moveTo>
                  <a:pt x="0" y="14515"/>
                </a:moveTo>
                <a:lnTo>
                  <a:pt x="6406997" y="0"/>
                </a:lnTo>
                <a:lnTo>
                  <a:pt x="2197855" y="5172529"/>
                </a:lnTo>
                <a:lnTo>
                  <a:pt x="0" y="5158015"/>
                </a:lnTo>
                <a:lnTo>
                  <a:pt x="0" y="14515"/>
                </a:lnTo>
                <a:close/>
              </a:path>
            </a:pathLst>
          </a:custGeom>
          <a:solidFill>
            <a:srgbClr val="0070C0"/>
          </a:solidFill>
          <a:ln>
            <a:noFill/>
          </a:ln>
          <a:effectLst>
            <a:outerShdw blurRad="381000" dist="203200" dir="2700000" sx="95000" sy="95000" algn="tl" rotWithShape="0">
              <a:prstClr val="black">
                <a:alpha val="9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
          <p:cNvSpPr txBox="1"/>
          <p:nvPr/>
        </p:nvSpPr>
        <p:spPr>
          <a:xfrm>
            <a:off x="1193162" y="3274117"/>
            <a:ext cx="1241030" cy="307777"/>
          </a:xfrm>
          <a:prstGeom prst="rect">
            <a:avLst/>
          </a:prstGeom>
          <a:no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第三部分</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80984" y="523161"/>
            <a:ext cx="2465387" cy="2466976"/>
            <a:chOff x="580984" y="523161"/>
            <a:chExt cx="2465387" cy="2466976"/>
          </a:xfrm>
        </p:grpSpPr>
        <p:grpSp>
          <p:nvGrpSpPr>
            <p:cNvPr id="26" name="组合 25"/>
            <p:cNvGrpSpPr/>
            <p:nvPr/>
          </p:nvGrpSpPr>
          <p:grpSpPr>
            <a:xfrm>
              <a:off x="580984" y="523161"/>
              <a:ext cx="2465387" cy="2466976"/>
              <a:chOff x="703673" y="531545"/>
              <a:chExt cx="2465387" cy="2466976"/>
            </a:xfrm>
          </p:grpSpPr>
          <p:sp>
            <p:nvSpPr>
              <p:cNvPr id="28" name="Freeform 5"/>
              <p:cNvSpPr/>
              <p:nvPr/>
            </p:nvSpPr>
            <p:spPr bwMode="auto">
              <a:xfrm>
                <a:off x="703673" y="531545"/>
                <a:ext cx="2465387" cy="2466976"/>
              </a:xfrm>
              <a:custGeom>
                <a:avLst/>
                <a:gdLst>
                  <a:gd name="T0" fmla="*/ 657 w 798"/>
                  <a:gd name="T1" fmla="*/ 656 h 798"/>
                  <a:gd name="T2" fmla="*/ 142 w 798"/>
                  <a:gd name="T3" fmla="*/ 656 h 798"/>
                  <a:gd name="T4" fmla="*/ 142 w 798"/>
                  <a:gd name="T5" fmla="*/ 142 h 798"/>
                  <a:gd name="T6" fmla="*/ 657 w 798"/>
                  <a:gd name="T7" fmla="*/ 142 h 798"/>
                  <a:gd name="T8" fmla="*/ 657 w 798"/>
                  <a:gd name="T9" fmla="*/ 656 h 798"/>
                </a:gdLst>
                <a:ahLst/>
                <a:cxnLst>
                  <a:cxn ang="0">
                    <a:pos x="T0" y="T1"/>
                  </a:cxn>
                  <a:cxn ang="0">
                    <a:pos x="T2" y="T3"/>
                  </a:cxn>
                  <a:cxn ang="0">
                    <a:pos x="T4" y="T5"/>
                  </a:cxn>
                  <a:cxn ang="0">
                    <a:pos x="T6" y="T7"/>
                  </a:cxn>
                  <a:cxn ang="0">
                    <a:pos x="T8" y="T9"/>
                  </a:cxn>
                </a:cxnLst>
                <a:rect l="0" t="0" r="r" b="b"/>
                <a:pathLst>
                  <a:path w="798" h="798">
                    <a:moveTo>
                      <a:pt x="657" y="656"/>
                    </a:moveTo>
                    <a:cubicBezTo>
                      <a:pt x="515" y="798"/>
                      <a:pt x="284" y="798"/>
                      <a:pt x="142" y="656"/>
                    </a:cubicBezTo>
                    <a:cubicBezTo>
                      <a:pt x="0" y="514"/>
                      <a:pt x="0" y="284"/>
                      <a:pt x="142" y="142"/>
                    </a:cubicBezTo>
                    <a:cubicBezTo>
                      <a:pt x="284" y="0"/>
                      <a:pt x="515" y="0"/>
                      <a:pt x="657" y="142"/>
                    </a:cubicBezTo>
                    <a:cubicBezTo>
                      <a:pt x="798" y="284"/>
                      <a:pt x="798" y="514"/>
                      <a:pt x="657" y="656"/>
                    </a:cubicBezTo>
                    <a:close/>
                  </a:path>
                </a:pathLst>
              </a:custGeom>
              <a:solidFill>
                <a:schemeClr val="bg1">
                  <a:lumMod val="95000"/>
                </a:schemeClr>
              </a:solidFill>
              <a:ln w="9525">
                <a:noFill/>
                <a:round/>
              </a:ln>
            </p:spPr>
            <p:txBody>
              <a:bodyPr vert="horz" wrap="square" lIns="91440" tIns="45720" rIns="91440" bIns="45720" numCol="1" anchor="t" anchorCtr="0" compatLnSpc="1"/>
              <a:lstStyle/>
              <a:p>
                <a:endParaRPr lang="zh-CN" altLang="en-US"/>
              </a:p>
            </p:txBody>
          </p:sp>
          <p:sp>
            <p:nvSpPr>
              <p:cNvPr id="29" name="Freeform 6"/>
              <p:cNvSpPr/>
              <p:nvPr/>
            </p:nvSpPr>
            <p:spPr bwMode="auto">
              <a:xfrm>
                <a:off x="857660" y="685533"/>
                <a:ext cx="2157412" cy="2159001"/>
              </a:xfrm>
              <a:custGeom>
                <a:avLst/>
                <a:gdLst>
                  <a:gd name="T0" fmla="*/ 124 w 698"/>
                  <a:gd name="T1" fmla="*/ 574 h 698"/>
                  <a:gd name="T2" fmla="*/ 124 w 698"/>
                  <a:gd name="T3" fmla="*/ 124 h 698"/>
                  <a:gd name="T4" fmla="*/ 574 w 698"/>
                  <a:gd name="T5" fmla="*/ 124 h 698"/>
                  <a:gd name="T6" fmla="*/ 574 w 698"/>
                  <a:gd name="T7" fmla="*/ 574 h 698"/>
                  <a:gd name="T8" fmla="*/ 124 w 698"/>
                  <a:gd name="T9" fmla="*/ 574 h 698"/>
                </a:gdLst>
                <a:ahLst/>
                <a:cxnLst>
                  <a:cxn ang="0">
                    <a:pos x="T0" y="T1"/>
                  </a:cxn>
                  <a:cxn ang="0">
                    <a:pos x="T2" y="T3"/>
                  </a:cxn>
                  <a:cxn ang="0">
                    <a:pos x="T4" y="T5"/>
                  </a:cxn>
                  <a:cxn ang="0">
                    <a:pos x="T6" y="T7"/>
                  </a:cxn>
                  <a:cxn ang="0">
                    <a:pos x="T8" y="T9"/>
                  </a:cxn>
                </a:cxnLst>
                <a:rect l="0" t="0" r="r" b="b"/>
                <a:pathLst>
                  <a:path w="698" h="698">
                    <a:moveTo>
                      <a:pt x="124" y="574"/>
                    </a:moveTo>
                    <a:cubicBezTo>
                      <a:pt x="0" y="450"/>
                      <a:pt x="0" y="248"/>
                      <a:pt x="124" y="124"/>
                    </a:cubicBezTo>
                    <a:cubicBezTo>
                      <a:pt x="248" y="0"/>
                      <a:pt x="450" y="0"/>
                      <a:pt x="574" y="124"/>
                    </a:cubicBezTo>
                    <a:cubicBezTo>
                      <a:pt x="698" y="248"/>
                      <a:pt x="698" y="450"/>
                      <a:pt x="574" y="574"/>
                    </a:cubicBezTo>
                    <a:cubicBezTo>
                      <a:pt x="450" y="698"/>
                      <a:pt x="248" y="698"/>
                      <a:pt x="124" y="574"/>
                    </a:cubicBezTo>
                    <a:close/>
                  </a:path>
                </a:pathLst>
              </a:custGeom>
              <a:solidFill>
                <a:schemeClr val="bg1">
                  <a:lumMod val="85000"/>
                </a:schemeClr>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sp>
            <p:nvSpPr>
              <p:cNvPr id="30" name="Freeform 7"/>
              <p:cNvSpPr/>
              <p:nvPr/>
            </p:nvSpPr>
            <p:spPr bwMode="auto">
              <a:xfrm>
                <a:off x="1038710" y="871270"/>
                <a:ext cx="1789112" cy="1790701"/>
              </a:xfrm>
              <a:custGeom>
                <a:avLst/>
                <a:gdLst>
                  <a:gd name="T0" fmla="*/ 103 w 579"/>
                  <a:gd name="T1" fmla="*/ 476 h 579"/>
                  <a:gd name="T2" fmla="*/ 103 w 579"/>
                  <a:gd name="T3" fmla="*/ 103 h 579"/>
                  <a:gd name="T4" fmla="*/ 476 w 579"/>
                  <a:gd name="T5" fmla="*/ 103 h 579"/>
                  <a:gd name="T6" fmla="*/ 476 w 579"/>
                  <a:gd name="T7" fmla="*/ 476 h 579"/>
                  <a:gd name="T8" fmla="*/ 103 w 579"/>
                  <a:gd name="T9" fmla="*/ 476 h 579"/>
                </a:gdLst>
                <a:ahLst/>
                <a:cxnLst>
                  <a:cxn ang="0">
                    <a:pos x="T0" y="T1"/>
                  </a:cxn>
                  <a:cxn ang="0">
                    <a:pos x="T2" y="T3"/>
                  </a:cxn>
                  <a:cxn ang="0">
                    <a:pos x="T4" y="T5"/>
                  </a:cxn>
                  <a:cxn ang="0">
                    <a:pos x="T6" y="T7"/>
                  </a:cxn>
                  <a:cxn ang="0">
                    <a:pos x="T8" y="T9"/>
                  </a:cxn>
                </a:cxnLst>
                <a:rect l="0" t="0" r="r" b="b"/>
                <a:pathLst>
                  <a:path w="579" h="579">
                    <a:moveTo>
                      <a:pt x="103" y="476"/>
                    </a:moveTo>
                    <a:cubicBezTo>
                      <a:pt x="0" y="373"/>
                      <a:pt x="0" y="206"/>
                      <a:pt x="103" y="103"/>
                    </a:cubicBezTo>
                    <a:cubicBezTo>
                      <a:pt x="206" y="0"/>
                      <a:pt x="373" y="0"/>
                      <a:pt x="476" y="103"/>
                    </a:cubicBezTo>
                    <a:cubicBezTo>
                      <a:pt x="579" y="206"/>
                      <a:pt x="579" y="373"/>
                      <a:pt x="476" y="476"/>
                    </a:cubicBezTo>
                    <a:cubicBezTo>
                      <a:pt x="373" y="579"/>
                      <a:pt x="206" y="579"/>
                      <a:pt x="103" y="476"/>
                    </a:cubicBezTo>
                    <a:close/>
                  </a:path>
                </a:pathLst>
              </a:custGeom>
              <a:solidFill>
                <a:schemeClr val="bg1">
                  <a:lumMod val="75000"/>
                </a:schemeClr>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sp>
            <p:nvSpPr>
              <p:cNvPr id="31" name="Freeform 9"/>
              <p:cNvSpPr/>
              <p:nvPr/>
            </p:nvSpPr>
            <p:spPr bwMode="auto">
              <a:xfrm>
                <a:off x="1537110" y="1663433"/>
                <a:ext cx="1387475" cy="1158876"/>
              </a:xfrm>
              <a:custGeom>
                <a:avLst/>
                <a:gdLst>
                  <a:gd name="T0" fmla="*/ 0 w 449"/>
                  <a:gd name="T1" fmla="*/ 324 h 375"/>
                  <a:gd name="T2" fmla="*/ 80 w 449"/>
                  <a:gd name="T3" fmla="*/ 348 h 375"/>
                  <a:gd name="T4" fmla="*/ 444 w 449"/>
                  <a:gd name="T5" fmla="*/ 83 h 375"/>
                  <a:gd name="T6" fmla="*/ 446 w 449"/>
                  <a:gd name="T7" fmla="*/ 0 h 375"/>
                  <a:gd name="T8" fmla="*/ 129 w 449"/>
                  <a:gd name="T9" fmla="*/ 33 h 375"/>
                  <a:gd name="T10" fmla="*/ 0 w 449"/>
                  <a:gd name="T11" fmla="*/ 324 h 375"/>
                </a:gdLst>
                <a:ahLst/>
                <a:cxnLst>
                  <a:cxn ang="0">
                    <a:pos x="T0" y="T1"/>
                  </a:cxn>
                  <a:cxn ang="0">
                    <a:pos x="T2" y="T3"/>
                  </a:cxn>
                  <a:cxn ang="0">
                    <a:pos x="T4" y="T5"/>
                  </a:cxn>
                  <a:cxn ang="0">
                    <a:pos x="T6" y="T7"/>
                  </a:cxn>
                  <a:cxn ang="0">
                    <a:pos x="T8" y="T9"/>
                  </a:cxn>
                  <a:cxn ang="0">
                    <a:pos x="T10" y="T11"/>
                  </a:cxn>
                </a:cxnLst>
                <a:rect l="0" t="0" r="r" b="b"/>
                <a:pathLst>
                  <a:path w="449" h="375">
                    <a:moveTo>
                      <a:pt x="0" y="324"/>
                    </a:moveTo>
                    <a:cubicBezTo>
                      <a:pt x="25" y="335"/>
                      <a:pt x="52" y="343"/>
                      <a:pt x="80" y="348"/>
                    </a:cubicBezTo>
                    <a:cubicBezTo>
                      <a:pt x="253" y="375"/>
                      <a:pt x="416" y="256"/>
                      <a:pt x="444" y="83"/>
                    </a:cubicBezTo>
                    <a:cubicBezTo>
                      <a:pt x="448" y="55"/>
                      <a:pt x="449" y="27"/>
                      <a:pt x="446" y="0"/>
                    </a:cubicBezTo>
                    <a:cubicBezTo>
                      <a:pt x="129" y="33"/>
                      <a:pt x="129" y="33"/>
                      <a:pt x="129" y="33"/>
                    </a:cubicBezTo>
                    <a:lnTo>
                      <a:pt x="0" y="324"/>
                    </a:lnTo>
                    <a:close/>
                  </a:path>
                </a:pathLst>
              </a:custGeom>
              <a:solidFill>
                <a:srgbClr val="0070C0"/>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sp>
            <p:nvSpPr>
              <p:cNvPr id="32" name="Freeform 10"/>
              <p:cNvSpPr/>
              <p:nvPr/>
            </p:nvSpPr>
            <p:spPr bwMode="auto">
              <a:xfrm>
                <a:off x="1162535" y="995095"/>
                <a:ext cx="1541462" cy="1543051"/>
              </a:xfrm>
              <a:custGeom>
                <a:avLst/>
                <a:gdLst>
                  <a:gd name="T0" fmla="*/ 89 w 499"/>
                  <a:gd name="T1" fmla="*/ 410 h 499"/>
                  <a:gd name="T2" fmla="*/ 89 w 499"/>
                  <a:gd name="T3" fmla="*/ 89 h 499"/>
                  <a:gd name="T4" fmla="*/ 410 w 499"/>
                  <a:gd name="T5" fmla="*/ 89 h 499"/>
                  <a:gd name="T6" fmla="*/ 410 w 499"/>
                  <a:gd name="T7" fmla="*/ 410 h 499"/>
                  <a:gd name="T8" fmla="*/ 89 w 499"/>
                  <a:gd name="T9" fmla="*/ 410 h 499"/>
                </a:gdLst>
                <a:ahLst/>
                <a:cxnLst>
                  <a:cxn ang="0">
                    <a:pos x="T0" y="T1"/>
                  </a:cxn>
                  <a:cxn ang="0">
                    <a:pos x="T2" y="T3"/>
                  </a:cxn>
                  <a:cxn ang="0">
                    <a:pos x="T4" y="T5"/>
                  </a:cxn>
                  <a:cxn ang="0">
                    <a:pos x="T6" y="T7"/>
                  </a:cxn>
                  <a:cxn ang="0">
                    <a:pos x="T8" y="T9"/>
                  </a:cxn>
                </a:cxnLst>
                <a:rect l="0" t="0" r="r" b="b"/>
                <a:pathLst>
                  <a:path w="499" h="499">
                    <a:moveTo>
                      <a:pt x="89" y="410"/>
                    </a:moveTo>
                    <a:cubicBezTo>
                      <a:pt x="0" y="321"/>
                      <a:pt x="0" y="177"/>
                      <a:pt x="89" y="89"/>
                    </a:cubicBezTo>
                    <a:cubicBezTo>
                      <a:pt x="177" y="0"/>
                      <a:pt x="321" y="0"/>
                      <a:pt x="410" y="89"/>
                    </a:cubicBezTo>
                    <a:cubicBezTo>
                      <a:pt x="499" y="177"/>
                      <a:pt x="499" y="321"/>
                      <a:pt x="410" y="410"/>
                    </a:cubicBezTo>
                    <a:cubicBezTo>
                      <a:pt x="321" y="499"/>
                      <a:pt x="177" y="499"/>
                      <a:pt x="89" y="410"/>
                    </a:cubicBezTo>
                    <a:close/>
                  </a:path>
                </a:pathLst>
              </a:custGeom>
              <a:solidFill>
                <a:schemeClr val="bg1"/>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grpSp>
        <p:sp>
          <p:nvSpPr>
            <p:cNvPr id="16" name="KSO_Shape"/>
            <p:cNvSpPr/>
            <p:nvPr/>
          </p:nvSpPr>
          <p:spPr bwMode="auto">
            <a:xfrm>
              <a:off x="1453618" y="1403260"/>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5A9E"/>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6"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anim calcmode="lin" valueType="num">
                                      <p:cBhvr>
                                        <p:cTn id="28" dur="500" fill="hold"/>
                                        <p:tgtEl>
                                          <p:spTgt spid="24"/>
                                        </p:tgtEl>
                                        <p:attrNameLst>
                                          <p:attrName>ppt_x</p:attrName>
                                        </p:attrNameLst>
                                      </p:cBhvr>
                                      <p:tavLst>
                                        <p:tav tm="0">
                                          <p:val>
                                            <p:strVal val="#ppt_x"/>
                                          </p:val>
                                        </p:tav>
                                        <p:tav tm="100000">
                                          <p:val>
                                            <p:strVal val="#ppt_x"/>
                                          </p:val>
                                        </p:tav>
                                      </p:tavLst>
                                    </p:anim>
                                    <p:anim calcmode="lin" valueType="num">
                                      <p:cBhvr>
                                        <p:cTn id="29" dur="500" fill="hold"/>
                                        <p:tgtEl>
                                          <p:spTgt spid="24"/>
                                        </p:tgtEl>
                                        <p:attrNameLst>
                                          <p:attrName>ppt_y</p:attrName>
                                        </p:attrNameLst>
                                      </p:cBhvr>
                                      <p:tavLst>
                                        <p:tav tm="0">
                                          <p:val>
                                            <p:strVal val="#ppt_y-.1"/>
                                          </p:val>
                                        </p:tav>
                                        <p:tav tm="100000">
                                          <p:val>
                                            <p:strVal val="#ppt_y"/>
                                          </p:val>
                                        </p:tav>
                                      </p:tavLst>
                                    </p:anim>
                                  </p:childTnLst>
                                </p:cTn>
                              </p:par>
                              <p:par>
                                <p:cTn id="30" presetID="12" presetClass="entr" presetSubtype="8" fill="hold" grpId="0" nodeType="withEffect">
                                  <p:stCondLst>
                                    <p:cond delay="50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ppt_x</p:attrName>
                                        </p:attrNameLst>
                                      </p:cBhvr>
                                      <p:tavLst>
                                        <p:tav tm="0">
                                          <p:val>
                                            <p:strVal val="#ppt_x-#ppt_w*1.125000"/>
                                          </p:val>
                                        </p:tav>
                                        <p:tav tm="100000">
                                          <p:val>
                                            <p:strVal val="#ppt_x"/>
                                          </p:val>
                                        </p:tav>
                                      </p:tavLst>
                                    </p:anim>
                                    <p:animEffect transition="in" filter="wipe(right)">
                                      <p:cBhvr>
                                        <p:cTn id="33" dur="500"/>
                                        <p:tgtEl>
                                          <p:spTgt spid="2"/>
                                        </p:tgtEl>
                                      </p:cBhvr>
                                    </p:animEffect>
                                  </p:childTnLst>
                                </p:cTn>
                              </p:par>
                              <p:par>
                                <p:cTn id="34" presetID="12" presetClass="entr" presetSubtype="8" fill="hold" grpId="0" nodeType="withEffect">
                                  <p:stCondLst>
                                    <p:cond delay="50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right)">
                                      <p:cBhvr>
                                        <p:cTn id="37" dur="500"/>
                                        <p:tgtEl>
                                          <p:spTgt spid="22"/>
                                        </p:tgtEl>
                                      </p:cBhvr>
                                    </p:animEffect>
                                  </p:childTnLst>
                                </p:cTn>
                              </p:par>
                              <p:par>
                                <p:cTn id="38" presetID="12" presetClass="entr" presetSubtype="8" fill="hold" grpId="0" nodeType="withEffect">
                                  <p:stCondLst>
                                    <p:cond delay="5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p:tgtEl>
                                          <p:spTgt spid="23"/>
                                        </p:tgtEl>
                                        <p:attrNameLst>
                                          <p:attrName>ppt_x</p:attrName>
                                        </p:attrNameLst>
                                      </p:cBhvr>
                                      <p:tavLst>
                                        <p:tav tm="0">
                                          <p:val>
                                            <p:strVal val="#ppt_x-#ppt_w*1.125000"/>
                                          </p:val>
                                        </p:tav>
                                        <p:tav tm="100000">
                                          <p:val>
                                            <p:strVal val="#ppt_x"/>
                                          </p:val>
                                        </p:tav>
                                      </p:tavLst>
                                    </p:anim>
                                    <p:animEffect transition="in" filter="wipe(right)">
                                      <p:cBhvr>
                                        <p:cTn id="41" dur="500"/>
                                        <p:tgtEl>
                                          <p:spTgt spid="23"/>
                                        </p:tgtEl>
                                      </p:cBhvr>
                                    </p:animEffect>
                                  </p:childTnLst>
                                </p:cTn>
                              </p:par>
                              <p:par>
                                <p:cTn id="42" presetID="12" presetClass="entr" presetSubtype="8" fill="hold" grpId="0" nodeType="withEffect">
                                  <p:stCondLst>
                                    <p:cond delay="80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p:tgtEl>
                                          <p:spTgt spid="18"/>
                                        </p:tgtEl>
                                        <p:attrNameLst>
                                          <p:attrName>ppt_x</p:attrName>
                                        </p:attrNameLst>
                                      </p:cBhvr>
                                      <p:tavLst>
                                        <p:tav tm="0">
                                          <p:val>
                                            <p:strVal val="#ppt_x-#ppt_w*1.125000"/>
                                          </p:val>
                                        </p:tav>
                                        <p:tav tm="100000">
                                          <p:val>
                                            <p:strVal val="#ppt_x"/>
                                          </p:val>
                                        </p:tav>
                                      </p:tavLst>
                                    </p:anim>
                                    <p:animEffect transition="in" filter="wipe(right)">
                                      <p:cBhvr>
                                        <p:cTn id="45" dur="500"/>
                                        <p:tgtEl>
                                          <p:spTgt spid="18"/>
                                        </p:tgtEl>
                                      </p:cBhvr>
                                    </p:animEffect>
                                  </p:childTnLst>
                                </p:cTn>
                              </p:par>
                              <p:par>
                                <p:cTn id="46" presetID="12" presetClass="entr" presetSubtype="8" fill="hold" grpId="0" nodeType="withEffect">
                                  <p:stCondLst>
                                    <p:cond delay="80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ppt_x</p:attrName>
                                        </p:attrNameLst>
                                      </p:cBhvr>
                                      <p:tavLst>
                                        <p:tav tm="0">
                                          <p:val>
                                            <p:strVal val="#ppt_x-#ppt_w*1.125000"/>
                                          </p:val>
                                        </p:tav>
                                        <p:tav tm="100000">
                                          <p:val>
                                            <p:strVal val="#ppt_x"/>
                                          </p:val>
                                        </p:tav>
                                      </p:tavLst>
                                    </p:anim>
                                    <p:animEffect transition="in" filter="wipe(right)">
                                      <p:cBhvr>
                                        <p:cTn id="49" dur="500"/>
                                        <p:tgtEl>
                                          <p:spTgt spid="19"/>
                                        </p:tgtEl>
                                      </p:cBhvr>
                                    </p:animEffect>
                                  </p:childTnLst>
                                </p:cTn>
                              </p:par>
                              <p:par>
                                <p:cTn id="50" presetID="12" presetClass="entr" presetSubtype="8" fill="hold" grpId="0" nodeType="withEffect">
                                  <p:stCondLst>
                                    <p:cond delay="11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12" presetClass="entr" presetSubtype="8" fill="hold" grpId="0" nodeType="withEffect">
                                  <p:stCondLst>
                                    <p:cond delay="110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p:tgtEl>
                                          <p:spTgt spid="21"/>
                                        </p:tgtEl>
                                        <p:attrNameLst>
                                          <p:attrName>ppt_x</p:attrName>
                                        </p:attrNameLst>
                                      </p:cBhvr>
                                      <p:tavLst>
                                        <p:tav tm="0">
                                          <p:val>
                                            <p:strVal val="#ppt_x-#ppt_w*1.125000"/>
                                          </p:val>
                                        </p:tav>
                                        <p:tav tm="100000">
                                          <p:val>
                                            <p:strVal val="#ppt_x"/>
                                          </p:val>
                                        </p:tav>
                                      </p:tavLst>
                                    </p:anim>
                                    <p:animEffect transition="in" filter="wipe(right)">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0" grpId="0"/>
      <p:bldP spid="21" grpId="0"/>
      <p:bldP spid="22" grpId="0" animBg="1"/>
      <p:bldP spid="23" grpId="0" animBg="1"/>
      <p:bldP spid="14"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研究思路</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27" name="TextBox 26"/>
          <p:cNvSpPr txBox="1"/>
          <p:nvPr/>
        </p:nvSpPr>
        <p:spPr>
          <a:xfrm>
            <a:off x="2390916" y="267886"/>
            <a:ext cx="1890967" cy="338554"/>
          </a:xfrm>
          <a:prstGeom prst="rect">
            <a:avLst/>
          </a:prstGeom>
          <a:noFill/>
        </p:spPr>
        <p:txBody>
          <a:bodyPr wrap="none" rtlCol="0">
            <a:spAutoFit/>
          </a:bodyPr>
          <a:lstStyle/>
          <a:p>
            <a:r>
              <a:rPr lang="en-US" altLang="zh-CN" sz="1600" dirty="0">
                <a:solidFill>
                  <a:srgbClr val="0070C0"/>
                </a:solidFill>
                <a:latin typeface="微软雅黑" panose="020B0503020204020204" pitchFamily="34" charset="-122"/>
                <a:ea typeface="微软雅黑" panose="020B0503020204020204" pitchFamily="34" charset="-122"/>
              </a:rPr>
              <a:t>RESEARCH IDEAS</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3" name="TextBox 111"/>
          <p:cNvSpPr txBox="1"/>
          <p:nvPr/>
        </p:nvSpPr>
        <p:spPr>
          <a:xfrm>
            <a:off x="5862867" y="2049066"/>
            <a:ext cx="1734324" cy="692497"/>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5" name="TextBox 111"/>
          <p:cNvSpPr txBox="1"/>
          <p:nvPr/>
        </p:nvSpPr>
        <p:spPr>
          <a:xfrm>
            <a:off x="5848579" y="3179366"/>
            <a:ext cx="1734324" cy="692497"/>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6" name="TextBox 111"/>
          <p:cNvSpPr txBox="1"/>
          <p:nvPr/>
        </p:nvSpPr>
        <p:spPr>
          <a:xfrm>
            <a:off x="3357406" y="4417939"/>
            <a:ext cx="2243524" cy="46166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7" name="TextBox 111"/>
          <p:cNvSpPr txBox="1"/>
          <p:nvPr/>
        </p:nvSpPr>
        <p:spPr>
          <a:xfrm>
            <a:off x="1169057" y="2084165"/>
            <a:ext cx="1734324" cy="665310"/>
          </a:xfrm>
          <a:prstGeom prst="rect">
            <a:avLst/>
          </a:prstGeom>
          <a:noFill/>
        </p:spPr>
        <p:txBody>
          <a:bodyPr wrap="square" lIns="0" tIns="0" rIns="0" bIns="0" rtlCol="0">
            <a:spAutoFit/>
          </a:bodyPr>
          <a:lstStyle/>
          <a:p>
            <a:pPr algn="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8" name="TextBox 111"/>
          <p:cNvSpPr txBox="1"/>
          <p:nvPr/>
        </p:nvSpPr>
        <p:spPr>
          <a:xfrm>
            <a:off x="1154769" y="3214465"/>
            <a:ext cx="1734324" cy="692497"/>
          </a:xfrm>
          <a:prstGeom prst="rect">
            <a:avLst/>
          </a:prstGeom>
          <a:noFill/>
        </p:spPr>
        <p:txBody>
          <a:bodyPr wrap="square" lIns="0" tIns="0" rIns="0" bIns="0" rtlCol="0">
            <a:spAutoFit/>
          </a:bodyPr>
          <a:lstStyle/>
          <a:p>
            <a:pPr algn="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9" name="TextBox 111"/>
          <p:cNvSpPr txBox="1"/>
          <p:nvPr/>
        </p:nvSpPr>
        <p:spPr>
          <a:xfrm>
            <a:off x="3357406" y="964771"/>
            <a:ext cx="2243524" cy="46166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089505" y="1528540"/>
            <a:ext cx="2528723" cy="2798763"/>
            <a:chOff x="3089505" y="1528540"/>
            <a:chExt cx="2528723" cy="2798763"/>
          </a:xfrm>
        </p:grpSpPr>
        <p:grpSp>
          <p:nvGrpSpPr>
            <p:cNvPr id="4295" name="组合 4294"/>
            <p:cNvGrpSpPr/>
            <p:nvPr/>
          </p:nvGrpSpPr>
          <p:grpSpPr>
            <a:xfrm>
              <a:off x="3089505" y="1528540"/>
              <a:ext cx="2511425" cy="2798763"/>
              <a:chOff x="3089505" y="1528540"/>
              <a:chExt cx="2511425" cy="2798763"/>
            </a:xfrm>
            <a:effectLst>
              <a:outerShdw blurRad="50800" dist="38100" dir="2700000" algn="tl" rotWithShape="0">
                <a:prstClr val="black">
                  <a:alpha val="40000"/>
                </a:prstClr>
              </a:outerShdw>
            </a:effectLst>
          </p:grpSpPr>
          <p:sp>
            <p:nvSpPr>
              <p:cNvPr id="4382" name="Oval 5"/>
              <p:cNvSpPr>
                <a:spLocks noChangeArrowheads="1"/>
              </p:cNvSpPr>
              <p:nvPr/>
            </p:nvSpPr>
            <p:spPr bwMode="auto">
              <a:xfrm>
                <a:off x="3089505" y="2058765"/>
                <a:ext cx="673100" cy="673100"/>
              </a:xfrm>
              <a:prstGeom prst="ellipse">
                <a:avLst/>
              </a:pr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3" name="Freeform 6"/>
              <p:cNvSpPr/>
              <p:nvPr/>
            </p:nvSpPr>
            <p:spPr bwMode="auto">
              <a:xfrm>
                <a:off x="3619730" y="2427065"/>
                <a:ext cx="404813" cy="382588"/>
              </a:xfrm>
              <a:custGeom>
                <a:avLst/>
                <a:gdLst>
                  <a:gd name="T0" fmla="*/ 248 w 464"/>
                  <a:gd name="T1" fmla="*/ 247 h 439"/>
                  <a:gd name="T2" fmla="*/ 241 w 464"/>
                  <a:gd name="T3" fmla="*/ 243 h 439"/>
                  <a:gd name="T4" fmla="*/ 0 w 464"/>
                  <a:gd name="T5" fmla="*/ 278 h 439"/>
                  <a:gd name="T6" fmla="*/ 99 w 464"/>
                  <a:gd name="T7" fmla="*/ 167 h 439"/>
                  <a:gd name="T8" fmla="*/ 107 w 464"/>
                  <a:gd name="T9" fmla="*/ 154 h 439"/>
                  <a:gd name="T10" fmla="*/ 114 w 464"/>
                  <a:gd name="T11" fmla="*/ 141 h 439"/>
                  <a:gd name="T12" fmla="*/ 161 w 464"/>
                  <a:gd name="T13" fmla="*/ 0 h 439"/>
                  <a:gd name="T14" fmla="*/ 251 w 464"/>
                  <a:gd name="T15" fmla="*/ 226 h 439"/>
                  <a:gd name="T16" fmla="*/ 258 w 464"/>
                  <a:gd name="T17" fmla="*/ 230 h 439"/>
                  <a:gd name="T18" fmla="*/ 464 w 464"/>
                  <a:gd name="T19" fmla="*/ 205 h 439"/>
                  <a:gd name="T20" fmla="*/ 329 w 464"/>
                  <a:gd name="T21" fmla="*/ 439 h 439"/>
                  <a:gd name="T22" fmla="*/ 248 w 464"/>
                  <a:gd name="T23" fmla="*/ 247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4" h="439">
                    <a:moveTo>
                      <a:pt x="248" y="247"/>
                    </a:moveTo>
                    <a:cubicBezTo>
                      <a:pt x="241" y="243"/>
                      <a:pt x="241" y="243"/>
                      <a:pt x="241" y="243"/>
                    </a:cubicBezTo>
                    <a:cubicBezTo>
                      <a:pt x="122" y="175"/>
                      <a:pt x="90" y="216"/>
                      <a:pt x="0" y="278"/>
                    </a:cubicBezTo>
                    <a:cubicBezTo>
                      <a:pt x="38" y="249"/>
                      <a:pt x="72" y="212"/>
                      <a:pt x="99" y="167"/>
                    </a:cubicBezTo>
                    <a:cubicBezTo>
                      <a:pt x="102" y="163"/>
                      <a:pt x="104" y="159"/>
                      <a:pt x="107" y="154"/>
                    </a:cubicBezTo>
                    <a:cubicBezTo>
                      <a:pt x="110" y="150"/>
                      <a:pt x="112" y="146"/>
                      <a:pt x="114" y="141"/>
                    </a:cubicBezTo>
                    <a:cubicBezTo>
                      <a:pt x="139" y="95"/>
                      <a:pt x="154" y="47"/>
                      <a:pt x="161" y="0"/>
                    </a:cubicBezTo>
                    <a:cubicBezTo>
                      <a:pt x="152" y="109"/>
                      <a:pt x="132" y="157"/>
                      <a:pt x="251" y="226"/>
                    </a:cubicBezTo>
                    <a:cubicBezTo>
                      <a:pt x="258" y="230"/>
                      <a:pt x="258" y="230"/>
                      <a:pt x="258" y="230"/>
                    </a:cubicBezTo>
                    <a:cubicBezTo>
                      <a:pt x="356" y="287"/>
                      <a:pt x="409" y="249"/>
                      <a:pt x="464" y="205"/>
                    </a:cubicBezTo>
                    <a:cubicBezTo>
                      <a:pt x="329" y="439"/>
                      <a:pt x="329" y="439"/>
                      <a:pt x="329" y="439"/>
                    </a:cubicBezTo>
                    <a:cubicBezTo>
                      <a:pt x="340" y="369"/>
                      <a:pt x="346" y="304"/>
                      <a:pt x="248" y="247"/>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4" name="Freeform 7"/>
              <p:cNvSpPr/>
              <p:nvPr/>
            </p:nvSpPr>
            <p:spPr bwMode="auto">
              <a:xfrm>
                <a:off x="3632430" y="2657253"/>
                <a:ext cx="6350" cy="3175"/>
              </a:xfrm>
              <a:custGeom>
                <a:avLst/>
                <a:gdLst>
                  <a:gd name="T0" fmla="*/ 7 w 7"/>
                  <a:gd name="T1" fmla="*/ 0 h 5"/>
                  <a:gd name="T2" fmla="*/ 0 w 7"/>
                  <a:gd name="T3" fmla="*/ 4 h 5"/>
                  <a:gd name="T4" fmla="*/ 0 w 7"/>
                  <a:gd name="T5" fmla="*/ 5 h 5"/>
                  <a:gd name="T6" fmla="*/ 7 w 7"/>
                  <a:gd name="T7" fmla="*/ 0 h 5"/>
                  <a:gd name="T8" fmla="*/ 7 w 7"/>
                  <a:gd name="T9" fmla="*/ 0 h 5"/>
                </a:gdLst>
                <a:ahLst/>
                <a:cxnLst>
                  <a:cxn ang="0">
                    <a:pos x="T0" y="T1"/>
                  </a:cxn>
                  <a:cxn ang="0">
                    <a:pos x="T2" y="T3"/>
                  </a:cxn>
                  <a:cxn ang="0">
                    <a:pos x="T4" y="T5"/>
                  </a:cxn>
                  <a:cxn ang="0">
                    <a:pos x="T6" y="T7"/>
                  </a:cxn>
                  <a:cxn ang="0">
                    <a:pos x="T8" y="T9"/>
                  </a:cxn>
                </a:cxnLst>
                <a:rect l="0" t="0" r="r" b="b"/>
                <a:pathLst>
                  <a:path w="7" h="5">
                    <a:moveTo>
                      <a:pt x="7" y="0"/>
                    </a:moveTo>
                    <a:cubicBezTo>
                      <a:pt x="5" y="1"/>
                      <a:pt x="3" y="3"/>
                      <a:pt x="0" y="4"/>
                    </a:cubicBezTo>
                    <a:cubicBezTo>
                      <a:pt x="0" y="4"/>
                      <a:pt x="0" y="5"/>
                      <a:pt x="0" y="5"/>
                    </a:cubicBezTo>
                    <a:cubicBezTo>
                      <a:pt x="3" y="3"/>
                      <a:pt x="5" y="1"/>
                      <a:pt x="7" y="0"/>
                    </a:cubicBezTo>
                    <a:cubicBezTo>
                      <a:pt x="7" y="0"/>
                      <a:pt x="7" y="0"/>
                      <a:pt x="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5" name="Freeform 8"/>
              <p:cNvSpPr/>
              <p:nvPr/>
            </p:nvSpPr>
            <p:spPr bwMode="auto">
              <a:xfrm>
                <a:off x="3619730" y="2660428"/>
                <a:ext cx="12700" cy="9525"/>
              </a:xfrm>
              <a:custGeom>
                <a:avLst/>
                <a:gdLst>
                  <a:gd name="T0" fmla="*/ 15 w 15"/>
                  <a:gd name="T1" fmla="*/ 0 h 11"/>
                  <a:gd name="T2" fmla="*/ 0 w 15"/>
                  <a:gd name="T3" fmla="*/ 11 h 11"/>
                  <a:gd name="T4" fmla="*/ 0 w 15"/>
                  <a:gd name="T5" fmla="*/ 11 h 11"/>
                  <a:gd name="T6" fmla="*/ 15 w 15"/>
                  <a:gd name="T7" fmla="*/ 1 h 11"/>
                  <a:gd name="T8" fmla="*/ 15 w 15"/>
                  <a:gd name="T9" fmla="*/ 0 h 11"/>
                </a:gdLst>
                <a:ahLst/>
                <a:cxnLst>
                  <a:cxn ang="0">
                    <a:pos x="T0" y="T1"/>
                  </a:cxn>
                  <a:cxn ang="0">
                    <a:pos x="T2" y="T3"/>
                  </a:cxn>
                  <a:cxn ang="0">
                    <a:pos x="T4" y="T5"/>
                  </a:cxn>
                  <a:cxn ang="0">
                    <a:pos x="T6" y="T7"/>
                  </a:cxn>
                  <a:cxn ang="0">
                    <a:pos x="T8" y="T9"/>
                  </a:cxn>
                </a:cxnLst>
                <a:rect l="0" t="0" r="r" b="b"/>
                <a:pathLst>
                  <a:path w="15" h="11">
                    <a:moveTo>
                      <a:pt x="15" y="0"/>
                    </a:moveTo>
                    <a:cubicBezTo>
                      <a:pt x="10" y="4"/>
                      <a:pt x="5" y="8"/>
                      <a:pt x="0" y="11"/>
                    </a:cubicBezTo>
                    <a:cubicBezTo>
                      <a:pt x="0" y="11"/>
                      <a:pt x="0" y="11"/>
                      <a:pt x="0" y="11"/>
                    </a:cubicBezTo>
                    <a:cubicBezTo>
                      <a:pt x="5" y="8"/>
                      <a:pt x="10" y="4"/>
                      <a:pt x="15" y="1"/>
                    </a:cubicBezTo>
                    <a:cubicBezTo>
                      <a:pt x="15" y="1"/>
                      <a:pt x="15" y="0"/>
                      <a:pt x="15"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6" name="Freeform 9"/>
              <p:cNvSpPr/>
              <p:nvPr/>
            </p:nvSpPr>
            <p:spPr bwMode="auto">
              <a:xfrm>
                <a:off x="3619730" y="2657253"/>
                <a:ext cx="19050" cy="12700"/>
              </a:xfrm>
              <a:custGeom>
                <a:avLst/>
                <a:gdLst>
                  <a:gd name="T0" fmla="*/ 22 w 22"/>
                  <a:gd name="T1" fmla="*/ 0 h 15"/>
                  <a:gd name="T2" fmla="*/ 0 w 22"/>
                  <a:gd name="T3" fmla="*/ 15 h 15"/>
                  <a:gd name="T4" fmla="*/ 0 w 22"/>
                  <a:gd name="T5" fmla="*/ 15 h 15"/>
                  <a:gd name="T6" fmla="*/ 15 w 22"/>
                  <a:gd name="T7" fmla="*/ 4 h 15"/>
                  <a:gd name="T8" fmla="*/ 22 w 22"/>
                  <a:gd name="T9" fmla="*/ 0 h 15"/>
                  <a:gd name="T10" fmla="*/ 22 w 22"/>
                  <a:gd name="T11" fmla="*/ 0 h 15"/>
                </a:gdLst>
                <a:ahLst/>
                <a:cxnLst>
                  <a:cxn ang="0">
                    <a:pos x="T0" y="T1"/>
                  </a:cxn>
                  <a:cxn ang="0">
                    <a:pos x="T2" y="T3"/>
                  </a:cxn>
                  <a:cxn ang="0">
                    <a:pos x="T4" y="T5"/>
                  </a:cxn>
                  <a:cxn ang="0">
                    <a:pos x="T6" y="T7"/>
                  </a:cxn>
                  <a:cxn ang="0">
                    <a:pos x="T8" y="T9"/>
                  </a:cxn>
                  <a:cxn ang="0">
                    <a:pos x="T10" y="T11"/>
                  </a:cxn>
                </a:cxnLst>
                <a:rect l="0" t="0" r="r" b="b"/>
                <a:pathLst>
                  <a:path w="22" h="15">
                    <a:moveTo>
                      <a:pt x="22" y="0"/>
                    </a:moveTo>
                    <a:cubicBezTo>
                      <a:pt x="15" y="5"/>
                      <a:pt x="8" y="10"/>
                      <a:pt x="0" y="15"/>
                    </a:cubicBezTo>
                    <a:cubicBezTo>
                      <a:pt x="0" y="15"/>
                      <a:pt x="0" y="15"/>
                      <a:pt x="0" y="15"/>
                    </a:cubicBezTo>
                    <a:cubicBezTo>
                      <a:pt x="5" y="12"/>
                      <a:pt x="10" y="8"/>
                      <a:pt x="15" y="4"/>
                    </a:cubicBezTo>
                    <a:cubicBezTo>
                      <a:pt x="18" y="3"/>
                      <a:pt x="20" y="1"/>
                      <a:pt x="22" y="0"/>
                    </a:cubicBezTo>
                    <a:cubicBezTo>
                      <a:pt x="22" y="0"/>
                      <a:pt x="22" y="0"/>
                      <a:pt x="22"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7" name="Freeform 10"/>
              <p:cNvSpPr>
                <a:spLocks noEditPoints="1"/>
              </p:cNvSpPr>
              <p:nvPr/>
            </p:nvSpPr>
            <p:spPr bwMode="auto">
              <a:xfrm>
                <a:off x="3619730" y="2427065"/>
                <a:ext cx="139700" cy="242888"/>
              </a:xfrm>
              <a:custGeom>
                <a:avLst/>
                <a:gdLst>
                  <a:gd name="T0" fmla="*/ 88 w 161"/>
                  <a:gd name="T1" fmla="*/ 184 h 278"/>
                  <a:gd name="T2" fmla="*/ 0 w 161"/>
                  <a:gd name="T3" fmla="*/ 278 h 278"/>
                  <a:gd name="T4" fmla="*/ 0 w 161"/>
                  <a:gd name="T5" fmla="*/ 278 h 278"/>
                  <a:gd name="T6" fmla="*/ 88 w 161"/>
                  <a:gd name="T7" fmla="*/ 184 h 278"/>
                  <a:gd name="T8" fmla="*/ 89 w 161"/>
                  <a:gd name="T9" fmla="*/ 183 h 278"/>
                  <a:gd name="T10" fmla="*/ 88 w 161"/>
                  <a:gd name="T11" fmla="*/ 184 h 278"/>
                  <a:gd name="T12" fmla="*/ 89 w 161"/>
                  <a:gd name="T13" fmla="*/ 183 h 278"/>
                  <a:gd name="T14" fmla="*/ 89 w 161"/>
                  <a:gd name="T15" fmla="*/ 183 h 278"/>
                  <a:gd name="T16" fmla="*/ 89 w 161"/>
                  <a:gd name="T17" fmla="*/ 183 h 278"/>
                  <a:gd name="T18" fmla="*/ 89 w 161"/>
                  <a:gd name="T19" fmla="*/ 183 h 278"/>
                  <a:gd name="T20" fmla="*/ 92 w 161"/>
                  <a:gd name="T21" fmla="*/ 178 h 278"/>
                  <a:gd name="T22" fmla="*/ 92 w 161"/>
                  <a:gd name="T23" fmla="*/ 179 h 278"/>
                  <a:gd name="T24" fmla="*/ 92 w 161"/>
                  <a:gd name="T25" fmla="*/ 178 h 278"/>
                  <a:gd name="T26" fmla="*/ 92 w 161"/>
                  <a:gd name="T27" fmla="*/ 178 h 278"/>
                  <a:gd name="T28" fmla="*/ 92 w 161"/>
                  <a:gd name="T29" fmla="*/ 178 h 278"/>
                  <a:gd name="T30" fmla="*/ 92 w 161"/>
                  <a:gd name="T31" fmla="*/ 178 h 278"/>
                  <a:gd name="T32" fmla="*/ 161 w 161"/>
                  <a:gd name="T33" fmla="*/ 0 h 278"/>
                  <a:gd name="T34" fmla="*/ 161 w 161"/>
                  <a:gd name="T35" fmla="*/ 0 h 278"/>
                  <a:gd name="T36" fmla="*/ 114 w 161"/>
                  <a:gd name="T37" fmla="*/ 141 h 278"/>
                  <a:gd name="T38" fmla="*/ 107 w 161"/>
                  <a:gd name="T39" fmla="*/ 155 h 278"/>
                  <a:gd name="T40" fmla="*/ 99 w 161"/>
                  <a:gd name="T41" fmla="*/ 167 h 278"/>
                  <a:gd name="T42" fmla="*/ 92 w 161"/>
                  <a:gd name="T43" fmla="*/ 178 h 278"/>
                  <a:gd name="T44" fmla="*/ 99 w 161"/>
                  <a:gd name="T45" fmla="*/ 167 h 278"/>
                  <a:gd name="T46" fmla="*/ 107 w 161"/>
                  <a:gd name="T47" fmla="*/ 154 h 278"/>
                  <a:gd name="T48" fmla="*/ 114 w 161"/>
                  <a:gd name="T49" fmla="*/ 141 h 278"/>
                  <a:gd name="T50" fmla="*/ 161 w 161"/>
                  <a:gd name="T51" fmla="*/ 0 h 278"/>
                  <a:gd name="T52" fmla="*/ 161 w 161"/>
                  <a:gd name="T53" fmla="*/ 0 h 278"/>
                  <a:gd name="T54" fmla="*/ 161 w 161"/>
                  <a:gd name="T5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278">
                    <a:moveTo>
                      <a:pt x="88" y="184"/>
                    </a:moveTo>
                    <a:cubicBezTo>
                      <a:pt x="63" y="221"/>
                      <a:pt x="33" y="253"/>
                      <a:pt x="0" y="278"/>
                    </a:cubicBezTo>
                    <a:cubicBezTo>
                      <a:pt x="0" y="278"/>
                      <a:pt x="0" y="278"/>
                      <a:pt x="0" y="278"/>
                    </a:cubicBezTo>
                    <a:cubicBezTo>
                      <a:pt x="33" y="253"/>
                      <a:pt x="63" y="221"/>
                      <a:pt x="88" y="184"/>
                    </a:cubicBezTo>
                    <a:moveTo>
                      <a:pt x="89" y="183"/>
                    </a:moveTo>
                    <a:cubicBezTo>
                      <a:pt x="88" y="184"/>
                      <a:pt x="88" y="184"/>
                      <a:pt x="88" y="184"/>
                    </a:cubicBezTo>
                    <a:cubicBezTo>
                      <a:pt x="88" y="184"/>
                      <a:pt x="88" y="184"/>
                      <a:pt x="89" y="183"/>
                    </a:cubicBezTo>
                    <a:moveTo>
                      <a:pt x="89" y="183"/>
                    </a:moveTo>
                    <a:cubicBezTo>
                      <a:pt x="89" y="183"/>
                      <a:pt x="89" y="183"/>
                      <a:pt x="89" y="183"/>
                    </a:cubicBezTo>
                    <a:cubicBezTo>
                      <a:pt x="89" y="183"/>
                      <a:pt x="89" y="183"/>
                      <a:pt x="89" y="183"/>
                    </a:cubicBezTo>
                    <a:moveTo>
                      <a:pt x="92" y="178"/>
                    </a:moveTo>
                    <a:cubicBezTo>
                      <a:pt x="92" y="178"/>
                      <a:pt x="92" y="179"/>
                      <a:pt x="92" y="179"/>
                    </a:cubicBezTo>
                    <a:cubicBezTo>
                      <a:pt x="92" y="179"/>
                      <a:pt x="92" y="178"/>
                      <a:pt x="92" y="178"/>
                    </a:cubicBezTo>
                    <a:moveTo>
                      <a:pt x="92" y="178"/>
                    </a:moveTo>
                    <a:cubicBezTo>
                      <a:pt x="92" y="178"/>
                      <a:pt x="92" y="178"/>
                      <a:pt x="92" y="178"/>
                    </a:cubicBezTo>
                    <a:cubicBezTo>
                      <a:pt x="92" y="178"/>
                      <a:pt x="92" y="178"/>
                      <a:pt x="92" y="178"/>
                    </a:cubicBezTo>
                    <a:moveTo>
                      <a:pt x="161" y="0"/>
                    </a:moveTo>
                    <a:cubicBezTo>
                      <a:pt x="161" y="0"/>
                      <a:pt x="161" y="0"/>
                      <a:pt x="161" y="0"/>
                    </a:cubicBezTo>
                    <a:cubicBezTo>
                      <a:pt x="154" y="47"/>
                      <a:pt x="139" y="95"/>
                      <a:pt x="114" y="141"/>
                    </a:cubicBezTo>
                    <a:cubicBezTo>
                      <a:pt x="112" y="146"/>
                      <a:pt x="109" y="150"/>
                      <a:pt x="107" y="155"/>
                    </a:cubicBezTo>
                    <a:cubicBezTo>
                      <a:pt x="104" y="159"/>
                      <a:pt x="102" y="163"/>
                      <a:pt x="99" y="167"/>
                    </a:cubicBezTo>
                    <a:cubicBezTo>
                      <a:pt x="97" y="171"/>
                      <a:pt x="95" y="174"/>
                      <a:pt x="92" y="178"/>
                    </a:cubicBezTo>
                    <a:cubicBezTo>
                      <a:pt x="95" y="174"/>
                      <a:pt x="97" y="171"/>
                      <a:pt x="99" y="167"/>
                    </a:cubicBezTo>
                    <a:cubicBezTo>
                      <a:pt x="102" y="163"/>
                      <a:pt x="104" y="159"/>
                      <a:pt x="107" y="154"/>
                    </a:cubicBezTo>
                    <a:cubicBezTo>
                      <a:pt x="110" y="150"/>
                      <a:pt x="112" y="146"/>
                      <a:pt x="114" y="141"/>
                    </a:cubicBezTo>
                    <a:cubicBezTo>
                      <a:pt x="139" y="95"/>
                      <a:pt x="154" y="47"/>
                      <a:pt x="161" y="0"/>
                    </a:cubicBezTo>
                    <a:cubicBezTo>
                      <a:pt x="161" y="0"/>
                      <a:pt x="161" y="0"/>
                      <a:pt x="161" y="0"/>
                    </a:cubicBezTo>
                    <a:cubicBezTo>
                      <a:pt x="161" y="0"/>
                      <a:pt x="161" y="0"/>
                      <a:pt x="16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8" name="Freeform 11"/>
              <p:cNvSpPr/>
              <p:nvPr/>
            </p:nvSpPr>
            <p:spPr bwMode="auto">
              <a:xfrm>
                <a:off x="3619730" y="2427065"/>
                <a:ext cx="139700" cy="242888"/>
              </a:xfrm>
              <a:custGeom>
                <a:avLst/>
                <a:gdLst>
                  <a:gd name="T0" fmla="*/ 161 w 161"/>
                  <a:gd name="T1" fmla="*/ 0 h 278"/>
                  <a:gd name="T2" fmla="*/ 114 w 161"/>
                  <a:gd name="T3" fmla="*/ 141 h 278"/>
                  <a:gd name="T4" fmla="*/ 107 w 161"/>
                  <a:gd name="T5" fmla="*/ 154 h 278"/>
                  <a:gd name="T6" fmla="*/ 99 w 161"/>
                  <a:gd name="T7" fmla="*/ 167 h 278"/>
                  <a:gd name="T8" fmla="*/ 92 w 161"/>
                  <a:gd name="T9" fmla="*/ 178 h 278"/>
                  <a:gd name="T10" fmla="*/ 92 w 161"/>
                  <a:gd name="T11" fmla="*/ 178 h 278"/>
                  <a:gd name="T12" fmla="*/ 92 w 161"/>
                  <a:gd name="T13" fmla="*/ 178 h 278"/>
                  <a:gd name="T14" fmla="*/ 92 w 161"/>
                  <a:gd name="T15" fmla="*/ 178 h 278"/>
                  <a:gd name="T16" fmla="*/ 92 w 161"/>
                  <a:gd name="T17" fmla="*/ 179 h 278"/>
                  <a:gd name="T18" fmla="*/ 89 w 161"/>
                  <a:gd name="T19" fmla="*/ 183 h 278"/>
                  <a:gd name="T20" fmla="*/ 89 w 161"/>
                  <a:gd name="T21" fmla="*/ 183 h 278"/>
                  <a:gd name="T22" fmla="*/ 89 w 161"/>
                  <a:gd name="T23" fmla="*/ 183 h 278"/>
                  <a:gd name="T24" fmla="*/ 88 w 161"/>
                  <a:gd name="T25" fmla="*/ 184 h 278"/>
                  <a:gd name="T26" fmla="*/ 88 w 161"/>
                  <a:gd name="T27" fmla="*/ 184 h 278"/>
                  <a:gd name="T28" fmla="*/ 0 w 161"/>
                  <a:gd name="T29" fmla="*/ 278 h 278"/>
                  <a:gd name="T30" fmla="*/ 22 w 161"/>
                  <a:gd name="T31" fmla="*/ 263 h 278"/>
                  <a:gd name="T32" fmla="*/ 101 w 161"/>
                  <a:gd name="T33" fmla="*/ 169 h 278"/>
                  <a:gd name="T34" fmla="*/ 109 w 161"/>
                  <a:gd name="T35" fmla="*/ 156 h 278"/>
                  <a:gd name="T36" fmla="*/ 116 w 161"/>
                  <a:gd name="T37" fmla="*/ 142 h 278"/>
                  <a:gd name="T38" fmla="*/ 158 w 161"/>
                  <a:gd name="T39" fmla="*/ 27 h 278"/>
                  <a:gd name="T40" fmla="*/ 161 w 161"/>
                  <a:gd name="T4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278">
                    <a:moveTo>
                      <a:pt x="161" y="0"/>
                    </a:moveTo>
                    <a:cubicBezTo>
                      <a:pt x="154" y="47"/>
                      <a:pt x="139" y="95"/>
                      <a:pt x="114" y="141"/>
                    </a:cubicBezTo>
                    <a:cubicBezTo>
                      <a:pt x="112" y="146"/>
                      <a:pt x="110" y="150"/>
                      <a:pt x="107" y="154"/>
                    </a:cubicBezTo>
                    <a:cubicBezTo>
                      <a:pt x="104" y="159"/>
                      <a:pt x="102" y="163"/>
                      <a:pt x="99" y="167"/>
                    </a:cubicBezTo>
                    <a:cubicBezTo>
                      <a:pt x="97" y="171"/>
                      <a:pt x="95" y="174"/>
                      <a:pt x="92" y="178"/>
                    </a:cubicBezTo>
                    <a:cubicBezTo>
                      <a:pt x="92" y="178"/>
                      <a:pt x="92" y="178"/>
                      <a:pt x="92" y="178"/>
                    </a:cubicBezTo>
                    <a:cubicBezTo>
                      <a:pt x="92" y="178"/>
                      <a:pt x="92" y="178"/>
                      <a:pt x="92" y="178"/>
                    </a:cubicBezTo>
                    <a:cubicBezTo>
                      <a:pt x="92" y="178"/>
                      <a:pt x="92" y="178"/>
                      <a:pt x="92" y="178"/>
                    </a:cubicBezTo>
                    <a:cubicBezTo>
                      <a:pt x="92" y="178"/>
                      <a:pt x="92" y="179"/>
                      <a:pt x="92" y="179"/>
                    </a:cubicBezTo>
                    <a:cubicBezTo>
                      <a:pt x="91" y="180"/>
                      <a:pt x="90" y="182"/>
                      <a:pt x="89" y="183"/>
                    </a:cubicBezTo>
                    <a:cubicBezTo>
                      <a:pt x="89" y="183"/>
                      <a:pt x="89" y="183"/>
                      <a:pt x="89" y="183"/>
                    </a:cubicBezTo>
                    <a:cubicBezTo>
                      <a:pt x="89" y="183"/>
                      <a:pt x="89" y="183"/>
                      <a:pt x="89" y="183"/>
                    </a:cubicBezTo>
                    <a:cubicBezTo>
                      <a:pt x="88" y="184"/>
                      <a:pt x="88" y="184"/>
                      <a:pt x="88" y="184"/>
                    </a:cubicBezTo>
                    <a:cubicBezTo>
                      <a:pt x="88" y="184"/>
                      <a:pt x="88" y="184"/>
                      <a:pt x="88" y="184"/>
                    </a:cubicBezTo>
                    <a:cubicBezTo>
                      <a:pt x="63" y="221"/>
                      <a:pt x="33" y="253"/>
                      <a:pt x="0" y="278"/>
                    </a:cubicBezTo>
                    <a:cubicBezTo>
                      <a:pt x="8" y="273"/>
                      <a:pt x="15" y="268"/>
                      <a:pt x="22" y="263"/>
                    </a:cubicBezTo>
                    <a:cubicBezTo>
                      <a:pt x="52" y="236"/>
                      <a:pt x="78" y="205"/>
                      <a:pt x="101" y="169"/>
                    </a:cubicBezTo>
                    <a:cubicBezTo>
                      <a:pt x="104" y="164"/>
                      <a:pt x="106" y="160"/>
                      <a:pt x="109" y="156"/>
                    </a:cubicBezTo>
                    <a:cubicBezTo>
                      <a:pt x="112" y="151"/>
                      <a:pt x="114" y="147"/>
                      <a:pt x="116" y="142"/>
                    </a:cubicBezTo>
                    <a:cubicBezTo>
                      <a:pt x="136" y="105"/>
                      <a:pt x="150" y="66"/>
                      <a:pt x="158" y="27"/>
                    </a:cubicBezTo>
                    <a:cubicBezTo>
                      <a:pt x="159" y="18"/>
                      <a:pt x="160" y="9"/>
                      <a:pt x="16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9" name="Freeform 12"/>
              <p:cNvSpPr>
                <a:spLocks noEditPoints="1"/>
              </p:cNvSpPr>
              <p:nvPr/>
            </p:nvSpPr>
            <p:spPr bwMode="auto">
              <a:xfrm>
                <a:off x="3638780" y="2460403"/>
                <a:ext cx="117475" cy="196850"/>
              </a:xfrm>
              <a:custGeom>
                <a:avLst/>
                <a:gdLst>
                  <a:gd name="T0" fmla="*/ 15 w 135"/>
                  <a:gd name="T1" fmla="*/ 214 h 225"/>
                  <a:gd name="T2" fmla="*/ 0 w 135"/>
                  <a:gd name="T3" fmla="*/ 225 h 225"/>
                  <a:gd name="T4" fmla="*/ 0 w 135"/>
                  <a:gd name="T5" fmla="*/ 225 h 225"/>
                  <a:gd name="T6" fmla="*/ 15 w 135"/>
                  <a:gd name="T7" fmla="*/ 214 h 225"/>
                  <a:gd name="T8" fmla="*/ 15 w 135"/>
                  <a:gd name="T9" fmla="*/ 214 h 225"/>
                  <a:gd name="T10" fmla="*/ 135 w 135"/>
                  <a:gd name="T11" fmla="*/ 0 h 225"/>
                  <a:gd name="T12" fmla="*/ 134 w 135"/>
                  <a:gd name="T13" fmla="*/ 7 h 225"/>
                  <a:gd name="T14" fmla="*/ 134 w 135"/>
                  <a:gd name="T15" fmla="*/ 7 h 225"/>
                  <a:gd name="T16" fmla="*/ 135 w 13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225">
                    <a:moveTo>
                      <a:pt x="15" y="214"/>
                    </a:moveTo>
                    <a:cubicBezTo>
                      <a:pt x="10" y="218"/>
                      <a:pt x="5" y="221"/>
                      <a:pt x="0" y="225"/>
                    </a:cubicBezTo>
                    <a:cubicBezTo>
                      <a:pt x="0" y="225"/>
                      <a:pt x="0" y="225"/>
                      <a:pt x="0" y="225"/>
                    </a:cubicBezTo>
                    <a:cubicBezTo>
                      <a:pt x="5" y="221"/>
                      <a:pt x="10" y="218"/>
                      <a:pt x="15" y="214"/>
                    </a:cubicBezTo>
                    <a:cubicBezTo>
                      <a:pt x="15" y="214"/>
                      <a:pt x="15" y="214"/>
                      <a:pt x="15" y="214"/>
                    </a:cubicBezTo>
                    <a:moveTo>
                      <a:pt x="135" y="0"/>
                    </a:moveTo>
                    <a:cubicBezTo>
                      <a:pt x="135" y="2"/>
                      <a:pt x="135" y="5"/>
                      <a:pt x="134" y="7"/>
                    </a:cubicBezTo>
                    <a:cubicBezTo>
                      <a:pt x="134" y="7"/>
                      <a:pt x="134" y="7"/>
                      <a:pt x="134" y="7"/>
                    </a:cubicBezTo>
                    <a:cubicBezTo>
                      <a:pt x="135" y="5"/>
                      <a:pt x="135" y="2"/>
                      <a:pt x="135"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0" name="Freeform 13"/>
              <p:cNvSpPr/>
              <p:nvPr/>
            </p:nvSpPr>
            <p:spPr bwMode="auto">
              <a:xfrm>
                <a:off x="3638780" y="2450878"/>
                <a:ext cx="119063" cy="206375"/>
              </a:xfrm>
              <a:custGeom>
                <a:avLst/>
                <a:gdLst>
                  <a:gd name="T0" fmla="*/ 136 w 136"/>
                  <a:gd name="T1" fmla="*/ 0 h 236"/>
                  <a:gd name="T2" fmla="*/ 94 w 136"/>
                  <a:gd name="T3" fmla="*/ 115 h 236"/>
                  <a:gd name="T4" fmla="*/ 87 w 136"/>
                  <a:gd name="T5" fmla="*/ 129 h 236"/>
                  <a:gd name="T6" fmla="*/ 79 w 136"/>
                  <a:gd name="T7" fmla="*/ 142 h 236"/>
                  <a:gd name="T8" fmla="*/ 0 w 136"/>
                  <a:gd name="T9" fmla="*/ 236 h 236"/>
                  <a:gd name="T10" fmla="*/ 0 w 136"/>
                  <a:gd name="T11" fmla="*/ 236 h 236"/>
                  <a:gd name="T12" fmla="*/ 15 w 136"/>
                  <a:gd name="T13" fmla="*/ 225 h 236"/>
                  <a:gd name="T14" fmla="*/ 81 w 136"/>
                  <a:gd name="T15" fmla="*/ 143 h 236"/>
                  <a:gd name="T16" fmla="*/ 89 w 136"/>
                  <a:gd name="T17" fmla="*/ 130 h 236"/>
                  <a:gd name="T18" fmla="*/ 96 w 136"/>
                  <a:gd name="T19" fmla="*/ 117 h 236"/>
                  <a:gd name="T20" fmla="*/ 134 w 136"/>
                  <a:gd name="T21" fmla="*/ 18 h 236"/>
                  <a:gd name="T22" fmla="*/ 135 w 136"/>
                  <a:gd name="T23" fmla="*/ 11 h 236"/>
                  <a:gd name="T24" fmla="*/ 136 w 136"/>
                  <a:gd name="T25"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6">
                    <a:moveTo>
                      <a:pt x="136" y="0"/>
                    </a:moveTo>
                    <a:cubicBezTo>
                      <a:pt x="128" y="39"/>
                      <a:pt x="114" y="78"/>
                      <a:pt x="94" y="115"/>
                    </a:cubicBezTo>
                    <a:cubicBezTo>
                      <a:pt x="92" y="120"/>
                      <a:pt x="90" y="124"/>
                      <a:pt x="87" y="129"/>
                    </a:cubicBezTo>
                    <a:cubicBezTo>
                      <a:pt x="84" y="133"/>
                      <a:pt x="82" y="137"/>
                      <a:pt x="79" y="142"/>
                    </a:cubicBezTo>
                    <a:cubicBezTo>
                      <a:pt x="56" y="178"/>
                      <a:pt x="30" y="209"/>
                      <a:pt x="0" y="236"/>
                    </a:cubicBezTo>
                    <a:cubicBezTo>
                      <a:pt x="0" y="236"/>
                      <a:pt x="0" y="236"/>
                      <a:pt x="0" y="236"/>
                    </a:cubicBezTo>
                    <a:cubicBezTo>
                      <a:pt x="5" y="232"/>
                      <a:pt x="10" y="229"/>
                      <a:pt x="15" y="225"/>
                    </a:cubicBezTo>
                    <a:cubicBezTo>
                      <a:pt x="39" y="201"/>
                      <a:pt x="62" y="174"/>
                      <a:pt x="81" y="143"/>
                    </a:cubicBezTo>
                    <a:cubicBezTo>
                      <a:pt x="84" y="139"/>
                      <a:pt x="87" y="135"/>
                      <a:pt x="89" y="130"/>
                    </a:cubicBezTo>
                    <a:cubicBezTo>
                      <a:pt x="92" y="125"/>
                      <a:pt x="94" y="121"/>
                      <a:pt x="96" y="117"/>
                    </a:cubicBezTo>
                    <a:cubicBezTo>
                      <a:pt x="113" y="84"/>
                      <a:pt x="126" y="51"/>
                      <a:pt x="134" y="18"/>
                    </a:cubicBezTo>
                    <a:cubicBezTo>
                      <a:pt x="135" y="16"/>
                      <a:pt x="135" y="13"/>
                      <a:pt x="135" y="11"/>
                    </a:cubicBezTo>
                    <a:cubicBezTo>
                      <a:pt x="136" y="7"/>
                      <a:pt x="136" y="4"/>
                      <a:pt x="136"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1" name="Freeform 14"/>
              <p:cNvSpPr>
                <a:spLocks noEditPoints="1"/>
              </p:cNvSpPr>
              <p:nvPr/>
            </p:nvSpPr>
            <p:spPr bwMode="auto">
              <a:xfrm>
                <a:off x="3651480" y="2466753"/>
                <a:ext cx="104775" cy="179388"/>
              </a:xfrm>
              <a:custGeom>
                <a:avLst/>
                <a:gdLst>
                  <a:gd name="T0" fmla="*/ 11 w 119"/>
                  <a:gd name="T1" fmla="*/ 199 h 207"/>
                  <a:gd name="T2" fmla="*/ 0 w 119"/>
                  <a:gd name="T3" fmla="*/ 207 h 207"/>
                  <a:gd name="T4" fmla="*/ 0 w 119"/>
                  <a:gd name="T5" fmla="*/ 207 h 207"/>
                  <a:gd name="T6" fmla="*/ 11 w 119"/>
                  <a:gd name="T7" fmla="*/ 199 h 207"/>
                  <a:gd name="T8" fmla="*/ 11 w 119"/>
                  <a:gd name="T9" fmla="*/ 199 h 207"/>
                  <a:gd name="T10" fmla="*/ 119 w 119"/>
                  <a:gd name="T11" fmla="*/ 0 h 207"/>
                  <a:gd name="T12" fmla="*/ 119 w 119"/>
                  <a:gd name="T13" fmla="*/ 0 h 207"/>
                  <a:gd name="T14" fmla="*/ 118 w 119"/>
                  <a:gd name="T15" fmla="*/ 14 h 207"/>
                  <a:gd name="T16" fmla="*/ 118 w 119"/>
                  <a:gd name="T17" fmla="*/ 14 h 207"/>
                  <a:gd name="T18" fmla="*/ 119 w 119"/>
                  <a:gd name="T1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207">
                    <a:moveTo>
                      <a:pt x="11" y="199"/>
                    </a:moveTo>
                    <a:cubicBezTo>
                      <a:pt x="7" y="202"/>
                      <a:pt x="4" y="205"/>
                      <a:pt x="0" y="207"/>
                    </a:cubicBezTo>
                    <a:cubicBezTo>
                      <a:pt x="0" y="207"/>
                      <a:pt x="0" y="207"/>
                      <a:pt x="0" y="207"/>
                    </a:cubicBezTo>
                    <a:cubicBezTo>
                      <a:pt x="4" y="205"/>
                      <a:pt x="7" y="202"/>
                      <a:pt x="11" y="199"/>
                    </a:cubicBezTo>
                    <a:cubicBezTo>
                      <a:pt x="11" y="199"/>
                      <a:pt x="11" y="199"/>
                      <a:pt x="11" y="199"/>
                    </a:cubicBezTo>
                    <a:moveTo>
                      <a:pt x="119" y="0"/>
                    </a:moveTo>
                    <a:cubicBezTo>
                      <a:pt x="119" y="0"/>
                      <a:pt x="119" y="0"/>
                      <a:pt x="119" y="0"/>
                    </a:cubicBezTo>
                    <a:cubicBezTo>
                      <a:pt x="119" y="5"/>
                      <a:pt x="119" y="9"/>
                      <a:pt x="118" y="14"/>
                    </a:cubicBezTo>
                    <a:cubicBezTo>
                      <a:pt x="118" y="14"/>
                      <a:pt x="118" y="14"/>
                      <a:pt x="118" y="14"/>
                    </a:cubicBezTo>
                    <a:cubicBezTo>
                      <a:pt x="119" y="9"/>
                      <a:pt x="119" y="5"/>
                      <a:pt x="119"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2" name="Freeform 15"/>
              <p:cNvSpPr/>
              <p:nvPr/>
            </p:nvSpPr>
            <p:spPr bwMode="auto">
              <a:xfrm>
                <a:off x="3651480" y="2466753"/>
                <a:ext cx="104775" cy="179388"/>
              </a:xfrm>
              <a:custGeom>
                <a:avLst/>
                <a:gdLst>
                  <a:gd name="T0" fmla="*/ 119 w 119"/>
                  <a:gd name="T1" fmla="*/ 0 h 207"/>
                  <a:gd name="T2" fmla="*/ 81 w 119"/>
                  <a:gd name="T3" fmla="*/ 99 h 207"/>
                  <a:gd name="T4" fmla="*/ 74 w 119"/>
                  <a:gd name="T5" fmla="*/ 112 h 207"/>
                  <a:gd name="T6" fmla="*/ 66 w 119"/>
                  <a:gd name="T7" fmla="*/ 125 h 207"/>
                  <a:gd name="T8" fmla="*/ 0 w 119"/>
                  <a:gd name="T9" fmla="*/ 207 h 207"/>
                  <a:gd name="T10" fmla="*/ 11 w 119"/>
                  <a:gd name="T11" fmla="*/ 199 h 207"/>
                  <a:gd name="T12" fmla="*/ 68 w 119"/>
                  <a:gd name="T13" fmla="*/ 126 h 207"/>
                  <a:gd name="T14" fmla="*/ 76 w 119"/>
                  <a:gd name="T15" fmla="*/ 113 h 207"/>
                  <a:gd name="T16" fmla="*/ 84 w 119"/>
                  <a:gd name="T17" fmla="*/ 100 h 207"/>
                  <a:gd name="T18" fmla="*/ 118 w 119"/>
                  <a:gd name="T19" fmla="*/ 14 h 207"/>
                  <a:gd name="T20" fmla="*/ 119 w 119"/>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207">
                    <a:moveTo>
                      <a:pt x="119" y="0"/>
                    </a:moveTo>
                    <a:cubicBezTo>
                      <a:pt x="111" y="33"/>
                      <a:pt x="98" y="66"/>
                      <a:pt x="81" y="99"/>
                    </a:cubicBezTo>
                    <a:cubicBezTo>
                      <a:pt x="79" y="103"/>
                      <a:pt x="77" y="107"/>
                      <a:pt x="74" y="112"/>
                    </a:cubicBezTo>
                    <a:cubicBezTo>
                      <a:pt x="72" y="117"/>
                      <a:pt x="69" y="121"/>
                      <a:pt x="66" y="125"/>
                    </a:cubicBezTo>
                    <a:cubicBezTo>
                      <a:pt x="47" y="156"/>
                      <a:pt x="24" y="183"/>
                      <a:pt x="0" y="207"/>
                    </a:cubicBezTo>
                    <a:cubicBezTo>
                      <a:pt x="4" y="205"/>
                      <a:pt x="7" y="202"/>
                      <a:pt x="11" y="199"/>
                    </a:cubicBezTo>
                    <a:cubicBezTo>
                      <a:pt x="32" y="178"/>
                      <a:pt x="51" y="153"/>
                      <a:pt x="68" y="126"/>
                    </a:cubicBezTo>
                    <a:cubicBezTo>
                      <a:pt x="71" y="122"/>
                      <a:pt x="74" y="118"/>
                      <a:pt x="76" y="113"/>
                    </a:cubicBezTo>
                    <a:cubicBezTo>
                      <a:pt x="79" y="109"/>
                      <a:pt x="81" y="104"/>
                      <a:pt x="84" y="100"/>
                    </a:cubicBezTo>
                    <a:cubicBezTo>
                      <a:pt x="98" y="72"/>
                      <a:pt x="110" y="43"/>
                      <a:pt x="118" y="14"/>
                    </a:cubicBezTo>
                    <a:cubicBezTo>
                      <a:pt x="119" y="9"/>
                      <a:pt x="119" y="5"/>
                      <a:pt x="119"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3" name="Freeform 16"/>
              <p:cNvSpPr>
                <a:spLocks noEditPoints="1"/>
              </p:cNvSpPr>
              <p:nvPr/>
            </p:nvSpPr>
            <p:spPr bwMode="auto">
              <a:xfrm>
                <a:off x="3661005" y="2477865"/>
                <a:ext cx="93663" cy="161925"/>
              </a:xfrm>
              <a:custGeom>
                <a:avLst/>
                <a:gdLst>
                  <a:gd name="T0" fmla="*/ 9 w 107"/>
                  <a:gd name="T1" fmla="*/ 179 h 185"/>
                  <a:gd name="T2" fmla="*/ 0 w 107"/>
                  <a:gd name="T3" fmla="*/ 185 h 185"/>
                  <a:gd name="T4" fmla="*/ 0 w 107"/>
                  <a:gd name="T5" fmla="*/ 185 h 185"/>
                  <a:gd name="T6" fmla="*/ 9 w 107"/>
                  <a:gd name="T7" fmla="*/ 179 h 185"/>
                  <a:gd name="T8" fmla="*/ 9 w 107"/>
                  <a:gd name="T9" fmla="*/ 179 h 185"/>
                  <a:gd name="T10" fmla="*/ 107 w 107"/>
                  <a:gd name="T11" fmla="*/ 0 h 185"/>
                  <a:gd name="T12" fmla="*/ 107 w 107"/>
                  <a:gd name="T13" fmla="*/ 0 h 185"/>
                  <a:gd name="T14" fmla="*/ 106 w 107"/>
                  <a:gd name="T15" fmla="*/ 11 h 185"/>
                  <a:gd name="T16" fmla="*/ 106 w 107"/>
                  <a:gd name="T17" fmla="*/ 11 h 185"/>
                  <a:gd name="T18" fmla="*/ 107 w 107"/>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85">
                    <a:moveTo>
                      <a:pt x="9" y="179"/>
                    </a:moveTo>
                    <a:cubicBezTo>
                      <a:pt x="6" y="181"/>
                      <a:pt x="3" y="183"/>
                      <a:pt x="0" y="185"/>
                    </a:cubicBezTo>
                    <a:cubicBezTo>
                      <a:pt x="0" y="185"/>
                      <a:pt x="0" y="185"/>
                      <a:pt x="0" y="185"/>
                    </a:cubicBezTo>
                    <a:cubicBezTo>
                      <a:pt x="3" y="183"/>
                      <a:pt x="6" y="181"/>
                      <a:pt x="9" y="179"/>
                    </a:cubicBezTo>
                    <a:cubicBezTo>
                      <a:pt x="9" y="179"/>
                      <a:pt x="9" y="179"/>
                      <a:pt x="9" y="179"/>
                    </a:cubicBezTo>
                    <a:moveTo>
                      <a:pt x="107" y="0"/>
                    </a:moveTo>
                    <a:cubicBezTo>
                      <a:pt x="107" y="0"/>
                      <a:pt x="107" y="0"/>
                      <a:pt x="107" y="0"/>
                    </a:cubicBezTo>
                    <a:cubicBezTo>
                      <a:pt x="107" y="4"/>
                      <a:pt x="107" y="7"/>
                      <a:pt x="106" y="11"/>
                    </a:cubicBezTo>
                    <a:cubicBezTo>
                      <a:pt x="106" y="11"/>
                      <a:pt x="106" y="11"/>
                      <a:pt x="106" y="11"/>
                    </a:cubicBezTo>
                    <a:cubicBezTo>
                      <a:pt x="107" y="7"/>
                      <a:pt x="107" y="3"/>
                      <a:pt x="10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4" name="Freeform 17"/>
              <p:cNvSpPr/>
              <p:nvPr/>
            </p:nvSpPr>
            <p:spPr bwMode="auto">
              <a:xfrm>
                <a:off x="3661005" y="2477865"/>
                <a:ext cx="93663" cy="161925"/>
              </a:xfrm>
              <a:custGeom>
                <a:avLst/>
                <a:gdLst>
                  <a:gd name="T0" fmla="*/ 107 w 107"/>
                  <a:gd name="T1" fmla="*/ 0 h 185"/>
                  <a:gd name="T2" fmla="*/ 73 w 107"/>
                  <a:gd name="T3" fmla="*/ 86 h 185"/>
                  <a:gd name="T4" fmla="*/ 65 w 107"/>
                  <a:gd name="T5" fmla="*/ 99 h 185"/>
                  <a:gd name="T6" fmla="*/ 57 w 107"/>
                  <a:gd name="T7" fmla="*/ 112 h 185"/>
                  <a:gd name="T8" fmla="*/ 0 w 107"/>
                  <a:gd name="T9" fmla="*/ 185 h 185"/>
                  <a:gd name="T10" fmla="*/ 9 w 107"/>
                  <a:gd name="T11" fmla="*/ 179 h 185"/>
                  <a:gd name="T12" fmla="*/ 60 w 107"/>
                  <a:gd name="T13" fmla="*/ 113 h 185"/>
                  <a:gd name="T14" fmla="*/ 67 w 107"/>
                  <a:gd name="T15" fmla="*/ 100 h 185"/>
                  <a:gd name="T16" fmla="*/ 75 w 107"/>
                  <a:gd name="T17" fmla="*/ 87 h 185"/>
                  <a:gd name="T18" fmla="*/ 106 w 107"/>
                  <a:gd name="T19" fmla="*/ 11 h 185"/>
                  <a:gd name="T20" fmla="*/ 107 w 107"/>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85">
                    <a:moveTo>
                      <a:pt x="107" y="0"/>
                    </a:moveTo>
                    <a:cubicBezTo>
                      <a:pt x="99" y="29"/>
                      <a:pt x="87" y="58"/>
                      <a:pt x="73" y="86"/>
                    </a:cubicBezTo>
                    <a:cubicBezTo>
                      <a:pt x="70" y="90"/>
                      <a:pt x="68" y="95"/>
                      <a:pt x="65" y="99"/>
                    </a:cubicBezTo>
                    <a:cubicBezTo>
                      <a:pt x="63" y="104"/>
                      <a:pt x="60" y="108"/>
                      <a:pt x="57" y="112"/>
                    </a:cubicBezTo>
                    <a:cubicBezTo>
                      <a:pt x="40" y="139"/>
                      <a:pt x="21" y="164"/>
                      <a:pt x="0" y="185"/>
                    </a:cubicBezTo>
                    <a:cubicBezTo>
                      <a:pt x="3" y="183"/>
                      <a:pt x="6" y="181"/>
                      <a:pt x="9" y="179"/>
                    </a:cubicBezTo>
                    <a:cubicBezTo>
                      <a:pt x="28" y="159"/>
                      <a:pt x="44" y="137"/>
                      <a:pt x="60" y="113"/>
                    </a:cubicBezTo>
                    <a:cubicBezTo>
                      <a:pt x="62" y="109"/>
                      <a:pt x="65" y="105"/>
                      <a:pt x="67" y="100"/>
                    </a:cubicBezTo>
                    <a:cubicBezTo>
                      <a:pt x="70" y="96"/>
                      <a:pt x="72" y="92"/>
                      <a:pt x="75" y="87"/>
                    </a:cubicBezTo>
                    <a:cubicBezTo>
                      <a:pt x="88" y="62"/>
                      <a:pt x="98" y="37"/>
                      <a:pt x="106" y="11"/>
                    </a:cubicBezTo>
                    <a:cubicBezTo>
                      <a:pt x="107" y="7"/>
                      <a:pt x="107" y="4"/>
                      <a:pt x="10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5" name="Freeform 18"/>
              <p:cNvSpPr>
                <a:spLocks noEditPoints="1"/>
              </p:cNvSpPr>
              <p:nvPr/>
            </p:nvSpPr>
            <p:spPr bwMode="auto">
              <a:xfrm>
                <a:off x="3668943" y="2487390"/>
                <a:ext cx="85725" cy="147638"/>
              </a:xfrm>
              <a:custGeom>
                <a:avLst/>
                <a:gdLst>
                  <a:gd name="T0" fmla="*/ 8 w 97"/>
                  <a:gd name="T1" fmla="*/ 163 h 168"/>
                  <a:gd name="T2" fmla="*/ 0 w 97"/>
                  <a:gd name="T3" fmla="*/ 168 h 168"/>
                  <a:gd name="T4" fmla="*/ 0 w 97"/>
                  <a:gd name="T5" fmla="*/ 168 h 168"/>
                  <a:gd name="T6" fmla="*/ 8 w 97"/>
                  <a:gd name="T7" fmla="*/ 163 h 168"/>
                  <a:gd name="T8" fmla="*/ 8 w 97"/>
                  <a:gd name="T9" fmla="*/ 163 h 168"/>
                  <a:gd name="T10" fmla="*/ 97 w 97"/>
                  <a:gd name="T11" fmla="*/ 0 h 168"/>
                  <a:gd name="T12" fmla="*/ 97 w 97"/>
                  <a:gd name="T13" fmla="*/ 0 h 168"/>
                  <a:gd name="T14" fmla="*/ 97 w 97"/>
                  <a:gd name="T15" fmla="*/ 9 h 168"/>
                  <a:gd name="T16" fmla="*/ 97 w 97"/>
                  <a:gd name="T17" fmla="*/ 9 h 168"/>
                  <a:gd name="T18" fmla="*/ 97 w 97"/>
                  <a:gd name="T1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68">
                    <a:moveTo>
                      <a:pt x="8" y="163"/>
                    </a:moveTo>
                    <a:cubicBezTo>
                      <a:pt x="6" y="165"/>
                      <a:pt x="3" y="166"/>
                      <a:pt x="0" y="168"/>
                    </a:cubicBezTo>
                    <a:cubicBezTo>
                      <a:pt x="0" y="168"/>
                      <a:pt x="0" y="168"/>
                      <a:pt x="0" y="168"/>
                    </a:cubicBezTo>
                    <a:cubicBezTo>
                      <a:pt x="3" y="166"/>
                      <a:pt x="5" y="165"/>
                      <a:pt x="8" y="163"/>
                    </a:cubicBezTo>
                    <a:cubicBezTo>
                      <a:pt x="8" y="163"/>
                      <a:pt x="8" y="163"/>
                      <a:pt x="8" y="163"/>
                    </a:cubicBezTo>
                    <a:moveTo>
                      <a:pt x="97" y="0"/>
                    </a:moveTo>
                    <a:cubicBezTo>
                      <a:pt x="97" y="0"/>
                      <a:pt x="97" y="0"/>
                      <a:pt x="97" y="0"/>
                    </a:cubicBezTo>
                    <a:cubicBezTo>
                      <a:pt x="97" y="3"/>
                      <a:pt x="97" y="6"/>
                      <a:pt x="97" y="9"/>
                    </a:cubicBezTo>
                    <a:cubicBezTo>
                      <a:pt x="97" y="9"/>
                      <a:pt x="97" y="9"/>
                      <a:pt x="97" y="9"/>
                    </a:cubicBezTo>
                    <a:cubicBezTo>
                      <a:pt x="97" y="6"/>
                      <a:pt x="97" y="3"/>
                      <a:pt x="9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6" name="Freeform 19"/>
              <p:cNvSpPr/>
              <p:nvPr/>
            </p:nvSpPr>
            <p:spPr bwMode="auto">
              <a:xfrm>
                <a:off x="3668943" y="2487390"/>
                <a:ext cx="85725" cy="147638"/>
              </a:xfrm>
              <a:custGeom>
                <a:avLst/>
                <a:gdLst>
                  <a:gd name="T0" fmla="*/ 97 w 97"/>
                  <a:gd name="T1" fmla="*/ 0 h 168"/>
                  <a:gd name="T2" fmla="*/ 66 w 97"/>
                  <a:gd name="T3" fmla="*/ 76 h 168"/>
                  <a:gd name="T4" fmla="*/ 58 w 97"/>
                  <a:gd name="T5" fmla="*/ 89 h 168"/>
                  <a:gd name="T6" fmla="*/ 51 w 97"/>
                  <a:gd name="T7" fmla="*/ 102 h 168"/>
                  <a:gd name="T8" fmla="*/ 0 w 97"/>
                  <a:gd name="T9" fmla="*/ 168 h 168"/>
                  <a:gd name="T10" fmla="*/ 8 w 97"/>
                  <a:gd name="T11" fmla="*/ 163 h 168"/>
                  <a:gd name="T12" fmla="*/ 53 w 97"/>
                  <a:gd name="T13" fmla="*/ 104 h 168"/>
                  <a:gd name="T14" fmla="*/ 61 w 97"/>
                  <a:gd name="T15" fmla="*/ 91 h 168"/>
                  <a:gd name="T16" fmla="*/ 68 w 97"/>
                  <a:gd name="T17" fmla="*/ 77 h 168"/>
                  <a:gd name="T18" fmla="*/ 97 w 97"/>
                  <a:gd name="T19" fmla="*/ 9 h 168"/>
                  <a:gd name="T20" fmla="*/ 97 w 97"/>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68">
                    <a:moveTo>
                      <a:pt x="97" y="0"/>
                    </a:moveTo>
                    <a:cubicBezTo>
                      <a:pt x="89" y="26"/>
                      <a:pt x="79" y="51"/>
                      <a:pt x="66" y="76"/>
                    </a:cubicBezTo>
                    <a:cubicBezTo>
                      <a:pt x="63" y="81"/>
                      <a:pt x="61" y="85"/>
                      <a:pt x="58" y="89"/>
                    </a:cubicBezTo>
                    <a:cubicBezTo>
                      <a:pt x="56" y="94"/>
                      <a:pt x="53" y="98"/>
                      <a:pt x="51" y="102"/>
                    </a:cubicBezTo>
                    <a:cubicBezTo>
                      <a:pt x="35" y="126"/>
                      <a:pt x="19" y="148"/>
                      <a:pt x="0" y="168"/>
                    </a:cubicBezTo>
                    <a:cubicBezTo>
                      <a:pt x="3" y="166"/>
                      <a:pt x="6" y="165"/>
                      <a:pt x="8" y="163"/>
                    </a:cubicBezTo>
                    <a:cubicBezTo>
                      <a:pt x="24" y="145"/>
                      <a:pt x="39" y="125"/>
                      <a:pt x="53" y="104"/>
                    </a:cubicBezTo>
                    <a:cubicBezTo>
                      <a:pt x="55" y="99"/>
                      <a:pt x="58" y="95"/>
                      <a:pt x="61" y="91"/>
                    </a:cubicBezTo>
                    <a:cubicBezTo>
                      <a:pt x="63" y="86"/>
                      <a:pt x="66" y="82"/>
                      <a:pt x="68" y="77"/>
                    </a:cubicBezTo>
                    <a:cubicBezTo>
                      <a:pt x="80" y="55"/>
                      <a:pt x="89" y="32"/>
                      <a:pt x="97" y="9"/>
                    </a:cubicBezTo>
                    <a:cubicBezTo>
                      <a:pt x="97" y="6"/>
                      <a:pt x="97" y="3"/>
                      <a:pt x="9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7" name="Freeform 20"/>
              <p:cNvSpPr>
                <a:spLocks noEditPoints="1"/>
              </p:cNvSpPr>
              <p:nvPr/>
            </p:nvSpPr>
            <p:spPr bwMode="auto">
              <a:xfrm>
                <a:off x="3676880" y="2495328"/>
                <a:ext cx="77788" cy="134938"/>
              </a:xfrm>
              <a:custGeom>
                <a:avLst/>
                <a:gdLst>
                  <a:gd name="T0" fmla="*/ 7 w 89"/>
                  <a:gd name="T1" fmla="*/ 150 h 154"/>
                  <a:gd name="T2" fmla="*/ 0 w 89"/>
                  <a:gd name="T3" fmla="*/ 154 h 154"/>
                  <a:gd name="T4" fmla="*/ 0 w 89"/>
                  <a:gd name="T5" fmla="*/ 154 h 154"/>
                  <a:gd name="T6" fmla="*/ 7 w 89"/>
                  <a:gd name="T7" fmla="*/ 150 h 154"/>
                  <a:gd name="T8" fmla="*/ 7 w 89"/>
                  <a:gd name="T9" fmla="*/ 150 h 154"/>
                  <a:gd name="T10" fmla="*/ 89 w 89"/>
                  <a:gd name="T11" fmla="*/ 0 h 154"/>
                  <a:gd name="T12" fmla="*/ 89 w 89"/>
                  <a:gd name="T13" fmla="*/ 0 h 154"/>
                  <a:gd name="T14" fmla="*/ 89 w 89"/>
                  <a:gd name="T15" fmla="*/ 8 h 154"/>
                  <a:gd name="T16" fmla="*/ 89 w 89"/>
                  <a:gd name="T17" fmla="*/ 8 h 154"/>
                  <a:gd name="T18" fmla="*/ 89 w 89"/>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54">
                    <a:moveTo>
                      <a:pt x="7" y="150"/>
                    </a:moveTo>
                    <a:cubicBezTo>
                      <a:pt x="5" y="151"/>
                      <a:pt x="2" y="152"/>
                      <a:pt x="0" y="154"/>
                    </a:cubicBezTo>
                    <a:cubicBezTo>
                      <a:pt x="0" y="154"/>
                      <a:pt x="0" y="154"/>
                      <a:pt x="0" y="154"/>
                    </a:cubicBezTo>
                    <a:cubicBezTo>
                      <a:pt x="2" y="153"/>
                      <a:pt x="5" y="151"/>
                      <a:pt x="7" y="150"/>
                    </a:cubicBezTo>
                    <a:cubicBezTo>
                      <a:pt x="7" y="150"/>
                      <a:pt x="7" y="150"/>
                      <a:pt x="7" y="150"/>
                    </a:cubicBezTo>
                    <a:moveTo>
                      <a:pt x="89" y="0"/>
                    </a:moveTo>
                    <a:cubicBezTo>
                      <a:pt x="89" y="0"/>
                      <a:pt x="89" y="0"/>
                      <a:pt x="89" y="0"/>
                    </a:cubicBezTo>
                    <a:cubicBezTo>
                      <a:pt x="89" y="3"/>
                      <a:pt x="89" y="6"/>
                      <a:pt x="89" y="8"/>
                    </a:cubicBezTo>
                    <a:cubicBezTo>
                      <a:pt x="89" y="8"/>
                      <a:pt x="89" y="8"/>
                      <a:pt x="89" y="8"/>
                    </a:cubicBezTo>
                    <a:cubicBezTo>
                      <a:pt x="89" y="6"/>
                      <a:pt x="89" y="3"/>
                      <a:pt x="89"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8" name="Freeform 21"/>
              <p:cNvSpPr/>
              <p:nvPr/>
            </p:nvSpPr>
            <p:spPr bwMode="auto">
              <a:xfrm>
                <a:off x="3676880" y="2495328"/>
                <a:ext cx="77788" cy="134938"/>
              </a:xfrm>
              <a:custGeom>
                <a:avLst/>
                <a:gdLst>
                  <a:gd name="T0" fmla="*/ 89 w 89"/>
                  <a:gd name="T1" fmla="*/ 0 h 154"/>
                  <a:gd name="T2" fmla="*/ 60 w 89"/>
                  <a:gd name="T3" fmla="*/ 68 h 154"/>
                  <a:gd name="T4" fmla="*/ 53 w 89"/>
                  <a:gd name="T5" fmla="*/ 82 h 154"/>
                  <a:gd name="T6" fmla="*/ 45 w 89"/>
                  <a:gd name="T7" fmla="*/ 95 h 154"/>
                  <a:gd name="T8" fmla="*/ 0 w 89"/>
                  <a:gd name="T9" fmla="*/ 154 h 154"/>
                  <a:gd name="T10" fmla="*/ 7 w 89"/>
                  <a:gd name="T11" fmla="*/ 150 h 154"/>
                  <a:gd name="T12" fmla="*/ 47 w 89"/>
                  <a:gd name="T13" fmla="*/ 96 h 154"/>
                  <a:gd name="T14" fmla="*/ 55 w 89"/>
                  <a:gd name="T15" fmla="*/ 83 h 154"/>
                  <a:gd name="T16" fmla="*/ 62 w 89"/>
                  <a:gd name="T17" fmla="*/ 70 h 154"/>
                  <a:gd name="T18" fmla="*/ 89 w 89"/>
                  <a:gd name="T19" fmla="*/ 8 h 154"/>
                  <a:gd name="T20" fmla="*/ 89 w 89"/>
                  <a:gd name="T2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54">
                    <a:moveTo>
                      <a:pt x="89" y="0"/>
                    </a:moveTo>
                    <a:cubicBezTo>
                      <a:pt x="81" y="23"/>
                      <a:pt x="72" y="46"/>
                      <a:pt x="60" y="68"/>
                    </a:cubicBezTo>
                    <a:cubicBezTo>
                      <a:pt x="58" y="73"/>
                      <a:pt x="55" y="77"/>
                      <a:pt x="53" y="82"/>
                    </a:cubicBezTo>
                    <a:cubicBezTo>
                      <a:pt x="50" y="86"/>
                      <a:pt x="47" y="90"/>
                      <a:pt x="45" y="95"/>
                    </a:cubicBezTo>
                    <a:cubicBezTo>
                      <a:pt x="31" y="116"/>
                      <a:pt x="16" y="136"/>
                      <a:pt x="0" y="154"/>
                    </a:cubicBezTo>
                    <a:cubicBezTo>
                      <a:pt x="2" y="152"/>
                      <a:pt x="5" y="151"/>
                      <a:pt x="7" y="150"/>
                    </a:cubicBezTo>
                    <a:cubicBezTo>
                      <a:pt x="21" y="133"/>
                      <a:pt x="35" y="115"/>
                      <a:pt x="47" y="96"/>
                    </a:cubicBezTo>
                    <a:cubicBezTo>
                      <a:pt x="49" y="92"/>
                      <a:pt x="52" y="87"/>
                      <a:pt x="55" y="83"/>
                    </a:cubicBezTo>
                    <a:cubicBezTo>
                      <a:pt x="57" y="78"/>
                      <a:pt x="60" y="74"/>
                      <a:pt x="62" y="70"/>
                    </a:cubicBezTo>
                    <a:cubicBezTo>
                      <a:pt x="73" y="50"/>
                      <a:pt x="81" y="29"/>
                      <a:pt x="89" y="8"/>
                    </a:cubicBezTo>
                    <a:cubicBezTo>
                      <a:pt x="89" y="6"/>
                      <a:pt x="89" y="3"/>
                      <a:pt x="89"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9" name="Freeform 22"/>
              <p:cNvSpPr>
                <a:spLocks noEditPoints="1"/>
              </p:cNvSpPr>
              <p:nvPr/>
            </p:nvSpPr>
            <p:spPr bwMode="auto">
              <a:xfrm>
                <a:off x="3683230" y="2503265"/>
                <a:ext cx="71438" cy="123825"/>
              </a:xfrm>
              <a:custGeom>
                <a:avLst/>
                <a:gdLst>
                  <a:gd name="T0" fmla="*/ 6 w 82"/>
                  <a:gd name="T1" fmla="*/ 138 h 142"/>
                  <a:gd name="T2" fmla="*/ 0 w 82"/>
                  <a:gd name="T3" fmla="*/ 142 h 142"/>
                  <a:gd name="T4" fmla="*/ 0 w 82"/>
                  <a:gd name="T5" fmla="*/ 142 h 142"/>
                  <a:gd name="T6" fmla="*/ 6 w 82"/>
                  <a:gd name="T7" fmla="*/ 138 h 142"/>
                  <a:gd name="T8" fmla="*/ 6 w 82"/>
                  <a:gd name="T9" fmla="*/ 138 h 142"/>
                  <a:gd name="T10" fmla="*/ 82 w 82"/>
                  <a:gd name="T11" fmla="*/ 0 h 142"/>
                  <a:gd name="T12" fmla="*/ 82 w 82"/>
                  <a:gd name="T13" fmla="*/ 0 h 142"/>
                  <a:gd name="T14" fmla="*/ 82 w 82"/>
                  <a:gd name="T15" fmla="*/ 8 h 142"/>
                  <a:gd name="T16" fmla="*/ 82 w 82"/>
                  <a:gd name="T17" fmla="*/ 8 h 142"/>
                  <a:gd name="T18" fmla="*/ 82 w 82"/>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42">
                    <a:moveTo>
                      <a:pt x="6" y="138"/>
                    </a:moveTo>
                    <a:cubicBezTo>
                      <a:pt x="4" y="139"/>
                      <a:pt x="2" y="140"/>
                      <a:pt x="0" y="142"/>
                    </a:cubicBezTo>
                    <a:cubicBezTo>
                      <a:pt x="0" y="142"/>
                      <a:pt x="0" y="142"/>
                      <a:pt x="0" y="142"/>
                    </a:cubicBezTo>
                    <a:cubicBezTo>
                      <a:pt x="2" y="141"/>
                      <a:pt x="4" y="139"/>
                      <a:pt x="6" y="138"/>
                    </a:cubicBezTo>
                    <a:cubicBezTo>
                      <a:pt x="6" y="138"/>
                      <a:pt x="6" y="138"/>
                      <a:pt x="6" y="138"/>
                    </a:cubicBezTo>
                    <a:moveTo>
                      <a:pt x="82" y="0"/>
                    </a:moveTo>
                    <a:cubicBezTo>
                      <a:pt x="82" y="0"/>
                      <a:pt x="82" y="0"/>
                      <a:pt x="82" y="0"/>
                    </a:cubicBezTo>
                    <a:cubicBezTo>
                      <a:pt x="82" y="3"/>
                      <a:pt x="82" y="5"/>
                      <a:pt x="82" y="8"/>
                    </a:cubicBezTo>
                    <a:cubicBezTo>
                      <a:pt x="82" y="8"/>
                      <a:pt x="82" y="8"/>
                      <a:pt x="82" y="8"/>
                    </a:cubicBezTo>
                    <a:cubicBezTo>
                      <a:pt x="82" y="5"/>
                      <a:pt x="82" y="3"/>
                      <a:pt x="82"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0" name="Freeform 23"/>
              <p:cNvSpPr/>
              <p:nvPr/>
            </p:nvSpPr>
            <p:spPr bwMode="auto">
              <a:xfrm>
                <a:off x="3683230" y="2503265"/>
                <a:ext cx="71438" cy="123825"/>
              </a:xfrm>
              <a:custGeom>
                <a:avLst/>
                <a:gdLst>
                  <a:gd name="T0" fmla="*/ 82 w 82"/>
                  <a:gd name="T1" fmla="*/ 0 h 142"/>
                  <a:gd name="T2" fmla="*/ 55 w 82"/>
                  <a:gd name="T3" fmla="*/ 62 h 142"/>
                  <a:gd name="T4" fmla="*/ 48 w 82"/>
                  <a:gd name="T5" fmla="*/ 75 h 142"/>
                  <a:gd name="T6" fmla="*/ 40 w 82"/>
                  <a:gd name="T7" fmla="*/ 88 h 142"/>
                  <a:gd name="T8" fmla="*/ 0 w 82"/>
                  <a:gd name="T9" fmla="*/ 142 h 142"/>
                  <a:gd name="T10" fmla="*/ 6 w 82"/>
                  <a:gd name="T11" fmla="*/ 138 h 142"/>
                  <a:gd name="T12" fmla="*/ 42 w 82"/>
                  <a:gd name="T13" fmla="*/ 89 h 142"/>
                  <a:gd name="T14" fmla="*/ 50 w 82"/>
                  <a:gd name="T15" fmla="*/ 76 h 142"/>
                  <a:gd name="T16" fmla="*/ 57 w 82"/>
                  <a:gd name="T17" fmla="*/ 63 h 142"/>
                  <a:gd name="T18" fmla="*/ 82 w 82"/>
                  <a:gd name="T19" fmla="*/ 8 h 142"/>
                  <a:gd name="T20" fmla="*/ 82 w 82"/>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42">
                    <a:moveTo>
                      <a:pt x="82" y="0"/>
                    </a:moveTo>
                    <a:cubicBezTo>
                      <a:pt x="74" y="21"/>
                      <a:pt x="66" y="42"/>
                      <a:pt x="55" y="62"/>
                    </a:cubicBezTo>
                    <a:cubicBezTo>
                      <a:pt x="53" y="66"/>
                      <a:pt x="50" y="70"/>
                      <a:pt x="48" y="75"/>
                    </a:cubicBezTo>
                    <a:cubicBezTo>
                      <a:pt x="45" y="79"/>
                      <a:pt x="42" y="84"/>
                      <a:pt x="40" y="88"/>
                    </a:cubicBezTo>
                    <a:cubicBezTo>
                      <a:pt x="28" y="107"/>
                      <a:pt x="14" y="125"/>
                      <a:pt x="0" y="142"/>
                    </a:cubicBezTo>
                    <a:cubicBezTo>
                      <a:pt x="2" y="140"/>
                      <a:pt x="4" y="139"/>
                      <a:pt x="6" y="138"/>
                    </a:cubicBezTo>
                    <a:cubicBezTo>
                      <a:pt x="19" y="123"/>
                      <a:pt x="31" y="106"/>
                      <a:pt x="42" y="89"/>
                    </a:cubicBezTo>
                    <a:cubicBezTo>
                      <a:pt x="45" y="85"/>
                      <a:pt x="47" y="81"/>
                      <a:pt x="50" y="76"/>
                    </a:cubicBezTo>
                    <a:cubicBezTo>
                      <a:pt x="52" y="72"/>
                      <a:pt x="55" y="67"/>
                      <a:pt x="57" y="63"/>
                    </a:cubicBezTo>
                    <a:cubicBezTo>
                      <a:pt x="67" y="45"/>
                      <a:pt x="75" y="26"/>
                      <a:pt x="82" y="8"/>
                    </a:cubicBezTo>
                    <a:cubicBezTo>
                      <a:pt x="82" y="5"/>
                      <a:pt x="82" y="3"/>
                      <a:pt x="82"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1" name="Freeform 24"/>
              <p:cNvSpPr>
                <a:spLocks noEditPoints="1"/>
              </p:cNvSpPr>
              <p:nvPr/>
            </p:nvSpPr>
            <p:spPr bwMode="auto">
              <a:xfrm>
                <a:off x="3687993" y="2509615"/>
                <a:ext cx="66675" cy="114300"/>
              </a:xfrm>
              <a:custGeom>
                <a:avLst/>
                <a:gdLst>
                  <a:gd name="T0" fmla="*/ 6 w 76"/>
                  <a:gd name="T1" fmla="*/ 127 h 130"/>
                  <a:gd name="T2" fmla="*/ 0 w 76"/>
                  <a:gd name="T3" fmla="*/ 130 h 130"/>
                  <a:gd name="T4" fmla="*/ 0 w 76"/>
                  <a:gd name="T5" fmla="*/ 130 h 130"/>
                  <a:gd name="T6" fmla="*/ 6 w 76"/>
                  <a:gd name="T7" fmla="*/ 127 h 130"/>
                  <a:gd name="T8" fmla="*/ 6 w 76"/>
                  <a:gd name="T9" fmla="*/ 127 h 130"/>
                  <a:gd name="T10" fmla="*/ 76 w 76"/>
                  <a:gd name="T11" fmla="*/ 0 h 130"/>
                  <a:gd name="T12" fmla="*/ 76 w 76"/>
                  <a:gd name="T13" fmla="*/ 0 h 130"/>
                  <a:gd name="T14" fmla="*/ 76 w 76"/>
                  <a:gd name="T15" fmla="*/ 6 h 130"/>
                  <a:gd name="T16" fmla="*/ 76 w 76"/>
                  <a:gd name="T17" fmla="*/ 6 h 130"/>
                  <a:gd name="T18" fmla="*/ 76 w 76"/>
                  <a:gd name="T1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30">
                    <a:moveTo>
                      <a:pt x="6" y="127"/>
                    </a:moveTo>
                    <a:cubicBezTo>
                      <a:pt x="4" y="128"/>
                      <a:pt x="2" y="129"/>
                      <a:pt x="0" y="130"/>
                    </a:cubicBezTo>
                    <a:cubicBezTo>
                      <a:pt x="0" y="130"/>
                      <a:pt x="0" y="130"/>
                      <a:pt x="0" y="130"/>
                    </a:cubicBezTo>
                    <a:cubicBezTo>
                      <a:pt x="2" y="129"/>
                      <a:pt x="4" y="128"/>
                      <a:pt x="6" y="127"/>
                    </a:cubicBezTo>
                    <a:cubicBezTo>
                      <a:pt x="6" y="127"/>
                      <a:pt x="6" y="127"/>
                      <a:pt x="6" y="127"/>
                    </a:cubicBezTo>
                    <a:moveTo>
                      <a:pt x="76" y="0"/>
                    </a:moveTo>
                    <a:cubicBezTo>
                      <a:pt x="76" y="0"/>
                      <a:pt x="76" y="0"/>
                      <a:pt x="76" y="0"/>
                    </a:cubicBezTo>
                    <a:cubicBezTo>
                      <a:pt x="76" y="2"/>
                      <a:pt x="76" y="4"/>
                      <a:pt x="76" y="6"/>
                    </a:cubicBezTo>
                    <a:cubicBezTo>
                      <a:pt x="76" y="6"/>
                      <a:pt x="76" y="6"/>
                      <a:pt x="76" y="6"/>
                    </a:cubicBezTo>
                    <a:cubicBezTo>
                      <a:pt x="76" y="4"/>
                      <a:pt x="76" y="2"/>
                      <a:pt x="76"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2" name="Freeform 25"/>
              <p:cNvSpPr/>
              <p:nvPr/>
            </p:nvSpPr>
            <p:spPr bwMode="auto">
              <a:xfrm>
                <a:off x="3687993" y="2509615"/>
                <a:ext cx="66675" cy="114300"/>
              </a:xfrm>
              <a:custGeom>
                <a:avLst/>
                <a:gdLst>
                  <a:gd name="T0" fmla="*/ 76 w 76"/>
                  <a:gd name="T1" fmla="*/ 0 h 130"/>
                  <a:gd name="T2" fmla="*/ 51 w 76"/>
                  <a:gd name="T3" fmla="*/ 55 h 130"/>
                  <a:gd name="T4" fmla="*/ 44 w 76"/>
                  <a:gd name="T5" fmla="*/ 68 h 130"/>
                  <a:gd name="T6" fmla="*/ 36 w 76"/>
                  <a:gd name="T7" fmla="*/ 81 h 130"/>
                  <a:gd name="T8" fmla="*/ 0 w 76"/>
                  <a:gd name="T9" fmla="*/ 130 h 130"/>
                  <a:gd name="T10" fmla="*/ 6 w 76"/>
                  <a:gd name="T11" fmla="*/ 127 h 130"/>
                  <a:gd name="T12" fmla="*/ 38 w 76"/>
                  <a:gd name="T13" fmla="*/ 82 h 130"/>
                  <a:gd name="T14" fmla="*/ 46 w 76"/>
                  <a:gd name="T15" fmla="*/ 69 h 130"/>
                  <a:gd name="T16" fmla="*/ 53 w 76"/>
                  <a:gd name="T17" fmla="*/ 56 h 130"/>
                  <a:gd name="T18" fmla="*/ 76 w 76"/>
                  <a:gd name="T19" fmla="*/ 6 h 130"/>
                  <a:gd name="T20" fmla="*/ 76 w 76"/>
                  <a:gd name="T2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30">
                    <a:moveTo>
                      <a:pt x="76" y="0"/>
                    </a:moveTo>
                    <a:cubicBezTo>
                      <a:pt x="69" y="18"/>
                      <a:pt x="61" y="37"/>
                      <a:pt x="51" y="55"/>
                    </a:cubicBezTo>
                    <a:cubicBezTo>
                      <a:pt x="49" y="59"/>
                      <a:pt x="46" y="64"/>
                      <a:pt x="44" y="68"/>
                    </a:cubicBezTo>
                    <a:cubicBezTo>
                      <a:pt x="41" y="73"/>
                      <a:pt x="39" y="77"/>
                      <a:pt x="36" y="81"/>
                    </a:cubicBezTo>
                    <a:cubicBezTo>
                      <a:pt x="25" y="98"/>
                      <a:pt x="13" y="115"/>
                      <a:pt x="0" y="130"/>
                    </a:cubicBezTo>
                    <a:cubicBezTo>
                      <a:pt x="2" y="129"/>
                      <a:pt x="4" y="128"/>
                      <a:pt x="6" y="127"/>
                    </a:cubicBezTo>
                    <a:cubicBezTo>
                      <a:pt x="17" y="113"/>
                      <a:pt x="28" y="98"/>
                      <a:pt x="38" y="82"/>
                    </a:cubicBezTo>
                    <a:cubicBezTo>
                      <a:pt x="41" y="78"/>
                      <a:pt x="43" y="74"/>
                      <a:pt x="46" y="69"/>
                    </a:cubicBezTo>
                    <a:cubicBezTo>
                      <a:pt x="49" y="65"/>
                      <a:pt x="51" y="61"/>
                      <a:pt x="53" y="56"/>
                    </a:cubicBezTo>
                    <a:cubicBezTo>
                      <a:pt x="62" y="40"/>
                      <a:pt x="69" y="23"/>
                      <a:pt x="76" y="6"/>
                    </a:cubicBezTo>
                    <a:cubicBezTo>
                      <a:pt x="76" y="4"/>
                      <a:pt x="76" y="2"/>
                      <a:pt x="76"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3" name="Freeform 26"/>
              <p:cNvSpPr>
                <a:spLocks noEditPoints="1"/>
              </p:cNvSpPr>
              <p:nvPr/>
            </p:nvSpPr>
            <p:spPr bwMode="auto">
              <a:xfrm>
                <a:off x="3692755" y="2514378"/>
                <a:ext cx="61913" cy="106363"/>
              </a:xfrm>
              <a:custGeom>
                <a:avLst/>
                <a:gdLst>
                  <a:gd name="T0" fmla="*/ 5 w 70"/>
                  <a:gd name="T1" fmla="*/ 119 h 121"/>
                  <a:gd name="T2" fmla="*/ 0 w 70"/>
                  <a:gd name="T3" fmla="*/ 121 h 121"/>
                  <a:gd name="T4" fmla="*/ 0 w 70"/>
                  <a:gd name="T5" fmla="*/ 121 h 121"/>
                  <a:gd name="T6" fmla="*/ 5 w 70"/>
                  <a:gd name="T7" fmla="*/ 119 h 121"/>
                  <a:gd name="T8" fmla="*/ 5 w 70"/>
                  <a:gd name="T9" fmla="*/ 119 h 121"/>
                  <a:gd name="T10" fmla="*/ 70 w 70"/>
                  <a:gd name="T11" fmla="*/ 0 h 121"/>
                  <a:gd name="T12" fmla="*/ 70 w 70"/>
                  <a:gd name="T13" fmla="*/ 0 h 121"/>
                  <a:gd name="T14" fmla="*/ 70 w 70"/>
                  <a:gd name="T15" fmla="*/ 6 h 121"/>
                  <a:gd name="T16" fmla="*/ 70 w 70"/>
                  <a:gd name="T17" fmla="*/ 6 h 121"/>
                  <a:gd name="T18" fmla="*/ 70 w 70"/>
                  <a:gd name="T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1">
                    <a:moveTo>
                      <a:pt x="5" y="119"/>
                    </a:moveTo>
                    <a:cubicBezTo>
                      <a:pt x="3" y="119"/>
                      <a:pt x="2" y="120"/>
                      <a:pt x="0" y="121"/>
                    </a:cubicBezTo>
                    <a:cubicBezTo>
                      <a:pt x="0" y="121"/>
                      <a:pt x="0" y="121"/>
                      <a:pt x="0" y="121"/>
                    </a:cubicBezTo>
                    <a:cubicBezTo>
                      <a:pt x="2" y="120"/>
                      <a:pt x="3" y="119"/>
                      <a:pt x="5" y="119"/>
                    </a:cubicBezTo>
                    <a:cubicBezTo>
                      <a:pt x="5" y="119"/>
                      <a:pt x="5" y="119"/>
                      <a:pt x="5" y="119"/>
                    </a:cubicBezTo>
                    <a:moveTo>
                      <a:pt x="70" y="0"/>
                    </a:moveTo>
                    <a:cubicBezTo>
                      <a:pt x="70" y="0"/>
                      <a:pt x="70" y="0"/>
                      <a:pt x="70" y="0"/>
                    </a:cubicBezTo>
                    <a:cubicBezTo>
                      <a:pt x="70" y="2"/>
                      <a:pt x="70" y="4"/>
                      <a:pt x="70" y="6"/>
                    </a:cubicBezTo>
                    <a:cubicBezTo>
                      <a:pt x="70" y="6"/>
                      <a:pt x="70" y="6"/>
                      <a:pt x="70" y="6"/>
                    </a:cubicBezTo>
                    <a:cubicBezTo>
                      <a:pt x="70" y="4"/>
                      <a:pt x="70" y="2"/>
                      <a:pt x="7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4" name="Freeform 27"/>
              <p:cNvSpPr/>
              <p:nvPr/>
            </p:nvSpPr>
            <p:spPr bwMode="auto">
              <a:xfrm>
                <a:off x="3692755" y="2514378"/>
                <a:ext cx="61913" cy="106363"/>
              </a:xfrm>
              <a:custGeom>
                <a:avLst/>
                <a:gdLst>
                  <a:gd name="T0" fmla="*/ 70 w 70"/>
                  <a:gd name="T1" fmla="*/ 0 h 121"/>
                  <a:gd name="T2" fmla="*/ 47 w 70"/>
                  <a:gd name="T3" fmla="*/ 50 h 121"/>
                  <a:gd name="T4" fmla="*/ 40 w 70"/>
                  <a:gd name="T5" fmla="*/ 63 h 121"/>
                  <a:gd name="T6" fmla="*/ 32 w 70"/>
                  <a:gd name="T7" fmla="*/ 76 h 121"/>
                  <a:gd name="T8" fmla="*/ 0 w 70"/>
                  <a:gd name="T9" fmla="*/ 121 h 121"/>
                  <a:gd name="T10" fmla="*/ 5 w 70"/>
                  <a:gd name="T11" fmla="*/ 119 h 121"/>
                  <a:gd name="T12" fmla="*/ 34 w 70"/>
                  <a:gd name="T13" fmla="*/ 78 h 121"/>
                  <a:gd name="T14" fmla="*/ 42 w 70"/>
                  <a:gd name="T15" fmla="*/ 65 h 121"/>
                  <a:gd name="T16" fmla="*/ 49 w 70"/>
                  <a:gd name="T17" fmla="*/ 51 h 121"/>
                  <a:gd name="T18" fmla="*/ 70 w 70"/>
                  <a:gd name="T19" fmla="*/ 6 h 121"/>
                  <a:gd name="T20" fmla="*/ 70 w 70"/>
                  <a:gd name="T2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121">
                    <a:moveTo>
                      <a:pt x="70" y="0"/>
                    </a:moveTo>
                    <a:cubicBezTo>
                      <a:pt x="63" y="17"/>
                      <a:pt x="56" y="34"/>
                      <a:pt x="47" y="50"/>
                    </a:cubicBezTo>
                    <a:cubicBezTo>
                      <a:pt x="45" y="55"/>
                      <a:pt x="43" y="59"/>
                      <a:pt x="40" y="63"/>
                    </a:cubicBezTo>
                    <a:cubicBezTo>
                      <a:pt x="37" y="68"/>
                      <a:pt x="35" y="72"/>
                      <a:pt x="32" y="76"/>
                    </a:cubicBezTo>
                    <a:cubicBezTo>
                      <a:pt x="22" y="92"/>
                      <a:pt x="11" y="107"/>
                      <a:pt x="0" y="121"/>
                    </a:cubicBezTo>
                    <a:cubicBezTo>
                      <a:pt x="2" y="120"/>
                      <a:pt x="3" y="119"/>
                      <a:pt x="5" y="119"/>
                    </a:cubicBezTo>
                    <a:cubicBezTo>
                      <a:pt x="15" y="106"/>
                      <a:pt x="25" y="92"/>
                      <a:pt x="34" y="78"/>
                    </a:cubicBezTo>
                    <a:cubicBezTo>
                      <a:pt x="37" y="73"/>
                      <a:pt x="39" y="69"/>
                      <a:pt x="42" y="65"/>
                    </a:cubicBezTo>
                    <a:cubicBezTo>
                      <a:pt x="45" y="60"/>
                      <a:pt x="47" y="56"/>
                      <a:pt x="49" y="51"/>
                    </a:cubicBezTo>
                    <a:cubicBezTo>
                      <a:pt x="57" y="36"/>
                      <a:pt x="64" y="21"/>
                      <a:pt x="70" y="6"/>
                    </a:cubicBezTo>
                    <a:cubicBezTo>
                      <a:pt x="70" y="4"/>
                      <a:pt x="70" y="2"/>
                      <a:pt x="7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5" name="Freeform 28"/>
              <p:cNvSpPr>
                <a:spLocks noEditPoints="1"/>
              </p:cNvSpPr>
              <p:nvPr/>
            </p:nvSpPr>
            <p:spPr bwMode="auto">
              <a:xfrm>
                <a:off x="3697518" y="2520728"/>
                <a:ext cx="57150" cy="98425"/>
              </a:xfrm>
              <a:custGeom>
                <a:avLst/>
                <a:gdLst>
                  <a:gd name="T0" fmla="*/ 5 w 66"/>
                  <a:gd name="T1" fmla="*/ 110 h 113"/>
                  <a:gd name="T2" fmla="*/ 0 w 66"/>
                  <a:gd name="T3" fmla="*/ 113 h 113"/>
                  <a:gd name="T4" fmla="*/ 0 w 66"/>
                  <a:gd name="T5" fmla="*/ 113 h 113"/>
                  <a:gd name="T6" fmla="*/ 5 w 66"/>
                  <a:gd name="T7" fmla="*/ 110 h 113"/>
                  <a:gd name="T8" fmla="*/ 5 w 66"/>
                  <a:gd name="T9" fmla="*/ 110 h 113"/>
                  <a:gd name="T10" fmla="*/ 65 w 66"/>
                  <a:gd name="T11" fmla="*/ 0 h 113"/>
                  <a:gd name="T12" fmla="*/ 65 w 66"/>
                  <a:gd name="T13" fmla="*/ 0 h 113"/>
                  <a:gd name="T14" fmla="*/ 66 w 66"/>
                  <a:gd name="T15" fmla="*/ 5 h 113"/>
                  <a:gd name="T16" fmla="*/ 66 w 66"/>
                  <a:gd name="T17" fmla="*/ 5 h 113"/>
                  <a:gd name="T18" fmla="*/ 65 w 66"/>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13">
                    <a:moveTo>
                      <a:pt x="5" y="110"/>
                    </a:moveTo>
                    <a:cubicBezTo>
                      <a:pt x="3" y="111"/>
                      <a:pt x="2" y="112"/>
                      <a:pt x="0" y="113"/>
                    </a:cubicBezTo>
                    <a:cubicBezTo>
                      <a:pt x="0" y="113"/>
                      <a:pt x="0" y="113"/>
                      <a:pt x="0" y="113"/>
                    </a:cubicBezTo>
                    <a:cubicBezTo>
                      <a:pt x="2" y="112"/>
                      <a:pt x="3" y="111"/>
                      <a:pt x="5" y="110"/>
                    </a:cubicBezTo>
                    <a:cubicBezTo>
                      <a:pt x="5" y="110"/>
                      <a:pt x="5" y="110"/>
                      <a:pt x="5" y="110"/>
                    </a:cubicBezTo>
                    <a:moveTo>
                      <a:pt x="65" y="0"/>
                    </a:moveTo>
                    <a:cubicBezTo>
                      <a:pt x="65" y="0"/>
                      <a:pt x="65" y="0"/>
                      <a:pt x="65" y="0"/>
                    </a:cubicBezTo>
                    <a:cubicBezTo>
                      <a:pt x="65" y="1"/>
                      <a:pt x="66" y="3"/>
                      <a:pt x="66" y="5"/>
                    </a:cubicBezTo>
                    <a:cubicBezTo>
                      <a:pt x="66" y="5"/>
                      <a:pt x="66" y="5"/>
                      <a:pt x="66" y="5"/>
                    </a:cubicBezTo>
                    <a:cubicBezTo>
                      <a:pt x="66" y="3"/>
                      <a:pt x="65" y="1"/>
                      <a:pt x="65"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6" name="Freeform 29"/>
              <p:cNvSpPr/>
              <p:nvPr/>
            </p:nvSpPr>
            <p:spPr bwMode="auto">
              <a:xfrm>
                <a:off x="3697518" y="2520728"/>
                <a:ext cx="57150" cy="98425"/>
              </a:xfrm>
              <a:custGeom>
                <a:avLst/>
                <a:gdLst>
                  <a:gd name="T0" fmla="*/ 65 w 66"/>
                  <a:gd name="T1" fmla="*/ 0 h 113"/>
                  <a:gd name="T2" fmla="*/ 44 w 66"/>
                  <a:gd name="T3" fmla="*/ 45 h 113"/>
                  <a:gd name="T4" fmla="*/ 37 w 66"/>
                  <a:gd name="T5" fmla="*/ 59 h 113"/>
                  <a:gd name="T6" fmla="*/ 29 w 66"/>
                  <a:gd name="T7" fmla="*/ 72 h 113"/>
                  <a:gd name="T8" fmla="*/ 0 w 66"/>
                  <a:gd name="T9" fmla="*/ 113 h 113"/>
                  <a:gd name="T10" fmla="*/ 5 w 66"/>
                  <a:gd name="T11" fmla="*/ 110 h 113"/>
                  <a:gd name="T12" fmla="*/ 31 w 66"/>
                  <a:gd name="T13" fmla="*/ 73 h 113"/>
                  <a:gd name="T14" fmla="*/ 39 w 66"/>
                  <a:gd name="T15" fmla="*/ 60 h 113"/>
                  <a:gd name="T16" fmla="*/ 47 w 66"/>
                  <a:gd name="T17" fmla="*/ 47 h 113"/>
                  <a:gd name="T18" fmla="*/ 66 w 66"/>
                  <a:gd name="T19" fmla="*/ 5 h 113"/>
                  <a:gd name="T20" fmla="*/ 65 w 66"/>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13">
                    <a:moveTo>
                      <a:pt x="65" y="0"/>
                    </a:moveTo>
                    <a:cubicBezTo>
                      <a:pt x="59" y="15"/>
                      <a:pt x="52" y="30"/>
                      <a:pt x="44" y="45"/>
                    </a:cubicBezTo>
                    <a:cubicBezTo>
                      <a:pt x="42" y="50"/>
                      <a:pt x="40" y="54"/>
                      <a:pt x="37" y="59"/>
                    </a:cubicBezTo>
                    <a:cubicBezTo>
                      <a:pt x="34" y="63"/>
                      <a:pt x="32" y="67"/>
                      <a:pt x="29" y="72"/>
                    </a:cubicBezTo>
                    <a:cubicBezTo>
                      <a:pt x="20" y="86"/>
                      <a:pt x="10" y="100"/>
                      <a:pt x="0" y="113"/>
                    </a:cubicBezTo>
                    <a:cubicBezTo>
                      <a:pt x="2" y="112"/>
                      <a:pt x="3" y="111"/>
                      <a:pt x="5" y="110"/>
                    </a:cubicBezTo>
                    <a:cubicBezTo>
                      <a:pt x="14" y="98"/>
                      <a:pt x="23" y="86"/>
                      <a:pt x="31" y="73"/>
                    </a:cubicBezTo>
                    <a:cubicBezTo>
                      <a:pt x="34" y="69"/>
                      <a:pt x="37" y="64"/>
                      <a:pt x="39" y="60"/>
                    </a:cubicBezTo>
                    <a:cubicBezTo>
                      <a:pt x="42" y="55"/>
                      <a:pt x="44" y="51"/>
                      <a:pt x="47" y="47"/>
                    </a:cubicBezTo>
                    <a:cubicBezTo>
                      <a:pt x="54" y="33"/>
                      <a:pt x="60" y="19"/>
                      <a:pt x="66" y="5"/>
                    </a:cubicBezTo>
                    <a:cubicBezTo>
                      <a:pt x="66" y="3"/>
                      <a:pt x="65" y="1"/>
                      <a:pt x="65"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7" name="Freeform 30"/>
              <p:cNvSpPr>
                <a:spLocks noEditPoints="1"/>
              </p:cNvSpPr>
              <p:nvPr/>
            </p:nvSpPr>
            <p:spPr bwMode="auto">
              <a:xfrm>
                <a:off x="3702280" y="2525490"/>
                <a:ext cx="53975" cy="90488"/>
              </a:xfrm>
              <a:custGeom>
                <a:avLst/>
                <a:gdLst>
                  <a:gd name="T0" fmla="*/ 4 w 62"/>
                  <a:gd name="T1" fmla="*/ 103 h 105"/>
                  <a:gd name="T2" fmla="*/ 0 w 62"/>
                  <a:gd name="T3" fmla="*/ 105 h 105"/>
                  <a:gd name="T4" fmla="*/ 0 w 62"/>
                  <a:gd name="T5" fmla="*/ 105 h 105"/>
                  <a:gd name="T6" fmla="*/ 4 w 62"/>
                  <a:gd name="T7" fmla="*/ 104 h 105"/>
                  <a:gd name="T8" fmla="*/ 4 w 62"/>
                  <a:gd name="T9" fmla="*/ 103 h 105"/>
                  <a:gd name="T10" fmla="*/ 61 w 62"/>
                  <a:gd name="T11" fmla="*/ 0 h 105"/>
                  <a:gd name="T12" fmla="*/ 61 w 62"/>
                  <a:gd name="T13" fmla="*/ 0 h 105"/>
                  <a:gd name="T14" fmla="*/ 61 w 62"/>
                  <a:gd name="T15" fmla="*/ 5 h 105"/>
                  <a:gd name="T16" fmla="*/ 62 w 62"/>
                  <a:gd name="T17" fmla="*/ 5 h 105"/>
                  <a:gd name="T18" fmla="*/ 61 w 62"/>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05">
                    <a:moveTo>
                      <a:pt x="4" y="103"/>
                    </a:moveTo>
                    <a:cubicBezTo>
                      <a:pt x="3" y="104"/>
                      <a:pt x="1" y="105"/>
                      <a:pt x="0" y="105"/>
                    </a:cubicBezTo>
                    <a:cubicBezTo>
                      <a:pt x="0" y="105"/>
                      <a:pt x="0" y="105"/>
                      <a:pt x="0" y="105"/>
                    </a:cubicBezTo>
                    <a:cubicBezTo>
                      <a:pt x="1" y="105"/>
                      <a:pt x="3" y="104"/>
                      <a:pt x="4" y="104"/>
                    </a:cubicBezTo>
                    <a:cubicBezTo>
                      <a:pt x="4" y="104"/>
                      <a:pt x="4" y="104"/>
                      <a:pt x="4" y="103"/>
                    </a:cubicBezTo>
                    <a:moveTo>
                      <a:pt x="61" y="0"/>
                    </a:moveTo>
                    <a:cubicBezTo>
                      <a:pt x="61" y="0"/>
                      <a:pt x="61" y="0"/>
                      <a:pt x="61" y="0"/>
                    </a:cubicBezTo>
                    <a:cubicBezTo>
                      <a:pt x="61" y="2"/>
                      <a:pt x="61" y="3"/>
                      <a:pt x="61" y="5"/>
                    </a:cubicBezTo>
                    <a:cubicBezTo>
                      <a:pt x="61" y="5"/>
                      <a:pt x="62" y="5"/>
                      <a:pt x="62" y="5"/>
                    </a:cubicBezTo>
                    <a:cubicBezTo>
                      <a:pt x="61" y="3"/>
                      <a:pt x="61" y="2"/>
                      <a:pt x="6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8" name="Freeform 31"/>
              <p:cNvSpPr/>
              <p:nvPr/>
            </p:nvSpPr>
            <p:spPr bwMode="auto">
              <a:xfrm>
                <a:off x="3702280" y="2525490"/>
                <a:ext cx="52388" cy="90488"/>
              </a:xfrm>
              <a:custGeom>
                <a:avLst/>
                <a:gdLst>
                  <a:gd name="T0" fmla="*/ 61 w 61"/>
                  <a:gd name="T1" fmla="*/ 0 h 105"/>
                  <a:gd name="T2" fmla="*/ 42 w 61"/>
                  <a:gd name="T3" fmla="*/ 42 h 105"/>
                  <a:gd name="T4" fmla="*/ 34 w 61"/>
                  <a:gd name="T5" fmla="*/ 55 h 105"/>
                  <a:gd name="T6" fmla="*/ 26 w 61"/>
                  <a:gd name="T7" fmla="*/ 68 h 105"/>
                  <a:gd name="T8" fmla="*/ 0 w 61"/>
                  <a:gd name="T9" fmla="*/ 105 h 105"/>
                  <a:gd name="T10" fmla="*/ 4 w 61"/>
                  <a:gd name="T11" fmla="*/ 103 h 105"/>
                  <a:gd name="T12" fmla="*/ 29 w 61"/>
                  <a:gd name="T13" fmla="*/ 69 h 105"/>
                  <a:gd name="T14" fmla="*/ 36 w 61"/>
                  <a:gd name="T15" fmla="*/ 56 h 105"/>
                  <a:gd name="T16" fmla="*/ 44 w 61"/>
                  <a:gd name="T17" fmla="*/ 43 h 105"/>
                  <a:gd name="T18" fmla="*/ 61 w 61"/>
                  <a:gd name="T19" fmla="*/ 5 h 105"/>
                  <a:gd name="T20" fmla="*/ 61 w 61"/>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05">
                    <a:moveTo>
                      <a:pt x="61" y="0"/>
                    </a:moveTo>
                    <a:cubicBezTo>
                      <a:pt x="55" y="14"/>
                      <a:pt x="49" y="28"/>
                      <a:pt x="42" y="42"/>
                    </a:cubicBezTo>
                    <a:cubicBezTo>
                      <a:pt x="39" y="46"/>
                      <a:pt x="37" y="50"/>
                      <a:pt x="34" y="55"/>
                    </a:cubicBezTo>
                    <a:cubicBezTo>
                      <a:pt x="32" y="59"/>
                      <a:pt x="29" y="64"/>
                      <a:pt x="26" y="68"/>
                    </a:cubicBezTo>
                    <a:cubicBezTo>
                      <a:pt x="18" y="81"/>
                      <a:pt x="9" y="93"/>
                      <a:pt x="0" y="105"/>
                    </a:cubicBezTo>
                    <a:cubicBezTo>
                      <a:pt x="1" y="105"/>
                      <a:pt x="3" y="104"/>
                      <a:pt x="4" y="103"/>
                    </a:cubicBezTo>
                    <a:cubicBezTo>
                      <a:pt x="13" y="92"/>
                      <a:pt x="21" y="81"/>
                      <a:pt x="29" y="69"/>
                    </a:cubicBezTo>
                    <a:cubicBezTo>
                      <a:pt x="31" y="65"/>
                      <a:pt x="34" y="61"/>
                      <a:pt x="36" y="56"/>
                    </a:cubicBezTo>
                    <a:cubicBezTo>
                      <a:pt x="39" y="52"/>
                      <a:pt x="41" y="47"/>
                      <a:pt x="44" y="43"/>
                    </a:cubicBezTo>
                    <a:cubicBezTo>
                      <a:pt x="50" y="30"/>
                      <a:pt x="56" y="18"/>
                      <a:pt x="61" y="5"/>
                    </a:cubicBezTo>
                    <a:cubicBezTo>
                      <a:pt x="61" y="3"/>
                      <a:pt x="61" y="2"/>
                      <a:pt x="6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9" name="Freeform 32"/>
              <p:cNvSpPr>
                <a:spLocks noEditPoints="1"/>
              </p:cNvSpPr>
              <p:nvPr/>
            </p:nvSpPr>
            <p:spPr bwMode="auto">
              <a:xfrm>
                <a:off x="3705455" y="2528665"/>
                <a:ext cx="50800" cy="87313"/>
              </a:xfrm>
              <a:custGeom>
                <a:avLst/>
                <a:gdLst>
                  <a:gd name="T0" fmla="*/ 5 w 58"/>
                  <a:gd name="T1" fmla="*/ 97 h 99"/>
                  <a:gd name="T2" fmla="*/ 0 w 58"/>
                  <a:gd name="T3" fmla="*/ 98 h 99"/>
                  <a:gd name="T4" fmla="*/ 0 w 58"/>
                  <a:gd name="T5" fmla="*/ 99 h 99"/>
                  <a:gd name="T6" fmla="*/ 5 w 58"/>
                  <a:gd name="T7" fmla="*/ 97 h 99"/>
                  <a:gd name="T8" fmla="*/ 5 w 58"/>
                  <a:gd name="T9" fmla="*/ 97 h 99"/>
                  <a:gd name="T10" fmla="*/ 58 w 58"/>
                  <a:gd name="T11" fmla="*/ 0 h 99"/>
                  <a:gd name="T12" fmla="*/ 57 w 58"/>
                  <a:gd name="T13" fmla="*/ 0 h 99"/>
                  <a:gd name="T14" fmla="*/ 58 w 58"/>
                  <a:gd name="T15" fmla="*/ 4 h 99"/>
                  <a:gd name="T16" fmla="*/ 58 w 58"/>
                  <a:gd name="T17" fmla="*/ 4 h 99"/>
                  <a:gd name="T18" fmla="*/ 58 w 5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99">
                    <a:moveTo>
                      <a:pt x="5" y="97"/>
                    </a:moveTo>
                    <a:cubicBezTo>
                      <a:pt x="3" y="97"/>
                      <a:pt x="2" y="98"/>
                      <a:pt x="0" y="98"/>
                    </a:cubicBezTo>
                    <a:cubicBezTo>
                      <a:pt x="0" y="99"/>
                      <a:pt x="0" y="99"/>
                      <a:pt x="0" y="99"/>
                    </a:cubicBezTo>
                    <a:cubicBezTo>
                      <a:pt x="2" y="98"/>
                      <a:pt x="3" y="97"/>
                      <a:pt x="5" y="97"/>
                    </a:cubicBezTo>
                    <a:cubicBezTo>
                      <a:pt x="5" y="97"/>
                      <a:pt x="5" y="97"/>
                      <a:pt x="5" y="97"/>
                    </a:cubicBezTo>
                    <a:moveTo>
                      <a:pt x="58" y="0"/>
                    </a:moveTo>
                    <a:cubicBezTo>
                      <a:pt x="58" y="0"/>
                      <a:pt x="57" y="0"/>
                      <a:pt x="57" y="0"/>
                    </a:cubicBezTo>
                    <a:cubicBezTo>
                      <a:pt x="58" y="1"/>
                      <a:pt x="58" y="3"/>
                      <a:pt x="58" y="4"/>
                    </a:cubicBezTo>
                    <a:cubicBezTo>
                      <a:pt x="58" y="4"/>
                      <a:pt x="58" y="4"/>
                      <a:pt x="58" y="4"/>
                    </a:cubicBezTo>
                    <a:cubicBezTo>
                      <a:pt x="58" y="3"/>
                      <a:pt x="58" y="1"/>
                      <a:pt x="58"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0" name="Freeform 33"/>
              <p:cNvSpPr/>
              <p:nvPr/>
            </p:nvSpPr>
            <p:spPr bwMode="auto">
              <a:xfrm>
                <a:off x="3705455" y="2528665"/>
                <a:ext cx="50800" cy="85725"/>
              </a:xfrm>
              <a:custGeom>
                <a:avLst/>
                <a:gdLst>
                  <a:gd name="T0" fmla="*/ 57 w 58"/>
                  <a:gd name="T1" fmla="*/ 0 h 98"/>
                  <a:gd name="T2" fmla="*/ 40 w 58"/>
                  <a:gd name="T3" fmla="*/ 38 h 98"/>
                  <a:gd name="T4" fmla="*/ 32 w 58"/>
                  <a:gd name="T5" fmla="*/ 51 h 98"/>
                  <a:gd name="T6" fmla="*/ 25 w 58"/>
                  <a:gd name="T7" fmla="*/ 64 h 98"/>
                  <a:gd name="T8" fmla="*/ 0 w 58"/>
                  <a:gd name="T9" fmla="*/ 98 h 98"/>
                  <a:gd name="T10" fmla="*/ 5 w 58"/>
                  <a:gd name="T11" fmla="*/ 97 h 98"/>
                  <a:gd name="T12" fmla="*/ 27 w 58"/>
                  <a:gd name="T13" fmla="*/ 65 h 98"/>
                  <a:gd name="T14" fmla="*/ 35 w 58"/>
                  <a:gd name="T15" fmla="*/ 52 h 98"/>
                  <a:gd name="T16" fmla="*/ 42 w 58"/>
                  <a:gd name="T17" fmla="*/ 39 h 98"/>
                  <a:gd name="T18" fmla="*/ 58 w 58"/>
                  <a:gd name="T19" fmla="*/ 4 h 98"/>
                  <a:gd name="T20" fmla="*/ 57 w 58"/>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98">
                    <a:moveTo>
                      <a:pt x="57" y="0"/>
                    </a:moveTo>
                    <a:cubicBezTo>
                      <a:pt x="52" y="13"/>
                      <a:pt x="46" y="25"/>
                      <a:pt x="40" y="38"/>
                    </a:cubicBezTo>
                    <a:cubicBezTo>
                      <a:pt x="37" y="42"/>
                      <a:pt x="35" y="47"/>
                      <a:pt x="32" y="51"/>
                    </a:cubicBezTo>
                    <a:cubicBezTo>
                      <a:pt x="30" y="56"/>
                      <a:pt x="27" y="60"/>
                      <a:pt x="25" y="64"/>
                    </a:cubicBezTo>
                    <a:cubicBezTo>
                      <a:pt x="17" y="76"/>
                      <a:pt x="9" y="87"/>
                      <a:pt x="0" y="98"/>
                    </a:cubicBezTo>
                    <a:cubicBezTo>
                      <a:pt x="2" y="98"/>
                      <a:pt x="3" y="97"/>
                      <a:pt x="5" y="97"/>
                    </a:cubicBezTo>
                    <a:cubicBezTo>
                      <a:pt x="12" y="87"/>
                      <a:pt x="20" y="76"/>
                      <a:pt x="27" y="65"/>
                    </a:cubicBezTo>
                    <a:cubicBezTo>
                      <a:pt x="29" y="61"/>
                      <a:pt x="32" y="57"/>
                      <a:pt x="35" y="52"/>
                    </a:cubicBezTo>
                    <a:cubicBezTo>
                      <a:pt x="37" y="48"/>
                      <a:pt x="39" y="43"/>
                      <a:pt x="42" y="39"/>
                    </a:cubicBezTo>
                    <a:cubicBezTo>
                      <a:pt x="48" y="28"/>
                      <a:pt x="53" y="16"/>
                      <a:pt x="58" y="4"/>
                    </a:cubicBezTo>
                    <a:cubicBezTo>
                      <a:pt x="58" y="3"/>
                      <a:pt x="58" y="1"/>
                      <a:pt x="5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1" name="Freeform 34"/>
              <p:cNvSpPr>
                <a:spLocks noEditPoints="1"/>
              </p:cNvSpPr>
              <p:nvPr/>
            </p:nvSpPr>
            <p:spPr bwMode="auto">
              <a:xfrm>
                <a:off x="3710218" y="2531840"/>
                <a:ext cx="46038" cy="82550"/>
              </a:xfrm>
              <a:custGeom>
                <a:avLst/>
                <a:gdLst>
                  <a:gd name="T0" fmla="*/ 4 w 54"/>
                  <a:gd name="T1" fmla="*/ 92 h 93"/>
                  <a:gd name="T2" fmla="*/ 0 w 54"/>
                  <a:gd name="T3" fmla="*/ 93 h 93"/>
                  <a:gd name="T4" fmla="*/ 0 w 54"/>
                  <a:gd name="T5" fmla="*/ 93 h 93"/>
                  <a:gd name="T6" fmla="*/ 4 w 54"/>
                  <a:gd name="T7" fmla="*/ 92 h 93"/>
                  <a:gd name="T8" fmla="*/ 4 w 54"/>
                  <a:gd name="T9" fmla="*/ 92 h 93"/>
                  <a:gd name="T10" fmla="*/ 53 w 54"/>
                  <a:gd name="T11" fmla="*/ 0 h 93"/>
                  <a:gd name="T12" fmla="*/ 53 w 54"/>
                  <a:gd name="T13" fmla="*/ 0 h 93"/>
                  <a:gd name="T14" fmla="*/ 54 w 54"/>
                  <a:gd name="T15" fmla="*/ 4 h 93"/>
                  <a:gd name="T16" fmla="*/ 54 w 54"/>
                  <a:gd name="T17" fmla="*/ 4 h 93"/>
                  <a:gd name="T18" fmla="*/ 53 w 54"/>
                  <a:gd name="T1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93">
                    <a:moveTo>
                      <a:pt x="4" y="92"/>
                    </a:moveTo>
                    <a:cubicBezTo>
                      <a:pt x="2" y="92"/>
                      <a:pt x="1" y="92"/>
                      <a:pt x="0" y="93"/>
                    </a:cubicBezTo>
                    <a:cubicBezTo>
                      <a:pt x="0" y="93"/>
                      <a:pt x="0" y="93"/>
                      <a:pt x="0" y="93"/>
                    </a:cubicBezTo>
                    <a:cubicBezTo>
                      <a:pt x="1" y="93"/>
                      <a:pt x="2" y="92"/>
                      <a:pt x="4" y="92"/>
                    </a:cubicBezTo>
                    <a:cubicBezTo>
                      <a:pt x="4" y="92"/>
                      <a:pt x="4" y="92"/>
                      <a:pt x="4" y="92"/>
                    </a:cubicBezTo>
                    <a:moveTo>
                      <a:pt x="53" y="0"/>
                    </a:moveTo>
                    <a:cubicBezTo>
                      <a:pt x="53" y="0"/>
                      <a:pt x="53" y="0"/>
                      <a:pt x="53" y="0"/>
                    </a:cubicBezTo>
                    <a:cubicBezTo>
                      <a:pt x="54" y="2"/>
                      <a:pt x="54" y="3"/>
                      <a:pt x="54" y="4"/>
                    </a:cubicBezTo>
                    <a:cubicBezTo>
                      <a:pt x="54" y="4"/>
                      <a:pt x="54" y="4"/>
                      <a:pt x="54" y="4"/>
                    </a:cubicBezTo>
                    <a:cubicBezTo>
                      <a:pt x="54" y="3"/>
                      <a:pt x="54" y="2"/>
                      <a:pt x="53"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2" name="Freeform 35"/>
              <p:cNvSpPr/>
              <p:nvPr/>
            </p:nvSpPr>
            <p:spPr bwMode="auto">
              <a:xfrm>
                <a:off x="3710218" y="2531840"/>
                <a:ext cx="46038" cy="82550"/>
              </a:xfrm>
              <a:custGeom>
                <a:avLst/>
                <a:gdLst>
                  <a:gd name="T0" fmla="*/ 53 w 54"/>
                  <a:gd name="T1" fmla="*/ 0 h 93"/>
                  <a:gd name="T2" fmla="*/ 37 w 54"/>
                  <a:gd name="T3" fmla="*/ 35 h 93"/>
                  <a:gd name="T4" fmla="*/ 30 w 54"/>
                  <a:gd name="T5" fmla="*/ 48 h 93"/>
                  <a:gd name="T6" fmla="*/ 22 w 54"/>
                  <a:gd name="T7" fmla="*/ 61 h 93"/>
                  <a:gd name="T8" fmla="*/ 0 w 54"/>
                  <a:gd name="T9" fmla="*/ 93 h 93"/>
                  <a:gd name="T10" fmla="*/ 4 w 54"/>
                  <a:gd name="T11" fmla="*/ 92 h 93"/>
                  <a:gd name="T12" fmla="*/ 24 w 54"/>
                  <a:gd name="T13" fmla="*/ 63 h 93"/>
                  <a:gd name="T14" fmla="*/ 32 w 54"/>
                  <a:gd name="T15" fmla="*/ 50 h 93"/>
                  <a:gd name="T16" fmla="*/ 39 w 54"/>
                  <a:gd name="T17" fmla="*/ 36 h 93"/>
                  <a:gd name="T18" fmla="*/ 54 w 54"/>
                  <a:gd name="T19" fmla="*/ 4 h 93"/>
                  <a:gd name="T20" fmla="*/ 53 w 54"/>
                  <a:gd name="T2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93">
                    <a:moveTo>
                      <a:pt x="53" y="0"/>
                    </a:moveTo>
                    <a:cubicBezTo>
                      <a:pt x="48" y="12"/>
                      <a:pt x="43" y="24"/>
                      <a:pt x="37" y="35"/>
                    </a:cubicBezTo>
                    <a:cubicBezTo>
                      <a:pt x="34" y="39"/>
                      <a:pt x="32" y="44"/>
                      <a:pt x="30" y="48"/>
                    </a:cubicBezTo>
                    <a:cubicBezTo>
                      <a:pt x="27" y="53"/>
                      <a:pt x="24" y="57"/>
                      <a:pt x="22" y="61"/>
                    </a:cubicBezTo>
                    <a:cubicBezTo>
                      <a:pt x="15" y="72"/>
                      <a:pt x="7" y="83"/>
                      <a:pt x="0" y="93"/>
                    </a:cubicBezTo>
                    <a:cubicBezTo>
                      <a:pt x="1" y="92"/>
                      <a:pt x="2" y="92"/>
                      <a:pt x="4" y="92"/>
                    </a:cubicBezTo>
                    <a:cubicBezTo>
                      <a:pt x="11" y="82"/>
                      <a:pt x="17" y="73"/>
                      <a:pt x="24" y="63"/>
                    </a:cubicBezTo>
                    <a:cubicBezTo>
                      <a:pt x="26" y="58"/>
                      <a:pt x="29" y="54"/>
                      <a:pt x="32" y="50"/>
                    </a:cubicBezTo>
                    <a:cubicBezTo>
                      <a:pt x="34" y="45"/>
                      <a:pt x="37" y="41"/>
                      <a:pt x="39" y="36"/>
                    </a:cubicBezTo>
                    <a:cubicBezTo>
                      <a:pt x="44" y="26"/>
                      <a:pt x="50" y="15"/>
                      <a:pt x="54" y="4"/>
                    </a:cubicBezTo>
                    <a:cubicBezTo>
                      <a:pt x="54" y="3"/>
                      <a:pt x="54" y="2"/>
                      <a:pt x="53"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3" name="Freeform 36"/>
              <p:cNvSpPr>
                <a:spLocks noEditPoints="1"/>
              </p:cNvSpPr>
              <p:nvPr/>
            </p:nvSpPr>
            <p:spPr bwMode="auto">
              <a:xfrm>
                <a:off x="3713393" y="2536603"/>
                <a:ext cx="44450" cy="76200"/>
              </a:xfrm>
              <a:custGeom>
                <a:avLst/>
                <a:gdLst>
                  <a:gd name="T0" fmla="*/ 4 w 51"/>
                  <a:gd name="T1" fmla="*/ 86 h 88"/>
                  <a:gd name="T2" fmla="*/ 0 w 51"/>
                  <a:gd name="T3" fmla="*/ 88 h 88"/>
                  <a:gd name="T4" fmla="*/ 0 w 51"/>
                  <a:gd name="T5" fmla="*/ 88 h 88"/>
                  <a:gd name="T6" fmla="*/ 4 w 51"/>
                  <a:gd name="T7" fmla="*/ 87 h 88"/>
                  <a:gd name="T8" fmla="*/ 4 w 51"/>
                  <a:gd name="T9" fmla="*/ 86 h 88"/>
                  <a:gd name="T10" fmla="*/ 50 w 51"/>
                  <a:gd name="T11" fmla="*/ 0 h 88"/>
                  <a:gd name="T12" fmla="*/ 50 w 51"/>
                  <a:gd name="T13" fmla="*/ 0 h 88"/>
                  <a:gd name="T14" fmla="*/ 51 w 51"/>
                  <a:gd name="T15" fmla="*/ 4 h 88"/>
                  <a:gd name="T16" fmla="*/ 51 w 51"/>
                  <a:gd name="T17" fmla="*/ 4 h 88"/>
                  <a:gd name="T18" fmla="*/ 50 w 51"/>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8">
                    <a:moveTo>
                      <a:pt x="4" y="86"/>
                    </a:moveTo>
                    <a:cubicBezTo>
                      <a:pt x="2" y="87"/>
                      <a:pt x="1" y="87"/>
                      <a:pt x="0" y="88"/>
                    </a:cubicBezTo>
                    <a:cubicBezTo>
                      <a:pt x="0" y="88"/>
                      <a:pt x="0" y="88"/>
                      <a:pt x="0" y="88"/>
                    </a:cubicBezTo>
                    <a:cubicBezTo>
                      <a:pt x="1" y="87"/>
                      <a:pt x="2" y="87"/>
                      <a:pt x="4" y="87"/>
                    </a:cubicBezTo>
                    <a:cubicBezTo>
                      <a:pt x="4" y="87"/>
                      <a:pt x="4" y="86"/>
                      <a:pt x="4" y="86"/>
                    </a:cubicBezTo>
                    <a:moveTo>
                      <a:pt x="50" y="0"/>
                    </a:moveTo>
                    <a:cubicBezTo>
                      <a:pt x="50" y="0"/>
                      <a:pt x="50" y="0"/>
                      <a:pt x="50" y="0"/>
                    </a:cubicBezTo>
                    <a:cubicBezTo>
                      <a:pt x="50" y="2"/>
                      <a:pt x="51" y="3"/>
                      <a:pt x="51" y="4"/>
                    </a:cubicBezTo>
                    <a:cubicBezTo>
                      <a:pt x="51" y="4"/>
                      <a:pt x="51" y="4"/>
                      <a:pt x="51" y="4"/>
                    </a:cubicBezTo>
                    <a:cubicBezTo>
                      <a:pt x="51" y="3"/>
                      <a:pt x="50" y="2"/>
                      <a:pt x="5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4" name="Freeform 37"/>
              <p:cNvSpPr/>
              <p:nvPr/>
            </p:nvSpPr>
            <p:spPr bwMode="auto">
              <a:xfrm>
                <a:off x="3713393" y="2536603"/>
                <a:ext cx="44450" cy="76200"/>
              </a:xfrm>
              <a:custGeom>
                <a:avLst/>
                <a:gdLst>
                  <a:gd name="T0" fmla="*/ 50 w 51"/>
                  <a:gd name="T1" fmla="*/ 0 h 88"/>
                  <a:gd name="T2" fmla="*/ 35 w 51"/>
                  <a:gd name="T3" fmla="*/ 32 h 88"/>
                  <a:gd name="T4" fmla="*/ 28 w 51"/>
                  <a:gd name="T5" fmla="*/ 46 h 88"/>
                  <a:gd name="T6" fmla="*/ 20 w 51"/>
                  <a:gd name="T7" fmla="*/ 59 h 88"/>
                  <a:gd name="T8" fmla="*/ 0 w 51"/>
                  <a:gd name="T9" fmla="*/ 88 h 88"/>
                  <a:gd name="T10" fmla="*/ 4 w 51"/>
                  <a:gd name="T11" fmla="*/ 86 h 88"/>
                  <a:gd name="T12" fmla="*/ 22 w 51"/>
                  <a:gd name="T13" fmla="*/ 60 h 88"/>
                  <a:gd name="T14" fmla="*/ 30 w 51"/>
                  <a:gd name="T15" fmla="*/ 47 h 88"/>
                  <a:gd name="T16" fmla="*/ 37 w 51"/>
                  <a:gd name="T17" fmla="*/ 34 h 88"/>
                  <a:gd name="T18" fmla="*/ 51 w 51"/>
                  <a:gd name="T19" fmla="*/ 4 h 88"/>
                  <a:gd name="T20" fmla="*/ 50 w 51"/>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88">
                    <a:moveTo>
                      <a:pt x="50" y="0"/>
                    </a:moveTo>
                    <a:cubicBezTo>
                      <a:pt x="46" y="11"/>
                      <a:pt x="40" y="22"/>
                      <a:pt x="35" y="32"/>
                    </a:cubicBezTo>
                    <a:cubicBezTo>
                      <a:pt x="33" y="37"/>
                      <a:pt x="30" y="41"/>
                      <a:pt x="28" y="46"/>
                    </a:cubicBezTo>
                    <a:cubicBezTo>
                      <a:pt x="25" y="50"/>
                      <a:pt x="22" y="54"/>
                      <a:pt x="20" y="59"/>
                    </a:cubicBezTo>
                    <a:cubicBezTo>
                      <a:pt x="13" y="69"/>
                      <a:pt x="7" y="78"/>
                      <a:pt x="0" y="88"/>
                    </a:cubicBezTo>
                    <a:cubicBezTo>
                      <a:pt x="1" y="87"/>
                      <a:pt x="2" y="87"/>
                      <a:pt x="4" y="86"/>
                    </a:cubicBezTo>
                    <a:cubicBezTo>
                      <a:pt x="10" y="78"/>
                      <a:pt x="16" y="69"/>
                      <a:pt x="22" y="60"/>
                    </a:cubicBezTo>
                    <a:cubicBezTo>
                      <a:pt x="25" y="56"/>
                      <a:pt x="27" y="51"/>
                      <a:pt x="30" y="47"/>
                    </a:cubicBezTo>
                    <a:cubicBezTo>
                      <a:pt x="32" y="42"/>
                      <a:pt x="35" y="38"/>
                      <a:pt x="37" y="34"/>
                    </a:cubicBezTo>
                    <a:cubicBezTo>
                      <a:pt x="42" y="24"/>
                      <a:pt x="47" y="14"/>
                      <a:pt x="51" y="4"/>
                    </a:cubicBezTo>
                    <a:cubicBezTo>
                      <a:pt x="51" y="3"/>
                      <a:pt x="50" y="2"/>
                      <a:pt x="5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5" name="Freeform 38"/>
              <p:cNvSpPr>
                <a:spLocks noEditPoints="1"/>
              </p:cNvSpPr>
              <p:nvPr/>
            </p:nvSpPr>
            <p:spPr bwMode="auto">
              <a:xfrm>
                <a:off x="3716568" y="2539778"/>
                <a:ext cx="41275" cy="73025"/>
              </a:xfrm>
              <a:custGeom>
                <a:avLst/>
                <a:gdLst>
                  <a:gd name="T0" fmla="*/ 3 w 48"/>
                  <a:gd name="T1" fmla="*/ 82 h 83"/>
                  <a:gd name="T2" fmla="*/ 0 w 48"/>
                  <a:gd name="T3" fmla="*/ 82 h 83"/>
                  <a:gd name="T4" fmla="*/ 0 w 48"/>
                  <a:gd name="T5" fmla="*/ 83 h 83"/>
                  <a:gd name="T6" fmla="*/ 3 w 48"/>
                  <a:gd name="T7" fmla="*/ 82 h 83"/>
                  <a:gd name="T8" fmla="*/ 3 w 48"/>
                  <a:gd name="T9" fmla="*/ 82 h 83"/>
                  <a:gd name="T10" fmla="*/ 47 w 48"/>
                  <a:gd name="T11" fmla="*/ 0 h 83"/>
                  <a:gd name="T12" fmla="*/ 47 w 48"/>
                  <a:gd name="T13" fmla="*/ 0 h 83"/>
                  <a:gd name="T14" fmla="*/ 48 w 48"/>
                  <a:gd name="T15" fmla="*/ 4 h 83"/>
                  <a:gd name="T16" fmla="*/ 48 w 48"/>
                  <a:gd name="T17" fmla="*/ 4 h 83"/>
                  <a:gd name="T18" fmla="*/ 47 w 48"/>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3">
                    <a:moveTo>
                      <a:pt x="3" y="82"/>
                    </a:moveTo>
                    <a:cubicBezTo>
                      <a:pt x="2" y="82"/>
                      <a:pt x="1" y="82"/>
                      <a:pt x="0" y="82"/>
                    </a:cubicBezTo>
                    <a:cubicBezTo>
                      <a:pt x="0" y="82"/>
                      <a:pt x="0" y="83"/>
                      <a:pt x="0" y="83"/>
                    </a:cubicBezTo>
                    <a:cubicBezTo>
                      <a:pt x="1" y="82"/>
                      <a:pt x="2" y="82"/>
                      <a:pt x="3" y="82"/>
                    </a:cubicBezTo>
                    <a:cubicBezTo>
                      <a:pt x="3" y="82"/>
                      <a:pt x="3" y="82"/>
                      <a:pt x="3" y="82"/>
                    </a:cubicBezTo>
                    <a:moveTo>
                      <a:pt x="47" y="0"/>
                    </a:moveTo>
                    <a:cubicBezTo>
                      <a:pt x="47" y="0"/>
                      <a:pt x="47" y="0"/>
                      <a:pt x="47" y="0"/>
                    </a:cubicBezTo>
                    <a:cubicBezTo>
                      <a:pt x="47" y="2"/>
                      <a:pt x="48" y="3"/>
                      <a:pt x="48" y="4"/>
                    </a:cubicBezTo>
                    <a:cubicBezTo>
                      <a:pt x="48" y="4"/>
                      <a:pt x="48" y="4"/>
                      <a:pt x="48" y="4"/>
                    </a:cubicBezTo>
                    <a:cubicBezTo>
                      <a:pt x="48" y="3"/>
                      <a:pt x="47" y="2"/>
                      <a:pt x="4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6" name="Freeform 39"/>
              <p:cNvSpPr/>
              <p:nvPr/>
            </p:nvSpPr>
            <p:spPr bwMode="auto">
              <a:xfrm>
                <a:off x="3716568" y="2539778"/>
                <a:ext cx="41275" cy="71438"/>
              </a:xfrm>
              <a:custGeom>
                <a:avLst/>
                <a:gdLst>
                  <a:gd name="T0" fmla="*/ 47 w 48"/>
                  <a:gd name="T1" fmla="*/ 0 h 82"/>
                  <a:gd name="T2" fmla="*/ 33 w 48"/>
                  <a:gd name="T3" fmla="*/ 30 h 82"/>
                  <a:gd name="T4" fmla="*/ 26 w 48"/>
                  <a:gd name="T5" fmla="*/ 43 h 82"/>
                  <a:gd name="T6" fmla="*/ 18 w 48"/>
                  <a:gd name="T7" fmla="*/ 56 h 82"/>
                  <a:gd name="T8" fmla="*/ 0 w 48"/>
                  <a:gd name="T9" fmla="*/ 82 h 82"/>
                  <a:gd name="T10" fmla="*/ 3 w 48"/>
                  <a:gd name="T11" fmla="*/ 82 h 82"/>
                  <a:gd name="T12" fmla="*/ 20 w 48"/>
                  <a:gd name="T13" fmla="*/ 57 h 82"/>
                  <a:gd name="T14" fmla="*/ 28 w 48"/>
                  <a:gd name="T15" fmla="*/ 44 h 82"/>
                  <a:gd name="T16" fmla="*/ 35 w 48"/>
                  <a:gd name="T17" fmla="*/ 31 h 82"/>
                  <a:gd name="T18" fmla="*/ 48 w 48"/>
                  <a:gd name="T19" fmla="*/ 4 h 82"/>
                  <a:gd name="T20" fmla="*/ 47 w 48"/>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82">
                    <a:moveTo>
                      <a:pt x="47" y="0"/>
                    </a:moveTo>
                    <a:cubicBezTo>
                      <a:pt x="43" y="10"/>
                      <a:pt x="38" y="20"/>
                      <a:pt x="33" y="30"/>
                    </a:cubicBezTo>
                    <a:cubicBezTo>
                      <a:pt x="31" y="34"/>
                      <a:pt x="28" y="38"/>
                      <a:pt x="26" y="43"/>
                    </a:cubicBezTo>
                    <a:cubicBezTo>
                      <a:pt x="23" y="47"/>
                      <a:pt x="21" y="52"/>
                      <a:pt x="18" y="56"/>
                    </a:cubicBezTo>
                    <a:cubicBezTo>
                      <a:pt x="12" y="65"/>
                      <a:pt x="6" y="74"/>
                      <a:pt x="0" y="82"/>
                    </a:cubicBezTo>
                    <a:cubicBezTo>
                      <a:pt x="1" y="82"/>
                      <a:pt x="2" y="82"/>
                      <a:pt x="3" y="82"/>
                    </a:cubicBezTo>
                    <a:cubicBezTo>
                      <a:pt x="9" y="74"/>
                      <a:pt x="15" y="65"/>
                      <a:pt x="20" y="57"/>
                    </a:cubicBezTo>
                    <a:cubicBezTo>
                      <a:pt x="23" y="53"/>
                      <a:pt x="25" y="49"/>
                      <a:pt x="28" y="44"/>
                    </a:cubicBezTo>
                    <a:cubicBezTo>
                      <a:pt x="31" y="39"/>
                      <a:pt x="33" y="35"/>
                      <a:pt x="35" y="31"/>
                    </a:cubicBezTo>
                    <a:cubicBezTo>
                      <a:pt x="40" y="22"/>
                      <a:pt x="44" y="13"/>
                      <a:pt x="48" y="4"/>
                    </a:cubicBezTo>
                    <a:cubicBezTo>
                      <a:pt x="48" y="3"/>
                      <a:pt x="47" y="2"/>
                      <a:pt x="4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7" name="Freeform 40"/>
              <p:cNvSpPr>
                <a:spLocks noEditPoints="1"/>
              </p:cNvSpPr>
              <p:nvPr/>
            </p:nvSpPr>
            <p:spPr bwMode="auto">
              <a:xfrm>
                <a:off x="3719743" y="2542953"/>
                <a:ext cx="39688" cy="68263"/>
              </a:xfrm>
              <a:custGeom>
                <a:avLst/>
                <a:gdLst>
                  <a:gd name="T0" fmla="*/ 4 w 46"/>
                  <a:gd name="T1" fmla="*/ 77 h 78"/>
                  <a:gd name="T2" fmla="*/ 0 w 46"/>
                  <a:gd name="T3" fmla="*/ 78 h 78"/>
                  <a:gd name="T4" fmla="*/ 0 w 46"/>
                  <a:gd name="T5" fmla="*/ 78 h 78"/>
                  <a:gd name="T6" fmla="*/ 4 w 46"/>
                  <a:gd name="T7" fmla="*/ 77 h 78"/>
                  <a:gd name="T8" fmla="*/ 4 w 46"/>
                  <a:gd name="T9" fmla="*/ 77 h 78"/>
                  <a:gd name="T10" fmla="*/ 45 w 46"/>
                  <a:gd name="T11" fmla="*/ 0 h 78"/>
                  <a:gd name="T12" fmla="*/ 45 w 46"/>
                  <a:gd name="T13" fmla="*/ 0 h 78"/>
                  <a:gd name="T14" fmla="*/ 46 w 46"/>
                  <a:gd name="T15" fmla="*/ 4 h 78"/>
                  <a:gd name="T16" fmla="*/ 46 w 46"/>
                  <a:gd name="T17" fmla="*/ 4 h 78"/>
                  <a:gd name="T18" fmla="*/ 45 w 46"/>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78">
                    <a:moveTo>
                      <a:pt x="4" y="77"/>
                    </a:moveTo>
                    <a:cubicBezTo>
                      <a:pt x="3" y="77"/>
                      <a:pt x="2" y="77"/>
                      <a:pt x="0" y="78"/>
                    </a:cubicBezTo>
                    <a:cubicBezTo>
                      <a:pt x="0" y="78"/>
                      <a:pt x="0" y="78"/>
                      <a:pt x="0" y="78"/>
                    </a:cubicBezTo>
                    <a:cubicBezTo>
                      <a:pt x="2" y="77"/>
                      <a:pt x="3" y="77"/>
                      <a:pt x="4" y="77"/>
                    </a:cubicBezTo>
                    <a:cubicBezTo>
                      <a:pt x="4" y="77"/>
                      <a:pt x="4" y="77"/>
                      <a:pt x="4" y="77"/>
                    </a:cubicBezTo>
                    <a:moveTo>
                      <a:pt x="45" y="0"/>
                    </a:moveTo>
                    <a:cubicBezTo>
                      <a:pt x="45" y="0"/>
                      <a:pt x="45" y="0"/>
                      <a:pt x="45" y="0"/>
                    </a:cubicBezTo>
                    <a:cubicBezTo>
                      <a:pt x="46" y="1"/>
                      <a:pt x="46" y="2"/>
                      <a:pt x="46" y="4"/>
                    </a:cubicBezTo>
                    <a:cubicBezTo>
                      <a:pt x="46" y="4"/>
                      <a:pt x="46" y="4"/>
                      <a:pt x="46" y="4"/>
                    </a:cubicBezTo>
                    <a:cubicBezTo>
                      <a:pt x="46" y="2"/>
                      <a:pt x="46" y="1"/>
                      <a:pt x="45"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8" name="Freeform 41"/>
              <p:cNvSpPr/>
              <p:nvPr/>
            </p:nvSpPr>
            <p:spPr bwMode="auto">
              <a:xfrm>
                <a:off x="3719743" y="2542953"/>
                <a:ext cx="39688" cy="68263"/>
              </a:xfrm>
              <a:custGeom>
                <a:avLst/>
                <a:gdLst>
                  <a:gd name="T0" fmla="*/ 45 w 46"/>
                  <a:gd name="T1" fmla="*/ 0 h 78"/>
                  <a:gd name="T2" fmla="*/ 32 w 46"/>
                  <a:gd name="T3" fmla="*/ 27 h 78"/>
                  <a:gd name="T4" fmla="*/ 25 w 46"/>
                  <a:gd name="T5" fmla="*/ 40 h 78"/>
                  <a:gd name="T6" fmla="*/ 17 w 46"/>
                  <a:gd name="T7" fmla="*/ 53 h 78"/>
                  <a:gd name="T8" fmla="*/ 0 w 46"/>
                  <a:gd name="T9" fmla="*/ 78 h 78"/>
                  <a:gd name="T10" fmla="*/ 4 w 46"/>
                  <a:gd name="T11" fmla="*/ 77 h 78"/>
                  <a:gd name="T12" fmla="*/ 17 w 46"/>
                  <a:gd name="T13" fmla="*/ 58 h 78"/>
                  <a:gd name="T14" fmla="*/ 19 w 46"/>
                  <a:gd name="T15" fmla="*/ 54 h 78"/>
                  <a:gd name="T16" fmla="*/ 27 w 46"/>
                  <a:gd name="T17" fmla="*/ 41 h 78"/>
                  <a:gd name="T18" fmla="*/ 34 w 46"/>
                  <a:gd name="T19" fmla="*/ 28 h 78"/>
                  <a:gd name="T20" fmla="*/ 36 w 46"/>
                  <a:gd name="T21" fmla="*/ 26 h 78"/>
                  <a:gd name="T22" fmla="*/ 46 w 46"/>
                  <a:gd name="T23" fmla="*/ 4 h 78"/>
                  <a:gd name="T24" fmla="*/ 45 w 46"/>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8">
                    <a:moveTo>
                      <a:pt x="45" y="0"/>
                    </a:moveTo>
                    <a:cubicBezTo>
                      <a:pt x="41" y="9"/>
                      <a:pt x="37" y="18"/>
                      <a:pt x="32" y="27"/>
                    </a:cubicBezTo>
                    <a:cubicBezTo>
                      <a:pt x="30" y="31"/>
                      <a:pt x="28" y="35"/>
                      <a:pt x="25" y="40"/>
                    </a:cubicBezTo>
                    <a:cubicBezTo>
                      <a:pt x="22" y="45"/>
                      <a:pt x="20" y="49"/>
                      <a:pt x="17" y="53"/>
                    </a:cubicBezTo>
                    <a:cubicBezTo>
                      <a:pt x="12" y="61"/>
                      <a:pt x="6" y="70"/>
                      <a:pt x="0" y="78"/>
                    </a:cubicBezTo>
                    <a:cubicBezTo>
                      <a:pt x="2" y="77"/>
                      <a:pt x="3" y="77"/>
                      <a:pt x="4" y="77"/>
                    </a:cubicBezTo>
                    <a:cubicBezTo>
                      <a:pt x="8" y="71"/>
                      <a:pt x="13" y="65"/>
                      <a:pt x="17" y="58"/>
                    </a:cubicBezTo>
                    <a:cubicBezTo>
                      <a:pt x="17" y="57"/>
                      <a:pt x="18" y="56"/>
                      <a:pt x="19" y="54"/>
                    </a:cubicBezTo>
                    <a:cubicBezTo>
                      <a:pt x="22" y="50"/>
                      <a:pt x="24" y="46"/>
                      <a:pt x="27" y="41"/>
                    </a:cubicBezTo>
                    <a:cubicBezTo>
                      <a:pt x="30" y="37"/>
                      <a:pt x="32" y="32"/>
                      <a:pt x="34" y="28"/>
                    </a:cubicBezTo>
                    <a:cubicBezTo>
                      <a:pt x="35" y="27"/>
                      <a:pt x="35" y="26"/>
                      <a:pt x="36" y="26"/>
                    </a:cubicBezTo>
                    <a:cubicBezTo>
                      <a:pt x="39" y="18"/>
                      <a:pt x="43" y="11"/>
                      <a:pt x="46" y="4"/>
                    </a:cubicBezTo>
                    <a:cubicBezTo>
                      <a:pt x="46" y="2"/>
                      <a:pt x="46" y="1"/>
                      <a:pt x="45"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9" name="Freeform 42"/>
              <p:cNvSpPr/>
              <p:nvPr/>
            </p:nvSpPr>
            <p:spPr bwMode="auto">
              <a:xfrm>
                <a:off x="3734030" y="2565178"/>
                <a:ext cx="15875" cy="28575"/>
              </a:xfrm>
              <a:custGeom>
                <a:avLst/>
                <a:gdLst>
                  <a:gd name="T0" fmla="*/ 19 w 19"/>
                  <a:gd name="T1" fmla="*/ 0 h 32"/>
                  <a:gd name="T2" fmla="*/ 17 w 19"/>
                  <a:gd name="T3" fmla="*/ 2 h 32"/>
                  <a:gd name="T4" fmla="*/ 10 w 19"/>
                  <a:gd name="T5" fmla="*/ 15 h 32"/>
                  <a:gd name="T6" fmla="*/ 2 w 19"/>
                  <a:gd name="T7" fmla="*/ 28 h 32"/>
                  <a:gd name="T8" fmla="*/ 0 w 19"/>
                  <a:gd name="T9" fmla="*/ 32 h 32"/>
                  <a:gd name="T10" fmla="*/ 2 w 19"/>
                  <a:gd name="T11" fmla="*/ 28 h 32"/>
                  <a:gd name="T12" fmla="*/ 10 w 19"/>
                  <a:gd name="T13" fmla="*/ 15 h 32"/>
                  <a:gd name="T14" fmla="*/ 17 w 19"/>
                  <a:gd name="T15" fmla="*/ 2 h 32"/>
                  <a:gd name="T16" fmla="*/ 19 w 19"/>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2">
                    <a:moveTo>
                      <a:pt x="19" y="0"/>
                    </a:moveTo>
                    <a:cubicBezTo>
                      <a:pt x="18" y="0"/>
                      <a:pt x="18" y="1"/>
                      <a:pt x="17" y="2"/>
                    </a:cubicBezTo>
                    <a:cubicBezTo>
                      <a:pt x="15" y="6"/>
                      <a:pt x="13" y="11"/>
                      <a:pt x="10" y="15"/>
                    </a:cubicBezTo>
                    <a:cubicBezTo>
                      <a:pt x="7" y="20"/>
                      <a:pt x="5" y="24"/>
                      <a:pt x="2" y="28"/>
                    </a:cubicBezTo>
                    <a:cubicBezTo>
                      <a:pt x="1" y="30"/>
                      <a:pt x="0" y="31"/>
                      <a:pt x="0" y="32"/>
                    </a:cubicBezTo>
                    <a:cubicBezTo>
                      <a:pt x="0" y="31"/>
                      <a:pt x="1" y="30"/>
                      <a:pt x="2" y="28"/>
                    </a:cubicBezTo>
                    <a:cubicBezTo>
                      <a:pt x="5" y="24"/>
                      <a:pt x="7" y="20"/>
                      <a:pt x="10" y="15"/>
                    </a:cubicBezTo>
                    <a:cubicBezTo>
                      <a:pt x="13" y="11"/>
                      <a:pt x="15" y="6"/>
                      <a:pt x="17" y="2"/>
                    </a:cubicBezTo>
                    <a:cubicBezTo>
                      <a:pt x="18" y="1"/>
                      <a:pt x="18" y="0"/>
                      <a:pt x="19"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0" name="Freeform 45"/>
              <p:cNvSpPr/>
              <p:nvPr/>
            </p:nvSpPr>
            <p:spPr bwMode="auto">
              <a:xfrm>
                <a:off x="3619730" y="3044603"/>
                <a:ext cx="404813" cy="382588"/>
              </a:xfrm>
              <a:custGeom>
                <a:avLst/>
                <a:gdLst>
                  <a:gd name="T0" fmla="*/ 248 w 464"/>
                  <a:gd name="T1" fmla="*/ 191 h 438"/>
                  <a:gd name="T2" fmla="*/ 241 w 464"/>
                  <a:gd name="T3" fmla="*/ 195 h 438"/>
                  <a:gd name="T4" fmla="*/ 0 w 464"/>
                  <a:gd name="T5" fmla="*/ 160 h 438"/>
                  <a:gd name="T6" fmla="*/ 99 w 464"/>
                  <a:gd name="T7" fmla="*/ 271 h 438"/>
                  <a:gd name="T8" fmla="*/ 107 w 464"/>
                  <a:gd name="T9" fmla="*/ 284 h 438"/>
                  <a:gd name="T10" fmla="*/ 114 w 464"/>
                  <a:gd name="T11" fmla="*/ 297 h 438"/>
                  <a:gd name="T12" fmla="*/ 161 w 464"/>
                  <a:gd name="T13" fmla="*/ 438 h 438"/>
                  <a:gd name="T14" fmla="*/ 251 w 464"/>
                  <a:gd name="T15" fmla="*/ 212 h 438"/>
                  <a:gd name="T16" fmla="*/ 258 w 464"/>
                  <a:gd name="T17" fmla="*/ 208 h 438"/>
                  <a:gd name="T18" fmla="*/ 464 w 464"/>
                  <a:gd name="T19" fmla="*/ 233 h 438"/>
                  <a:gd name="T20" fmla="*/ 329 w 464"/>
                  <a:gd name="T21" fmla="*/ 0 h 438"/>
                  <a:gd name="T22" fmla="*/ 248 w 464"/>
                  <a:gd name="T23" fmla="*/ 191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4" h="438">
                    <a:moveTo>
                      <a:pt x="248" y="191"/>
                    </a:moveTo>
                    <a:cubicBezTo>
                      <a:pt x="241" y="195"/>
                      <a:pt x="241" y="195"/>
                      <a:pt x="241" y="195"/>
                    </a:cubicBezTo>
                    <a:cubicBezTo>
                      <a:pt x="122" y="264"/>
                      <a:pt x="90" y="222"/>
                      <a:pt x="0" y="160"/>
                    </a:cubicBezTo>
                    <a:cubicBezTo>
                      <a:pt x="38" y="189"/>
                      <a:pt x="72" y="227"/>
                      <a:pt x="99" y="271"/>
                    </a:cubicBezTo>
                    <a:cubicBezTo>
                      <a:pt x="102" y="275"/>
                      <a:pt x="104" y="279"/>
                      <a:pt x="107" y="284"/>
                    </a:cubicBezTo>
                    <a:cubicBezTo>
                      <a:pt x="110" y="288"/>
                      <a:pt x="112" y="293"/>
                      <a:pt x="114" y="297"/>
                    </a:cubicBezTo>
                    <a:cubicBezTo>
                      <a:pt x="139" y="343"/>
                      <a:pt x="154" y="391"/>
                      <a:pt x="161" y="438"/>
                    </a:cubicBezTo>
                    <a:cubicBezTo>
                      <a:pt x="152" y="329"/>
                      <a:pt x="132" y="281"/>
                      <a:pt x="251" y="212"/>
                    </a:cubicBezTo>
                    <a:cubicBezTo>
                      <a:pt x="258" y="208"/>
                      <a:pt x="258" y="208"/>
                      <a:pt x="258" y="208"/>
                    </a:cubicBezTo>
                    <a:cubicBezTo>
                      <a:pt x="356" y="152"/>
                      <a:pt x="409" y="189"/>
                      <a:pt x="464" y="233"/>
                    </a:cubicBezTo>
                    <a:cubicBezTo>
                      <a:pt x="329" y="0"/>
                      <a:pt x="329" y="0"/>
                      <a:pt x="329" y="0"/>
                    </a:cubicBezTo>
                    <a:cubicBezTo>
                      <a:pt x="340" y="69"/>
                      <a:pt x="346" y="134"/>
                      <a:pt x="248" y="191"/>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1" name="Freeform 46"/>
              <p:cNvSpPr>
                <a:spLocks noEditPoints="1"/>
              </p:cNvSpPr>
              <p:nvPr/>
            </p:nvSpPr>
            <p:spPr bwMode="auto">
              <a:xfrm>
                <a:off x="3619730" y="3184303"/>
                <a:ext cx="139700" cy="244475"/>
              </a:xfrm>
              <a:custGeom>
                <a:avLst/>
                <a:gdLst>
                  <a:gd name="T0" fmla="*/ 118 w 161"/>
                  <a:gd name="T1" fmla="*/ 145 h 279"/>
                  <a:gd name="T2" fmla="*/ 161 w 161"/>
                  <a:gd name="T3" fmla="*/ 278 h 279"/>
                  <a:gd name="T4" fmla="*/ 161 w 161"/>
                  <a:gd name="T5" fmla="*/ 279 h 279"/>
                  <a:gd name="T6" fmla="*/ 161 w 161"/>
                  <a:gd name="T7" fmla="*/ 279 h 279"/>
                  <a:gd name="T8" fmla="*/ 161 w 161"/>
                  <a:gd name="T9" fmla="*/ 278 h 279"/>
                  <a:gd name="T10" fmla="*/ 118 w 161"/>
                  <a:gd name="T11" fmla="*/ 145 h 279"/>
                  <a:gd name="T12" fmla="*/ 118 w 161"/>
                  <a:gd name="T13" fmla="*/ 145 h 279"/>
                  <a:gd name="T14" fmla="*/ 0 w 161"/>
                  <a:gd name="T15" fmla="*/ 0 h 279"/>
                  <a:gd name="T16" fmla="*/ 0 w 161"/>
                  <a:gd name="T17" fmla="*/ 0 h 279"/>
                  <a:gd name="T18" fmla="*/ 0 w 161"/>
                  <a:gd name="T19" fmla="*/ 0 h 279"/>
                  <a:gd name="T20" fmla="*/ 0 w 161"/>
                  <a:gd name="T21" fmla="*/ 0 h 279"/>
                  <a:gd name="T22" fmla="*/ 0 w 161"/>
                  <a:gd name="T23" fmla="*/ 0 h 279"/>
                  <a:gd name="T24" fmla="*/ 1 w 161"/>
                  <a:gd name="T25" fmla="*/ 0 h 279"/>
                  <a:gd name="T26" fmla="*/ 22 w 161"/>
                  <a:gd name="T27" fmla="*/ 16 h 279"/>
                  <a:gd name="T28" fmla="*/ 22 w 161"/>
                  <a:gd name="T29" fmla="*/ 15 h 279"/>
                  <a:gd name="T30" fmla="*/ 0 w 161"/>
                  <a:gd name="T3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79">
                    <a:moveTo>
                      <a:pt x="118" y="145"/>
                    </a:moveTo>
                    <a:cubicBezTo>
                      <a:pt x="140" y="189"/>
                      <a:pt x="154" y="234"/>
                      <a:pt x="161" y="278"/>
                    </a:cubicBezTo>
                    <a:cubicBezTo>
                      <a:pt x="161" y="279"/>
                      <a:pt x="161" y="279"/>
                      <a:pt x="161" y="279"/>
                    </a:cubicBezTo>
                    <a:cubicBezTo>
                      <a:pt x="161" y="279"/>
                      <a:pt x="161" y="279"/>
                      <a:pt x="161" y="279"/>
                    </a:cubicBezTo>
                    <a:cubicBezTo>
                      <a:pt x="161" y="278"/>
                      <a:pt x="161" y="278"/>
                      <a:pt x="161" y="278"/>
                    </a:cubicBezTo>
                    <a:cubicBezTo>
                      <a:pt x="154" y="234"/>
                      <a:pt x="140" y="189"/>
                      <a:pt x="118" y="145"/>
                    </a:cubicBezTo>
                    <a:cubicBezTo>
                      <a:pt x="118" y="145"/>
                      <a:pt x="118" y="145"/>
                      <a:pt x="118" y="145"/>
                    </a:cubicBezTo>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1" y="0"/>
                    </a:cubicBezTo>
                    <a:cubicBezTo>
                      <a:pt x="8" y="6"/>
                      <a:pt x="15" y="11"/>
                      <a:pt x="22" y="16"/>
                    </a:cubicBezTo>
                    <a:cubicBezTo>
                      <a:pt x="22" y="16"/>
                      <a:pt x="22" y="15"/>
                      <a:pt x="22" y="15"/>
                    </a:cubicBezTo>
                    <a:cubicBezTo>
                      <a:pt x="15" y="10"/>
                      <a:pt x="8" y="5"/>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2" name="Freeform 47"/>
              <p:cNvSpPr/>
              <p:nvPr/>
            </p:nvSpPr>
            <p:spPr bwMode="auto">
              <a:xfrm>
                <a:off x="3621318" y="3184303"/>
                <a:ext cx="17463" cy="14288"/>
              </a:xfrm>
              <a:custGeom>
                <a:avLst/>
                <a:gdLst>
                  <a:gd name="T0" fmla="*/ 0 w 21"/>
                  <a:gd name="T1" fmla="*/ 0 h 16"/>
                  <a:gd name="T2" fmla="*/ 21 w 21"/>
                  <a:gd name="T3" fmla="*/ 16 h 16"/>
                  <a:gd name="T4" fmla="*/ 21 w 21"/>
                  <a:gd name="T5" fmla="*/ 16 h 16"/>
                  <a:gd name="T6" fmla="*/ 0 w 21"/>
                  <a:gd name="T7" fmla="*/ 0 h 16"/>
                </a:gdLst>
                <a:ahLst/>
                <a:cxnLst>
                  <a:cxn ang="0">
                    <a:pos x="T0" y="T1"/>
                  </a:cxn>
                  <a:cxn ang="0">
                    <a:pos x="T2" y="T3"/>
                  </a:cxn>
                  <a:cxn ang="0">
                    <a:pos x="T4" y="T5"/>
                  </a:cxn>
                  <a:cxn ang="0">
                    <a:pos x="T6" y="T7"/>
                  </a:cxn>
                </a:cxnLst>
                <a:rect l="0" t="0" r="r" b="b"/>
                <a:pathLst>
                  <a:path w="21" h="16">
                    <a:moveTo>
                      <a:pt x="0" y="0"/>
                    </a:moveTo>
                    <a:cubicBezTo>
                      <a:pt x="7" y="6"/>
                      <a:pt x="14" y="11"/>
                      <a:pt x="21" y="16"/>
                    </a:cubicBezTo>
                    <a:cubicBezTo>
                      <a:pt x="21" y="16"/>
                      <a:pt x="21" y="16"/>
                      <a:pt x="21" y="16"/>
                    </a:cubicBezTo>
                    <a:cubicBezTo>
                      <a:pt x="14" y="11"/>
                      <a:pt x="7" y="6"/>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3" name="Freeform 48"/>
              <p:cNvSpPr>
                <a:spLocks noEditPoints="1"/>
              </p:cNvSpPr>
              <p:nvPr/>
            </p:nvSpPr>
            <p:spPr bwMode="auto">
              <a:xfrm>
                <a:off x="3705455" y="3281140"/>
                <a:ext cx="53975" cy="147638"/>
              </a:xfrm>
              <a:custGeom>
                <a:avLst/>
                <a:gdLst>
                  <a:gd name="T0" fmla="*/ 19 w 62"/>
                  <a:gd name="T1" fmla="*/ 34 h 168"/>
                  <a:gd name="T2" fmla="*/ 62 w 62"/>
                  <a:gd name="T3" fmla="*/ 167 h 168"/>
                  <a:gd name="T4" fmla="*/ 62 w 62"/>
                  <a:gd name="T5" fmla="*/ 168 h 168"/>
                  <a:gd name="T6" fmla="*/ 62 w 62"/>
                  <a:gd name="T7" fmla="*/ 167 h 168"/>
                  <a:gd name="T8" fmla="*/ 19 w 62"/>
                  <a:gd name="T9" fmla="*/ 34 h 168"/>
                  <a:gd name="T10" fmla="*/ 0 w 62"/>
                  <a:gd name="T11" fmla="*/ 0 h 168"/>
                  <a:gd name="T12" fmla="*/ 8 w 62"/>
                  <a:gd name="T13" fmla="*/ 13 h 168"/>
                  <a:gd name="T14" fmla="*/ 14 w 62"/>
                  <a:gd name="T15" fmla="*/ 24 h 168"/>
                  <a:gd name="T16" fmla="*/ 8 w 62"/>
                  <a:gd name="T17" fmla="*/ 13 h 168"/>
                  <a:gd name="T18" fmla="*/ 0 w 62"/>
                  <a:gd name="T1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68">
                    <a:moveTo>
                      <a:pt x="19" y="34"/>
                    </a:moveTo>
                    <a:cubicBezTo>
                      <a:pt x="41" y="78"/>
                      <a:pt x="55" y="123"/>
                      <a:pt x="62" y="167"/>
                    </a:cubicBezTo>
                    <a:cubicBezTo>
                      <a:pt x="62" y="168"/>
                      <a:pt x="62" y="168"/>
                      <a:pt x="62" y="168"/>
                    </a:cubicBezTo>
                    <a:cubicBezTo>
                      <a:pt x="62" y="167"/>
                      <a:pt x="62" y="167"/>
                      <a:pt x="62" y="167"/>
                    </a:cubicBezTo>
                    <a:cubicBezTo>
                      <a:pt x="55" y="123"/>
                      <a:pt x="41" y="78"/>
                      <a:pt x="19" y="34"/>
                    </a:cubicBezTo>
                    <a:moveTo>
                      <a:pt x="0" y="0"/>
                    </a:moveTo>
                    <a:cubicBezTo>
                      <a:pt x="3" y="4"/>
                      <a:pt x="5" y="8"/>
                      <a:pt x="8" y="13"/>
                    </a:cubicBezTo>
                    <a:cubicBezTo>
                      <a:pt x="10" y="17"/>
                      <a:pt x="12" y="21"/>
                      <a:pt x="14" y="24"/>
                    </a:cubicBezTo>
                    <a:cubicBezTo>
                      <a:pt x="12" y="21"/>
                      <a:pt x="10" y="17"/>
                      <a:pt x="8" y="13"/>
                    </a:cubicBezTo>
                    <a:cubicBezTo>
                      <a:pt x="5" y="8"/>
                      <a:pt x="3" y="4"/>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4" name="Freeform 49"/>
              <p:cNvSpPr/>
              <p:nvPr/>
            </p:nvSpPr>
            <p:spPr bwMode="auto">
              <a:xfrm>
                <a:off x="3619730" y="3184303"/>
                <a:ext cx="139700" cy="242888"/>
              </a:xfrm>
              <a:custGeom>
                <a:avLst/>
                <a:gdLst>
                  <a:gd name="T0" fmla="*/ 0 w 161"/>
                  <a:gd name="T1" fmla="*/ 0 h 278"/>
                  <a:gd name="T2" fmla="*/ 99 w 161"/>
                  <a:gd name="T3" fmla="*/ 111 h 278"/>
                  <a:gd name="T4" fmla="*/ 99 w 161"/>
                  <a:gd name="T5" fmla="*/ 111 h 278"/>
                  <a:gd name="T6" fmla="*/ 107 w 161"/>
                  <a:gd name="T7" fmla="*/ 124 h 278"/>
                  <a:gd name="T8" fmla="*/ 113 w 161"/>
                  <a:gd name="T9" fmla="*/ 135 h 278"/>
                  <a:gd name="T10" fmla="*/ 114 w 161"/>
                  <a:gd name="T11" fmla="*/ 137 h 278"/>
                  <a:gd name="T12" fmla="*/ 118 w 161"/>
                  <a:gd name="T13" fmla="*/ 145 h 278"/>
                  <a:gd name="T14" fmla="*/ 161 w 161"/>
                  <a:gd name="T15" fmla="*/ 278 h 278"/>
                  <a:gd name="T16" fmla="*/ 158 w 161"/>
                  <a:gd name="T17" fmla="*/ 251 h 278"/>
                  <a:gd name="T18" fmla="*/ 116 w 161"/>
                  <a:gd name="T19" fmla="*/ 136 h 278"/>
                  <a:gd name="T20" fmla="*/ 109 w 161"/>
                  <a:gd name="T21" fmla="*/ 122 h 278"/>
                  <a:gd name="T22" fmla="*/ 101 w 161"/>
                  <a:gd name="T23" fmla="*/ 110 h 278"/>
                  <a:gd name="T24" fmla="*/ 22 w 161"/>
                  <a:gd name="T25" fmla="*/ 16 h 278"/>
                  <a:gd name="T26" fmla="*/ 1 w 161"/>
                  <a:gd name="T27" fmla="*/ 0 h 278"/>
                  <a:gd name="T28" fmla="*/ 0 w 161"/>
                  <a:gd name="T2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278">
                    <a:moveTo>
                      <a:pt x="0" y="0"/>
                    </a:moveTo>
                    <a:cubicBezTo>
                      <a:pt x="38" y="29"/>
                      <a:pt x="72" y="67"/>
                      <a:pt x="99" y="111"/>
                    </a:cubicBezTo>
                    <a:cubicBezTo>
                      <a:pt x="99" y="111"/>
                      <a:pt x="99" y="111"/>
                      <a:pt x="99" y="111"/>
                    </a:cubicBezTo>
                    <a:cubicBezTo>
                      <a:pt x="102" y="115"/>
                      <a:pt x="104" y="119"/>
                      <a:pt x="107" y="124"/>
                    </a:cubicBezTo>
                    <a:cubicBezTo>
                      <a:pt x="109" y="128"/>
                      <a:pt x="111" y="132"/>
                      <a:pt x="113" y="135"/>
                    </a:cubicBezTo>
                    <a:cubicBezTo>
                      <a:pt x="114" y="136"/>
                      <a:pt x="114" y="136"/>
                      <a:pt x="114" y="137"/>
                    </a:cubicBezTo>
                    <a:cubicBezTo>
                      <a:pt x="116" y="140"/>
                      <a:pt x="117" y="143"/>
                      <a:pt x="118" y="145"/>
                    </a:cubicBezTo>
                    <a:cubicBezTo>
                      <a:pt x="140" y="189"/>
                      <a:pt x="154" y="234"/>
                      <a:pt x="161" y="278"/>
                    </a:cubicBezTo>
                    <a:cubicBezTo>
                      <a:pt x="160" y="269"/>
                      <a:pt x="159" y="260"/>
                      <a:pt x="158" y="251"/>
                    </a:cubicBezTo>
                    <a:cubicBezTo>
                      <a:pt x="150" y="212"/>
                      <a:pt x="136" y="173"/>
                      <a:pt x="116" y="136"/>
                    </a:cubicBezTo>
                    <a:cubicBezTo>
                      <a:pt x="114" y="131"/>
                      <a:pt x="112" y="127"/>
                      <a:pt x="109" y="122"/>
                    </a:cubicBezTo>
                    <a:cubicBezTo>
                      <a:pt x="106" y="118"/>
                      <a:pt x="104" y="114"/>
                      <a:pt x="101" y="110"/>
                    </a:cubicBezTo>
                    <a:cubicBezTo>
                      <a:pt x="78" y="74"/>
                      <a:pt x="52" y="42"/>
                      <a:pt x="22" y="16"/>
                    </a:cubicBezTo>
                    <a:cubicBezTo>
                      <a:pt x="15" y="11"/>
                      <a:pt x="8" y="6"/>
                      <a:pt x="1" y="0"/>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5" name="Freeform 50"/>
              <p:cNvSpPr>
                <a:spLocks noEditPoints="1"/>
              </p:cNvSpPr>
              <p:nvPr/>
            </p:nvSpPr>
            <p:spPr bwMode="auto">
              <a:xfrm>
                <a:off x="3638780" y="3198590"/>
                <a:ext cx="117475" cy="193675"/>
              </a:xfrm>
              <a:custGeom>
                <a:avLst/>
                <a:gdLst>
                  <a:gd name="T0" fmla="*/ 134 w 135"/>
                  <a:gd name="T1" fmla="*/ 218 h 223"/>
                  <a:gd name="T2" fmla="*/ 135 w 135"/>
                  <a:gd name="T3" fmla="*/ 223 h 223"/>
                  <a:gd name="T4" fmla="*/ 134 w 135"/>
                  <a:gd name="T5" fmla="*/ 218 h 223"/>
                  <a:gd name="T6" fmla="*/ 134 w 135"/>
                  <a:gd name="T7" fmla="*/ 218 h 223"/>
                  <a:gd name="T8" fmla="*/ 0 w 135"/>
                  <a:gd name="T9" fmla="*/ 0 h 223"/>
                  <a:gd name="T10" fmla="*/ 0 w 135"/>
                  <a:gd name="T11" fmla="*/ 1 h 223"/>
                  <a:gd name="T12" fmla="*/ 15 w 135"/>
                  <a:gd name="T13" fmla="*/ 11 h 223"/>
                  <a:gd name="T14" fmla="*/ 15 w 135"/>
                  <a:gd name="T15" fmla="*/ 11 h 223"/>
                  <a:gd name="T16" fmla="*/ 0 w 135"/>
                  <a:gd name="T1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223">
                    <a:moveTo>
                      <a:pt x="134" y="218"/>
                    </a:moveTo>
                    <a:cubicBezTo>
                      <a:pt x="135" y="220"/>
                      <a:pt x="135" y="221"/>
                      <a:pt x="135" y="223"/>
                    </a:cubicBezTo>
                    <a:cubicBezTo>
                      <a:pt x="135" y="221"/>
                      <a:pt x="135" y="220"/>
                      <a:pt x="134" y="218"/>
                    </a:cubicBezTo>
                    <a:cubicBezTo>
                      <a:pt x="134" y="218"/>
                      <a:pt x="134" y="218"/>
                      <a:pt x="134" y="218"/>
                    </a:cubicBezTo>
                    <a:moveTo>
                      <a:pt x="0" y="0"/>
                    </a:moveTo>
                    <a:cubicBezTo>
                      <a:pt x="0" y="0"/>
                      <a:pt x="0" y="1"/>
                      <a:pt x="0" y="1"/>
                    </a:cubicBezTo>
                    <a:cubicBezTo>
                      <a:pt x="5" y="4"/>
                      <a:pt x="10" y="8"/>
                      <a:pt x="15" y="11"/>
                    </a:cubicBezTo>
                    <a:cubicBezTo>
                      <a:pt x="15" y="11"/>
                      <a:pt x="15" y="11"/>
                      <a:pt x="15" y="11"/>
                    </a:cubicBezTo>
                    <a:cubicBezTo>
                      <a:pt x="10" y="8"/>
                      <a:pt x="5" y="4"/>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6" name="Freeform 51"/>
              <p:cNvSpPr/>
              <p:nvPr/>
            </p:nvSpPr>
            <p:spPr bwMode="auto">
              <a:xfrm>
                <a:off x="3638780" y="3198590"/>
                <a:ext cx="119063" cy="204788"/>
              </a:xfrm>
              <a:custGeom>
                <a:avLst/>
                <a:gdLst>
                  <a:gd name="T0" fmla="*/ 0 w 136"/>
                  <a:gd name="T1" fmla="*/ 0 h 235"/>
                  <a:gd name="T2" fmla="*/ 0 w 136"/>
                  <a:gd name="T3" fmla="*/ 0 h 235"/>
                  <a:gd name="T4" fmla="*/ 79 w 136"/>
                  <a:gd name="T5" fmla="*/ 94 h 235"/>
                  <a:gd name="T6" fmla="*/ 87 w 136"/>
                  <a:gd name="T7" fmla="*/ 106 h 235"/>
                  <a:gd name="T8" fmla="*/ 94 w 136"/>
                  <a:gd name="T9" fmla="*/ 120 h 235"/>
                  <a:gd name="T10" fmla="*/ 136 w 136"/>
                  <a:gd name="T11" fmla="*/ 235 h 235"/>
                  <a:gd name="T12" fmla="*/ 135 w 136"/>
                  <a:gd name="T13" fmla="*/ 222 h 235"/>
                  <a:gd name="T14" fmla="*/ 134 w 136"/>
                  <a:gd name="T15" fmla="*/ 217 h 235"/>
                  <a:gd name="T16" fmla="*/ 96 w 136"/>
                  <a:gd name="T17" fmla="*/ 119 h 235"/>
                  <a:gd name="T18" fmla="*/ 89 w 136"/>
                  <a:gd name="T19" fmla="*/ 105 h 235"/>
                  <a:gd name="T20" fmla="*/ 81 w 136"/>
                  <a:gd name="T21" fmla="*/ 92 h 235"/>
                  <a:gd name="T22" fmla="*/ 15 w 136"/>
                  <a:gd name="T23" fmla="*/ 10 h 235"/>
                  <a:gd name="T24" fmla="*/ 0 w 136"/>
                  <a:gd name="T2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5">
                    <a:moveTo>
                      <a:pt x="0" y="0"/>
                    </a:moveTo>
                    <a:cubicBezTo>
                      <a:pt x="0" y="0"/>
                      <a:pt x="0" y="0"/>
                      <a:pt x="0" y="0"/>
                    </a:cubicBezTo>
                    <a:cubicBezTo>
                      <a:pt x="30" y="26"/>
                      <a:pt x="56" y="58"/>
                      <a:pt x="79" y="94"/>
                    </a:cubicBezTo>
                    <a:cubicBezTo>
                      <a:pt x="82" y="98"/>
                      <a:pt x="84" y="102"/>
                      <a:pt x="87" y="106"/>
                    </a:cubicBezTo>
                    <a:cubicBezTo>
                      <a:pt x="90" y="111"/>
                      <a:pt x="92" y="115"/>
                      <a:pt x="94" y="120"/>
                    </a:cubicBezTo>
                    <a:cubicBezTo>
                      <a:pt x="114" y="157"/>
                      <a:pt x="128" y="196"/>
                      <a:pt x="136" y="235"/>
                    </a:cubicBezTo>
                    <a:cubicBezTo>
                      <a:pt x="136" y="231"/>
                      <a:pt x="135" y="226"/>
                      <a:pt x="135" y="222"/>
                    </a:cubicBezTo>
                    <a:cubicBezTo>
                      <a:pt x="135" y="220"/>
                      <a:pt x="135" y="219"/>
                      <a:pt x="134" y="217"/>
                    </a:cubicBezTo>
                    <a:cubicBezTo>
                      <a:pt x="126" y="184"/>
                      <a:pt x="113" y="151"/>
                      <a:pt x="96" y="119"/>
                    </a:cubicBezTo>
                    <a:cubicBezTo>
                      <a:pt x="94" y="114"/>
                      <a:pt x="92" y="110"/>
                      <a:pt x="89" y="105"/>
                    </a:cubicBezTo>
                    <a:cubicBezTo>
                      <a:pt x="87" y="101"/>
                      <a:pt x="84" y="97"/>
                      <a:pt x="81" y="92"/>
                    </a:cubicBezTo>
                    <a:cubicBezTo>
                      <a:pt x="62" y="62"/>
                      <a:pt x="39" y="34"/>
                      <a:pt x="15" y="10"/>
                    </a:cubicBezTo>
                    <a:cubicBezTo>
                      <a:pt x="10" y="7"/>
                      <a:pt x="5" y="3"/>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7" name="Freeform 52"/>
              <p:cNvSpPr>
                <a:spLocks noEditPoints="1"/>
              </p:cNvSpPr>
              <p:nvPr/>
            </p:nvSpPr>
            <p:spPr bwMode="auto">
              <a:xfrm>
                <a:off x="3651480" y="3208115"/>
                <a:ext cx="104775" cy="179388"/>
              </a:xfrm>
              <a:custGeom>
                <a:avLst/>
                <a:gdLst>
                  <a:gd name="T0" fmla="*/ 118 w 119"/>
                  <a:gd name="T1" fmla="*/ 193 h 207"/>
                  <a:gd name="T2" fmla="*/ 119 w 119"/>
                  <a:gd name="T3" fmla="*/ 207 h 207"/>
                  <a:gd name="T4" fmla="*/ 119 w 119"/>
                  <a:gd name="T5" fmla="*/ 207 h 207"/>
                  <a:gd name="T6" fmla="*/ 118 w 119"/>
                  <a:gd name="T7" fmla="*/ 194 h 207"/>
                  <a:gd name="T8" fmla="*/ 118 w 119"/>
                  <a:gd name="T9" fmla="*/ 193 h 207"/>
                  <a:gd name="T10" fmla="*/ 0 w 119"/>
                  <a:gd name="T11" fmla="*/ 0 h 207"/>
                  <a:gd name="T12" fmla="*/ 0 w 119"/>
                  <a:gd name="T13" fmla="*/ 0 h 207"/>
                  <a:gd name="T14" fmla="*/ 11 w 119"/>
                  <a:gd name="T15" fmla="*/ 8 h 207"/>
                  <a:gd name="T16" fmla="*/ 11 w 119"/>
                  <a:gd name="T17" fmla="*/ 8 h 207"/>
                  <a:gd name="T18" fmla="*/ 0 w 119"/>
                  <a:gd name="T1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207">
                    <a:moveTo>
                      <a:pt x="118" y="193"/>
                    </a:moveTo>
                    <a:cubicBezTo>
                      <a:pt x="119" y="198"/>
                      <a:pt x="119" y="203"/>
                      <a:pt x="119" y="207"/>
                    </a:cubicBezTo>
                    <a:cubicBezTo>
                      <a:pt x="119" y="207"/>
                      <a:pt x="119" y="207"/>
                      <a:pt x="119" y="207"/>
                    </a:cubicBezTo>
                    <a:cubicBezTo>
                      <a:pt x="119" y="203"/>
                      <a:pt x="119" y="198"/>
                      <a:pt x="118" y="194"/>
                    </a:cubicBezTo>
                    <a:cubicBezTo>
                      <a:pt x="118" y="194"/>
                      <a:pt x="118" y="194"/>
                      <a:pt x="118" y="193"/>
                    </a:cubicBezTo>
                    <a:moveTo>
                      <a:pt x="0" y="0"/>
                    </a:moveTo>
                    <a:cubicBezTo>
                      <a:pt x="0" y="0"/>
                      <a:pt x="0" y="0"/>
                      <a:pt x="0" y="0"/>
                    </a:cubicBezTo>
                    <a:cubicBezTo>
                      <a:pt x="4" y="3"/>
                      <a:pt x="7" y="5"/>
                      <a:pt x="11" y="8"/>
                    </a:cubicBezTo>
                    <a:cubicBezTo>
                      <a:pt x="11" y="8"/>
                      <a:pt x="11" y="8"/>
                      <a:pt x="11" y="8"/>
                    </a:cubicBezTo>
                    <a:cubicBezTo>
                      <a:pt x="7" y="5"/>
                      <a:pt x="4" y="3"/>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8" name="Freeform 53"/>
              <p:cNvSpPr/>
              <p:nvPr/>
            </p:nvSpPr>
            <p:spPr bwMode="auto">
              <a:xfrm>
                <a:off x="3651480" y="3208115"/>
                <a:ext cx="104775" cy="179388"/>
              </a:xfrm>
              <a:custGeom>
                <a:avLst/>
                <a:gdLst>
                  <a:gd name="T0" fmla="*/ 0 w 119"/>
                  <a:gd name="T1" fmla="*/ 0 h 207"/>
                  <a:gd name="T2" fmla="*/ 66 w 119"/>
                  <a:gd name="T3" fmla="*/ 82 h 207"/>
                  <a:gd name="T4" fmla="*/ 74 w 119"/>
                  <a:gd name="T5" fmla="*/ 95 h 207"/>
                  <a:gd name="T6" fmla="*/ 81 w 119"/>
                  <a:gd name="T7" fmla="*/ 109 h 207"/>
                  <a:gd name="T8" fmla="*/ 119 w 119"/>
                  <a:gd name="T9" fmla="*/ 207 h 207"/>
                  <a:gd name="T10" fmla="*/ 118 w 119"/>
                  <a:gd name="T11" fmla="*/ 193 h 207"/>
                  <a:gd name="T12" fmla="*/ 84 w 119"/>
                  <a:gd name="T13" fmla="*/ 107 h 207"/>
                  <a:gd name="T14" fmla="*/ 76 w 119"/>
                  <a:gd name="T15" fmla="*/ 94 h 207"/>
                  <a:gd name="T16" fmla="*/ 68 w 119"/>
                  <a:gd name="T17" fmla="*/ 81 h 207"/>
                  <a:gd name="T18" fmla="*/ 11 w 119"/>
                  <a:gd name="T19" fmla="*/ 8 h 207"/>
                  <a:gd name="T20" fmla="*/ 0 w 119"/>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207">
                    <a:moveTo>
                      <a:pt x="0" y="0"/>
                    </a:moveTo>
                    <a:cubicBezTo>
                      <a:pt x="24" y="24"/>
                      <a:pt x="47" y="52"/>
                      <a:pt x="66" y="82"/>
                    </a:cubicBezTo>
                    <a:cubicBezTo>
                      <a:pt x="69" y="87"/>
                      <a:pt x="72" y="91"/>
                      <a:pt x="74" y="95"/>
                    </a:cubicBezTo>
                    <a:cubicBezTo>
                      <a:pt x="77" y="100"/>
                      <a:pt x="79" y="104"/>
                      <a:pt x="81" y="109"/>
                    </a:cubicBezTo>
                    <a:cubicBezTo>
                      <a:pt x="98" y="141"/>
                      <a:pt x="111" y="174"/>
                      <a:pt x="119" y="207"/>
                    </a:cubicBezTo>
                    <a:cubicBezTo>
                      <a:pt x="119" y="203"/>
                      <a:pt x="119" y="198"/>
                      <a:pt x="118" y="193"/>
                    </a:cubicBezTo>
                    <a:cubicBezTo>
                      <a:pt x="110" y="164"/>
                      <a:pt x="98" y="135"/>
                      <a:pt x="84" y="107"/>
                    </a:cubicBezTo>
                    <a:cubicBezTo>
                      <a:pt x="81" y="103"/>
                      <a:pt x="79" y="99"/>
                      <a:pt x="76" y="94"/>
                    </a:cubicBezTo>
                    <a:cubicBezTo>
                      <a:pt x="74" y="89"/>
                      <a:pt x="71" y="85"/>
                      <a:pt x="68" y="81"/>
                    </a:cubicBezTo>
                    <a:cubicBezTo>
                      <a:pt x="51" y="54"/>
                      <a:pt x="32" y="30"/>
                      <a:pt x="11" y="8"/>
                    </a:cubicBezTo>
                    <a:cubicBezTo>
                      <a:pt x="7" y="5"/>
                      <a:pt x="4" y="3"/>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9" name="Freeform 54"/>
              <p:cNvSpPr>
                <a:spLocks noEditPoints="1"/>
              </p:cNvSpPr>
              <p:nvPr/>
            </p:nvSpPr>
            <p:spPr bwMode="auto">
              <a:xfrm>
                <a:off x="3661005" y="3214465"/>
                <a:ext cx="93663" cy="161925"/>
              </a:xfrm>
              <a:custGeom>
                <a:avLst/>
                <a:gdLst>
                  <a:gd name="T0" fmla="*/ 106 w 107"/>
                  <a:gd name="T1" fmla="*/ 174 h 186"/>
                  <a:gd name="T2" fmla="*/ 107 w 107"/>
                  <a:gd name="T3" fmla="*/ 185 h 186"/>
                  <a:gd name="T4" fmla="*/ 107 w 107"/>
                  <a:gd name="T5" fmla="*/ 186 h 186"/>
                  <a:gd name="T6" fmla="*/ 106 w 107"/>
                  <a:gd name="T7" fmla="*/ 174 h 186"/>
                  <a:gd name="T8" fmla="*/ 106 w 107"/>
                  <a:gd name="T9" fmla="*/ 174 h 186"/>
                  <a:gd name="T10" fmla="*/ 0 w 107"/>
                  <a:gd name="T11" fmla="*/ 0 h 186"/>
                  <a:gd name="T12" fmla="*/ 0 w 107"/>
                  <a:gd name="T13" fmla="*/ 0 h 186"/>
                  <a:gd name="T14" fmla="*/ 9 w 107"/>
                  <a:gd name="T15" fmla="*/ 6 h 186"/>
                  <a:gd name="T16" fmla="*/ 9 w 107"/>
                  <a:gd name="T17" fmla="*/ 6 h 186"/>
                  <a:gd name="T18" fmla="*/ 0 w 107"/>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86">
                    <a:moveTo>
                      <a:pt x="106" y="174"/>
                    </a:moveTo>
                    <a:cubicBezTo>
                      <a:pt x="107" y="178"/>
                      <a:pt x="107" y="182"/>
                      <a:pt x="107" y="185"/>
                    </a:cubicBezTo>
                    <a:cubicBezTo>
                      <a:pt x="107" y="186"/>
                      <a:pt x="107" y="186"/>
                      <a:pt x="107" y="186"/>
                    </a:cubicBezTo>
                    <a:cubicBezTo>
                      <a:pt x="107" y="182"/>
                      <a:pt x="107" y="178"/>
                      <a:pt x="106" y="174"/>
                    </a:cubicBezTo>
                    <a:cubicBezTo>
                      <a:pt x="106" y="174"/>
                      <a:pt x="106" y="174"/>
                      <a:pt x="106" y="174"/>
                    </a:cubicBezTo>
                    <a:moveTo>
                      <a:pt x="0" y="0"/>
                    </a:moveTo>
                    <a:cubicBezTo>
                      <a:pt x="0" y="0"/>
                      <a:pt x="0" y="0"/>
                      <a:pt x="0" y="0"/>
                    </a:cubicBezTo>
                    <a:cubicBezTo>
                      <a:pt x="3" y="2"/>
                      <a:pt x="6" y="4"/>
                      <a:pt x="9" y="6"/>
                    </a:cubicBezTo>
                    <a:cubicBezTo>
                      <a:pt x="9" y="6"/>
                      <a:pt x="9" y="6"/>
                      <a:pt x="9" y="6"/>
                    </a:cubicBezTo>
                    <a:cubicBezTo>
                      <a:pt x="6" y="4"/>
                      <a:pt x="3" y="2"/>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0" name="Freeform 55"/>
              <p:cNvSpPr/>
              <p:nvPr/>
            </p:nvSpPr>
            <p:spPr bwMode="auto">
              <a:xfrm>
                <a:off x="3661005" y="3214465"/>
                <a:ext cx="93663" cy="161925"/>
              </a:xfrm>
              <a:custGeom>
                <a:avLst/>
                <a:gdLst>
                  <a:gd name="T0" fmla="*/ 0 w 107"/>
                  <a:gd name="T1" fmla="*/ 0 h 185"/>
                  <a:gd name="T2" fmla="*/ 57 w 107"/>
                  <a:gd name="T3" fmla="*/ 73 h 185"/>
                  <a:gd name="T4" fmla="*/ 65 w 107"/>
                  <a:gd name="T5" fmla="*/ 86 h 185"/>
                  <a:gd name="T6" fmla="*/ 73 w 107"/>
                  <a:gd name="T7" fmla="*/ 99 h 185"/>
                  <a:gd name="T8" fmla="*/ 107 w 107"/>
                  <a:gd name="T9" fmla="*/ 185 h 185"/>
                  <a:gd name="T10" fmla="*/ 106 w 107"/>
                  <a:gd name="T11" fmla="*/ 174 h 185"/>
                  <a:gd name="T12" fmla="*/ 75 w 107"/>
                  <a:gd name="T13" fmla="*/ 98 h 185"/>
                  <a:gd name="T14" fmla="*/ 67 w 107"/>
                  <a:gd name="T15" fmla="*/ 85 h 185"/>
                  <a:gd name="T16" fmla="*/ 60 w 107"/>
                  <a:gd name="T17" fmla="*/ 72 h 185"/>
                  <a:gd name="T18" fmla="*/ 9 w 107"/>
                  <a:gd name="T19" fmla="*/ 6 h 185"/>
                  <a:gd name="T20" fmla="*/ 0 w 107"/>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85">
                    <a:moveTo>
                      <a:pt x="0" y="0"/>
                    </a:moveTo>
                    <a:cubicBezTo>
                      <a:pt x="21" y="22"/>
                      <a:pt x="40" y="46"/>
                      <a:pt x="57" y="73"/>
                    </a:cubicBezTo>
                    <a:cubicBezTo>
                      <a:pt x="60" y="77"/>
                      <a:pt x="63" y="81"/>
                      <a:pt x="65" y="86"/>
                    </a:cubicBezTo>
                    <a:cubicBezTo>
                      <a:pt x="68" y="91"/>
                      <a:pt x="70" y="95"/>
                      <a:pt x="73" y="99"/>
                    </a:cubicBezTo>
                    <a:cubicBezTo>
                      <a:pt x="87" y="127"/>
                      <a:pt x="99" y="156"/>
                      <a:pt x="107" y="185"/>
                    </a:cubicBezTo>
                    <a:cubicBezTo>
                      <a:pt x="107" y="182"/>
                      <a:pt x="107" y="178"/>
                      <a:pt x="106" y="174"/>
                    </a:cubicBezTo>
                    <a:cubicBezTo>
                      <a:pt x="98" y="149"/>
                      <a:pt x="88" y="123"/>
                      <a:pt x="75" y="98"/>
                    </a:cubicBezTo>
                    <a:cubicBezTo>
                      <a:pt x="72" y="94"/>
                      <a:pt x="70" y="89"/>
                      <a:pt x="67" y="85"/>
                    </a:cubicBezTo>
                    <a:cubicBezTo>
                      <a:pt x="65" y="80"/>
                      <a:pt x="62" y="76"/>
                      <a:pt x="60" y="72"/>
                    </a:cubicBezTo>
                    <a:cubicBezTo>
                      <a:pt x="44" y="48"/>
                      <a:pt x="28" y="26"/>
                      <a:pt x="9" y="6"/>
                    </a:cubicBezTo>
                    <a:cubicBezTo>
                      <a:pt x="6" y="4"/>
                      <a:pt x="3" y="2"/>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1" name="Freeform 56"/>
              <p:cNvSpPr>
                <a:spLocks noEditPoints="1"/>
              </p:cNvSpPr>
              <p:nvPr/>
            </p:nvSpPr>
            <p:spPr bwMode="auto">
              <a:xfrm>
                <a:off x="3668943" y="3219228"/>
                <a:ext cx="85725" cy="147638"/>
              </a:xfrm>
              <a:custGeom>
                <a:avLst/>
                <a:gdLst>
                  <a:gd name="T0" fmla="*/ 97 w 97"/>
                  <a:gd name="T1" fmla="*/ 159 h 168"/>
                  <a:gd name="T2" fmla="*/ 97 w 97"/>
                  <a:gd name="T3" fmla="*/ 168 h 168"/>
                  <a:gd name="T4" fmla="*/ 97 w 97"/>
                  <a:gd name="T5" fmla="*/ 168 h 168"/>
                  <a:gd name="T6" fmla="*/ 97 w 97"/>
                  <a:gd name="T7" fmla="*/ 159 h 168"/>
                  <a:gd name="T8" fmla="*/ 97 w 97"/>
                  <a:gd name="T9" fmla="*/ 159 h 168"/>
                  <a:gd name="T10" fmla="*/ 0 w 97"/>
                  <a:gd name="T11" fmla="*/ 0 h 168"/>
                  <a:gd name="T12" fmla="*/ 0 w 97"/>
                  <a:gd name="T13" fmla="*/ 0 h 168"/>
                  <a:gd name="T14" fmla="*/ 8 w 97"/>
                  <a:gd name="T15" fmla="*/ 5 h 168"/>
                  <a:gd name="T16" fmla="*/ 8 w 97"/>
                  <a:gd name="T17" fmla="*/ 5 h 168"/>
                  <a:gd name="T18" fmla="*/ 0 w 97"/>
                  <a:gd name="T1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68">
                    <a:moveTo>
                      <a:pt x="97" y="159"/>
                    </a:moveTo>
                    <a:cubicBezTo>
                      <a:pt x="97" y="162"/>
                      <a:pt x="97" y="165"/>
                      <a:pt x="97" y="168"/>
                    </a:cubicBezTo>
                    <a:cubicBezTo>
                      <a:pt x="97" y="168"/>
                      <a:pt x="97" y="168"/>
                      <a:pt x="97" y="168"/>
                    </a:cubicBezTo>
                    <a:cubicBezTo>
                      <a:pt x="97" y="165"/>
                      <a:pt x="97" y="162"/>
                      <a:pt x="97" y="159"/>
                    </a:cubicBezTo>
                    <a:cubicBezTo>
                      <a:pt x="97" y="159"/>
                      <a:pt x="97" y="159"/>
                      <a:pt x="97" y="159"/>
                    </a:cubicBezTo>
                    <a:moveTo>
                      <a:pt x="0" y="0"/>
                    </a:moveTo>
                    <a:cubicBezTo>
                      <a:pt x="0" y="0"/>
                      <a:pt x="0" y="0"/>
                      <a:pt x="0" y="0"/>
                    </a:cubicBezTo>
                    <a:cubicBezTo>
                      <a:pt x="3" y="2"/>
                      <a:pt x="6" y="4"/>
                      <a:pt x="8" y="5"/>
                    </a:cubicBezTo>
                    <a:cubicBezTo>
                      <a:pt x="8" y="5"/>
                      <a:pt x="8" y="5"/>
                      <a:pt x="8" y="5"/>
                    </a:cubicBezTo>
                    <a:cubicBezTo>
                      <a:pt x="5" y="4"/>
                      <a:pt x="3" y="2"/>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2" name="Freeform 57"/>
              <p:cNvSpPr/>
              <p:nvPr/>
            </p:nvSpPr>
            <p:spPr bwMode="auto">
              <a:xfrm>
                <a:off x="3668943" y="3219228"/>
                <a:ext cx="85725" cy="147638"/>
              </a:xfrm>
              <a:custGeom>
                <a:avLst/>
                <a:gdLst>
                  <a:gd name="T0" fmla="*/ 0 w 97"/>
                  <a:gd name="T1" fmla="*/ 0 h 168"/>
                  <a:gd name="T2" fmla="*/ 51 w 97"/>
                  <a:gd name="T3" fmla="*/ 66 h 168"/>
                  <a:gd name="T4" fmla="*/ 58 w 97"/>
                  <a:gd name="T5" fmla="*/ 79 h 168"/>
                  <a:gd name="T6" fmla="*/ 66 w 97"/>
                  <a:gd name="T7" fmla="*/ 92 h 168"/>
                  <a:gd name="T8" fmla="*/ 97 w 97"/>
                  <a:gd name="T9" fmla="*/ 168 h 168"/>
                  <a:gd name="T10" fmla="*/ 97 w 97"/>
                  <a:gd name="T11" fmla="*/ 159 h 168"/>
                  <a:gd name="T12" fmla="*/ 68 w 97"/>
                  <a:gd name="T13" fmla="*/ 91 h 168"/>
                  <a:gd name="T14" fmla="*/ 61 w 97"/>
                  <a:gd name="T15" fmla="*/ 78 h 168"/>
                  <a:gd name="T16" fmla="*/ 53 w 97"/>
                  <a:gd name="T17" fmla="*/ 65 h 168"/>
                  <a:gd name="T18" fmla="*/ 8 w 97"/>
                  <a:gd name="T19" fmla="*/ 5 h 168"/>
                  <a:gd name="T20" fmla="*/ 0 w 97"/>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68">
                    <a:moveTo>
                      <a:pt x="0" y="0"/>
                    </a:moveTo>
                    <a:cubicBezTo>
                      <a:pt x="19" y="20"/>
                      <a:pt x="35" y="42"/>
                      <a:pt x="51" y="66"/>
                    </a:cubicBezTo>
                    <a:cubicBezTo>
                      <a:pt x="53" y="70"/>
                      <a:pt x="56" y="74"/>
                      <a:pt x="58" y="79"/>
                    </a:cubicBezTo>
                    <a:cubicBezTo>
                      <a:pt x="61" y="83"/>
                      <a:pt x="63" y="88"/>
                      <a:pt x="66" y="92"/>
                    </a:cubicBezTo>
                    <a:cubicBezTo>
                      <a:pt x="79" y="117"/>
                      <a:pt x="89" y="143"/>
                      <a:pt x="97" y="168"/>
                    </a:cubicBezTo>
                    <a:cubicBezTo>
                      <a:pt x="97" y="165"/>
                      <a:pt x="97" y="162"/>
                      <a:pt x="97" y="159"/>
                    </a:cubicBezTo>
                    <a:cubicBezTo>
                      <a:pt x="89" y="136"/>
                      <a:pt x="80" y="113"/>
                      <a:pt x="68" y="91"/>
                    </a:cubicBezTo>
                    <a:cubicBezTo>
                      <a:pt x="66" y="86"/>
                      <a:pt x="63" y="82"/>
                      <a:pt x="61" y="78"/>
                    </a:cubicBezTo>
                    <a:cubicBezTo>
                      <a:pt x="58" y="73"/>
                      <a:pt x="55" y="69"/>
                      <a:pt x="53" y="65"/>
                    </a:cubicBezTo>
                    <a:cubicBezTo>
                      <a:pt x="39" y="43"/>
                      <a:pt x="24" y="23"/>
                      <a:pt x="8" y="5"/>
                    </a:cubicBezTo>
                    <a:cubicBezTo>
                      <a:pt x="6" y="4"/>
                      <a:pt x="3" y="2"/>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3" name="Freeform 58"/>
              <p:cNvSpPr>
                <a:spLocks noEditPoints="1"/>
              </p:cNvSpPr>
              <p:nvPr/>
            </p:nvSpPr>
            <p:spPr bwMode="auto">
              <a:xfrm>
                <a:off x="3676880" y="3223990"/>
                <a:ext cx="77788" cy="134938"/>
              </a:xfrm>
              <a:custGeom>
                <a:avLst/>
                <a:gdLst>
                  <a:gd name="T0" fmla="*/ 89 w 89"/>
                  <a:gd name="T1" fmla="*/ 146 h 154"/>
                  <a:gd name="T2" fmla="*/ 89 w 89"/>
                  <a:gd name="T3" fmla="*/ 154 h 154"/>
                  <a:gd name="T4" fmla="*/ 89 w 89"/>
                  <a:gd name="T5" fmla="*/ 154 h 154"/>
                  <a:gd name="T6" fmla="*/ 89 w 89"/>
                  <a:gd name="T7" fmla="*/ 146 h 154"/>
                  <a:gd name="T8" fmla="*/ 89 w 89"/>
                  <a:gd name="T9" fmla="*/ 146 h 154"/>
                  <a:gd name="T10" fmla="*/ 0 w 89"/>
                  <a:gd name="T11" fmla="*/ 0 h 154"/>
                  <a:gd name="T12" fmla="*/ 0 w 89"/>
                  <a:gd name="T13" fmla="*/ 0 h 154"/>
                  <a:gd name="T14" fmla="*/ 7 w 89"/>
                  <a:gd name="T15" fmla="*/ 5 h 154"/>
                  <a:gd name="T16" fmla="*/ 7 w 89"/>
                  <a:gd name="T17" fmla="*/ 4 h 154"/>
                  <a:gd name="T18" fmla="*/ 0 w 89"/>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54">
                    <a:moveTo>
                      <a:pt x="89" y="146"/>
                    </a:moveTo>
                    <a:cubicBezTo>
                      <a:pt x="89" y="148"/>
                      <a:pt x="89" y="151"/>
                      <a:pt x="89" y="154"/>
                    </a:cubicBezTo>
                    <a:cubicBezTo>
                      <a:pt x="89" y="154"/>
                      <a:pt x="89" y="154"/>
                      <a:pt x="89" y="154"/>
                    </a:cubicBezTo>
                    <a:cubicBezTo>
                      <a:pt x="89" y="151"/>
                      <a:pt x="89" y="149"/>
                      <a:pt x="89" y="146"/>
                    </a:cubicBezTo>
                    <a:cubicBezTo>
                      <a:pt x="89" y="146"/>
                      <a:pt x="89" y="146"/>
                      <a:pt x="89" y="146"/>
                    </a:cubicBezTo>
                    <a:moveTo>
                      <a:pt x="0" y="0"/>
                    </a:moveTo>
                    <a:cubicBezTo>
                      <a:pt x="0" y="0"/>
                      <a:pt x="0" y="0"/>
                      <a:pt x="0" y="0"/>
                    </a:cubicBezTo>
                    <a:cubicBezTo>
                      <a:pt x="2" y="2"/>
                      <a:pt x="5" y="3"/>
                      <a:pt x="7" y="5"/>
                    </a:cubicBezTo>
                    <a:cubicBezTo>
                      <a:pt x="7" y="5"/>
                      <a:pt x="7" y="5"/>
                      <a:pt x="7" y="4"/>
                    </a:cubicBezTo>
                    <a:cubicBezTo>
                      <a:pt x="5" y="3"/>
                      <a:pt x="2" y="2"/>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4" name="Freeform 59"/>
              <p:cNvSpPr/>
              <p:nvPr/>
            </p:nvSpPr>
            <p:spPr bwMode="auto">
              <a:xfrm>
                <a:off x="3676880" y="3223990"/>
                <a:ext cx="77788" cy="134938"/>
              </a:xfrm>
              <a:custGeom>
                <a:avLst/>
                <a:gdLst>
                  <a:gd name="T0" fmla="*/ 0 w 89"/>
                  <a:gd name="T1" fmla="*/ 0 h 154"/>
                  <a:gd name="T2" fmla="*/ 45 w 89"/>
                  <a:gd name="T3" fmla="*/ 60 h 154"/>
                  <a:gd name="T4" fmla="*/ 53 w 89"/>
                  <a:gd name="T5" fmla="*/ 73 h 154"/>
                  <a:gd name="T6" fmla="*/ 60 w 89"/>
                  <a:gd name="T7" fmla="*/ 86 h 154"/>
                  <a:gd name="T8" fmla="*/ 89 w 89"/>
                  <a:gd name="T9" fmla="*/ 154 h 154"/>
                  <a:gd name="T10" fmla="*/ 89 w 89"/>
                  <a:gd name="T11" fmla="*/ 146 h 154"/>
                  <a:gd name="T12" fmla="*/ 62 w 89"/>
                  <a:gd name="T13" fmla="*/ 85 h 154"/>
                  <a:gd name="T14" fmla="*/ 55 w 89"/>
                  <a:gd name="T15" fmla="*/ 71 h 154"/>
                  <a:gd name="T16" fmla="*/ 47 w 89"/>
                  <a:gd name="T17" fmla="*/ 58 h 154"/>
                  <a:gd name="T18" fmla="*/ 7 w 89"/>
                  <a:gd name="T19" fmla="*/ 5 h 154"/>
                  <a:gd name="T20" fmla="*/ 0 w 89"/>
                  <a:gd name="T2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54">
                    <a:moveTo>
                      <a:pt x="0" y="0"/>
                    </a:moveTo>
                    <a:cubicBezTo>
                      <a:pt x="16" y="18"/>
                      <a:pt x="31" y="38"/>
                      <a:pt x="45" y="60"/>
                    </a:cubicBezTo>
                    <a:cubicBezTo>
                      <a:pt x="47" y="64"/>
                      <a:pt x="50" y="68"/>
                      <a:pt x="53" y="73"/>
                    </a:cubicBezTo>
                    <a:cubicBezTo>
                      <a:pt x="55" y="77"/>
                      <a:pt x="58" y="81"/>
                      <a:pt x="60" y="86"/>
                    </a:cubicBezTo>
                    <a:cubicBezTo>
                      <a:pt x="72" y="108"/>
                      <a:pt x="81" y="131"/>
                      <a:pt x="89" y="154"/>
                    </a:cubicBezTo>
                    <a:cubicBezTo>
                      <a:pt x="89" y="151"/>
                      <a:pt x="89" y="148"/>
                      <a:pt x="89" y="146"/>
                    </a:cubicBezTo>
                    <a:cubicBezTo>
                      <a:pt x="81" y="125"/>
                      <a:pt x="73" y="105"/>
                      <a:pt x="62" y="85"/>
                    </a:cubicBezTo>
                    <a:cubicBezTo>
                      <a:pt x="60" y="80"/>
                      <a:pt x="57" y="76"/>
                      <a:pt x="55" y="71"/>
                    </a:cubicBezTo>
                    <a:cubicBezTo>
                      <a:pt x="52" y="67"/>
                      <a:pt x="50" y="63"/>
                      <a:pt x="47" y="58"/>
                    </a:cubicBezTo>
                    <a:cubicBezTo>
                      <a:pt x="35" y="39"/>
                      <a:pt x="21" y="21"/>
                      <a:pt x="7" y="5"/>
                    </a:cubicBezTo>
                    <a:cubicBezTo>
                      <a:pt x="5" y="3"/>
                      <a:pt x="2" y="2"/>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5" name="Freeform 60"/>
              <p:cNvSpPr>
                <a:spLocks noEditPoints="1"/>
              </p:cNvSpPr>
              <p:nvPr/>
            </p:nvSpPr>
            <p:spPr bwMode="auto">
              <a:xfrm>
                <a:off x="3683230" y="3227165"/>
                <a:ext cx="71438" cy="123825"/>
              </a:xfrm>
              <a:custGeom>
                <a:avLst/>
                <a:gdLst>
                  <a:gd name="T0" fmla="*/ 82 w 82"/>
                  <a:gd name="T1" fmla="*/ 135 h 142"/>
                  <a:gd name="T2" fmla="*/ 82 w 82"/>
                  <a:gd name="T3" fmla="*/ 142 h 142"/>
                  <a:gd name="T4" fmla="*/ 82 w 82"/>
                  <a:gd name="T5" fmla="*/ 142 h 142"/>
                  <a:gd name="T6" fmla="*/ 82 w 82"/>
                  <a:gd name="T7" fmla="*/ 135 h 142"/>
                  <a:gd name="T8" fmla="*/ 82 w 82"/>
                  <a:gd name="T9" fmla="*/ 135 h 142"/>
                  <a:gd name="T10" fmla="*/ 0 w 82"/>
                  <a:gd name="T11" fmla="*/ 0 h 142"/>
                  <a:gd name="T12" fmla="*/ 0 w 82"/>
                  <a:gd name="T13" fmla="*/ 1 h 142"/>
                  <a:gd name="T14" fmla="*/ 6 w 82"/>
                  <a:gd name="T15" fmla="*/ 4 h 142"/>
                  <a:gd name="T16" fmla="*/ 6 w 82"/>
                  <a:gd name="T17" fmla="*/ 4 h 142"/>
                  <a:gd name="T18" fmla="*/ 0 w 82"/>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42">
                    <a:moveTo>
                      <a:pt x="82" y="135"/>
                    </a:moveTo>
                    <a:cubicBezTo>
                      <a:pt x="82" y="137"/>
                      <a:pt x="82" y="139"/>
                      <a:pt x="82" y="142"/>
                    </a:cubicBezTo>
                    <a:cubicBezTo>
                      <a:pt x="82" y="142"/>
                      <a:pt x="82" y="142"/>
                      <a:pt x="82" y="142"/>
                    </a:cubicBezTo>
                    <a:cubicBezTo>
                      <a:pt x="82" y="139"/>
                      <a:pt x="82" y="137"/>
                      <a:pt x="82" y="135"/>
                    </a:cubicBezTo>
                    <a:cubicBezTo>
                      <a:pt x="82" y="135"/>
                      <a:pt x="82" y="135"/>
                      <a:pt x="82" y="135"/>
                    </a:cubicBezTo>
                    <a:moveTo>
                      <a:pt x="0" y="0"/>
                    </a:moveTo>
                    <a:cubicBezTo>
                      <a:pt x="0" y="1"/>
                      <a:pt x="0" y="1"/>
                      <a:pt x="0" y="1"/>
                    </a:cubicBezTo>
                    <a:cubicBezTo>
                      <a:pt x="2" y="2"/>
                      <a:pt x="4" y="3"/>
                      <a:pt x="6" y="4"/>
                    </a:cubicBezTo>
                    <a:cubicBezTo>
                      <a:pt x="6" y="4"/>
                      <a:pt x="6" y="4"/>
                      <a:pt x="6" y="4"/>
                    </a:cubicBezTo>
                    <a:cubicBezTo>
                      <a:pt x="4" y="3"/>
                      <a:pt x="2" y="2"/>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6" name="Freeform 61"/>
              <p:cNvSpPr/>
              <p:nvPr/>
            </p:nvSpPr>
            <p:spPr bwMode="auto">
              <a:xfrm>
                <a:off x="3683230" y="3228753"/>
                <a:ext cx="71438" cy="122238"/>
              </a:xfrm>
              <a:custGeom>
                <a:avLst/>
                <a:gdLst>
                  <a:gd name="T0" fmla="*/ 0 w 82"/>
                  <a:gd name="T1" fmla="*/ 0 h 141"/>
                  <a:gd name="T2" fmla="*/ 40 w 82"/>
                  <a:gd name="T3" fmla="*/ 53 h 141"/>
                  <a:gd name="T4" fmla="*/ 48 w 82"/>
                  <a:gd name="T5" fmla="*/ 66 h 141"/>
                  <a:gd name="T6" fmla="*/ 55 w 82"/>
                  <a:gd name="T7" fmla="*/ 80 h 141"/>
                  <a:gd name="T8" fmla="*/ 82 w 82"/>
                  <a:gd name="T9" fmla="*/ 141 h 141"/>
                  <a:gd name="T10" fmla="*/ 82 w 82"/>
                  <a:gd name="T11" fmla="*/ 134 h 141"/>
                  <a:gd name="T12" fmla="*/ 57 w 82"/>
                  <a:gd name="T13" fmla="*/ 78 h 141"/>
                  <a:gd name="T14" fmla="*/ 50 w 82"/>
                  <a:gd name="T15" fmla="*/ 65 h 141"/>
                  <a:gd name="T16" fmla="*/ 42 w 82"/>
                  <a:gd name="T17" fmla="*/ 52 h 141"/>
                  <a:gd name="T18" fmla="*/ 6 w 82"/>
                  <a:gd name="T19" fmla="*/ 3 h 141"/>
                  <a:gd name="T20" fmla="*/ 0 w 82"/>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41">
                    <a:moveTo>
                      <a:pt x="0" y="0"/>
                    </a:moveTo>
                    <a:cubicBezTo>
                      <a:pt x="14" y="16"/>
                      <a:pt x="28" y="34"/>
                      <a:pt x="40" y="53"/>
                    </a:cubicBezTo>
                    <a:cubicBezTo>
                      <a:pt x="43" y="58"/>
                      <a:pt x="45" y="62"/>
                      <a:pt x="48" y="66"/>
                    </a:cubicBezTo>
                    <a:cubicBezTo>
                      <a:pt x="50" y="71"/>
                      <a:pt x="53" y="75"/>
                      <a:pt x="55" y="80"/>
                    </a:cubicBezTo>
                    <a:cubicBezTo>
                      <a:pt x="66" y="100"/>
                      <a:pt x="74" y="120"/>
                      <a:pt x="82" y="141"/>
                    </a:cubicBezTo>
                    <a:cubicBezTo>
                      <a:pt x="82" y="138"/>
                      <a:pt x="82" y="136"/>
                      <a:pt x="82" y="134"/>
                    </a:cubicBezTo>
                    <a:cubicBezTo>
                      <a:pt x="75" y="115"/>
                      <a:pt x="67" y="97"/>
                      <a:pt x="57" y="78"/>
                    </a:cubicBezTo>
                    <a:cubicBezTo>
                      <a:pt x="55" y="74"/>
                      <a:pt x="52" y="70"/>
                      <a:pt x="50" y="65"/>
                    </a:cubicBezTo>
                    <a:cubicBezTo>
                      <a:pt x="47" y="61"/>
                      <a:pt x="45" y="56"/>
                      <a:pt x="42" y="52"/>
                    </a:cubicBezTo>
                    <a:cubicBezTo>
                      <a:pt x="31" y="35"/>
                      <a:pt x="19" y="18"/>
                      <a:pt x="6" y="3"/>
                    </a:cubicBezTo>
                    <a:cubicBezTo>
                      <a:pt x="4" y="2"/>
                      <a:pt x="2" y="1"/>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7" name="Freeform 62"/>
              <p:cNvSpPr>
                <a:spLocks noEditPoints="1"/>
              </p:cNvSpPr>
              <p:nvPr/>
            </p:nvSpPr>
            <p:spPr bwMode="auto">
              <a:xfrm>
                <a:off x="3687993" y="3230340"/>
                <a:ext cx="66675" cy="114300"/>
              </a:xfrm>
              <a:custGeom>
                <a:avLst/>
                <a:gdLst>
                  <a:gd name="T0" fmla="*/ 76 w 76"/>
                  <a:gd name="T1" fmla="*/ 124 h 131"/>
                  <a:gd name="T2" fmla="*/ 76 w 76"/>
                  <a:gd name="T3" fmla="*/ 131 h 131"/>
                  <a:gd name="T4" fmla="*/ 76 w 76"/>
                  <a:gd name="T5" fmla="*/ 131 h 131"/>
                  <a:gd name="T6" fmla="*/ 76 w 76"/>
                  <a:gd name="T7" fmla="*/ 124 h 131"/>
                  <a:gd name="T8" fmla="*/ 76 w 76"/>
                  <a:gd name="T9" fmla="*/ 124 h 131"/>
                  <a:gd name="T10" fmla="*/ 0 w 76"/>
                  <a:gd name="T11" fmla="*/ 0 h 131"/>
                  <a:gd name="T12" fmla="*/ 0 w 76"/>
                  <a:gd name="T13" fmla="*/ 0 h 131"/>
                  <a:gd name="T14" fmla="*/ 6 w 76"/>
                  <a:gd name="T15" fmla="*/ 3 h 131"/>
                  <a:gd name="T16" fmla="*/ 6 w 76"/>
                  <a:gd name="T17" fmla="*/ 3 h 131"/>
                  <a:gd name="T18" fmla="*/ 0 w 76"/>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31">
                    <a:moveTo>
                      <a:pt x="76" y="124"/>
                    </a:moveTo>
                    <a:cubicBezTo>
                      <a:pt x="76" y="126"/>
                      <a:pt x="76" y="128"/>
                      <a:pt x="76" y="131"/>
                    </a:cubicBezTo>
                    <a:cubicBezTo>
                      <a:pt x="76" y="131"/>
                      <a:pt x="76" y="131"/>
                      <a:pt x="76" y="131"/>
                    </a:cubicBezTo>
                    <a:cubicBezTo>
                      <a:pt x="76" y="129"/>
                      <a:pt x="76" y="126"/>
                      <a:pt x="76" y="124"/>
                    </a:cubicBezTo>
                    <a:cubicBezTo>
                      <a:pt x="76" y="124"/>
                      <a:pt x="76" y="124"/>
                      <a:pt x="76" y="124"/>
                    </a:cubicBezTo>
                    <a:moveTo>
                      <a:pt x="0" y="0"/>
                    </a:moveTo>
                    <a:cubicBezTo>
                      <a:pt x="0" y="0"/>
                      <a:pt x="0" y="0"/>
                      <a:pt x="0" y="0"/>
                    </a:cubicBezTo>
                    <a:cubicBezTo>
                      <a:pt x="2" y="1"/>
                      <a:pt x="4" y="2"/>
                      <a:pt x="6" y="3"/>
                    </a:cubicBezTo>
                    <a:cubicBezTo>
                      <a:pt x="6" y="3"/>
                      <a:pt x="6" y="3"/>
                      <a:pt x="6" y="3"/>
                    </a:cubicBezTo>
                    <a:cubicBezTo>
                      <a:pt x="4" y="2"/>
                      <a:pt x="2" y="1"/>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8" name="Freeform 63"/>
              <p:cNvSpPr/>
              <p:nvPr/>
            </p:nvSpPr>
            <p:spPr bwMode="auto">
              <a:xfrm>
                <a:off x="3687993" y="3230340"/>
                <a:ext cx="66675" cy="114300"/>
              </a:xfrm>
              <a:custGeom>
                <a:avLst/>
                <a:gdLst>
                  <a:gd name="T0" fmla="*/ 0 w 76"/>
                  <a:gd name="T1" fmla="*/ 0 h 131"/>
                  <a:gd name="T2" fmla="*/ 36 w 76"/>
                  <a:gd name="T3" fmla="*/ 49 h 131"/>
                  <a:gd name="T4" fmla="*/ 44 w 76"/>
                  <a:gd name="T5" fmla="*/ 62 h 131"/>
                  <a:gd name="T6" fmla="*/ 51 w 76"/>
                  <a:gd name="T7" fmla="*/ 75 h 131"/>
                  <a:gd name="T8" fmla="*/ 76 w 76"/>
                  <a:gd name="T9" fmla="*/ 131 h 131"/>
                  <a:gd name="T10" fmla="*/ 76 w 76"/>
                  <a:gd name="T11" fmla="*/ 124 h 131"/>
                  <a:gd name="T12" fmla="*/ 53 w 76"/>
                  <a:gd name="T13" fmla="*/ 74 h 131"/>
                  <a:gd name="T14" fmla="*/ 46 w 76"/>
                  <a:gd name="T15" fmla="*/ 61 h 131"/>
                  <a:gd name="T16" fmla="*/ 38 w 76"/>
                  <a:gd name="T17" fmla="*/ 48 h 131"/>
                  <a:gd name="T18" fmla="*/ 6 w 76"/>
                  <a:gd name="T19" fmla="*/ 3 h 131"/>
                  <a:gd name="T20" fmla="*/ 0 w 76"/>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31">
                    <a:moveTo>
                      <a:pt x="0" y="0"/>
                    </a:moveTo>
                    <a:cubicBezTo>
                      <a:pt x="13" y="15"/>
                      <a:pt x="25" y="32"/>
                      <a:pt x="36" y="49"/>
                    </a:cubicBezTo>
                    <a:cubicBezTo>
                      <a:pt x="39" y="53"/>
                      <a:pt x="41" y="58"/>
                      <a:pt x="44" y="62"/>
                    </a:cubicBezTo>
                    <a:cubicBezTo>
                      <a:pt x="46" y="67"/>
                      <a:pt x="49" y="71"/>
                      <a:pt x="51" y="75"/>
                    </a:cubicBezTo>
                    <a:cubicBezTo>
                      <a:pt x="61" y="94"/>
                      <a:pt x="69" y="112"/>
                      <a:pt x="76" y="131"/>
                    </a:cubicBezTo>
                    <a:cubicBezTo>
                      <a:pt x="76" y="128"/>
                      <a:pt x="76" y="126"/>
                      <a:pt x="76" y="124"/>
                    </a:cubicBezTo>
                    <a:cubicBezTo>
                      <a:pt x="69" y="107"/>
                      <a:pt x="62" y="91"/>
                      <a:pt x="53" y="74"/>
                    </a:cubicBezTo>
                    <a:cubicBezTo>
                      <a:pt x="51" y="70"/>
                      <a:pt x="49" y="65"/>
                      <a:pt x="46" y="61"/>
                    </a:cubicBezTo>
                    <a:cubicBezTo>
                      <a:pt x="43" y="56"/>
                      <a:pt x="41" y="52"/>
                      <a:pt x="38" y="48"/>
                    </a:cubicBezTo>
                    <a:cubicBezTo>
                      <a:pt x="28" y="32"/>
                      <a:pt x="17" y="17"/>
                      <a:pt x="6" y="3"/>
                    </a:cubicBezTo>
                    <a:cubicBezTo>
                      <a:pt x="4" y="2"/>
                      <a:pt x="2" y="1"/>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9" name="Freeform 64"/>
              <p:cNvSpPr>
                <a:spLocks noEditPoints="1"/>
              </p:cNvSpPr>
              <p:nvPr/>
            </p:nvSpPr>
            <p:spPr bwMode="auto">
              <a:xfrm>
                <a:off x="3692755" y="3233515"/>
                <a:ext cx="61913" cy="106363"/>
              </a:xfrm>
              <a:custGeom>
                <a:avLst/>
                <a:gdLst>
                  <a:gd name="T0" fmla="*/ 70 w 70"/>
                  <a:gd name="T1" fmla="*/ 115 h 121"/>
                  <a:gd name="T2" fmla="*/ 70 w 70"/>
                  <a:gd name="T3" fmla="*/ 121 h 121"/>
                  <a:gd name="T4" fmla="*/ 70 w 70"/>
                  <a:gd name="T5" fmla="*/ 121 h 121"/>
                  <a:gd name="T6" fmla="*/ 70 w 70"/>
                  <a:gd name="T7" fmla="*/ 116 h 121"/>
                  <a:gd name="T8" fmla="*/ 70 w 70"/>
                  <a:gd name="T9" fmla="*/ 115 h 121"/>
                  <a:gd name="T10" fmla="*/ 0 w 70"/>
                  <a:gd name="T11" fmla="*/ 0 h 121"/>
                  <a:gd name="T12" fmla="*/ 0 w 70"/>
                  <a:gd name="T13" fmla="*/ 0 h 121"/>
                  <a:gd name="T14" fmla="*/ 5 w 70"/>
                  <a:gd name="T15" fmla="*/ 3 h 121"/>
                  <a:gd name="T16" fmla="*/ 5 w 70"/>
                  <a:gd name="T17" fmla="*/ 3 h 121"/>
                  <a:gd name="T18" fmla="*/ 0 w 70"/>
                  <a:gd name="T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1">
                    <a:moveTo>
                      <a:pt x="70" y="115"/>
                    </a:moveTo>
                    <a:cubicBezTo>
                      <a:pt x="70" y="117"/>
                      <a:pt x="70" y="119"/>
                      <a:pt x="70" y="121"/>
                    </a:cubicBezTo>
                    <a:cubicBezTo>
                      <a:pt x="70" y="121"/>
                      <a:pt x="70" y="121"/>
                      <a:pt x="70" y="121"/>
                    </a:cubicBezTo>
                    <a:cubicBezTo>
                      <a:pt x="70" y="119"/>
                      <a:pt x="70" y="117"/>
                      <a:pt x="70" y="116"/>
                    </a:cubicBezTo>
                    <a:cubicBezTo>
                      <a:pt x="70" y="116"/>
                      <a:pt x="70" y="116"/>
                      <a:pt x="70" y="115"/>
                    </a:cubicBezTo>
                    <a:moveTo>
                      <a:pt x="0" y="0"/>
                    </a:moveTo>
                    <a:cubicBezTo>
                      <a:pt x="0" y="0"/>
                      <a:pt x="0" y="0"/>
                      <a:pt x="0" y="0"/>
                    </a:cubicBezTo>
                    <a:cubicBezTo>
                      <a:pt x="2" y="1"/>
                      <a:pt x="3" y="2"/>
                      <a:pt x="5" y="3"/>
                    </a:cubicBezTo>
                    <a:cubicBezTo>
                      <a:pt x="5" y="3"/>
                      <a:pt x="5" y="3"/>
                      <a:pt x="5" y="3"/>
                    </a:cubicBezTo>
                    <a:cubicBezTo>
                      <a:pt x="3" y="2"/>
                      <a:pt x="2" y="1"/>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0" name="Freeform 65"/>
              <p:cNvSpPr/>
              <p:nvPr/>
            </p:nvSpPr>
            <p:spPr bwMode="auto">
              <a:xfrm>
                <a:off x="3692755" y="3233515"/>
                <a:ext cx="61913" cy="106363"/>
              </a:xfrm>
              <a:custGeom>
                <a:avLst/>
                <a:gdLst>
                  <a:gd name="T0" fmla="*/ 0 w 70"/>
                  <a:gd name="T1" fmla="*/ 0 h 121"/>
                  <a:gd name="T2" fmla="*/ 32 w 70"/>
                  <a:gd name="T3" fmla="*/ 45 h 121"/>
                  <a:gd name="T4" fmla="*/ 40 w 70"/>
                  <a:gd name="T5" fmla="*/ 58 h 121"/>
                  <a:gd name="T6" fmla="*/ 47 w 70"/>
                  <a:gd name="T7" fmla="*/ 71 h 121"/>
                  <a:gd name="T8" fmla="*/ 70 w 70"/>
                  <a:gd name="T9" fmla="*/ 121 h 121"/>
                  <a:gd name="T10" fmla="*/ 70 w 70"/>
                  <a:gd name="T11" fmla="*/ 115 h 121"/>
                  <a:gd name="T12" fmla="*/ 49 w 70"/>
                  <a:gd name="T13" fmla="*/ 70 h 121"/>
                  <a:gd name="T14" fmla="*/ 42 w 70"/>
                  <a:gd name="T15" fmla="*/ 57 h 121"/>
                  <a:gd name="T16" fmla="*/ 34 w 70"/>
                  <a:gd name="T17" fmla="*/ 44 h 121"/>
                  <a:gd name="T18" fmla="*/ 5 w 70"/>
                  <a:gd name="T19" fmla="*/ 3 h 121"/>
                  <a:gd name="T20" fmla="*/ 0 w 70"/>
                  <a:gd name="T2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121">
                    <a:moveTo>
                      <a:pt x="0" y="0"/>
                    </a:moveTo>
                    <a:cubicBezTo>
                      <a:pt x="11" y="14"/>
                      <a:pt x="22" y="29"/>
                      <a:pt x="32" y="45"/>
                    </a:cubicBezTo>
                    <a:cubicBezTo>
                      <a:pt x="35" y="49"/>
                      <a:pt x="37" y="53"/>
                      <a:pt x="40" y="58"/>
                    </a:cubicBezTo>
                    <a:cubicBezTo>
                      <a:pt x="43" y="62"/>
                      <a:pt x="45" y="67"/>
                      <a:pt x="47" y="71"/>
                    </a:cubicBezTo>
                    <a:cubicBezTo>
                      <a:pt x="56" y="88"/>
                      <a:pt x="63" y="104"/>
                      <a:pt x="70" y="121"/>
                    </a:cubicBezTo>
                    <a:cubicBezTo>
                      <a:pt x="70" y="119"/>
                      <a:pt x="70" y="117"/>
                      <a:pt x="70" y="115"/>
                    </a:cubicBezTo>
                    <a:cubicBezTo>
                      <a:pt x="64" y="100"/>
                      <a:pt x="57" y="85"/>
                      <a:pt x="49" y="70"/>
                    </a:cubicBezTo>
                    <a:cubicBezTo>
                      <a:pt x="47" y="65"/>
                      <a:pt x="45" y="61"/>
                      <a:pt x="42" y="57"/>
                    </a:cubicBezTo>
                    <a:cubicBezTo>
                      <a:pt x="39" y="52"/>
                      <a:pt x="37" y="48"/>
                      <a:pt x="34" y="44"/>
                    </a:cubicBezTo>
                    <a:cubicBezTo>
                      <a:pt x="25" y="29"/>
                      <a:pt x="15" y="16"/>
                      <a:pt x="5" y="3"/>
                    </a:cubicBezTo>
                    <a:cubicBezTo>
                      <a:pt x="3" y="2"/>
                      <a:pt x="2" y="1"/>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1" name="Freeform 66"/>
              <p:cNvSpPr>
                <a:spLocks noEditPoints="1"/>
              </p:cNvSpPr>
              <p:nvPr/>
            </p:nvSpPr>
            <p:spPr bwMode="auto">
              <a:xfrm>
                <a:off x="3697518" y="3236690"/>
                <a:ext cx="57150" cy="98425"/>
              </a:xfrm>
              <a:custGeom>
                <a:avLst/>
                <a:gdLst>
                  <a:gd name="T0" fmla="*/ 66 w 66"/>
                  <a:gd name="T1" fmla="*/ 107 h 113"/>
                  <a:gd name="T2" fmla="*/ 65 w 66"/>
                  <a:gd name="T3" fmla="*/ 112 h 113"/>
                  <a:gd name="T4" fmla="*/ 65 w 66"/>
                  <a:gd name="T5" fmla="*/ 113 h 113"/>
                  <a:gd name="T6" fmla="*/ 66 w 66"/>
                  <a:gd name="T7" fmla="*/ 107 h 113"/>
                  <a:gd name="T8" fmla="*/ 66 w 66"/>
                  <a:gd name="T9" fmla="*/ 107 h 113"/>
                  <a:gd name="T10" fmla="*/ 0 w 66"/>
                  <a:gd name="T11" fmla="*/ 0 h 113"/>
                  <a:gd name="T12" fmla="*/ 0 w 66"/>
                  <a:gd name="T13" fmla="*/ 0 h 113"/>
                  <a:gd name="T14" fmla="*/ 5 w 66"/>
                  <a:gd name="T15" fmla="*/ 2 h 113"/>
                  <a:gd name="T16" fmla="*/ 5 w 66"/>
                  <a:gd name="T17" fmla="*/ 2 h 113"/>
                  <a:gd name="T18" fmla="*/ 0 w 66"/>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13">
                    <a:moveTo>
                      <a:pt x="66" y="107"/>
                    </a:moveTo>
                    <a:cubicBezTo>
                      <a:pt x="66" y="109"/>
                      <a:pt x="65" y="111"/>
                      <a:pt x="65" y="112"/>
                    </a:cubicBezTo>
                    <a:cubicBezTo>
                      <a:pt x="65" y="113"/>
                      <a:pt x="65" y="113"/>
                      <a:pt x="65" y="113"/>
                    </a:cubicBezTo>
                    <a:cubicBezTo>
                      <a:pt x="65" y="111"/>
                      <a:pt x="66" y="109"/>
                      <a:pt x="66" y="107"/>
                    </a:cubicBezTo>
                    <a:cubicBezTo>
                      <a:pt x="66" y="107"/>
                      <a:pt x="66" y="107"/>
                      <a:pt x="66" y="107"/>
                    </a:cubicBezTo>
                    <a:moveTo>
                      <a:pt x="0" y="0"/>
                    </a:moveTo>
                    <a:cubicBezTo>
                      <a:pt x="0" y="0"/>
                      <a:pt x="0" y="0"/>
                      <a:pt x="0" y="0"/>
                    </a:cubicBezTo>
                    <a:cubicBezTo>
                      <a:pt x="2" y="0"/>
                      <a:pt x="3" y="1"/>
                      <a:pt x="5" y="2"/>
                    </a:cubicBezTo>
                    <a:cubicBezTo>
                      <a:pt x="5" y="2"/>
                      <a:pt x="5" y="2"/>
                      <a:pt x="5" y="2"/>
                    </a:cubicBezTo>
                    <a:cubicBezTo>
                      <a:pt x="3" y="1"/>
                      <a:pt x="2"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2" name="Freeform 67"/>
              <p:cNvSpPr/>
              <p:nvPr/>
            </p:nvSpPr>
            <p:spPr bwMode="auto">
              <a:xfrm>
                <a:off x="3697518" y="3236690"/>
                <a:ext cx="57150" cy="96838"/>
              </a:xfrm>
              <a:custGeom>
                <a:avLst/>
                <a:gdLst>
                  <a:gd name="T0" fmla="*/ 0 w 66"/>
                  <a:gd name="T1" fmla="*/ 0 h 112"/>
                  <a:gd name="T2" fmla="*/ 29 w 66"/>
                  <a:gd name="T3" fmla="*/ 41 h 112"/>
                  <a:gd name="T4" fmla="*/ 37 w 66"/>
                  <a:gd name="T5" fmla="*/ 54 h 112"/>
                  <a:gd name="T6" fmla="*/ 44 w 66"/>
                  <a:gd name="T7" fmla="*/ 67 h 112"/>
                  <a:gd name="T8" fmla="*/ 65 w 66"/>
                  <a:gd name="T9" fmla="*/ 112 h 112"/>
                  <a:gd name="T10" fmla="*/ 66 w 66"/>
                  <a:gd name="T11" fmla="*/ 107 h 112"/>
                  <a:gd name="T12" fmla="*/ 47 w 66"/>
                  <a:gd name="T13" fmla="*/ 66 h 112"/>
                  <a:gd name="T14" fmla="*/ 39 w 66"/>
                  <a:gd name="T15" fmla="*/ 52 h 112"/>
                  <a:gd name="T16" fmla="*/ 31 w 66"/>
                  <a:gd name="T17" fmla="*/ 39 h 112"/>
                  <a:gd name="T18" fmla="*/ 5 w 66"/>
                  <a:gd name="T19" fmla="*/ 2 h 112"/>
                  <a:gd name="T20" fmla="*/ 0 w 66"/>
                  <a:gd name="T2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12">
                    <a:moveTo>
                      <a:pt x="0" y="0"/>
                    </a:moveTo>
                    <a:cubicBezTo>
                      <a:pt x="10" y="13"/>
                      <a:pt x="20" y="26"/>
                      <a:pt x="29" y="41"/>
                    </a:cubicBezTo>
                    <a:cubicBezTo>
                      <a:pt x="32" y="45"/>
                      <a:pt x="34" y="49"/>
                      <a:pt x="37" y="54"/>
                    </a:cubicBezTo>
                    <a:cubicBezTo>
                      <a:pt x="40" y="58"/>
                      <a:pt x="42" y="62"/>
                      <a:pt x="44" y="67"/>
                    </a:cubicBezTo>
                    <a:cubicBezTo>
                      <a:pt x="52" y="82"/>
                      <a:pt x="59" y="97"/>
                      <a:pt x="65" y="112"/>
                    </a:cubicBezTo>
                    <a:cubicBezTo>
                      <a:pt x="65" y="111"/>
                      <a:pt x="66" y="109"/>
                      <a:pt x="66" y="107"/>
                    </a:cubicBezTo>
                    <a:cubicBezTo>
                      <a:pt x="60" y="93"/>
                      <a:pt x="54" y="79"/>
                      <a:pt x="47" y="66"/>
                    </a:cubicBezTo>
                    <a:cubicBezTo>
                      <a:pt x="44" y="61"/>
                      <a:pt x="42" y="57"/>
                      <a:pt x="39" y="52"/>
                    </a:cubicBezTo>
                    <a:cubicBezTo>
                      <a:pt x="37" y="48"/>
                      <a:pt x="34" y="44"/>
                      <a:pt x="31" y="39"/>
                    </a:cubicBezTo>
                    <a:cubicBezTo>
                      <a:pt x="23" y="26"/>
                      <a:pt x="14" y="14"/>
                      <a:pt x="5" y="2"/>
                    </a:cubicBezTo>
                    <a:cubicBezTo>
                      <a:pt x="3" y="1"/>
                      <a:pt x="2"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3" name="Freeform 68"/>
              <p:cNvSpPr>
                <a:spLocks noEditPoints="1"/>
              </p:cNvSpPr>
              <p:nvPr/>
            </p:nvSpPr>
            <p:spPr bwMode="auto">
              <a:xfrm>
                <a:off x="3702280" y="3238278"/>
                <a:ext cx="53975" cy="92075"/>
              </a:xfrm>
              <a:custGeom>
                <a:avLst/>
                <a:gdLst>
                  <a:gd name="T0" fmla="*/ 61 w 62"/>
                  <a:gd name="T1" fmla="*/ 100 h 105"/>
                  <a:gd name="T2" fmla="*/ 61 w 62"/>
                  <a:gd name="T3" fmla="*/ 105 h 105"/>
                  <a:gd name="T4" fmla="*/ 61 w 62"/>
                  <a:gd name="T5" fmla="*/ 105 h 105"/>
                  <a:gd name="T6" fmla="*/ 62 w 62"/>
                  <a:gd name="T7" fmla="*/ 100 h 105"/>
                  <a:gd name="T8" fmla="*/ 61 w 62"/>
                  <a:gd name="T9" fmla="*/ 100 h 105"/>
                  <a:gd name="T10" fmla="*/ 0 w 62"/>
                  <a:gd name="T11" fmla="*/ 0 h 105"/>
                  <a:gd name="T12" fmla="*/ 0 w 62"/>
                  <a:gd name="T13" fmla="*/ 0 h 105"/>
                  <a:gd name="T14" fmla="*/ 4 w 62"/>
                  <a:gd name="T15" fmla="*/ 2 h 105"/>
                  <a:gd name="T16" fmla="*/ 4 w 62"/>
                  <a:gd name="T17" fmla="*/ 2 h 105"/>
                  <a:gd name="T18" fmla="*/ 0 w 62"/>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05">
                    <a:moveTo>
                      <a:pt x="61" y="100"/>
                    </a:moveTo>
                    <a:cubicBezTo>
                      <a:pt x="61" y="102"/>
                      <a:pt x="61" y="104"/>
                      <a:pt x="61" y="105"/>
                    </a:cubicBezTo>
                    <a:cubicBezTo>
                      <a:pt x="61" y="105"/>
                      <a:pt x="61" y="105"/>
                      <a:pt x="61" y="105"/>
                    </a:cubicBezTo>
                    <a:cubicBezTo>
                      <a:pt x="61" y="104"/>
                      <a:pt x="61" y="102"/>
                      <a:pt x="62" y="100"/>
                    </a:cubicBezTo>
                    <a:cubicBezTo>
                      <a:pt x="62" y="100"/>
                      <a:pt x="61" y="100"/>
                      <a:pt x="61" y="100"/>
                    </a:cubicBezTo>
                    <a:moveTo>
                      <a:pt x="0" y="0"/>
                    </a:moveTo>
                    <a:cubicBezTo>
                      <a:pt x="0" y="0"/>
                      <a:pt x="0" y="0"/>
                      <a:pt x="0" y="0"/>
                    </a:cubicBezTo>
                    <a:cubicBezTo>
                      <a:pt x="1" y="1"/>
                      <a:pt x="3" y="1"/>
                      <a:pt x="4" y="2"/>
                    </a:cubicBezTo>
                    <a:cubicBezTo>
                      <a:pt x="4" y="2"/>
                      <a:pt x="4" y="2"/>
                      <a:pt x="4" y="2"/>
                    </a:cubicBezTo>
                    <a:cubicBezTo>
                      <a:pt x="3" y="1"/>
                      <a:pt x="1"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4" name="Freeform 69"/>
              <p:cNvSpPr/>
              <p:nvPr/>
            </p:nvSpPr>
            <p:spPr bwMode="auto">
              <a:xfrm>
                <a:off x="3702280" y="3238278"/>
                <a:ext cx="52388" cy="92075"/>
              </a:xfrm>
              <a:custGeom>
                <a:avLst/>
                <a:gdLst>
                  <a:gd name="T0" fmla="*/ 0 w 61"/>
                  <a:gd name="T1" fmla="*/ 0 h 105"/>
                  <a:gd name="T2" fmla="*/ 26 w 61"/>
                  <a:gd name="T3" fmla="*/ 37 h 105"/>
                  <a:gd name="T4" fmla="*/ 34 w 61"/>
                  <a:gd name="T5" fmla="*/ 50 h 105"/>
                  <a:gd name="T6" fmla="*/ 42 w 61"/>
                  <a:gd name="T7" fmla="*/ 64 h 105"/>
                  <a:gd name="T8" fmla="*/ 61 w 61"/>
                  <a:gd name="T9" fmla="*/ 105 h 105"/>
                  <a:gd name="T10" fmla="*/ 61 w 61"/>
                  <a:gd name="T11" fmla="*/ 100 h 105"/>
                  <a:gd name="T12" fmla="*/ 44 w 61"/>
                  <a:gd name="T13" fmla="*/ 62 h 105"/>
                  <a:gd name="T14" fmla="*/ 36 w 61"/>
                  <a:gd name="T15" fmla="*/ 49 h 105"/>
                  <a:gd name="T16" fmla="*/ 29 w 61"/>
                  <a:gd name="T17" fmla="*/ 36 h 105"/>
                  <a:gd name="T18" fmla="*/ 4 w 61"/>
                  <a:gd name="T19" fmla="*/ 2 h 105"/>
                  <a:gd name="T20" fmla="*/ 0 w 61"/>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05">
                    <a:moveTo>
                      <a:pt x="0" y="0"/>
                    </a:moveTo>
                    <a:cubicBezTo>
                      <a:pt x="9" y="12"/>
                      <a:pt x="18" y="24"/>
                      <a:pt x="26" y="37"/>
                    </a:cubicBezTo>
                    <a:cubicBezTo>
                      <a:pt x="29" y="42"/>
                      <a:pt x="32" y="46"/>
                      <a:pt x="34" y="50"/>
                    </a:cubicBezTo>
                    <a:cubicBezTo>
                      <a:pt x="37" y="55"/>
                      <a:pt x="39" y="59"/>
                      <a:pt x="42" y="64"/>
                    </a:cubicBezTo>
                    <a:cubicBezTo>
                      <a:pt x="49" y="77"/>
                      <a:pt x="55" y="91"/>
                      <a:pt x="61" y="105"/>
                    </a:cubicBezTo>
                    <a:cubicBezTo>
                      <a:pt x="61" y="104"/>
                      <a:pt x="61" y="102"/>
                      <a:pt x="61" y="100"/>
                    </a:cubicBezTo>
                    <a:cubicBezTo>
                      <a:pt x="56" y="88"/>
                      <a:pt x="50" y="75"/>
                      <a:pt x="44" y="62"/>
                    </a:cubicBezTo>
                    <a:cubicBezTo>
                      <a:pt x="41" y="58"/>
                      <a:pt x="39" y="54"/>
                      <a:pt x="36" y="49"/>
                    </a:cubicBezTo>
                    <a:cubicBezTo>
                      <a:pt x="34" y="45"/>
                      <a:pt x="31" y="40"/>
                      <a:pt x="29" y="36"/>
                    </a:cubicBezTo>
                    <a:cubicBezTo>
                      <a:pt x="21" y="24"/>
                      <a:pt x="13" y="13"/>
                      <a:pt x="4" y="2"/>
                    </a:cubicBezTo>
                    <a:cubicBezTo>
                      <a:pt x="3" y="1"/>
                      <a:pt x="1" y="1"/>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5" name="Freeform 70"/>
              <p:cNvSpPr>
                <a:spLocks noEditPoints="1"/>
              </p:cNvSpPr>
              <p:nvPr/>
            </p:nvSpPr>
            <p:spPr bwMode="auto">
              <a:xfrm>
                <a:off x="3705455" y="3239865"/>
                <a:ext cx="50800" cy="85725"/>
              </a:xfrm>
              <a:custGeom>
                <a:avLst/>
                <a:gdLst>
                  <a:gd name="T0" fmla="*/ 58 w 58"/>
                  <a:gd name="T1" fmla="*/ 94 h 98"/>
                  <a:gd name="T2" fmla="*/ 57 w 58"/>
                  <a:gd name="T3" fmla="*/ 98 h 98"/>
                  <a:gd name="T4" fmla="*/ 58 w 58"/>
                  <a:gd name="T5" fmla="*/ 98 h 98"/>
                  <a:gd name="T6" fmla="*/ 58 w 58"/>
                  <a:gd name="T7" fmla="*/ 94 h 98"/>
                  <a:gd name="T8" fmla="*/ 58 w 58"/>
                  <a:gd name="T9" fmla="*/ 94 h 98"/>
                  <a:gd name="T10" fmla="*/ 0 w 58"/>
                  <a:gd name="T11" fmla="*/ 0 h 98"/>
                  <a:gd name="T12" fmla="*/ 0 w 58"/>
                  <a:gd name="T13" fmla="*/ 0 h 98"/>
                  <a:gd name="T14" fmla="*/ 5 w 58"/>
                  <a:gd name="T15" fmla="*/ 1 h 98"/>
                  <a:gd name="T16" fmla="*/ 5 w 58"/>
                  <a:gd name="T17" fmla="*/ 1 h 98"/>
                  <a:gd name="T18" fmla="*/ 0 w 58"/>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98">
                    <a:moveTo>
                      <a:pt x="58" y="94"/>
                    </a:moveTo>
                    <a:cubicBezTo>
                      <a:pt x="58" y="95"/>
                      <a:pt x="58" y="97"/>
                      <a:pt x="57" y="98"/>
                    </a:cubicBezTo>
                    <a:cubicBezTo>
                      <a:pt x="57" y="98"/>
                      <a:pt x="58" y="98"/>
                      <a:pt x="58" y="98"/>
                    </a:cubicBezTo>
                    <a:cubicBezTo>
                      <a:pt x="58" y="97"/>
                      <a:pt x="58" y="95"/>
                      <a:pt x="58" y="94"/>
                    </a:cubicBezTo>
                    <a:cubicBezTo>
                      <a:pt x="58" y="94"/>
                      <a:pt x="58" y="94"/>
                      <a:pt x="58" y="94"/>
                    </a:cubicBezTo>
                    <a:moveTo>
                      <a:pt x="0" y="0"/>
                    </a:moveTo>
                    <a:cubicBezTo>
                      <a:pt x="0" y="0"/>
                      <a:pt x="0" y="0"/>
                      <a:pt x="0" y="0"/>
                    </a:cubicBezTo>
                    <a:cubicBezTo>
                      <a:pt x="2" y="0"/>
                      <a:pt x="3" y="1"/>
                      <a:pt x="5" y="1"/>
                    </a:cubicBezTo>
                    <a:cubicBezTo>
                      <a:pt x="5" y="1"/>
                      <a:pt x="5" y="1"/>
                      <a:pt x="5" y="1"/>
                    </a:cubicBezTo>
                    <a:cubicBezTo>
                      <a:pt x="3" y="1"/>
                      <a:pt x="2"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6" name="Freeform 71"/>
              <p:cNvSpPr/>
              <p:nvPr/>
            </p:nvSpPr>
            <p:spPr bwMode="auto">
              <a:xfrm>
                <a:off x="3705455" y="3239865"/>
                <a:ext cx="50800" cy="85725"/>
              </a:xfrm>
              <a:custGeom>
                <a:avLst/>
                <a:gdLst>
                  <a:gd name="T0" fmla="*/ 0 w 58"/>
                  <a:gd name="T1" fmla="*/ 0 h 98"/>
                  <a:gd name="T2" fmla="*/ 25 w 58"/>
                  <a:gd name="T3" fmla="*/ 34 h 98"/>
                  <a:gd name="T4" fmla="*/ 32 w 58"/>
                  <a:gd name="T5" fmla="*/ 47 h 98"/>
                  <a:gd name="T6" fmla="*/ 40 w 58"/>
                  <a:gd name="T7" fmla="*/ 60 h 98"/>
                  <a:gd name="T8" fmla="*/ 57 w 58"/>
                  <a:gd name="T9" fmla="*/ 98 h 98"/>
                  <a:gd name="T10" fmla="*/ 58 w 58"/>
                  <a:gd name="T11" fmla="*/ 94 h 98"/>
                  <a:gd name="T12" fmla="*/ 42 w 58"/>
                  <a:gd name="T13" fmla="*/ 59 h 98"/>
                  <a:gd name="T14" fmla="*/ 35 w 58"/>
                  <a:gd name="T15" fmla="*/ 46 h 98"/>
                  <a:gd name="T16" fmla="*/ 27 w 58"/>
                  <a:gd name="T17" fmla="*/ 33 h 98"/>
                  <a:gd name="T18" fmla="*/ 5 w 58"/>
                  <a:gd name="T19" fmla="*/ 1 h 98"/>
                  <a:gd name="T20" fmla="*/ 0 w 58"/>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98">
                    <a:moveTo>
                      <a:pt x="0" y="0"/>
                    </a:moveTo>
                    <a:cubicBezTo>
                      <a:pt x="9" y="11"/>
                      <a:pt x="17" y="22"/>
                      <a:pt x="25" y="34"/>
                    </a:cubicBezTo>
                    <a:cubicBezTo>
                      <a:pt x="27" y="38"/>
                      <a:pt x="30" y="43"/>
                      <a:pt x="32" y="47"/>
                    </a:cubicBezTo>
                    <a:cubicBezTo>
                      <a:pt x="35" y="52"/>
                      <a:pt x="37" y="56"/>
                      <a:pt x="40" y="60"/>
                    </a:cubicBezTo>
                    <a:cubicBezTo>
                      <a:pt x="46" y="73"/>
                      <a:pt x="52" y="86"/>
                      <a:pt x="57" y="98"/>
                    </a:cubicBezTo>
                    <a:cubicBezTo>
                      <a:pt x="58" y="97"/>
                      <a:pt x="58" y="95"/>
                      <a:pt x="58" y="94"/>
                    </a:cubicBezTo>
                    <a:cubicBezTo>
                      <a:pt x="53" y="82"/>
                      <a:pt x="48" y="71"/>
                      <a:pt x="42" y="59"/>
                    </a:cubicBezTo>
                    <a:cubicBezTo>
                      <a:pt x="39" y="55"/>
                      <a:pt x="37" y="50"/>
                      <a:pt x="35" y="46"/>
                    </a:cubicBezTo>
                    <a:cubicBezTo>
                      <a:pt x="32" y="41"/>
                      <a:pt x="29" y="37"/>
                      <a:pt x="27" y="33"/>
                    </a:cubicBezTo>
                    <a:cubicBezTo>
                      <a:pt x="20" y="22"/>
                      <a:pt x="12" y="11"/>
                      <a:pt x="5" y="1"/>
                    </a:cubicBezTo>
                    <a:cubicBezTo>
                      <a:pt x="3" y="1"/>
                      <a:pt x="2"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7" name="Freeform 72"/>
              <p:cNvSpPr>
                <a:spLocks noEditPoints="1"/>
              </p:cNvSpPr>
              <p:nvPr/>
            </p:nvSpPr>
            <p:spPr bwMode="auto">
              <a:xfrm>
                <a:off x="3710218" y="3239865"/>
                <a:ext cx="46038" cy="82550"/>
              </a:xfrm>
              <a:custGeom>
                <a:avLst/>
                <a:gdLst>
                  <a:gd name="T0" fmla="*/ 54 w 54"/>
                  <a:gd name="T1" fmla="*/ 89 h 93"/>
                  <a:gd name="T2" fmla="*/ 53 w 54"/>
                  <a:gd name="T3" fmla="*/ 93 h 93"/>
                  <a:gd name="T4" fmla="*/ 53 w 54"/>
                  <a:gd name="T5" fmla="*/ 93 h 93"/>
                  <a:gd name="T6" fmla="*/ 54 w 54"/>
                  <a:gd name="T7" fmla="*/ 89 h 93"/>
                  <a:gd name="T8" fmla="*/ 54 w 54"/>
                  <a:gd name="T9" fmla="*/ 89 h 93"/>
                  <a:gd name="T10" fmla="*/ 0 w 54"/>
                  <a:gd name="T11" fmla="*/ 0 h 93"/>
                  <a:gd name="T12" fmla="*/ 0 w 54"/>
                  <a:gd name="T13" fmla="*/ 0 h 93"/>
                  <a:gd name="T14" fmla="*/ 4 w 54"/>
                  <a:gd name="T15" fmla="*/ 2 h 93"/>
                  <a:gd name="T16" fmla="*/ 4 w 54"/>
                  <a:gd name="T17" fmla="*/ 2 h 93"/>
                  <a:gd name="T18" fmla="*/ 0 w 54"/>
                  <a:gd name="T1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93">
                    <a:moveTo>
                      <a:pt x="54" y="89"/>
                    </a:moveTo>
                    <a:cubicBezTo>
                      <a:pt x="54" y="90"/>
                      <a:pt x="54" y="91"/>
                      <a:pt x="53" y="93"/>
                    </a:cubicBezTo>
                    <a:cubicBezTo>
                      <a:pt x="53" y="93"/>
                      <a:pt x="53" y="93"/>
                      <a:pt x="53" y="93"/>
                    </a:cubicBezTo>
                    <a:cubicBezTo>
                      <a:pt x="54" y="92"/>
                      <a:pt x="54" y="90"/>
                      <a:pt x="54" y="89"/>
                    </a:cubicBezTo>
                    <a:cubicBezTo>
                      <a:pt x="54" y="89"/>
                      <a:pt x="54" y="89"/>
                      <a:pt x="54" y="89"/>
                    </a:cubicBezTo>
                    <a:moveTo>
                      <a:pt x="0" y="0"/>
                    </a:moveTo>
                    <a:cubicBezTo>
                      <a:pt x="0" y="0"/>
                      <a:pt x="0" y="0"/>
                      <a:pt x="0" y="0"/>
                    </a:cubicBezTo>
                    <a:cubicBezTo>
                      <a:pt x="1" y="1"/>
                      <a:pt x="2" y="1"/>
                      <a:pt x="4" y="2"/>
                    </a:cubicBezTo>
                    <a:cubicBezTo>
                      <a:pt x="4" y="2"/>
                      <a:pt x="4" y="2"/>
                      <a:pt x="4" y="2"/>
                    </a:cubicBezTo>
                    <a:cubicBezTo>
                      <a:pt x="2" y="1"/>
                      <a:pt x="1" y="1"/>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8" name="Freeform 73"/>
              <p:cNvSpPr/>
              <p:nvPr/>
            </p:nvSpPr>
            <p:spPr bwMode="auto">
              <a:xfrm>
                <a:off x="3710218" y="3239865"/>
                <a:ext cx="46038" cy="82550"/>
              </a:xfrm>
              <a:custGeom>
                <a:avLst/>
                <a:gdLst>
                  <a:gd name="T0" fmla="*/ 0 w 54"/>
                  <a:gd name="T1" fmla="*/ 0 h 93"/>
                  <a:gd name="T2" fmla="*/ 22 w 54"/>
                  <a:gd name="T3" fmla="*/ 32 h 93"/>
                  <a:gd name="T4" fmla="*/ 30 w 54"/>
                  <a:gd name="T5" fmla="*/ 45 h 93"/>
                  <a:gd name="T6" fmla="*/ 37 w 54"/>
                  <a:gd name="T7" fmla="*/ 58 h 93"/>
                  <a:gd name="T8" fmla="*/ 53 w 54"/>
                  <a:gd name="T9" fmla="*/ 93 h 93"/>
                  <a:gd name="T10" fmla="*/ 54 w 54"/>
                  <a:gd name="T11" fmla="*/ 89 h 93"/>
                  <a:gd name="T12" fmla="*/ 39 w 54"/>
                  <a:gd name="T13" fmla="*/ 57 h 93"/>
                  <a:gd name="T14" fmla="*/ 32 w 54"/>
                  <a:gd name="T15" fmla="*/ 44 h 93"/>
                  <a:gd name="T16" fmla="*/ 24 w 54"/>
                  <a:gd name="T17" fmla="*/ 31 h 93"/>
                  <a:gd name="T18" fmla="*/ 4 w 54"/>
                  <a:gd name="T19" fmla="*/ 2 h 93"/>
                  <a:gd name="T20" fmla="*/ 0 w 54"/>
                  <a:gd name="T2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93">
                    <a:moveTo>
                      <a:pt x="0" y="0"/>
                    </a:moveTo>
                    <a:cubicBezTo>
                      <a:pt x="7" y="10"/>
                      <a:pt x="15" y="21"/>
                      <a:pt x="22" y="32"/>
                    </a:cubicBezTo>
                    <a:cubicBezTo>
                      <a:pt x="24" y="36"/>
                      <a:pt x="27" y="40"/>
                      <a:pt x="30" y="45"/>
                    </a:cubicBezTo>
                    <a:cubicBezTo>
                      <a:pt x="32" y="49"/>
                      <a:pt x="34" y="54"/>
                      <a:pt x="37" y="58"/>
                    </a:cubicBezTo>
                    <a:cubicBezTo>
                      <a:pt x="43" y="70"/>
                      <a:pt x="48" y="81"/>
                      <a:pt x="53" y="93"/>
                    </a:cubicBezTo>
                    <a:cubicBezTo>
                      <a:pt x="54" y="91"/>
                      <a:pt x="54" y="90"/>
                      <a:pt x="54" y="89"/>
                    </a:cubicBezTo>
                    <a:cubicBezTo>
                      <a:pt x="50" y="78"/>
                      <a:pt x="44" y="67"/>
                      <a:pt x="39" y="57"/>
                    </a:cubicBezTo>
                    <a:cubicBezTo>
                      <a:pt x="37" y="53"/>
                      <a:pt x="34" y="48"/>
                      <a:pt x="32" y="44"/>
                    </a:cubicBezTo>
                    <a:cubicBezTo>
                      <a:pt x="29" y="39"/>
                      <a:pt x="26" y="35"/>
                      <a:pt x="24" y="31"/>
                    </a:cubicBezTo>
                    <a:cubicBezTo>
                      <a:pt x="17" y="21"/>
                      <a:pt x="11" y="11"/>
                      <a:pt x="4" y="2"/>
                    </a:cubicBezTo>
                    <a:cubicBezTo>
                      <a:pt x="2" y="1"/>
                      <a:pt x="1" y="1"/>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9" name="Freeform 74"/>
              <p:cNvSpPr>
                <a:spLocks noEditPoints="1"/>
              </p:cNvSpPr>
              <p:nvPr/>
            </p:nvSpPr>
            <p:spPr bwMode="auto">
              <a:xfrm>
                <a:off x="3713393" y="3243040"/>
                <a:ext cx="44450" cy="74613"/>
              </a:xfrm>
              <a:custGeom>
                <a:avLst/>
                <a:gdLst>
                  <a:gd name="T0" fmla="*/ 51 w 51"/>
                  <a:gd name="T1" fmla="*/ 83 h 87"/>
                  <a:gd name="T2" fmla="*/ 50 w 51"/>
                  <a:gd name="T3" fmla="*/ 87 h 87"/>
                  <a:gd name="T4" fmla="*/ 50 w 51"/>
                  <a:gd name="T5" fmla="*/ 87 h 87"/>
                  <a:gd name="T6" fmla="*/ 51 w 51"/>
                  <a:gd name="T7" fmla="*/ 83 h 87"/>
                  <a:gd name="T8" fmla="*/ 51 w 51"/>
                  <a:gd name="T9" fmla="*/ 83 h 87"/>
                  <a:gd name="T10" fmla="*/ 0 w 51"/>
                  <a:gd name="T11" fmla="*/ 0 h 87"/>
                  <a:gd name="T12" fmla="*/ 0 w 51"/>
                  <a:gd name="T13" fmla="*/ 0 h 87"/>
                  <a:gd name="T14" fmla="*/ 4 w 51"/>
                  <a:gd name="T15" fmla="*/ 1 h 87"/>
                  <a:gd name="T16" fmla="*/ 4 w 51"/>
                  <a:gd name="T17" fmla="*/ 1 h 87"/>
                  <a:gd name="T18" fmla="*/ 0 w 51"/>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7">
                    <a:moveTo>
                      <a:pt x="51" y="83"/>
                    </a:moveTo>
                    <a:cubicBezTo>
                      <a:pt x="51" y="84"/>
                      <a:pt x="50" y="85"/>
                      <a:pt x="50" y="87"/>
                    </a:cubicBezTo>
                    <a:cubicBezTo>
                      <a:pt x="50" y="87"/>
                      <a:pt x="50" y="87"/>
                      <a:pt x="50" y="87"/>
                    </a:cubicBezTo>
                    <a:cubicBezTo>
                      <a:pt x="50" y="85"/>
                      <a:pt x="51" y="84"/>
                      <a:pt x="51" y="83"/>
                    </a:cubicBezTo>
                    <a:cubicBezTo>
                      <a:pt x="51" y="83"/>
                      <a:pt x="51" y="83"/>
                      <a:pt x="51" y="83"/>
                    </a:cubicBezTo>
                    <a:moveTo>
                      <a:pt x="0" y="0"/>
                    </a:moveTo>
                    <a:cubicBezTo>
                      <a:pt x="0" y="0"/>
                      <a:pt x="0" y="0"/>
                      <a:pt x="0" y="0"/>
                    </a:cubicBezTo>
                    <a:cubicBezTo>
                      <a:pt x="1" y="0"/>
                      <a:pt x="2" y="0"/>
                      <a:pt x="4" y="1"/>
                    </a:cubicBezTo>
                    <a:cubicBezTo>
                      <a:pt x="4" y="1"/>
                      <a:pt x="4" y="1"/>
                      <a:pt x="4" y="1"/>
                    </a:cubicBezTo>
                    <a:cubicBezTo>
                      <a:pt x="2" y="0"/>
                      <a:pt x="1"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0" name="Freeform 75"/>
              <p:cNvSpPr/>
              <p:nvPr/>
            </p:nvSpPr>
            <p:spPr bwMode="auto">
              <a:xfrm>
                <a:off x="3713393" y="3243040"/>
                <a:ext cx="44450" cy="74613"/>
              </a:xfrm>
              <a:custGeom>
                <a:avLst/>
                <a:gdLst>
                  <a:gd name="T0" fmla="*/ 0 w 51"/>
                  <a:gd name="T1" fmla="*/ 0 h 87"/>
                  <a:gd name="T2" fmla="*/ 20 w 51"/>
                  <a:gd name="T3" fmla="*/ 29 h 87"/>
                  <a:gd name="T4" fmla="*/ 28 w 51"/>
                  <a:gd name="T5" fmla="*/ 42 h 87"/>
                  <a:gd name="T6" fmla="*/ 35 w 51"/>
                  <a:gd name="T7" fmla="*/ 55 h 87"/>
                  <a:gd name="T8" fmla="*/ 50 w 51"/>
                  <a:gd name="T9" fmla="*/ 87 h 87"/>
                  <a:gd name="T10" fmla="*/ 51 w 51"/>
                  <a:gd name="T11" fmla="*/ 83 h 87"/>
                  <a:gd name="T12" fmla="*/ 37 w 51"/>
                  <a:gd name="T13" fmla="*/ 54 h 87"/>
                  <a:gd name="T14" fmla="*/ 30 w 51"/>
                  <a:gd name="T15" fmla="*/ 40 h 87"/>
                  <a:gd name="T16" fmla="*/ 22 w 51"/>
                  <a:gd name="T17" fmla="*/ 27 h 87"/>
                  <a:gd name="T18" fmla="*/ 4 w 51"/>
                  <a:gd name="T19" fmla="*/ 1 h 87"/>
                  <a:gd name="T20" fmla="*/ 0 w 51"/>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87">
                    <a:moveTo>
                      <a:pt x="0" y="0"/>
                    </a:moveTo>
                    <a:cubicBezTo>
                      <a:pt x="7" y="9"/>
                      <a:pt x="13" y="19"/>
                      <a:pt x="20" y="29"/>
                    </a:cubicBezTo>
                    <a:cubicBezTo>
                      <a:pt x="22" y="33"/>
                      <a:pt x="25" y="37"/>
                      <a:pt x="28" y="42"/>
                    </a:cubicBezTo>
                    <a:cubicBezTo>
                      <a:pt x="30" y="46"/>
                      <a:pt x="33" y="51"/>
                      <a:pt x="35" y="55"/>
                    </a:cubicBezTo>
                    <a:cubicBezTo>
                      <a:pt x="40" y="65"/>
                      <a:pt x="46" y="76"/>
                      <a:pt x="50" y="87"/>
                    </a:cubicBezTo>
                    <a:cubicBezTo>
                      <a:pt x="50" y="85"/>
                      <a:pt x="51" y="84"/>
                      <a:pt x="51" y="83"/>
                    </a:cubicBezTo>
                    <a:cubicBezTo>
                      <a:pt x="47" y="73"/>
                      <a:pt x="42" y="63"/>
                      <a:pt x="37" y="54"/>
                    </a:cubicBezTo>
                    <a:cubicBezTo>
                      <a:pt x="35" y="49"/>
                      <a:pt x="32" y="45"/>
                      <a:pt x="30" y="40"/>
                    </a:cubicBezTo>
                    <a:cubicBezTo>
                      <a:pt x="27" y="36"/>
                      <a:pt x="25" y="32"/>
                      <a:pt x="22" y="27"/>
                    </a:cubicBezTo>
                    <a:cubicBezTo>
                      <a:pt x="16" y="18"/>
                      <a:pt x="10" y="9"/>
                      <a:pt x="4" y="1"/>
                    </a:cubicBezTo>
                    <a:cubicBezTo>
                      <a:pt x="2" y="0"/>
                      <a:pt x="1"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1" name="Freeform 76"/>
              <p:cNvSpPr>
                <a:spLocks noEditPoints="1"/>
              </p:cNvSpPr>
              <p:nvPr/>
            </p:nvSpPr>
            <p:spPr bwMode="auto">
              <a:xfrm>
                <a:off x="3716568" y="3243040"/>
                <a:ext cx="41275" cy="71438"/>
              </a:xfrm>
              <a:custGeom>
                <a:avLst/>
                <a:gdLst>
                  <a:gd name="T0" fmla="*/ 48 w 48"/>
                  <a:gd name="T1" fmla="*/ 78 h 82"/>
                  <a:gd name="T2" fmla="*/ 47 w 48"/>
                  <a:gd name="T3" fmla="*/ 82 h 82"/>
                  <a:gd name="T4" fmla="*/ 47 w 48"/>
                  <a:gd name="T5" fmla="*/ 82 h 82"/>
                  <a:gd name="T6" fmla="*/ 48 w 48"/>
                  <a:gd name="T7" fmla="*/ 78 h 82"/>
                  <a:gd name="T8" fmla="*/ 48 w 48"/>
                  <a:gd name="T9" fmla="*/ 78 h 82"/>
                  <a:gd name="T10" fmla="*/ 0 w 48"/>
                  <a:gd name="T11" fmla="*/ 0 h 82"/>
                  <a:gd name="T12" fmla="*/ 0 w 48"/>
                  <a:gd name="T13" fmla="*/ 0 h 82"/>
                  <a:gd name="T14" fmla="*/ 3 w 48"/>
                  <a:gd name="T15" fmla="*/ 1 h 82"/>
                  <a:gd name="T16" fmla="*/ 3 w 48"/>
                  <a:gd name="T17" fmla="*/ 1 h 82"/>
                  <a:gd name="T18" fmla="*/ 0 w 48"/>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82">
                    <a:moveTo>
                      <a:pt x="48" y="78"/>
                    </a:moveTo>
                    <a:cubicBezTo>
                      <a:pt x="48" y="79"/>
                      <a:pt x="47" y="81"/>
                      <a:pt x="47" y="82"/>
                    </a:cubicBezTo>
                    <a:cubicBezTo>
                      <a:pt x="47" y="82"/>
                      <a:pt x="47" y="82"/>
                      <a:pt x="47" y="82"/>
                    </a:cubicBezTo>
                    <a:cubicBezTo>
                      <a:pt x="47" y="81"/>
                      <a:pt x="48" y="79"/>
                      <a:pt x="48" y="78"/>
                    </a:cubicBezTo>
                    <a:cubicBezTo>
                      <a:pt x="48" y="78"/>
                      <a:pt x="48" y="78"/>
                      <a:pt x="48" y="78"/>
                    </a:cubicBezTo>
                    <a:moveTo>
                      <a:pt x="0" y="0"/>
                    </a:moveTo>
                    <a:cubicBezTo>
                      <a:pt x="0" y="0"/>
                      <a:pt x="0" y="0"/>
                      <a:pt x="0" y="0"/>
                    </a:cubicBezTo>
                    <a:cubicBezTo>
                      <a:pt x="1" y="0"/>
                      <a:pt x="2" y="0"/>
                      <a:pt x="3" y="1"/>
                    </a:cubicBezTo>
                    <a:cubicBezTo>
                      <a:pt x="3" y="1"/>
                      <a:pt x="3" y="1"/>
                      <a:pt x="3" y="1"/>
                    </a:cubicBezTo>
                    <a:cubicBezTo>
                      <a:pt x="2" y="0"/>
                      <a:pt x="1"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2" name="Freeform 77"/>
              <p:cNvSpPr/>
              <p:nvPr/>
            </p:nvSpPr>
            <p:spPr bwMode="auto">
              <a:xfrm>
                <a:off x="3716568" y="3243040"/>
                <a:ext cx="41275" cy="71438"/>
              </a:xfrm>
              <a:custGeom>
                <a:avLst/>
                <a:gdLst>
                  <a:gd name="T0" fmla="*/ 0 w 48"/>
                  <a:gd name="T1" fmla="*/ 0 h 82"/>
                  <a:gd name="T2" fmla="*/ 18 w 48"/>
                  <a:gd name="T3" fmla="*/ 26 h 82"/>
                  <a:gd name="T4" fmla="*/ 26 w 48"/>
                  <a:gd name="T5" fmla="*/ 39 h 82"/>
                  <a:gd name="T6" fmla="*/ 33 w 48"/>
                  <a:gd name="T7" fmla="*/ 53 h 82"/>
                  <a:gd name="T8" fmla="*/ 47 w 48"/>
                  <a:gd name="T9" fmla="*/ 82 h 82"/>
                  <a:gd name="T10" fmla="*/ 48 w 48"/>
                  <a:gd name="T11" fmla="*/ 78 h 82"/>
                  <a:gd name="T12" fmla="*/ 35 w 48"/>
                  <a:gd name="T13" fmla="*/ 51 h 82"/>
                  <a:gd name="T14" fmla="*/ 28 w 48"/>
                  <a:gd name="T15" fmla="*/ 38 h 82"/>
                  <a:gd name="T16" fmla="*/ 20 w 48"/>
                  <a:gd name="T17" fmla="*/ 25 h 82"/>
                  <a:gd name="T18" fmla="*/ 3 w 48"/>
                  <a:gd name="T19" fmla="*/ 1 h 82"/>
                  <a:gd name="T20" fmla="*/ 0 w 48"/>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82">
                    <a:moveTo>
                      <a:pt x="0" y="0"/>
                    </a:moveTo>
                    <a:cubicBezTo>
                      <a:pt x="6" y="8"/>
                      <a:pt x="12" y="17"/>
                      <a:pt x="18" y="26"/>
                    </a:cubicBezTo>
                    <a:cubicBezTo>
                      <a:pt x="21" y="31"/>
                      <a:pt x="23" y="35"/>
                      <a:pt x="26" y="39"/>
                    </a:cubicBezTo>
                    <a:cubicBezTo>
                      <a:pt x="28" y="44"/>
                      <a:pt x="31" y="48"/>
                      <a:pt x="33" y="53"/>
                    </a:cubicBezTo>
                    <a:cubicBezTo>
                      <a:pt x="38" y="62"/>
                      <a:pt x="43" y="72"/>
                      <a:pt x="47" y="82"/>
                    </a:cubicBezTo>
                    <a:cubicBezTo>
                      <a:pt x="47" y="81"/>
                      <a:pt x="48" y="79"/>
                      <a:pt x="48" y="78"/>
                    </a:cubicBezTo>
                    <a:cubicBezTo>
                      <a:pt x="44" y="69"/>
                      <a:pt x="40" y="60"/>
                      <a:pt x="35" y="51"/>
                    </a:cubicBezTo>
                    <a:cubicBezTo>
                      <a:pt x="33" y="47"/>
                      <a:pt x="31" y="43"/>
                      <a:pt x="28" y="38"/>
                    </a:cubicBezTo>
                    <a:cubicBezTo>
                      <a:pt x="25" y="34"/>
                      <a:pt x="23" y="29"/>
                      <a:pt x="20" y="25"/>
                    </a:cubicBezTo>
                    <a:cubicBezTo>
                      <a:pt x="15" y="17"/>
                      <a:pt x="9" y="9"/>
                      <a:pt x="3" y="1"/>
                    </a:cubicBezTo>
                    <a:cubicBezTo>
                      <a:pt x="2" y="0"/>
                      <a:pt x="1"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3" name="Freeform 78"/>
              <p:cNvSpPr>
                <a:spLocks noEditPoints="1"/>
              </p:cNvSpPr>
              <p:nvPr/>
            </p:nvSpPr>
            <p:spPr bwMode="auto">
              <a:xfrm>
                <a:off x="3719743" y="3244628"/>
                <a:ext cx="39688" cy="66675"/>
              </a:xfrm>
              <a:custGeom>
                <a:avLst/>
                <a:gdLst>
                  <a:gd name="T0" fmla="*/ 46 w 46"/>
                  <a:gd name="T1" fmla="*/ 74 h 77"/>
                  <a:gd name="T2" fmla="*/ 45 w 46"/>
                  <a:gd name="T3" fmla="*/ 77 h 77"/>
                  <a:gd name="T4" fmla="*/ 45 w 46"/>
                  <a:gd name="T5" fmla="*/ 77 h 77"/>
                  <a:gd name="T6" fmla="*/ 46 w 46"/>
                  <a:gd name="T7" fmla="*/ 74 h 77"/>
                  <a:gd name="T8" fmla="*/ 46 w 46"/>
                  <a:gd name="T9" fmla="*/ 74 h 77"/>
                  <a:gd name="T10" fmla="*/ 0 w 46"/>
                  <a:gd name="T11" fmla="*/ 0 h 77"/>
                  <a:gd name="T12" fmla="*/ 0 w 46"/>
                  <a:gd name="T13" fmla="*/ 0 h 77"/>
                  <a:gd name="T14" fmla="*/ 4 w 46"/>
                  <a:gd name="T15" fmla="*/ 1 h 77"/>
                  <a:gd name="T16" fmla="*/ 4 w 46"/>
                  <a:gd name="T17" fmla="*/ 0 h 77"/>
                  <a:gd name="T18" fmla="*/ 0 w 46"/>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77">
                    <a:moveTo>
                      <a:pt x="46" y="74"/>
                    </a:moveTo>
                    <a:cubicBezTo>
                      <a:pt x="46" y="75"/>
                      <a:pt x="46" y="76"/>
                      <a:pt x="45" y="77"/>
                    </a:cubicBezTo>
                    <a:cubicBezTo>
                      <a:pt x="45" y="77"/>
                      <a:pt x="45" y="77"/>
                      <a:pt x="45" y="77"/>
                    </a:cubicBezTo>
                    <a:cubicBezTo>
                      <a:pt x="46" y="76"/>
                      <a:pt x="46" y="75"/>
                      <a:pt x="46" y="74"/>
                    </a:cubicBezTo>
                    <a:cubicBezTo>
                      <a:pt x="46" y="74"/>
                      <a:pt x="46" y="74"/>
                      <a:pt x="46" y="74"/>
                    </a:cubicBezTo>
                    <a:moveTo>
                      <a:pt x="0" y="0"/>
                    </a:moveTo>
                    <a:cubicBezTo>
                      <a:pt x="0" y="0"/>
                      <a:pt x="0" y="0"/>
                      <a:pt x="0" y="0"/>
                    </a:cubicBezTo>
                    <a:cubicBezTo>
                      <a:pt x="2" y="0"/>
                      <a:pt x="3" y="0"/>
                      <a:pt x="4" y="1"/>
                    </a:cubicBezTo>
                    <a:cubicBezTo>
                      <a:pt x="4" y="1"/>
                      <a:pt x="4" y="0"/>
                      <a:pt x="4" y="0"/>
                    </a:cubicBezTo>
                    <a:cubicBezTo>
                      <a:pt x="3" y="0"/>
                      <a:pt x="2"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4" name="Freeform 79"/>
              <p:cNvSpPr/>
              <p:nvPr/>
            </p:nvSpPr>
            <p:spPr bwMode="auto">
              <a:xfrm>
                <a:off x="3719743" y="3244628"/>
                <a:ext cx="39688" cy="66675"/>
              </a:xfrm>
              <a:custGeom>
                <a:avLst/>
                <a:gdLst>
                  <a:gd name="T0" fmla="*/ 0 w 46"/>
                  <a:gd name="T1" fmla="*/ 0 h 77"/>
                  <a:gd name="T2" fmla="*/ 17 w 46"/>
                  <a:gd name="T3" fmla="*/ 24 h 77"/>
                  <a:gd name="T4" fmla="*/ 25 w 46"/>
                  <a:gd name="T5" fmla="*/ 37 h 77"/>
                  <a:gd name="T6" fmla="*/ 32 w 46"/>
                  <a:gd name="T7" fmla="*/ 50 h 77"/>
                  <a:gd name="T8" fmla="*/ 45 w 46"/>
                  <a:gd name="T9" fmla="*/ 77 h 77"/>
                  <a:gd name="T10" fmla="*/ 46 w 46"/>
                  <a:gd name="T11" fmla="*/ 74 h 77"/>
                  <a:gd name="T12" fmla="*/ 35 w 46"/>
                  <a:gd name="T13" fmla="*/ 50 h 77"/>
                  <a:gd name="T14" fmla="*/ 34 w 46"/>
                  <a:gd name="T15" fmla="*/ 49 h 77"/>
                  <a:gd name="T16" fmla="*/ 34 w 46"/>
                  <a:gd name="T17" fmla="*/ 49 h 77"/>
                  <a:gd name="T18" fmla="*/ 27 w 46"/>
                  <a:gd name="T19" fmla="*/ 36 h 77"/>
                  <a:gd name="T20" fmla="*/ 19 w 46"/>
                  <a:gd name="T21" fmla="*/ 23 h 77"/>
                  <a:gd name="T22" fmla="*/ 19 w 46"/>
                  <a:gd name="T23" fmla="*/ 23 h 77"/>
                  <a:gd name="T24" fmla="*/ 17 w 46"/>
                  <a:gd name="T25" fmla="*/ 20 h 77"/>
                  <a:gd name="T26" fmla="*/ 4 w 46"/>
                  <a:gd name="T27" fmla="*/ 1 h 77"/>
                  <a:gd name="T28" fmla="*/ 0 w 46"/>
                  <a:gd name="T2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77">
                    <a:moveTo>
                      <a:pt x="0" y="0"/>
                    </a:moveTo>
                    <a:cubicBezTo>
                      <a:pt x="6" y="8"/>
                      <a:pt x="12" y="16"/>
                      <a:pt x="17" y="24"/>
                    </a:cubicBezTo>
                    <a:cubicBezTo>
                      <a:pt x="20" y="28"/>
                      <a:pt x="22" y="33"/>
                      <a:pt x="25" y="37"/>
                    </a:cubicBezTo>
                    <a:cubicBezTo>
                      <a:pt x="28" y="42"/>
                      <a:pt x="30" y="46"/>
                      <a:pt x="32" y="50"/>
                    </a:cubicBezTo>
                    <a:cubicBezTo>
                      <a:pt x="37" y="59"/>
                      <a:pt x="41" y="68"/>
                      <a:pt x="45" y="77"/>
                    </a:cubicBezTo>
                    <a:cubicBezTo>
                      <a:pt x="46" y="76"/>
                      <a:pt x="46" y="75"/>
                      <a:pt x="46" y="74"/>
                    </a:cubicBezTo>
                    <a:cubicBezTo>
                      <a:pt x="43" y="66"/>
                      <a:pt x="39" y="58"/>
                      <a:pt x="35" y="50"/>
                    </a:cubicBezTo>
                    <a:cubicBezTo>
                      <a:pt x="35" y="50"/>
                      <a:pt x="35" y="50"/>
                      <a:pt x="34" y="49"/>
                    </a:cubicBezTo>
                    <a:cubicBezTo>
                      <a:pt x="34" y="49"/>
                      <a:pt x="34" y="49"/>
                      <a:pt x="34" y="49"/>
                    </a:cubicBezTo>
                    <a:cubicBezTo>
                      <a:pt x="32" y="45"/>
                      <a:pt x="30" y="41"/>
                      <a:pt x="27" y="36"/>
                    </a:cubicBezTo>
                    <a:cubicBezTo>
                      <a:pt x="24" y="31"/>
                      <a:pt x="22" y="27"/>
                      <a:pt x="19" y="23"/>
                    </a:cubicBezTo>
                    <a:cubicBezTo>
                      <a:pt x="19" y="23"/>
                      <a:pt x="19" y="23"/>
                      <a:pt x="19" y="23"/>
                    </a:cubicBezTo>
                    <a:cubicBezTo>
                      <a:pt x="18" y="22"/>
                      <a:pt x="18" y="21"/>
                      <a:pt x="17" y="20"/>
                    </a:cubicBezTo>
                    <a:cubicBezTo>
                      <a:pt x="13" y="13"/>
                      <a:pt x="9" y="7"/>
                      <a:pt x="4" y="1"/>
                    </a:cubicBezTo>
                    <a:cubicBezTo>
                      <a:pt x="3" y="0"/>
                      <a:pt x="2"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5" name="Freeform 80"/>
              <p:cNvSpPr>
                <a:spLocks noEditPoints="1"/>
              </p:cNvSpPr>
              <p:nvPr/>
            </p:nvSpPr>
            <p:spPr bwMode="auto">
              <a:xfrm>
                <a:off x="3734030" y="3262090"/>
                <a:ext cx="15875" cy="25400"/>
              </a:xfrm>
              <a:custGeom>
                <a:avLst/>
                <a:gdLst>
                  <a:gd name="T0" fmla="*/ 17 w 18"/>
                  <a:gd name="T1" fmla="*/ 29 h 30"/>
                  <a:gd name="T2" fmla="*/ 18 w 18"/>
                  <a:gd name="T3" fmla="*/ 30 h 30"/>
                  <a:gd name="T4" fmla="*/ 17 w 18"/>
                  <a:gd name="T5" fmla="*/ 29 h 30"/>
                  <a:gd name="T6" fmla="*/ 0 w 18"/>
                  <a:gd name="T7" fmla="*/ 0 h 30"/>
                  <a:gd name="T8" fmla="*/ 2 w 18"/>
                  <a:gd name="T9" fmla="*/ 3 h 30"/>
                  <a:gd name="T10" fmla="*/ 0 w 18"/>
                  <a:gd name="T11" fmla="*/ 0 h 30"/>
                </a:gdLst>
                <a:ahLst/>
                <a:cxnLst>
                  <a:cxn ang="0">
                    <a:pos x="T0" y="T1"/>
                  </a:cxn>
                  <a:cxn ang="0">
                    <a:pos x="T2" y="T3"/>
                  </a:cxn>
                  <a:cxn ang="0">
                    <a:pos x="T4" y="T5"/>
                  </a:cxn>
                  <a:cxn ang="0">
                    <a:pos x="T6" y="T7"/>
                  </a:cxn>
                  <a:cxn ang="0">
                    <a:pos x="T8" y="T9"/>
                  </a:cxn>
                  <a:cxn ang="0">
                    <a:pos x="T10" y="T11"/>
                  </a:cxn>
                </a:cxnLst>
                <a:rect l="0" t="0" r="r" b="b"/>
                <a:pathLst>
                  <a:path w="18" h="30">
                    <a:moveTo>
                      <a:pt x="17" y="29"/>
                    </a:moveTo>
                    <a:cubicBezTo>
                      <a:pt x="18" y="30"/>
                      <a:pt x="18" y="30"/>
                      <a:pt x="18" y="30"/>
                    </a:cubicBezTo>
                    <a:cubicBezTo>
                      <a:pt x="18" y="30"/>
                      <a:pt x="18" y="30"/>
                      <a:pt x="17" y="29"/>
                    </a:cubicBezTo>
                    <a:moveTo>
                      <a:pt x="0" y="0"/>
                    </a:moveTo>
                    <a:cubicBezTo>
                      <a:pt x="1" y="1"/>
                      <a:pt x="1" y="2"/>
                      <a:pt x="2" y="3"/>
                    </a:cubicBezTo>
                    <a:cubicBezTo>
                      <a:pt x="1" y="2"/>
                      <a:pt x="1" y="1"/>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6" name="Oval 83"/>
              <p:cNvSpPr>
                <a:spLocks noChangeArrowheads="1"/>
              </p:cNvSpPr>
              <p:nvPr/>
            </p:nvSpPr>
            <p:spPr bwMode="auto">
              <a:xfrm>
                <a:off x="3089505" y="3122390"/>
                <a:ext cx="673100" cy="673100"/>
              </a:xfrm>
              <a:prstGeom prst="ellipse">
                <a:avLst/>
              </a:pr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7" name="Freeform 84"/>
              <p:cNvSpPr/>
              <p:nvPr/>
            </p:nvSpPr>
            <p:spPr bwMode="auto">
              <a:xfrm>
                <a:off x="4205518" y="3366865"/>
                <a:ext cx="279400" cy="317500"/>
              </a:xfrm>
              <a:custGeom>
                <a:avLst/>
                <a:gdLst>
                  <a:gd name="T0" fmla="*/ 151 w 322"/>
                  <a:gd name="T1" fmla="*/ 166 h 365"/>
                  <a:gd name="T2" fmla="*/ 151 w 322"/>
                  <a:gd name="T3" fmla="*/ 174 h 365"/>
                  <a:gd name="T4" fmla="*/ 0 w 322"/>
                  <a:gd name="T5" fmla="*/ 365 h 365"/>
                  <a:gd name="T6" fmla="*/ 146 w 322"/>
                  <a:gd name="T7" fmla="*/ 335 h 365"/>
                  <a:gd name="T8" fmla="*/ 161 w 322"/>
                  <a:gd name="T9" fmla="*/ 334 h 365"/>
                  <a:gd name="T10" fmla="*/ 161 w 322"/>
                  <a:gd name="T11" fmla="*/ 334 h 365"/>
                  <a:gd name="T12" fmla="*/ 176 w 322"/>
                  <a:gd name="T13" fmla="*/ 335 h 365"/>
                  <a:gd name="T14" fmla="*/ 322 w 322"/>
                  <a:gd name="T15" fmla="*/ 365 h 365"/>
                  <a:gd name="T16" fmla="*/ 171 w 322"/>
                  <a:gd name="T17" fmla="*/ 174 h 365"/>
                  <a:gd name="T18" fmla="*/ 171 w 322"/>
                  <a:gd name="T19" fmla="*/ 166 h 365"/>
                  <a:gd name="T20" fmla="*/ 296 w 322"/>
                  <a:gd name="T21" fmla="*/ 0 h 365"/>
                  <a:gd name="T22" fmla="*/ 26 w 322"/>
                  <a:gd name="T23" fmla="*/ 0 h 365"/>
                  <a:gd name="T24" fmla="*/ 151 w 322"/>
                  <a:gd name="T25" fmla="*/ 16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365">
                    <a:moveTo>
                      <a:pt x="151" y="166"/>
                    </a:moveTo>
                    <a:cubicBezTo>
                      <a:pt x="151" y="174"/>
                      <a:pt x="151" y="174"/>
                      <a:pt x="151" y="174"/>
                    </a:cubicBezTo>
                    <a:cubicBezTo>
                      <a:pt x="151" y="311"/>
                      <a:pt x="99" y="318"/>
                      <a:pt x="0" y="365"/>
                    </a:cubicBezTo>
                    <a:cubicBezTo>
                      <a:pt x="45" y="347"/>
                      <a:pt x="94" y="336"/>
                      <a:pt x="146" y="335"/>
                    </a:cubicBezTo>
                    <a:cubicBezTo>
                      <a:pt x="151" y="334"/>
                      <a:pt x="156" y="334"/>
                      <a:pt x="161" y="334"/>
                    </a:cubicBezTo>
                    <a:cubicBezTo>
                      <a:pt x="161" y="334"/>
                      <a:pt x="161" y="334"/>
                      <a:pt x="161" y="334"/>
                    </a:cubicBezTo>
                    <a:cubicBezTo>
                      <a:pt x="166" y="334"/>
                      <a:pt x="171" y="334"/>
                      <a:pt x="176" y="335"/>
                    </a:cubicBezTo>
                    <a:cubicBezTo>
                      <a:pt x="228" y="336"/>
                      <a:pt x="277" y="347"/>
                      <a:pt x="322" y="365"/>
                    </a:cubicBezTo>
                    <a:cubicBezTo>
                      <a:pt x="222" y="318"/>
                      <a:pt x="171" y="311"/>
                      <a:pt x="171" y="174"/>
                    </a:cubicBezTo>
                    <a:cubicBezTo>
                      <a:pt x="171" y="166"/>
                      <a:pt x="171" y="166"/>
                      <a:pt x="171" y="166"/>
                    </a:cubicBezTo>
                    <a:cubicBezTo>
                      <a:pt x="171" y="53"/>
                      <a:pt x="230" y="25"/>
                      <a:pt x="296" y="0"/>
                    </a:cubicBezTo>
                    <a:cubicBezTo>
                      <a:pt x="26" y="0"/>
                      <a:pt x="26" y="0"/>
                      <a:pt x="26" y="0"/>
                    </a:cubicBezTo>
                    <a:cubicBezTo>
                      <a:pt x="92" y="25"/>
                      <a:pt x="151" y="53"/>
                      <a:pt x="151" y="166"/>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8" name="Freeform 85"/>
              <p:cNvSpPr>
                <a:spLocks noEditPoints="1"/>
              </p:cNvSpPr>
              <p:nvPr/>
            </p:nvSpPr>
            <p:spPr bwMode="auto">
              <a:xfrm>
                <a:off x="4205518" y="3657378"/>
                <a:ext cx="279400" cy="26988"/>
              </a:xfrm>
              <a:custGeom>
                <a:avLst/>
                <a:gdLst>
                  <a:gd name="T0" fmla="*/ 25 w 322"/>
                  <a:gd name="T1" fmla="*/ 20 h 31"/>
                  <a:gd name="T2" fmla="*/ 25 w 322"/>
                  <a:gd name="T3" fmla="*/ 20 h 31"/>
                  <a:gd name="T4" fmla="*/ 0 w 322"/>
                  <a:gd name="T5" fmla="*/ 31 h 31"/>
                  <a:gd name="T6" fmla="*/ 0 w 322"/>
                  <a:gd name="T7" fmla="*/ 31 h 31"/>
                  <a:gd name="T8" fmla="*/ 0 w 322"/>
                  <a:gd name="T9" fmla="*/ 31 h 31"/>
                  <a:gd name="T10" fmla="*/ 0 w 322"/>
                  <a:gd name="T11" fmla="*/ 31 h 31"/>
                  <a:gd name="T12" fmla="*/ 2 w 322"/>
                  <a:gd name="T13" fmla="*/ 30 h 31"/>
                  <a:gd name="T14" fmla="*/ 25 w 322"/>
                  <a:gd name="T15" fmla="*/ 20 h 31"/>
                  <a:gd name="T16" fmla="*/ 161 w 322"/>
                  <a:gd name="T17" fmla="*/ 0 h 31"/>
                  <a:gd name="T18" fmla="*/ 161 w 322"/>
                  <a:gd name="T19" fmla="*/ 0 h 31"/>
                  <a:gd name="T20" fmla="*/ 176 w 322"/>
                  <a:gd name="T21" fmla="*/ 1 h 31"/>
                  <a:gd name="T22" fmla="*/ 322 w 322"/>
                  <a:gd name="T23" fmla="*/ 31 h 31"/>
                  <a:gd name="T24" fmla="*/ 322 w 322"/>
                  <a:gd name="T25" fmla="*/ 31 h 31"/>
                  <a:gd name="T26" fmla="*/ 322 w 322"/>
                  <a:gd name="T27" fmla="*/ 31 h 31"/>
                  <a:gd name="T28" fmla="*/ 322 w 322"/>
                  <a:gd name="T29" fmla="*/ 31 h 31"/>
                  <a:gd name="T30" fmla="*/ 176 w 322"/>
                  <a:gd name="T31" fmla="*/ 1 h 31"/>
                  <a:gd name="T32" fmla="*/ 161 w 322"/>
                  <a:gd name="T3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2" h="31">
                    <a:moveTo>
                      <a:pt x="25" y="20"/>
                    </a:moveTo>
                    <a:cubicBezTo>
                      <a:pt x="25" y="20"/>
                      <a:pt x="25" y="20"/>
                      <a:pt x="25" y="20"/>
                    </a:cubicBezTo>
                    <a:cubicBezTo>
                      <a:pt x="17" y="23"/>
                      <a:pt x="9" y="27"/>
                      <a:pt x="0" y="31"/>
                    </a:cubicBezTo>
                    <a:cubicBezTo>
                      <a:pt x="0" y="31"/>
                      <a:pt x="0" y="31"/>
                      <a:pt x="0" y="31"/>
                    </a:cubicBezTo>
                    <a:cubicBezTo>
                      <a:pt x="0" y="31"/>
                      <a:pt x="0" y="31"/>
                      <a:pt x="0" y="31"/>
                    </a:cubicBezTo>
                    <a:cubicBezTo>
                      <a:pt x="0" y="31"/>
                      <a:pt x="0" y="31"/>
                      <a:pt x="0" y="31"/>
                    </a:cubicBezTo>
                    <a:cubicBezTo>
                      <a:pt x="1" y="31"/>
                      <a:pt x="1" y="30"/>
                      <a:pt x="2" y="30"/>
                    </a:cubicBezTo>
                    <a:cubicBezTo>
                      <a:pt x="10" y="26"/>
                      <a:pt x="17" y="23"/>
                      <a:pt x="25" y="20"/>
                    </a:cubicBezTo>
                    <a:moveTo>
                      <a:pt x="161" y="0"/>
                    </a:moveTo>
                    <a:cubicBezTo>
                      <a:pt x="161" y="0"/>
                      <a:pt x="161" y="0"/>
                      <a:pt x="161" y="0"/>
                    </a:cubicBezTo>
                    <a:cubicBezTo>
                      <a:pt x="166" y="0"/>
                      <a:pt x="171" y="0"/>
                      <a:pt x="176" y="1"/>
                    </a:cubicBezTo>
                    <a:cubicBezTo>
                      <a:pt x="228" y="2"/>
                      <a:pt x="277" y="13"/>
                      <a:pt x="322" y="31"/>
                    </a:cubicBezTo>
                    <a:cubicBezTo>
                      <a:pt x="322" y="31"/>
                      <a:pt x="322" y="31"/>
                      <a:pt x="322" y="31"/>
                    </a:cubicBezTo>
                    <a:cubicBezTo>
                      <a:pt x="322" y="31"/>
                      <a:pt x="322" y="31"/>
                      <a:pt x="322" y="31"/>
                    </a:cubicBezTo>
                    <a:cubicBezTo>
                      <a:pt x="322" y="31"/>
                      <a:pt x="322" y="31"/>
                      <a:pt x="322" y="31"/>
                    </a:cubicBezTo>
                    <a:cubicBezTo>
                      <a:pt x="277" y="13"/>
                      <a:pt x="228" y="2"/>
                      <a:pt x="176" y="1"/>
                    </a:cubicBezTo>
                    <a:cubicBezTo>
                      <a:pt x="171" y="0"/>
                      <a:pt x="166" y="0"/>
                      <a:pt x="16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1" name="Freeform 86"/>
              <p:cNvSpPr/>
              <p:nvPr/>
            </p:nvSpPr>
            <p:spPr bwMode="auto">
              <a:xfrm>
                <a:off x="4207105" y="3674840"/>
                <a:ext cx="19050" cy="9525"/>
              </a:xfrm>
              <a:custGeom>
                <a:avLst/>
                <a:gdLst>
                  <a:gd name="T0" fmla="*/ 23 w 23"/>
                  <a:gd name="T1" fmla="*/ 0 h 10"/>
                  <a:gd name="T2" fmla="*/ 23 w 23"/>
                  <a:gd name="T3" fmla="*/ 0 h 10"/>
                  <a:gd name="T4" fmla="*/ 0 w 23"/>
                  <a:gd name="T5" fmla="*/ 10 h 10"/>
                  <a:gd name="T6" fmla="*/ 23 w 23"/>
                  <a:gd name="T7" fmla="*/ 0 h 10"/>
                </a:gdLst>
                <a:ahLst/>
                <a:cxnLst>
                  <a:cxn ang="0">
                    <a:pos x="T0" y="T1"/>
                  </a:cxn>
                  <a:cxn ang="0">
                    <a:pos x="T2" y="T3"/>
                  </a:cxn>
                  <a:cxn ang="0">
                    <a:pos x="T4" y="T5"/>
                  </a:cxn>
                  <a:cxn ang="0">
                    <a:pos x="T6" y="T7"/>
                  </a:cxn>
                </a:cxnLst>
                <a:rect l="0" t="0" r="r" b="b"/>
                <a:pathLst>
                  <a:path w="23" h="10">
                    <a:moveTo>
                      <a:pt x="23" y="0"/>
                    </a:moveTo>
                    <a:cubicBezTo>
                      <a:pt x="23" y="0"/>
                      <a:pt x="23" y="0"/>
                      <a:pt x="23" y="0"/>
                    </a:cubicBezTo>
                    <a:cubicBezTo>
                      <a:pt x="15" y="3"/>
                      <a:pt x="8" y="6"/>
                      <a:pt x="0" y="10"/>
                    </a:cubicBezTo>
                    <a:cubicBezTo>
                      <a:pt x="8" y="6"/>
                      <a:pt x="15" y="3"/>
                      <a:pt x="23"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2" name="Freeform 87"/>
              <p:cNvSpPr>
                <a:spLocks noEditPoints="1"/>
              </p:cNvSpPr>
              <p:nvPr/>
            </p:nvSpPr>
            <p:spPr bwMode="auto">
              <a:xfrm>
                <a:off x="4205518" y="3657378"/>
                <a:ext cx="279400" cy="26988"/>
              </a:xfrm>
              <a:custGeom>
                <a:avLst/>
                <a:gdLst>
                  <a:gd name="T0" fmla="*/ 123 w 321"/>
                  <a:gd name="T1" fmla="*/ 2 h 31"/>
                  <a:gd name="T2" fmla="*/ 0 w 321"/>
                  <a:gd name="T3" fmla="*/ 31 h 31"/>
                  <a:gd name="T4" fmla="*/ 123 w 321"/>
                  <a:gd name="T5" fmla="*/ 2 h 31"/>
                  <a:gd name="T6" fmla="*/ 160 w 321"/>
                  <a:gd name="T7" fmla="*/ 0 h 31"/>
                  <a:gd name="T8" fmla="*/ 160 w 321"/>
                  <a:gd name="T9" fmla="*/ 0 h 31"/>
                  <a:gd name="T10" fmla="*/ 160 w 321"/>
                  <a:gd name="T11" fmla="*/ 0 h 31"/>
                  <a:gd name="T12" fmla="*/ 175 w 321"/>
                  <a:gd name="T13" fmla="*/ 1 h 31"/>
                  <a:gd name="T14" fmla="*/ 321 w 321"/>
                  <a:gd name="T15" fmla="*/ 31 h 31"/>
                  <a:gd name="T16" fmla="*/ 321 w 321"/>
                  <a:gd name="T17" fmla="*/ 31 h 31"/>
                  <a:gd name="T18" fmla="*/ 321 w 321"/>
                  <a:gd name="T19" fmla="*/ 31 h 31"/>
                  <a:gd name="T20" fmla="*/ 175 w 321"/>
                  <a:gd name="T21" fmla="*/ 1 h 31"/>
                  <a:gd name="T22" fmla="*/ 160 w 321"/>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1" h="31">
                    <a:moveTo>
                      <a:pt x="123" y="2"/>
                    </a:moveTo>
                    <a:cubicBezTo>
                      <a:pt x="79" y="6"/>
                      <a:pt x="38" y="16"/>
                      <a:pt x="0" y="31"/>
                    </a:cubicBezTo>
                    <a:cubicBezTo>
                      <a:pt x="38" y="16"/>
                      <a:pt x="79" y="6"/>
                      <a:pt x="123" y="2"/>
                    </a:cubicBezTo>
                    <a:moveTo>
                      <a:pt x="160" y="0"/>
                    </a:moveTo>
                    <a:cubicBezTo>
                      <a:pt x="160" y="0"/>
                      <a:pt x="160" y="0"/>
                      <a:pt x="160" y="0"/>
                    </a:cubicBezTo>
                    <a:cubicBezTo>
                      <a:pt x="160" y="0"/>
                      <a:pt x="160" y="0"/>
                      <a:pt x="160" y="0"/>
                    </a:cubicBezTo>
                    <a:cubicBezTo>
                      <a:pt x="165" y="0"/>
                      <a:pt x="170" y="0"/>
                      <a:pt x="175" y="1"/>
                    </a:cubicBezTo>
                    <a:cubicBezTo>
                      <a:pt x="227" y="2"/>
                      <a:pt x="276" y="13"/>
                      <a:pt x="321" y="31"/>
                    </a:cubicBezTo>
                    <a:cubicBezTo>
                      <a:pt x="321" y="31"/>
                      <a:pt x="321" y="31"/>
                      <a:pt x="321" y="31"/>
                    </a:cubicBezTo>
                    <a:cubicBezTo>
                      <a:pt x="321" y="31"/>
                      <a:pt x="321" y="31"/>
                      <a:pt x="321" y="31"/>
                    </a:cubicBezTo>
                    <a:cubicBezTo>
                      <a:pt x="276" y="13"/>
                      <a:pt x="227" y="2"/>
                      <a:pt x="175" y="1"/>
                    </a:cubicBezTo>
                    <a:cubicBezTo>
                      <a:pt x="170" y="0"/>
                      <a:pt x="165" y="0"/>
                      <a:pt x="16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3" name="Freeform 88"/>
              <p:cNvSpPr/>
              <p:nvPr/>
            </p:nvSpPr>
            <p:spPr bwMode="auto">
              <a:xfrm>
                <a:off x="4205518" y="3655790"/>
                <a:ext cx="279400" cy="28575"/>
              </a:xfrm>
              <a:custGeom>
                <a:avLst/>
                <a:gdLst>
                  <a:gd name="T0" fmla="*/ 161 w 322"/>
                  <a:gd name="T1" fmla="*/ 0 h 33"/>
                  <a:gd name="T2" fmla="*/ 146 w 322"/>
                  <a:gd name="T3" fmla="*/ 0 h 33"/>
                  <a:gd name="T4" fmla="*/ 25 w 322"/>
                  <a:gd name="T5" fmla="*/ 22 h 33"/>
                  <a:gd name="T6" fmla="*/ 2 w 322"/>
                  <a:gd name="T7" fmla="*/ 32 h 33"/>
                  <a:gd name="T8" fmla="*/ 0 w 322"/>
                  <a:gd name="T9" fmla="*/ 33 h 33"/>
                  <a:gd name="T10" fmla="*/ 1 w 322"/>
                  <a:gd name="T11" fmla="*/ 33 h 33"/>
                  <a:gd name="T12" fmla="*/ 124 w 322"/>
                  <a:gd name="T13" fmla="*/ 4 h 33"/>
                  <a:gd name="T14" fmla="*/ 146 w 322"/>
                  <a:gd name="T15" fmla="*/ 3 h 33"/>
                  <a:gd name="T16" fmla="*/ 161 w 322"/>
                  <a:gd name="T17" fmla="*/ 2 h 33"/>
                  <a:gd name="T18" fmla="*/ 161 w 322"/>
                  <a:gd name="T19" fmla="*/ 2 h 33"/>
                  <a:gd name="T20" fmla="*/ 161 w 322"/>
                  <a:gd name="T21" fmla="*/ 2 h 33"/>
                  <a:gd name="T22" fmla="*/ 161 w 322"/>
                  <a:gd name="T23" fmla="*/ 2 h 33"/>
                  <a:gd name="T24" fmla="*/ 176 w 322"/>
                  <a:gd name="T25" fmla="*/ 3 h 33"/>
                  <a:gd name="T26" fmla="*/ 322 w 322"/>
                  <a:gd name="T27" fmla="*/ 33 h 33"/>
                  <a:gd name="T28" fmla="*/ 297 w 322"/>
                  <a:gd name="T29" fmla="*/ 22 h 33"/>
                  <a:gd name="T30" fmla="*/ 176 w 322"/>
                  <a:gd name="T31" fmla="*/ 0 h 33"/>
                  <a:gd name="T32" fmla="*/ 161 w 322"/>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2" h="33">
                    <a:moveTo>
                      <a:pt x="161" y="0"/>
                    </a:moveTo>
                    <a:cubicBezTo>
                      <a:pt x="156" y="0"/>
                      <a:pt x="151" y="0"/>
                      <a:pt x="146" y="0"/>
                    </a:cubicBezTo>
                    <a:cubicBezTo>
                      <a:pt x="103" y="2"/>
                      <a:pt x="63" y="9"/>
                      <a:pt x="25" y="22"/>
                    </a:cubicBezTo>
                    <a:cubicBezTo>
                      <a:pt x="17" y="25"/>
                      <a:pt x="10" y="28"/>
                      <a:pt x="2" y="32"/>
                    </a:cubicBezTo>
                    <a:cubicBezTo>
                      <a:pt x="1" y="32"/>
                      <a:pt x="1" y="33"/>
                      <a:pt x="0" y="33"/>
                    </a:cubicBezTo>
                    <a:cubicBezTo>
                      <a:pt x="0" y="33"/>
                      <a:pt x="1" y="33"/>
                      <a:pt x="1" y="33"/>
                    </a:cubicBezTo>
                    <a:cubicBezTo>
                      <a:pt x="39" y="18"/>
                      <a:pt x="80" y="8"/>
                      <a:pt x="124" y="4"/>
                    </a:cubicBezTo>
                    <a:cubicBezTo>
                      <a:pt x="131" y="3"/>
                      <a:pt x="138" y="3"/>
                      <a:pt x="146" y="3"/>
                    </a:cubicBezTo>
                    <a:cubicBezTo>
                      <a:pt x="151" y="2"/>
                      <a:pt x="156" y="2"/>
                      <a:pt x="161" y="2"/>
                    </a:cubicBezTo>
                    <a:cubicBezTo>
                      <a:pt x="161" y="2"/>
                      <a:pt x="161" y="2"/>
                      <a:pt x="161" y="2"/>
                    </a:cubicBezTo>
                    <a:cubicBezTo>
                      <a:pt x="161" y="2"/>
                      <a:pt x="161" y="2"/>
                      <a:pt x="161" y="2"/>
                    </a:cubicBezTo>
                    <a:cubicBezTo>
                      <a:pt x="161" y="2"/>
                      <a:pt x="161" y="2"/>
                      <a:pt x="161" y="2"/>
                    </a:cubicBezTo>
                    <a:cubicBezTo>
                      <a:pt x="166" y="2"/>
                      <a:pt x="171" y="2"/>
                      <a:pt x="176" y="3"/>
                    </a:cubicBezTo>
                    <a:cubicBezTo>
                      <a:pt x="228" y="4"/>
                      <a:pt x="277" y="15"/>
                      <a:pt x="322" y="33"/>
                    </a:cubicBezTo>
                    <a:cubicBezTo>
                      <a:pt x="313" y="29"/>
                      <a:pt x="305" y="25"/>
                      <a:pt x="297" y="22"/>
                    </a:cubicBezTo>
                    <a:cubicBezTo>
                      <a:pt x="259" y="9"/>
                      <a:pt x="218" y="2"/>
                      <a:pt x="176" y="0"/>
                    </a:cubicBezTo>
                    <a:cubicBezTo>
                      <a:pt x="171" y="0"/>
                      <a:pt x="166" y="0"/>
                      <a:pt x="16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4" name="Freeform 89"/>
              <p:cNvSpPr/>
              <p:nvPr/>
            </p:nvSpPr>
            <p:spPr bwMode="auto">
              <a:xfrm>
                <a:off x="4226155" y="3668490"/>
                <a:ext cx="14288" cy="6350"/>
              </a:xfrm>
              <a:custGeom>
                <a:avLst/>
                <a:gdLst>
                  <a:gd name="T0" fmla="*/ 16 w 16"/>
                  <a:gd name="T1" fmla="*/ 0 h 8"/>
                  <a:gd name="T2" fmla="*/ 16 w 16"/>
                  <a:gd name="T3" fmla="*/ 0 h 8"/>
                  <a:gd name="T4" fmla="*/ 0 w 16"/>
                  <a:gd name="T5" fmla="*/ 8 h 8"/>
                  <a:gd name="T6" fmla="*/ 0 w 16"/>
                  <a:gd name="T7" fmla="*/ 8 h 8"/>
                  <a:gd name="T8" fmla="*/ 16 w 16"/>
                  <a:gd name="T9" fmla="*/ 0 h 8"/>
                </a:gdLst>
                <a:ahLst/>
                <a:cxnLst>
                  <a:cxn ang="0">
                    <a:pos x="T0" y="T1"/>
                  </a:cxn>
                  <a:cxn ang="0">
                    <a:pos x="T2" y="T3"/>
                  </a:cxn>
                  <a:cxn ang="0">
                    <a:pos x="T4" y="T5"/>
                  </a:cxn>
                  <a:cxn ang="0">
                    <a:pos x="T6" y="T7"/>
                  </a:cxn>
                  <a:cxn ang="0">
                    <a:pos x="T8" y="T9"/>
                  </a:cxn>
                </a:cxnLst>
                <a:rect l="0" t="0" r="r" b="b"/>
                <a:pathLst>
                  <a:path w="16" h="8">
                    <a:moveTo>
                      <a:pt x="16" y="0"/>
                    </a:moveTo>
                    <a:cubicBezTo>
                      <a:pt x="16" y="0"/>
                      <a:pt x="16" y="0"/>
                      <a:pt x="16" y="0"/>
                    </a:cubicBezTo>
                    <a:cubicBezTo>
                      <a:pt x="11" y="3"/>
                      <a:pt x="5" y="5"/>
                      <a:pt x="0" y="8"/>
                    </a:cubicBezTo>
                    <a:cubicBezTo>
                      <a:pt x="0" y="8"/>
                      <a:pt x="0" y="8"/>
                      <a:pt x="0" y="8"/>
                    </a:cubicBezTo>
                    <a:cubicBezTo>
                      <a:pt x="5" y="5"/>
                      <a:pt x="11" y="2"/>
                      <a:pt x="16"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5" name="Freeform 90"/>
              <p:cNvSpPr/>
              <p:nvPr/>
            </p:nvSpPr>
            <p:spPr bwMode="auto">
              <a:xfrm>
                <a:off x="4226155" y="3654203"/>
                <a:ext cx="238125" cy="20638"/>
              </a:xfrm>
              <a:custGeom>
                <a:avLst/>
                <a:gdLst>
                  <a:gd name="T0" fmla="*/ 136 w 272"/>
                  <a:gd name="T1" fmla="*/ 0 h 25"/>
                  <a:gd name="T2" fmla="*/ 121 w 272"/>
                  <a:gd name="T3" fmla="*/ 1 h 25"/>
                  <a:gd name="T4" fmla="*/ 16 w 272"/>
                  <a:gd name="T5" fmla="*/ 17 h 25"/>
                  <a:gd name="T6" fmla="*/ 0 w 272"/>
                  <a:gd name="T7" fmla="*/ 25 h 25"/>
                  <a:gd name="T8" fmla="*/ 0 w 272"/>
                  <a:gd name="T9" fmla="*/ 25 h 25"/>
                  <a:gd name="T10" fmla="*/ 121 w 272"/>
                  <a:gd name="T11" fmla="*/ 3 h 25"/>
                  <a:gd name="T12" fmla="*/ 136 w 272"/>
                  <a:gd name="T13" fmla="*/ 3 h 25"/>
                  <a:gd name="T14" fmla="*/ 151 w 272"/>
                  <a:gd name="T15" fmla="*/ 3 h 25"/>
                  <a:gd name="T16" fmla="*/ 272 w 272"/>
                  <a:gd name="T17" fmla="*/ 25 h 25"/>
                  <a:gd name="T18" fmla="*/ 256 w 272"/>
                  <a:gd name="T19" fmla="*/ 17 h 25"/>
                  <a:gd name="T20" fmla="*/ 151 w 272"/>
                  <a:gd name="T21" fmla="*/ 1 h 25"/>
                  <a:gd name="T22" fmla="*/ 136 w 272"/>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2" h="25">
                    <a:moveTo>
                      <a:pt x="136" y="0"/>
                    </a:moveTo>
                    <a:cubicBezTo>
                      <a:pt x="131" y="0"/>
                      <a:pt x="126" y="0"/>
                      <a:pt x="121" y="1"/>
                    </a:cubicBezTo>
                    <a:cubicBezTo>
                      <a:pt x="84" y="2"/>
                      <a:pt x="49" y="8"/>
                      <a:pt x="16" y="17"/>
                    </a:cubicBezTo>
                    <a:cubicBezTo>
                      <a:pt x="11" y="19"/>
                      <a:pt x="5" y="22"/>
                      <a:pt x="0" y="25"/>
                    </a:cubicBezTo>
                    <a:cubicBezTo>
                      <a:pt x="0" y="25"/>
                      <a:pt x="0" y="25"/>
                      <a:pt x="0" y="25"/>
                    </a:cubicBezTo>
                    <a:cubicBezTo>
                      <a:pt x="38" y="12"/>
                      <a:pt x="78" y="5"/>
                      <a:pt x="121" y="3"/>
                    </a:cubicBezTo>
                    <a:cubicBezTo>
                      <a:pt x="126" y="3"/>
                      <a:pt x="131" y="3"/>
                      <a:pt x="136" y="3"/>
                    </a:cubicBezTo>
                    <a:cubicBezTo>
                      <a:pt x="141" y="3"/>
                      <a:pt x="146" y="3"/>
                      <a:pt x="151" y="3"/>
                    </a:cubicBezTo>
                    <a:cubicBezTo>
                      <a:pt x="193" y="5"/>
                      <a:pt x="234" y="12"/>
                      <a:pt x="272" y="25"/>
                    </a:cubicBezTo>
                    <a:cubicBezTo>
                      <a:pt x="266" y="22"/>
                      <a:pt x="261" y="20"/>
                      <a:pt x="256" y="17"/>
                    </a:cubicBezTo>
                    <a:cubicBezTo>
                      <a:pt x="222" y="8"/>
                      <a:pt x="187" y="2"/>
                      <a:pt x="151" y="1"/>
                    </a:cubicBezTo>
                    <a:cubicBezTo>
                      <a:pt x="146" y="0"/>
                      <a:pt x="141" y="0"/>
                      <a:pt x="136"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6" name="Freeform 91"/>
              <p:cNvSpPr/>
              <p:nvPr/>
            </p:nvSpPr>
            <p:spPr bwMode="auto">
              <a:xfrm>
                <a:off x="4240443" y="3663728"/>
                <a:ext cx="11113" cy="4763"/>
              </a:xfrm>
              <a:custGeom>
                <a:avLst/>
                <a:gdLst>
                  <a:gd name="T0" fmla="*/ 13 w 13"/>
                  <a:gd name="T1" fmla="*/ 0 h 6"/>
                  <a:gd name="T2" fmla="*/ 13 w 13"/>
                  <a:gd name="T3" fmla="*/ 0 h 6"/>
                  <a:gd name="T4" fmla="*/ 0 w 13"/>
                  <a:gd name="T5" fmla="*/ 6 h 6"/>
                  <a:gd name="T6" fmla="*/ 0 w 13"/>
                  <a:gd name="T7" fmla="*/ 6 h 6"/>
                  <a:gd name="T8" fmla="*/ 13 w 13"/>
                  <a:gd name="T9" fmla="*/ 0 h 6"/>
                </a:gdLst>
                <a:ahLst/>
                <a:cxnLst>
                  <a:cxn ang="0">
                    <a:pos x="T0" y="T1"/>
                  </a:cxn>
                  <a:cxn ang="0">
                    <a:pos x="T2" y="T3"/>
                  </a:cxn>
                  <a:cxn ang="0">
                    <a:pos x="T4" y="T5"/>
                  </a:cxn>
                  <a:cxn ang="0">
                    <a:pos x="T6" y="T7"/>
                  </a:cxn>
                  <a:cxn ang="0">
                    <a:pos x="T8" y="T9"/>
                  </a:cxn>
                </a:cxnLst>
                <a:rect l="0" t="0" r="r" b="b"/>
                <a:pathLst>
                  <a:path w="13" h="6">
                    <a:moveTo>
                      <a:pt x="13" y="0"/>
                    </a:moveTo>
                    <a:cubicBezTo>
                      <a:pt x="13" y="0"/>
                      <a:pt x="13" y="0"/>
                      <a:pt x="13" y="0"/>
                    </a:cubicBezTo>
                    <a:cubicBezTo>
                      <a:pt x="9" y="2"/>
                      <a:pt x="4" y="4"/>
                      <a:pt x="0" y="6"/>
                    </a:cubicBezTo>
                    <a:cubicBezTo>
                      <a:pt x="0" y="6"/>
                      <a:pt x="0" y="6"/>
                      <a:pt x="0" y="6"/>
                    </a:cubicBezTo>
                    <a:cubicBezTo>
                      <a:pt x="4" y="4"/>
                      <a:pt x="9" y="2"/>
                      <a:pt x="13"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7" name="Freeform 92"/>
              <p:cNvSpPr/>
              <p:nvPr/>
            </p:nvSpPr>
            <p:spPr bwMode="auto">
              <a:xfrm>
                <a:off x="4240443" y="3651028"/>
                <a:ext cx="209550" cy="17463"/>
              </a:xfrm>
              <a:custGeom>
                <a:avLst/>
                <a:gdLst>
                  <a:gd name="T0" fmla="*/ 120 w 240"/>
                  <a:gd name="T1" fmla="*/ 0 h 19"/>
                  <a:gd name="T2" fmla="*/ 105 w 240"/>
                  <a:gd name="T3" fmla="*/ 0 h 19"/>
                  <a:gd name="T4" fmla="*/ 13 w 240"/>
                  <a:gd name="T5" fmla="*/ 13 h 19"/>
                  <a:gd name="T6" fmla="*/ 0 w 240"/>
                  <a:gd name="T7" fmla="*/ 19 h 19"/>
                  <a:gd name="T8" fmla="*/ 105 w 240"/>
                  <a:gd name="T9" fmla="*/ 3 h 19"/>
                  <a:gd name="T10" fmla="*/ 120 w 240"/>
                  <a:gd name="T11" fmla="*/ 2 h 19"/>
                  <a:gd name="T12" fmla="*/ 135 w 240"/>
                  <a:gd name="T13" fmla="*/ 3 h 19"/>
                  <a:gd name="T14" fmla="*/ 240 w 240"/>
                  <a:gd name="T15" fmla="*/ 19 h 19"/>
                  <a:gd name="T16" fmla="*/ 227 w 240"/>
                  <a:gd name="T17" fmla="*/ 13 h 19"/>
                  <a:gd name="T18" fmla="*/ 135 w 240"/>
                  <a:gd name="T19" fmla="*/ 0 h 19"/>
                  <a:gd name="T20" fmla="*/ 120 w 240"/>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19">
                    <a:moveTo>
                      <a:pt x="120" y="0"/>
                    </a:moveTo>
                    <a:cubicBezTo>
                      <a:pt x="115" y="0"/>
                      <a:pt x="110" y="0"/>
                      <a:pt x="105" y="0"/>
                    </a:cubicBezTo>
                    <a:cubicBezTo>
                      <a:pt x="73" y="2"/>
                      <a:pt x="42" y="6"/>
                      <a:pt x="13" y="13"/>
                    </a:cubicBezTo>
                    <a:cubicBezTo>
                      <a:pt x="9" y="15"/>
                      <a:pt x="4" y="17"/>
                      <a:pt x="0" y="19"/>
                    </a:cubicBezTo>
                    <a:cubicBezTo>
                      <a:pt x="33" y="10"/>
                      <a:pt x="68" y="4"/>
                      <a:pt x="105" y="3"/>
                    </a:cubicBezTo>
                    <a:cubicBezTo>
                      <a:pt x="110" y="2"/>
                      <a:pt x="115" y="2"/>
                      <a:pt x="120" y="2"/>
                    </a:cubicBezTo>
                    <a:cubicBezTo>
                      <a:pt x="125" y="2"/>
                      <a:pt x="130" y="2"/>
                      <a:pt x="135" y="3"/>
                    </a:cubicBezTo>
                    <a:cubicBezTo>
                      <a:pt x="171" y="4"/>
                      <a:pt x="206" y="10"/>
                      <a:pt x="240" y="19"/>
                    </a:cubicBezTo>
                    <a:cubicBezTo>
                      <a:pt x="235" y="17"/>
                      <a:pt x="231" y="15"/>
                      <a:pt x="227" y="13"/>
                    </a:cubicBezTo>
                    <a:cubicBezTo>
                      <a:pt x="198" y="6"/>
                      <a:pt x="167" y="2"/>
                      <a:pt x="135" y="0"/>
                    </a:cubicBezTo>
                    <a:cubicBezTo>
                      <a:pt x="130" y="0"/>
                      <a:pt x="125" y="0"/>
                      <a:pt x="12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8" name="Freeform 93"/>
              <p:cNvSpPr/>
              <p:nvPr/>
            </p:nvSpPr>
            <p:spPr bwMode="auto">
              <a:xfrm>
                <a:off x="4251555" y="3658965"/>
                <a:ext cx="9525" cy="4763"/>
              </a:xfrm>
              <a:custGeom>
                <a:avLst/>
                <a:gdLst>
                  <a:gd name="T0" fmla="*/ 10 w 10"/>
                  <a:gd name="T1" fmla="*/ 0 h 5"/>
                  <a:gd name="T2" fmla="*/ 10 w 10"/>
                  <a:gd name="T3" fmla="*/ 0 h 5"/>
                  <a:gd name="T4" fmla="*/ 0 w 10"/>
                  <a:gd name="T5" fmla="*/ 5 h 5"/>
                  <a:gd name="T6" fmla="*/ 0 w 10"/>
                  <a:gd name="T7" fmla="*/ 5 h 5"/>
                  <a:gd name="T8" fmla="*/ 10 w 10"/>
                  <a:gd name="T9" fmla="*/ 0 h 5"/>
                </a:gdLst>
                <a:ahLst/>
                <a:cxnLst>
                  <a:cxn ang="0">
                    <a:pos x="T0" y="T1"/>
                  </a:cxn>
                  <a:cxn ang="0">
                    <a:pos x="T2" y="T3"/>
                  </a:cxn>
                  <a:cxn ang="0">
                    <a:pos x="T4" y="T5"/>
                  </a:cxn>
                  <a:cxn ang="0">
                    <a:pos x="T6" y="T7"/>
                  </a:cxn>
                  <a:cxn ang="0">
                    <a:pos x="T8" y="T9"/>
                  </a:cxn>
                </a:cxnLst>
                <a:rect l="0" t="0" r="r" b="b"/>
                <a:pathLst>
                  <a:path w="10" h="5">
                    <a:moveTo>
                      <a:pt x="10" y="0"/>
                    </a:moveTo>
                    <a:cubicBezTo>
                      <a:pt x="10" y="0"/>
                      <a:pt x="10" y="0"/>
                      <a:pt x="10" y="0"/>
                    </a:cubicBezTo>
                    <a:cubicBezTo>
                      <a:pt x="6" y="2"/>
                      <a:pt x="3" y="4"/>
                      <a:pt x="0" y="5"/>
                    </a:cubicBezTo>
                    <a:cubicBezTo>
                      <a:pt x="0" y="5"/>
                      <a:pt x="0" y="5"/>
                      <a:pt x="0" y="5"/>
                    </a:cubicBezTo>
                    <a:cubicBezTo>
                      <a:pt x="3" y="4"/>
                      <a:pt x="6" y="2"/>
                      <a:pt x="1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9" name="Freeform 94"/>
              <p:cNvSpPr/>
              <p:nvPr/>
            </p:nvSpPr>
            <p:spPr bwMode="auto">
              <a:xfrm>
                <a:off x="4251555" y="3649440"/>
                <a:ext cx="187325" cy="14288"/>
              </a:xfrm>
              <a:custGeom>
                <a:avLst/>
                <a:gdLst>
                  <a:gd name="T0" fmla="*/ 107 w 214"/>
                  <a:gd name="T1" fmla="*/ 0 h 16"/>
                  <a:gd name="T2" fmla="*/ 92 w 214"/>
                  <a:gd name="T3" fmla="*/ 1 h 16"/>
                  <a:gd name="T4" fmla="*/ 10 w 214"/>
                  <a:gd name="T5" fmla="*/ 11 h 16"/>
                  <a:gd name="T6" fmla="*/ 0 w 214"/>
                  <a:gd name="T7" fmla="*/ 16 h 16"/>
                  <a:gd name="T8" fmla="*/ 92 w 214"/>
                  <a:gd name="T9" fmla="*/ 3 h 16"/>
                  <a:gd name="T10" fmla="*/ 107 w 214"/>
                  <a:gd name="T11" fmla="*/ 3 h 16"/>
                  <a:gd name="T12" fmla="*/ 122 w 214"/>
                  <a:gd name="T13" fmla="*/ 3 h 16"/>
                  <a:gd name="T14" fmla="*/ 214 w 214"/>
                  <a:gd name="T15" fmla="*/ 16 h 16"/>
                  <a:gd name="T16" fmla="*/ 204 w 214"/>
                  <a:gd name="T17" fmla="*/ 11 h 16"/>
                  <a:gd name="T18" fmla="*/ 122 w 214"/>
                  <a:gd name="T19" fmla="*/ 1 h 16"/>
                  <a:gd name="T20" fmla="*/ 107 w 21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6">
                    <a:moveTo>
                      <a:pt x="107" y="0"/>
                    </a:moveTo>
                    <a:cubicBezTo>
                      <a:pt x="102" y="0"/>
                      <a:pt x="97" y="1"/>
                      <a:pt x="92" y="1"/>
                    </a:cubicBezTo>
                    <a:cubicBezTo>
                      <a:pt x="63" y="2"/>
                      <a:pt x="36" y="6"/>
                      <a:pt x="10" y="11"/>
                    </a:cubicBezTo>
                    <a:cubicBezTo>
                      <a:pt x="6" y="13"/>
                      <a:pt x="3" y="15"/>
                      <a:pt x="0" y="16"/>
                    </a:cubicBezTo>
                    <a:cubicBezTo>
                      <a:pt x="29" y="9"/>
                      <a:pt x="60" y="5"/>
                      <a:pt x="92" y="3"/>
                    </a:cubicBezTo>
                    <a:cubicBezTo>
                      <a:pt x="97" y="3"/>
                      <a:pt x="102" y="3"/>
                      <a:pt x="107" y="3"/>
                    </a:cubicBezTo>
                    <a:cubicBezTo>
                      <a:pt x="112" y="3"/>
                      <a:pt x="117" y="3"/>
                      <a:pt x="122" y="3"/>
                    </a:cubicBezTo>
                    <a:cubicBezTo>
                      <a:pt x="154" y="5"/>
                      <a:pt x="185" y="9"/>
                      <a:pt x="214" y="16"/>
                    </a:cubicBezTo>
                    <a:cubicBezTo>
                      <a:pt x="211" y="15"/>
                      <a:pt x="207" y="13"/>
                      <a:pt x="204" y="11"/>
                    </a:cubicBezTo>
                    <a:cubicBezTo>
                      <a:pt x="178" y="6"/>
                      <a:pt x="150" y="2"/>
                      <a:pt x="122" y="1"/>
                    </a:cubicBezTo>
                    <a:cubicBezTo>
                      <a:pt x="117" y="1"/>
                      <a:pt x="112" y="0"/>
                      <a:pt x="10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0" name="Freeform 95"/>
              <p:cNvSpPr/>
              <p:nvPr/>
            </p:nvSpPr>
            <p:spPr bwMode="auto">
              <a:xfrm>
                <a:off x="4261080" y="3655790"/>
                <a:ext cx="6350" cy="3175"/>
              </a:xfrm>
              <a:custGeom>
                <a:avLst/>
                <a:gdLst>
                  <a:gd name="T0" fmla="*/ 8 w 8"/>
                  <a:gd name="T1" fmla="*/ 0 h 4"/>
                  <a:gd name="T2" fmla="*/ 8 w 8"/>
                  <a:gd name="T3" fmla="*/ 0 h 4"/>
                  <a:gd name="T4" fmla="*/ 0 w 8"/>
                  <a:gd name="T5" fmla="*/ 4 h 4"/>
                  <a:gd name="T6" fmla="*/ 0 w 8"/>
                  <a:gd name="T7" fmla="*/ 4 h 4"/>
                  <a:gd name="T8" fmla="*/ 8 w 8"/>
                  <a:gd name="T9" fmla="*/ 0 h 4"/>
                </a:gdLst>
                <a:ahLst/>
                <a:cxnLst>
                  <a:cxn ang="0">
                    <a:pos x="T0" y="T1"/>
                  </a:cxn>
                  <a:cxn ang="0">
                    <a:pos x="T2" y="T3"/>
                  </a:cxn>
                  <a:cxn ang="0">
                    <a:pos x="T4" y="T5"/>
                  </a:cxn>
                  <a:cxn ang="0">
                    <a:pos x="T6" y="T7"/>
                  </a:cxn>
                  <a:cxn ang="0">
                    <a:pos x="T8" y="T9"/>
                  </a:cxn>
                </a:cxnLst>
                <a:rect l="0" t="0" r="r" b="b"/>
                <a:pathLst>
                  <a:path w="8" h="4">
                    <a:moveTo>
                      <a:pt x="8" y="0"/>
                    </a:moveTo>
                    <a:cubicBezTo>
                      <a:pt x="8" y="0"/>
                      <a:pt x="8" y="0"/>
                      <a:pt x="8" y="0"/>
                    </a:cubicBezTo>
                    <a:cubicBezTo>
                      <a:pt x="5" y="2"/>
                      <a:pt x="2" y="3"/>
                      <a:pt x="0" y="4"/>
                    </a:cubicBezTo>
                    <a:cubicBezTo>
                      <a:pt x="0" y="4"/>
                      <a:pt x="0" y="4"/>
                      <a:pt x="0" y="4"/>
                    </a:cubicBezTo>
                    <a:cubicBezTo>
                      <a:pt x="3" y="3"/>
                      <a:pt x="5" y="2"/>
                      <a:pt x="8"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1" name="Freeform 96"/>
              <p:cNvSpPr/>
              <p:nvPr/>
            </p:nvSpPr>
            <p:spPr bwMode="auto">
              <a:xfrm>
                <a:off x="4261080" y="3647853"/>
                <a:ext cx="168275" cy="11113"/>
              </a:xfrm>
              <a:custGeom>
                <a:avLst/>
                <a:gdLst>
                  <a:gd name="T0" fmla="*/ 97 w 194"/>
                  <a:gd name="T1" fmla="*/ 0 h 13"/>
                  <a:gd name="T2" fmla="*/ 82 w 194"/>
                  <a:gd name="T3" fmla="*/ 0 h 13"/>
                  <a:gd name="T4" fmla="*/ 8 w 194"/>
                  <a:gd name="T5" fmla="*/ 9 h 13"/>
                  <a:gd name="T6" fmla="*/ 0 w 194"/>
                  <a:gd name="T7" fmla="*/ 13 h 13"/>
                  <a:gd name="T8" fmla="*/ 82 w 194"/>
                  <a:gd name="T9" fmla="*/ 3 h 13"/>
                  <a:gd name="T10" fmla="*/ 97 w 194"/>
                  <a:gd name="T11" fmla="*/ 2 h 13"/>
                  <a:gd name="T12" fmla="*/ 112 w 194"/>
                  <a:gd name="T13" fmla="*/ 3 h 13"/>
                  <a:gd name="T14" fmla="*/ 194 w 194"/>
                  <a:gd name="T15" fmla="*/ 13 h 13"/>
                  <a:gd name="T16" fmla="*/ 186 w 194"/>
                  <a:gd name="T17" fmla="*/ 9 h 13"/>
                  <a:gd name="T18" fmla="*/ 112 w 194"/>
                  <a:gd name="T19" fmla="*/ 0 h 13"/>
                  <a:gd name="T20" fmla="*/ 97 w 194"/>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3">
                    <a:moveTo>
                      <a:pt x="97" y="0"/>
                    </a:moveTo>
                    <a:cubicBezTo>
                      <a:pt x="92" y="0"/>
                      <a:pt x="87" y="0"/>
                      <a:pt x="82" y="0"/>
                    </a:cubicBezTo>
                    <a:cubicBezTo>
                      <a:pt x="56" y="1"/>
                      <a:pt x="32" y="4"/>
                      <a:pt x="8" y="9"/>
                    </a:cubicBezTo>
                    <a:cubicBezTo>
                      <a:pt x="5" y="11"/>
                      <a:pt x="3" y="12"/>
                      <a:pt x="0" y="13"/>
                    </a:cubicBezTo>
                    <a:cubicBezTo>
                      <a:pt x="26" y="8"/>
                      <a:pt x="53" y="4"/>
                      <a:pt x="82" y="3"/>
                    </a:cubicBezTo>
                    <a:cubicBezTo>
                      <a:pt x="87" y="3"/>
                      <a:pt x="92" y="2"/>
                      <a:pt x="97" y="2"/>
                    </a:cubicBezTo>
                    <a:cubicBezTo>
                      <a:pt x="102" y="2"/>
                      <a:pt x="107" y="3"/>
                      <a:pt x="112" y="3"/>
                    </a:cubicBezTo>
                    <a:cubicBezTo>
                      <a:pt x="140" y="4"/>
                      <a:pt x="168" y="8"/>
                      <a:pt x="194" y="13"/>
                    </a:cubicBezTo>
                    <a:cubicBezTo>
                      <a:pt x="191" y="12"/>
                      <a:pt x="188" y="11"/>
                      <a:pt x="186" y="9"/>
                    </a:cubicBezTo>
                    <a:cubicBezTo>
                      <a:pt x="162" y="4"/>
                      <a:pt x="137" y="1"/>
                      <a:pt x="112" y="0"/>
                    </a:cubicBezTo>
                    <a:cubicBezTo>
                      <a:pt x="107" y="0"/>
                      <a:pt x="102" y="0"/>
                      <a:pt x="9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2" name="Freeform 97"/>
              <p:cNvSpPr>
                <a:spLocks noEditPoints="1"/>
              </p:cNvSpPr>
              <p:nvPr/>
            </p:nvSpPr>
            <p:spPr bwMode="auto">
              <a:xfrm>
                <a:off x="4267430" y="3651028"/>
                <a:ext cx="150813" cy="4763"/>
              </a:xfrm>
              <a:custGeom>
                <a:avLst/>
                <a:gdLst>
                  <a:gd name="T0" fmla="*/ 171 w 173"/>
                  <a:gd name="T1" fmla="*/ 0 h 4"/>
                  <a:gd name="T2" fmla="*/ 173 w 173"/>
                  <a:gd name="T3" fmla="*/ 2 h 4"/>
                  <a:gd name="T4" fmla="*/ 171 w 173"/>
                  <a:gd name="T5" fmla="*/ 0 h 4"/>
                  <a:gd name="T6" fmla="*/ 171 w 173"/>
                  <a:gd name="T7" fmla="*/ 0 h 4"/>
                  <a:gd name="T8" fmla="*/ 7 w 173"/>
                  <a:gd name="T9" fmla="*/ 0 h 4"/>
                  <a:gd name="T10" fmla="*/ 7 w 173"/>
                  <a:gd name="T11" fmla="*/ 0 h 4"/>
                  <a:gd name="T12" fmla="*/ 0 w 173"/>
                  <a:gd name="T13" fmla="*/ 4 h 4"/>
                  <a:gd name="T14" fmla="*/ 0 w 173"/>
                  <a:gd name="T15" fmla="*/ 4 h 4"/>
                  <a:gd name="T16" fmla="*/ 7 w 17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4">
                    <a:moveTo>
                      <a:pt x="171" y="0"/>
                    </a:moveTo>
                    <a:cubicBezTo>
                      <a:pt x="171" y="1"/>
                      <a:pt x="172" y="1"/>
                      <a:pt x="173" y="2"/>
                    </a:cubicBezTo>
                    <a:cubicBezTo>
                      <a:pt x="172" y="1"/>
                      <a:pt x="171" y="1"/>
                      <a:pt x="171" y="0"/>
                    </a:cubicBezTo>
                    <a:cubicBezTo>
                      <a:pt x="171" y="0"/>
                      <a:pt x="171" y="0"/>
                      <a:pt x="171" y="0"/>
                    </a:cubicBezTo>
                    <a:moveTo>
                      <a:pt x="7" y="0"/>
                    </a:moveTo>
                    <a:cubicBezTo>
                      <a:pt x="7" y="0"/>
                      <a:pt x="7" y="0"/>
                      <a:pt x="7" y="0"/>
                    </a:cubicBezTo>
                    <a:cubicBezTo>
                      <a:pt x="5" y="2"/>
                      <a:pt x="2" y="3"/>
                      <a:pt x="0" y="4"/>
                    </a:cubicBezTo>
                    <a:cubicBezTo>
                      <a:pt x="0" y="4"/>
                      <a:pt x="0" y="4"/>
                      <a:pt x="0" y="4"/>
                    </a:cubicBezTo>
                    <a:cubicBezTo>
                      <a:pt x="2" y="3"/>
                      <a:pt x="5" y="2"/>
                      <a:pt x="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3" name="Freeform 98"/>
              <p:cNvSpPr/>
              <p:nvPr/>
            </p:nvSpPr>
            <p:spPr bwMode="auto">
              <a:xfrm>
                <a:off x="4267430" y="3644678"/>
                <a:ext cx="155575" cy="11113"/>
              </a:xfrm>
              <a:custGeom>
                <a:avLst/>
                <a:gdLst>
                  <a:gd name="T0" fmla="*/ 89 w 178"/>
                  <a:gd name="T1" fmla="*/ 0 h 12"/>
                  <a:gd name="T2" fmla="*/ 74 w 178"/>
                  <a:gd name="T3" fmla="*/ 1 h 12"/>
                  <a:gd name="T4" fmla="*/ 7 w 178"/>
                  <a:gd name="T5" fmla="*/ 8 h 12"/>
                  <a:gd name="T6" fmla="*/ 0 w 178"/>
                  <a:gd name="T7" fmla="*/ 12 h 12"/>
                  <a:gd name="T8" fmla="*/ 74 w 178"/>
                  <a:gd name="T9" fmla="*/ 3 h 12"/>
                  <a:gd name="T10" fmla="*/ 89 w 178"/>
                  <a:gd name="T11" fmla="*/ 3 h 12"/>
                  <a:gd name="T12" fmla="*/ 104 w 178"/>
                  <a:gd name="T13" fmla="*/ 3 h 12"/>
                  <a:gd name="T14" fmla="*/ 178 w 178"/>
                  <a:gd name="T15" fmla="*/ 12 h 12"/>
                  <a:gd name="T16" fmla="*/ 173 w 178"/>
                  <a:gd name="T17" fmla="*/ 10 h 12"/>
                  <a:gd name="T18" fmla="*/ 171 w 178"/>
                  <a:gd name="T19" fmla="*/ 8 h 12"/>
                  <a:gd name="T20" fmla="*/ 104 w 178"/>
                  <a:gd name="T21" fmla="*/ 1 h 12"/>
                  <a:gd name="T22" fmla="*/ 89 w 178"/>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12">
                    <a:moveTo>
                      <a:pt x="89" y="0"/>
                    </a:moveTo>
                    <a:cubicBezTo>
                      <a:pt x="84" y="0"/>
                      <a:pt x="79" y="1"/>
                      <a:pt x="74" y="1"/>
                    </a:cubicBezTo>
                    <a:cubicBezTo>
                      <a:pt x="51" y="2"/>
                      <a:pt x="29" y="4"/>
                      <a:pt x="7" y="8"/>
                    </a:cubicBezTo>
                    <a:cubicBezTo>
                      <a:pt x="5" y="10"/>
                      <a:pt x="2" y="11"/>
                      <a:pt x="0" y="12"/>
                    </a:cubicBezTo>
                    <a:cubicBezTo>
                      <a:pt x="24" y="7"/>
                      <a:pt x="48" y="4"/>
                      <a:pt x="74" y="3"/>
                    </a:cubicBezTo>
                    <a:cubicBezTo>
                      <a:pt x="79" y="3"/>
                      <a:pt x="84" y="3"/>
                      <a:pt x="89" y="3"/>
                    </a:cubicBezTo>
                    <a:cubicBezTo>
                      <a:pt x="94" y="3"/>
                      <a:pt x="99" y="3"/>
                      <a:pt x="104" y="3"/>
                    </a:cubicBezTo>
                    <a:cubicBezTo>
                      <a:pt x="129" y="4"/>
                      <a:pt x="154" y="7"/>
                      <a:pt x="178" y="12"/>
                    </a:cubicBezTo>
                    <a:cubicBezTo>
                      <a:pt x="176" y="11"/>
                      <a:pt x="174" y="10"/>
                      <a:pt x="173" y="10"/>
                    </a:cubicBezTo>
                    <a:cubicBezTo>
                      <a:pt x="172" y="9"/>
                      <a:pt x="171" y="9"/>
                      <a:pt x="171" y="8"/>
                    </a:cubicBezTo>
                    <a:cubicBezTo>
                      <a:pt x="149" y="4"/>
                      <a:pt x="127" y="2"/>
                      <a:pt x="104" y="1"/>
                    </a:cubicBezTo>
                    <a:cubicBezTo>
                      <a:pt x="99" y="1"/>
                      <a:pt x="94" y="0"/>
                      <a:pt x="89"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4" name="Freeform 99"/>
              <p:cNvSpPr>
                <a:spLocks noEditPoints="1"/>
              </p:cNvSpPr>
              <p:nvPr/>
            </p:nvSpPr>
            <p:spPr bwMode="auto">
              <a:xfrm>
                <a:off x="4273780" y="3649440"/>
                <a:ext cx="142875" cy="1588"/>
              </a:xfrm>
              <a:custGeom>
                <a:avLst/>
                <a:gdLst>
                  <a:gd name="T0" fmla="*/ 157 w 164"/>
                  <a:gd name="T1" fmla="*/ 0 h 3"/>
                  <a:gd name="T2" fmla="*/ 164 w 164"/>
                  <a:gd name="T3" fmla="*/ 3 h 3"/>
                  <a:gd name="T4" fmla="*/ 164 w 164"/>
                  <a:gd name="T5" fmla="*/ 3 h 3"/>
                  <a:gd name="T6" fmla="*/ 157 w 164"/>
                  <a:gd name="T7" fmla="*/ 0 h 3"/>
                  <a:gd name="T8" fmla="*/ 157 w 164"/>
                  <a:gd name="T9" fmla="*/ 0 h 3"/>
                  <a:gd name="T10" fmla="*/ 6 w 164"/>
                  <a:gd name="T11" fmla="*/ 0 h 3"/>
                  <a:gd name="T12" fmla="*/ 6 w 164"/>
                  <a:gd name="T13" fmla="*/ 0 h 3"/>
                  <a:gd name="T14" fmla="*/ 0 w 164"/>
                  <a:gd name="T15" fmla="*/ 3 h 3"/>
                  <a:gd name="T16" fmla="*/ 0 w 164"/>
                  <a:gd name="T17" fmla="*/ 3 h 3"/>
                  <a:gd name="T18" fmla="*/ 6 w 16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
                    <a:moveTo>
                      <a:pt x="157" y="0"/>
                    </a:moveTo>
                    <a:cubicBezTo>
                      <a:pt x="159" y="1"/>
                      <a:pt x="162" y="2"/>
                      <a:pt x="164" y="3"/>
                    </a:cubicBezTo>
                    <a:cubicBezTo>
                      <a:pt x="164" y="3"/>
                      <a:pt x="164" y="3"/>
                      <a:pt x="164" y="3"/>
                    </a:cubicBezTo>
                    <a:cubicBezTo>
                      <a:pt x="162" y="2"/>
                      <a:pt x="159" y="1"/>
                      <a:pt x="157" y="0"/>
                    </a:cubicBezTo>
                    <a:cubicBezTo>
                      <a:pt x="157" y="0"/>
                      <a:pt x="157" y="0"/>
                      <a:pt x="157" y="0"/>
                    </a:cubicBezTo>
                    <a:moveTo>
                      <a:pt x="6" y="0"/>
                    </a:moveTo>
                    <a:cubicBezTo>
                      <a:pt x="6" y="0"/>
                      <a:pt x="6" y="0"/>
                      <a:pt x="6" y="0"/>
                    </a:cubicBezTo>
                    <a:cubicBezTo>
                      <a:pt x="4" y="1"/>
                      <a:pt x="2" y="2"/>
                      <a:pt x="0" y="3"/>
                    </a:cubicBezTo>
                    <a:cubicBezTo>
                      <a:pt x="0" y="3"/>
                      <a:pt x="0" y="3"/>
                      <a:pt x="0" y="3"/>
                    </a:cubicBezTo>
                    <a:cubicBezTo>
                      <a:pt x="2" y="2"/>
                      <a:pt x="4" y="1"/>
                      <a:pt x="6"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5" name="Freeform 100"/>
              <p:cNvSpPr/>
              <p:nvPr/>
            </p:nvSpPr>
            <p:spPr bwMode="auto">
              <a:xfrm>
                <a:off x="4273780" y="3643090"/>
                <a:ext cx="142875" cy="7938"/>
              </a:xfrm>
              <a:custGeom>
                <a:avLst/>
                <a:gdLst>
                  <a:gd name="T0" fmla="*/ 82 w 164"/>
                  <a:gd name="T1" fmla="*/ 0 h 10"/>
                  <a:gd name="T2" fmla="*/ 67 w 164"/>
                  <a:gd name="T3" fmla="*/ 0 h 10"/>
                  <a:gd name="T4" fmla="*/ 6 w 164"/>
                  <a:gd name="T5" fmla="*/ 7 h 10"/>
                  <a:gd name="T6" fmla="*/ 0 w 164"/>
                  <a:gd name="T7" fmla="*/ 10 h 10"/>
                  <a:gd name="T8" fmla="*/ 67 w 164"/>
                  <a:gd name="T9" fmla="*/ 3 h 10"/>
                  <a:gd name="T10" fmla="*/ 82 w 164"/>
                  <a:gd name="T11" fmla="*/ 2 h 10"/>
                  <a:gd name="T12" fmla="*/ 97 w 164"/>
                  <a:gd name="T13" fmla="*/ 3 h 10"/>
                  <a:gd name="T14" fmla="*/ 164 w 164"/>
                  <a:gd name="T15" fmla="*/ 10 h 10"/>
                  <a:gd name="T16" fmla="*/ 157 w 164"/>
                  <a:gd name="T17" fmla="*/ 7 h 10"/>
                  <a:gd name="T18" fmla="*/ 97 w 164"/>
                  <a:gd name="T19" fmla="*/ 0 h 10"/>
                  <a:gd name="T20" fmla="*/ 82 w 16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10">
                    <a:moveTo>
                      <a:pt x="82" y="0"/>
                    </a:moveTo>
                    <a:cubicBezTo>
                      <a:pt x="77" y="0"/>
                      <a:pt x="72" y="0"/>
                      <a:pt x="67" y="0"/>
                    </a:cubicBezTo>
                    <a:cubicBezTo>
                      <a:pt x="46" y="1"/>
                      <a:pt x="26" y="3"/>
                      <a:pt x="6" y="7"/>
                    </a:cubicBezTo>
                    <a:cubicBezTo>
                      <a:pt x="4" y="8"/>
                      <a:pt x="2" y="9"/>
                      <a:pt x="0" y="10"/>
                    </a:cubicBezTo>
                    <a:cubicBezTo>
                      <a:pt x="22" y="6"/>
                      <a:pt x="44" y="4"/>
                      <a:pt x="67" y="3"/>
                    </a:cubicBezTo>
                    <a:cubicBezTo>
                      <a:pt x="72" y="3"/>
                      <a:pt x="77" y="2"/>
                      <a:pt x="82" y="2"/>
                    </a:cubicBezTo>
                    <a:cubicBezTo>
                      <a:pt x="87" y="2"/>
                      <a:pt x="92" y="3"/>
                      <a:pt x="97" y="3"/>
                    </a:cubicBezTo>
                    <a:cubicBezTo>
                      <a:pt x="120" y="4"/>
                      <a:pt x="142" y="6"/>
                      <a:pt x="164" y="10"/>
                    </a:cubicBezTo>
                    <a:cubicBezTo>
                      <a:pt x="162" y="9"/>
                      <a:pt x="159" y="8"/>
                      <a:pt x="157" y="7"/>
                    </a:cubicBezTo>
                    <a:cubicBezTo>
                      <a:pt x="138" y="3"/>
                      <a:pt x="118" y="1"/>
                      <a:pt x="97" y="0"/>
                    </a:cubicBezTo>
                    <a:cubicBezTo>
                      <a:pt x="92" y="0"/>
                      <a:pt x="87" y="0"/>
                      <a:pt x="82"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6" name="Freeform 101"/>
              <p:cNvSpPr>
                <a:spLocks noEditPoints="1"/>
              </p:cNvSpPr>
              <p:nvPr/>
            </p:nvSpPr>
            <p:spPr bwMode="auto">
              <a:xfrm>
                <a:off x="4278543" y="3646265"/>
                <a:ext cx="131763" cy="3175"/>
              </a:xfrm>
              <a:custGeom>
                <a:avLst/>
                <a:gdLst>
                  <a:gd name="T0" fmla="*/ 146 w 151"/>
                  <a:gd name="T1" fmla="*/ 0 h 4"/>
                  <a:gd name="T2" fmla="*/ 151 w 151"/>
                  <a:gd name="T3" fmla="*/ 4 h 4"/>
                  <a:gd name="T4" fmla="*/ 151 w 151"/>
                  <a:gd name="T5" fmla="*/ 4 h 4"/>
                  <a:gd name="T6" fmla="*/ 146 w 151"/>
                  <a:gd name="T7" fmla="*/ 0 h 4"/>
                  <a:gd name="T8" fmla="*/ 146 w 151"/>
                  <a:gd name="T9" fmla="*/ 0 h 4"/>
                  <a:gd name="T10" fmla="*/ 6 w 151"/>
                  <a:gd name="T11" fmla="*/ 0 h 4"/>
                  <a:gd name="T12" fmla="*/ 6 w 151"/>
                  <a:gd name="T13" fmla="*/ 0 h 4"/>
                  <a:gd name="T14" fmla="*/ 0 w 151"/>
                  <a:gd name="T15" fmla="*/ 4 h 4"/>
                  <a:gd name="T16" fmla="*/ 0 w 151"/>
                  <a:gd name="T17" fmla="*/ 4 h 4"/>
                  <a:gd name="T18" fmla="*/ 6 w 151"/>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4">
                    <a:moveTo>
                      <a:pt x="146" y="0"/>
                    </a:moveTo>
                    <a:cubicBezTo>
                      <a:pt x="148" y="2"/>
                      <a:pt x="150" y="3"/>
                      <a:pt x="151" y="4"/>
                    </a:cubicBezTo>
                    <a:cubicBezTo>
                      <a:pt x="151" y="4"/>
                      <a:pt x="151" y="4"/>
                      <a:pt x="151" y="4"/>
                    </a:cubicBezTo>
                    <a:cubicBezTo>
                      <a:pt x="150" y="3"/>
                      <a:pt x="148" y="2"/>
                      <a:pt x="146" y="0"/>
                    </a:cubicBezTo>
                    <a:cubicBezTo>
                      <a:pt x="146" y="0"/>
                      <a:pt x="146" y="0"/>
                      <a:pt x="146" y="0"/>
                    </a:cubicBezTo>
                    <a:moveTo>
                      <a:pt x="6" y="0"/>
                    </a:moveTo>
                    <a:cubicBezTo>
                      <a:pt x="6" y="0"/>
                      <a:pt x="6" y="0"/>
                      <a:pt x="6" y="0"/>
                    </a:cubicBezTo>
                    <a:cubicBezTo>
                      <a:pt x="4" y="2"/>
                      <a:pt x="2" y="3"/>
                      <a:pt x="0" y="4"/>
                    </a:cubicBezTo>
                    <a:cubicBezTo>
                      <a:pt x="0" y="4"/>
                      <a:pt x="0" y="4"/>
                      <a:pt x="0" y="4"/>
                    </a:cubicBezTo>
                    <a:cubicBezTo>
                      <a:pt x="2" y="3"/>
                      <a:pt x="4" y="2"/>
                      <a:pt x="6"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7" name="Freeform 102"/>
              <p:cNvSpPr/>
              <p:nvPr/>
            </p:nvSpPr>
            <p:spPr bwMode="auto">
              <a:xfrm>
                <a:off x="4278543" y="3641503"/>
                <a:ext cx="131763" cy="7938"/>
              </a:xfrm>
              <a:custGeom>
                <a:avLst/>
                <a:gdLst>
                  <a:gd name="T0" fmla="*/ 76 w 151"/>
                  <a:gd name="T1" fmla="*/ 0 h 9"/>
                  <a:gd name="T2" fmla="*/ 61 w 151"/>
                  <a:gd name="T3" fmla="*/ 0 h 9"/>
                  <a:gd name="T4" fmla="*/ 6 w 151"/>
                  <a:gd name="T5" fmla="*/ 5 h 9"/>
                  <a:gd name="T6" fmla="*/ 0 w 151"/>
                  <a:gd name="T7" fmla="*/ 9 h 9"/>
                  <a:gd name="T8" fmla="*/ 61 w 151"/>
                  <a:gd name="T9" fmla="*/ 2 h 9"/>
                  <a:gd name="T10" fmla="*/ 76 w 151"/>
                  <a:gd name="T11" fmla="*/ 2 h 9"/>
                  <a:gd name="T12" fmla="*/ 91 w 151"/>
                  <a:gd name="T13" fmla="*/ 2 h 9"/>
                  <a:gd name="T14" fmla="*/ 151 w 151"/>
                  <a:gd name="T15" fmla="*/ 9 h 9"/>
                  <a:gd name="T16" fmla="*/ 146 w 151"/>
                  <a:gd name="T17" fmla="*/ 5 h 9"/>
                  <a:gd name="T18" fmla="*/ 91 w 151"/>
                  <a:gd name="T19" fmla="*/ 0 h 9"/>
                  <a:gd name="T20" fmla="*/ 76 w 151"/>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9">
                    <a:moveTo>
                      <a:pt x="76" y="0"/>
                    </a:moveTo>
                    <a:cubicBezTo>
                      <a:pt x="71" y="0"/>
                      <a:pt x="66" y="0"/>
                      <a:pt x="61" y="0"/>
                    </a:cubicBezTo>
                    <a:cubicBezTo>
                      <a:pt x="42" y="1"/>
                      <a:pt x="24" y="3"/>
                      <a:pt x="6" y="5"/>
                    </a:cubicBezTo>
                    <a:cubicBezTo>
                      <a:pt x="4" y="7"/>
                      <a:pt x="2" y="8"/>
                      <a:pt x="0" y="9"/>
                    </a:cubicBezTo>
                    <a:cubicBezTo>
                      <a:pt x="20" y="5"/>
                      <a:pt x="40" y="3"/>
                      <a:pt x="61" y="2"/>
                    </a:cubicBezTo>
                    <a:cubicBezTo>
                      <a:pt x="66" y="2"/>
                      <a:pt x="71" y="2"/>
                      <a:pt x="76" y="2"/>
                    </a:cubicBezTo>
                    <a:cubicBezTo>
                      <a:pt x="81" y="2"/>
                      <a:pt x="86" y="2"/>
                      <a:pt x="91" y="2"/>
                    </a:cubicBezTo>
                    <a:cubicBezTo>
                      <a:pt x="112" y="3"/>
                      <a:pt x="132" y="5"/>
                      <a:pt x="151" y="9"/>
                    </a:cubicBezTo>
                    <a:cubicBezTo>
                      <a:pt x="150" y="8"/>
                      <a:pt x="148" y="7"/>
                      <a:pt x="146" y="5"/>
                    </a:cubicBezTo>
                    <a:cubicBezTo>
                      <a:pt x="128" y="3"/>
                      <a:pt x="110" y="1"/>
                      <a:pt x="91" y="0"/>
                    </a:cubicBezTo>
                    <a:cubicBezTo>
                      <a:pt x="86" y="0"/>
                      <a:pt x="81" y="0"/>
                      <a:pt x="76"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8" name="Freeform 103"/>
              <p:cNvSpPr>
                <a:spLocks noEditPoints="1"/>
              </p:cNvSpPr>
              <p:nvPr/>
            </p:nvSpPr>
            <p:spPr bwMode="auto">
              <a:xfrm>
                <a:off x="4284893" y="3643090"/>
                <a:ext cx="120650" cy="3175"/>
              </a:xfrm>
              <a:custGeom>
                <a:avLst/>
                <a:gdLst>
                  <a:gd name="T0" fmla="*/ 135 w 140"/>
                  <a:gd name="T1" fmla="*/ 0 h 3"/>
                  <a:gd name="T2" fmla="*/ 140 w 140"/>
                  <a:gd name="T3" fmla="*/ 3 h 3"/>
                  <a:gd name="T4" fmla="*/ 140 w 140"/>
                  <a:gd name="T5" fmla="*/ 3 h 3"/>
                  <a:gd name="T6" fmla="*/ 135 w 140"/>
                  <a:gd name="T7" fmla="*/ 0 h 3"/>
                  <a:gd name="T8" fmla="*/ 135 w 140"/>
                  <a:gd name="T9" fmla="*/ 0 h 3"/>
                  <a:gd name="T10" fmla="*/ 5 w 140"/>
                  <a:gd name="T11" fmla="*/ 0 h 3"/>
                  <a:gd name="T12" fmla="*/ 5 w 140"/>
                  <a:gd name="T13" fmla="*/ 0 h 3"/>
                  <a:gd name="T14" fmla="*/ 0 w 140"/>
                  <a:gd name="T15" fmla="*/ 3 h 3"/>
                  <a:gd name="T16" fmla="*/ 0 w 140"/>
                  <a:gd name="T17" fmla="*/ 3 h 3"/>
                  <a:gd name="T18" fmla="*/ 5 w 14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3">
                    <a:moveTo>
                      <a:pt x="135" y="0"/>
                    </a:moveTo>
                    <a:cubicBezTo>
                      <a:pt x="137" y="1"/>
                      <a:pt x="138" y="2"/>
                      <a:pt x="140" y="3"/>
                    </a:cubicBezTo>
                    <a:cubicBezTo>
                      <a:pt x="140" y="3"/>
                      <a:pt x="140" y="3"/>
                      <a:pt x="140" y="3"/>
                    </a:cubicBezTo>
                    <a:cubicBezTo>
                      <a:pt x="138" y="2"/>
                      <a:pt x="137" y="1"/>
                      <a:pt x="135" y="0"/>
                    </a:cubicBezTo>
                    <a:cubicBezTo>
                      <a:pt x="135" y="0"/>
                      <a:pt x="135" y="0"/>
                      <a:pt x="135" y="0"/>
                    </a:cubicBezTo>
                    <a:moveTo>
                      <a:pt x="5" y="0"/>
                    </a:moveTo>
                    <a:cubicBezTo>
                      <a:pt x="5" y="0"/>
                      <a:pt x="5" y="0"/>
                      <a:pt x="5" y="0"/>
                    </a:cubicBezTo>
                    <a:cubicBezTo>
                      <a:pt x="3" y="1"/>
                      <a:pt x="1" y="2"/>
                      <a:pt x="0" y="3"/>
                    </a:cubicBezTo>
                    <a:cubicBezTo>
                      <a:pt x="0" y="3"/>
                      <a:pt x="0" y="3"/>
                      <a:pt x="0" y="3"/>
                    </a:cubicBezTo>
                    <a:cubicBezTo>
                      <a:pt x="1" y="2"/>
                      <a:pt x="3" y="1"/>
                      <a:pt x="5"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9" name="Freeform 104"/>
              <p:cNvSpPr/>
              <p:nvPr/>
            </p:nvSpPr>
            <p:spPr bwMode="auto">
              <a:xfrm>
                <a:off x="4284893" y="3638328"/>
                <a:ext cx="120650" cy="7938"/>
              </a:xfrm>
              <a:custGeom>
                <a:avLst/>
                <a:gdLst>
                  <a:gd name="T0" fmla="*/ 70 w 140"/>
                  <a:gd name="T1" fmla="*/ 0 h 8"/>
                  <a:gd name="T2" fmla="*/ 55 w 140"/>
                  <a:gd name="T3" fmla="*/ 0 h 8"/>
                  <a:gd name="T4" fmla="*/ 5 w 140"/>
                  <a:gd name="T5" fmla="*/ 5 h 8"/>
                  <a:gd name="T6" fmla="*/ 0 w 140"/>
                  <a:gd name="T7" fmla="*/ 8 h 8"/>
                  <a:gd name="T8" fmla="*/ 55 w 140"/>
                  <a:gd name="T9" fmla="*/ 3 h 8"/>
                  <a:gd name="T10" fmla="*/ 70 w 140"/>
                  <a:gd name="T11" fmla="*/ 3 h 8"/>
                  <a:gd name="T12" fmla="*/ 85 w 140"/>
                  <a:gd name="T13" fmla="*/ 3 h 8"/>
                  <a:gd name="T14" fmla="*/ 140 w 140"/>
                  <a:gd name="T15" fmla="*/ 8 h 8"/>
                  <a:gd name="T16" fmla="*/ 135 w 140"/>
                  <a:gd name="T17" fmla="*/ 5 h 8"/>
                  <a:gd name="T18" fmla="*/ 85 w 140"/>
                  <a:gd name="T19" fmla="*/ 0 h 8"/>
                  <a:gd name="T20" fmla="*/ 70 w 140"/>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8">
                    <a:moveTo>
                      <a:pt x="70" y="0"/>
                    </a:moveTo>
                    <a:cubicBezTo>
                      <a:pt x="65" y="0"/>
                      <a:pt x="60" y="0"/>
                      <a:pt x="55" y="0"/>
                    </a:cubicBezTo>
                    <a:cubicBezTo>
                      <a:pt x="38" y="1"/>
                      <a:pt x="21" y="3"/>
                      <a:pt x="5" y="5"/>
                    </a:cubicBezTo>
                    <a:cubicBezTo>
                      <a:pt x="3" y="6"/>
                      <a:pt x="1" y="7"/>
                      <a:pt x="0" y="8"/>
                    </a:cubicBezTo>
                    <a:cubicBezTo>
                      <a:pt x="18" y="6"/>
                      <a:pt x="36" y="4"/>
                      <a:pt x="55" y="3"/>
                    </a:cubicBezTo>
                    <a:cubicBezTo>
                      <a:pt x="60" y="3"/>
                      <a:pt x="65" y="3"/>
                      <a:pt x="70" y="3"/>
                    </a:cubicBezTo>
                    <a:cubicBezTo>
                      <a:pt x="75" y="3"/>
                      <a:pt x="80" y="3"/>
                      <a:pt x="85" y="3"/>
                    </a:cubicBezTo>
                    <a:cubicBezTo>
                      <a:pt x="104" y="4"/>
                      <a:pt x="122" y="6"/>
                      <a:pt x="140" y="8"/>
                    </a:cubicBezTo>
                    <a:cubicBezTo>
                      <a:pt x="138" y="7"/>
                      <a:pt x="137" y="6"/>
                      <a:pt x="135" y="5"/>
                    </a:cubicBezTo>
                    <a:cubicBezTo>
                      <a:pt x="119" y="3"/>
                      <a:pt x="102" y="1"/>
                      <a:pt x="85" y="0"/>
                    </a:cubicBezTo>
                    <a:cubicBezTo>
                      <a:pt x="80" y="0"/>
                      <a:pt x="75" y="0"/>
                      <a:pt x="7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0" name="Freeform 105"/>
              <p:cNvSpPr>
                <a:spLocks noEditPoints="1"/>
              </p:cNvSpPr>
              <p:nvPr/>
            </p:nvSpPr>
            <p:spPr bwMode="auto">
              <a:xfrm>
                <a:off x="4288068" y="3639915"/>
                <a:ext cx="114300" cy="3175"/>
              </a:xfrm>
              <a:custGeom>
                <a:avLst/>
                <a:gdLst>
                  <a:gd name="T0" fmla="*/ 126 w 130"/>
                  <a:gd name="T1" fmla="*/ 0 h 3"/>
                  <a:gd name="T2" fmla="*/ 130 w 130"/>
                  <a:gd name="T3" fmla="*/ 3 h 3"/>
                  <a:gd name="T4" fmla="*/ 130 w 130"/>
                  <a:gd name="T5" fmla="*/ 3 h 3"/>
                  <a:gd name="T6" fmla="*/ 126 w 130"/>
                  <a:gd name="T7" fmla="*/ 0 h 3"/>
                  <a:gd name="T8" fmla="*/ 126 w 130"/>
                  <a:gd name="T9" fmla="*/ 0 h 3"/>
                  <a:gd name="T10" fmla="*/ 4 w 130"/>
                  <a:gd name="T11" fmla="*/ 0 h 3"/>
                  <a:gd name="T12" fmla="*/ 4 w 130"/>
                  <a:gd name="T13" fmla="*/ 0 h 3"/>
                  <a:gd name="T14" fmla="*/ 0 w 130"/>
                  <a:gd name="T15" fmla="*/ 3 h 3"/>
                  <a:gd name="T16" fmla="*/ 0 w 130"/>
                  <a:gd name="T17" fmla="*/ 3 h 3"/>
                  <a:gd name="T18" fmla="*/ 4 w 13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3">
                    <a:moveTo>
                      <a:pt x="126" y="0"/>
                    </a:moveTo>
                    <a:cubicBezTo>
                      <a:pt x="127" y="1"/>
                      <a:pt x="129" y="2"/>
                      <a:pt x="130" y="3"/>
                    </a:cubicBezTo>
                    <a:cubicBezTo>
                      <a:pt x="130" y="3"/>
                      <a:pt x="130" y="3"/>
                      <a:pt x="130" y="3"/>
                    </a:cubicBezTo>
                    <a:cubicBezTo>
                      <a:pt x="129" y="2"/>
                      <a:pt x="127" y="1"/>
                      <a:pt x="126" y="0"/>
                    </a:cubicBezTo>
                    <a:cubicBezTo>
                      <a:pt x="126" y="0"/>
                      <a:pt x="126" y="0"/>
                      <a:pt x="126" y="0"/>
                    </a:cubicBezTo>
                    <a:moveTo>
                      <a:pt x="4" y="0"/>
                    </a:moveTo>
                    <a:cubicBezTo>
                      <a:pt x="4" y="0"/>
                      <a:pt x="4" y="0"/>
                      <a:pt x="4" y="0"/>
                    </a:cubicBezTo>
                    <a:cubicBezTo>
                      <a:pt x="2" y="1"/>
                      <a:pt x="1" y="2"/>
                      <a:pt x="0" y="3"/>
                    </a:cubicBezTo>
                    <a:cubicBezTo>
                      <a:pt x="0" y="3"/>
                      <a:pt x="0" y="3"/>
                      <a:pt x="0" y="3"/>
                    </a:cubicBezTo>
                    <a:cubicBezTo>
                      <a:pt x="1" y="2"/>
                      <a:pt x="3" y="1"/>
                      <a:pt x="4"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1" name="Freeform 106"/>
              <p:cNvSpPr/>
              <p:nvPr/>
            </p:nvSpPr>
            <p:spPr bwMode="auto">
              <a:xfrm>
                <a:off x="4288068" y="3636740"/>
                <a:ext cx="114300" cy="6350"/>
              </a:xfrm>
              <a:custGeom>
                <a:avLst/>
                <a:gdLst>
                  <a:gd name="T0" fmla="*/ 65 w 130"/>
                  <a:gd name="T1" fmla="*/ 0 h 7"/>
                  <a:gd name="T2" fmla="*/ 50 w 130"/>
                  <a:gd name="T3" fmla="*/ 0 h 7"/>
                  <a:gd name="T4" fmla="*/ 4 w 130"/>
                  <a:gd name="T5" fmla="*/ 4 h 7"/>
                  <a:gd name="T6" fmla="*/ 0 w 130"/>
                  <a:gd name="T7" fmla="*/ 7 h 7"/>
                  <a:gd name="T8" fmla="*/ 50 w 130"/>
                  <a:gd name="T9" fmla="*/ 2 h 7"/>
                  <a:gd name="T10" fmla="*/ 65 w 130"/>
                  <a:gd name="T11" fmla="*/ 2 h 7"/>
                  <a:gd name="T12" fmla="*/ 80 w 130"/>
                  <a:gd name="T13" fmla="*/ 2 h 7"/>
                  <a:gd name="T14" fmla="*/ 130 w 130"/>
                  <a:gd name="T15" fmla="*/ 7 h 7"/>
                  <a:gd name="T16" fmla="*/ 126 w 130"/>
                  <a:gd name="T17" fmla="*/ 4 h 7"/>
                  <a:gd name="T18" fmla="*/ 80 w 130"/>
                  <a:gd name="T19" fmla="*/ 0 h 7"/>
                  <a:gd name="T20" fmla="*/ 65 w 13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7">
                    <a:moveTo>
                      <a:pt x="65" y="0"/>
                    </a:moveTo>
                    <a:cubicBezTo>
                      <a:pt x="60" y="0"/>
                      <a:pt x="55" y="0"/>
                      <a:pt x="50" y="0"/>
                    </a:cubicBezTo>
                    <a:cubicBezTo>
                      <a:pt x="34" y="1"/>
                      <a:pt x="19" y="2"/>
                      <a:pt x="4" y="4"/>
                    </a:cubicBezTo>
                    <a:cubicBezTo>
                      <a:pt x="3" y="5"/>
                      <a:pt x="1" y="6"/>
                      <a:pt x="0" y="7"/>
                    </a:cubicBezTo>
                    <a:cubicBezTo>
                      <a:pt x="16" y="5"/>
                      <a:pt x="33" y="3"/>
                      <a:pt x="50" y="2"/>
                    </a:cubicBezTo>
                    <a:cubicBezTo>
                      <a:pt x="55" y="2"/>
                      <a:pt x="60" y="2"/>
                      <a:pt x="65" y="2"/>
                    </a:cubicBezTo>
                    <a:cubicBezTo>
                      <a:pt x="70" y="2"/>
                      <a:pt x="75" y="2"/>
                      <a:pt x="80" y="2"/>
                    </a:cubicBezTo>
                    <a:cubicBezTo>
                      <a:pt x="97" y="3"/>
                      <a:pt x="114" y="5"/>
                      <a:pt x="130" y="7"/>
                    </a:cubicBezTo>
                    <a:cubicBezTo>
                      <a:pt x="129" y="6"/>
                      <a:pt x="127" y="5"/>
                      <a:pt x="126" y="4"/>
                    </a:cubicBezTo>
                    <a:cubicBezTo>
                      <a:pt x="111" y="2"/>
                      <a:pt x="96" y="1"/>
                      <a:pt x="80" y="0"/>
                    </a:cubicBezTo>
                    <a:cubicBezTo>
                      <a:pt x="75" y="0"/>
                      <a:pt x="70" y="0"/>
                      <a:pt x="65"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2" name="Freeform 107"/>
              <p:cNvSpPr>
                <a:spLocks noEditPoints="1"/>
              </p:cNvSpPr>
              <p:nvPr/>
            </p:nvSpPr>
            <p:spPr bwMode="auto">
              <a:xfrm>
                <a:off x="4291243" y="3638328"/>
                <a:ext cx="106363" cy="1588"/>
              </a:xfrm>
              <a:custGeom>
                <a:avLst/>
                <a:gdLst>
                  <a:gd name="T0" fmla="*/ 118 w 122"/>
                  <a:gd name="T1" fmla="*/ 0 h 3"/>
                  <a:gd name="T2" fmla="*/ 122 w 122"/>
                  <a:gd name="T3" fmla="*/ 3 h 3"/>
                  <a:gd name="T4" fmla="*/ 122 w 122"/>
                  <a:gd name="T5" fmla="*/ 3 h 3"/>
                  <a:gd name="T6" fmla="*/ 118 w 122"/>
                  <a:gd name="T7" fmla="*/ 0 h 3"/>
                  <a:gd name="T8" fmla="*/ 118 w 122"/>
                  <a:gd name="T9" fmla="*/ 0 h 3"/>
                  <a:gd name="T10" fmla="*/ 4 w 122"/>
                  <a:gd name="T11" fmla="*/ 0 h 3"/>
                  <a:gd name="T12" fmla="*/ 4 w 122"/>
                  <a:gd name="T13" fmla="*/ 0 h 3"/>
                  <a:gd name="T14" fmla="*/ 0 w 122"/>
                  <a:gd name="T15" fmla="*/ 3 h 3"/>
                  <a:gd name="T16" fmla="*/ 0 w 122"/>
                  <a:gd name="T17" fmla="*/ 3 h 3"/>
                  <a:gd name="T18" fmla="*/ 4 w 122"/>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3">
                    <a:moveTo>
                      <a:pt x="118" y="0"/>
                    </a:moveTo>
                    <a:cubicBezTo>
                      <a:pt x="119" y="1"/>
                      <a:pt x="121" y="2"/>
                      <a:pt x="122" y="3"/>
                    </a:cubicBezTo>
                    <a:cubicBezTo>
                      <a:pt x="122" y="3"/>
                      <a:pt x="122" y="3"/>
                      <a:pt x="122" y="3"/>
                    </a:cubicBezTo>
                    <a:cubicBezTo>
                      <a:pt x="121" y="2"/>
                      <a:pt x="119" y="1"/>
                      <a:pt x="118" y="0"/>
                    </a:cubicBezTo>
                    <a:cubicBezTo>
                      <a:pt x="118" y="0"/>
                      <a:pt x="118" y="0"/>
                      <a:pt x="118" y="0"/>
                    </a:cubicBezTo>
                    <a:moveTo>
                      <a:pt x="4" y="0"/>
                    </a:moveTo>
                    <a:cubicBezTo>
                      <a:pt x="4" y="0"/>
                      <a:pt x="4" y="0"/>
                      <a:pt x="4" y="0"/>
                    </a:cubicBezTo>
                    <a:cubicBezTo>
                      <a:pt x="2" y="1"/>
                      <a:pt x="1" y="2"/>
                      <a:pt x="0" y="3"/>
                    </a:cubicBezTo>
                    <a:cubicBezTo>
                      <a:pt x="0" y="3"/>
                      <a:pt x="0" y="3"/>
                      <a:pt x="0" y="3"/>
                    </a:cubicBezTo>
                    <a:cubicBezTo>
                      <a:pt x="1" y="2"/>
                      <a:pt x="3" y="1"/>
                      <a:pt x="4"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3" name="Freeform 108"/>
              <p:cNvSpPr/>
              <p:nvPr/>
            </p:nvSpPr>
            <p:spPr bwMode="auto">
              <a:xfrm>
                <a:off x="4291243" y="3633565"/>
                <a:ext cx="106363" cy="6350"/>
              </a:xfrm>
              <a:custGeom>
                <a:avLst/>
                <a:gdLst>
                  <a:gd name="T0" fmla="*/ 61 w 122"/>
                  <a:gd name="T1" fmla="*/ 0 h 7"/>
                  <a:gd name="T2" fmla="*/ 46 w 122"/>
                  <a:gd name="T3" fmla="*/ 0 h 7"/>
                  <a:gd name="T4" fmla="*/ 4 w 122"/>
                  <a:gd name="T5" fmla="*/ 4 h 7"/>
                  <a:gd name="T6" fmla="*/ 0 w 122"/>
                  <a:gd name="T7" fmla="*/ 7 h 7"/>
                  <a:gd name="T8" fmla="*/ 46 w 122"/>
                  <a:gd name="T9" fmla="*/ 3 h 7"/>
                  <a:gd name="T10" fmla="*/ 61 w 122"/>
                  <a:gd name="T11" fmla="*/ 3 h 7"/>
                  <a:gd name="T12" fmla="*/ 76 w 122"/>
                  <a:gd name="T13" fmla="*/ 3 h 7"/>
                  <a:gd name="T14" fmla="*/ 122 w 122"/>
                  <a:gd name="T15" fmla="*/ 7 h 7"/>
                  <a:gd name="T16" fmla="*/ 118 w 122"/>
                  <a:gd name="T17" fmla="*/ 4 h 7"/>
                  <a:gd name="T18" fmla="*/ 76 w 122"/>
                  <a:gd name="T19" fmla="*/ 0 h 7"/>
                  <a:gd name="T20" fmla="*/ 61 w 12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7">
                    <a:moveTo>
                      <a:pt x="61" y="0"/>
                    </a:moveTo>
                    <a:cubicBezTo>
                      <a:pt x="56" y="0"/>
                      <a:pt x="51" y="0"/>
                      <a:pt x="46" y="0"/>
                    </a:cubicBezTo>
                    <a:cubicBezTo>
                      <a:pt x="32" y="1"/>
                      <a:pt x="18" y="2"/>
                      <a:pt x="4" y="4"/>
                    </a:cubicBezTo>
                    <a:cubicBezTo>
                      <a:pt x="3" y="5"/>
                      <a:pt x="1" y="6"/>
                      <a:pt x="0" y="7"/>
                    </a:cubicBezTo>
                    <a:cubicBezTo>
                      <a:pt x="15" y="5"/>
                      <a:pt x="30" y="4"/>
                      <a:pt x="46" y="3"/>
                    </a:cubicBezTo>
                    <a:cubicBezTo>
                      <a:pt x="51" y="3"/>
                      <a:pt x="56" y="3"/>
                      <a:pt x="61" y="3"/>
                    </a:cubicBezTo>
                    <a:cubicBezTo>
                      <a:pt x="66" y="3"/>
                      <a:pt x="71" y="3"/>
                      <a:pt x="76" y="3"/>
                    </a:cubicBezTo>
                    <a:cubicBezTo>
                      <a:pt x="92" y="4"/>
                      <a:pt x="107" y="5"/>
                      <a:pt x="122" y="7"/>
                    </a:cubicBezTo>
                    <a:cubicBezTo>
                      <a:pt x="121" y="6"/>
                      <a:pt x="119" y="5"/>
                      <a:pt x="118" y="4"/>
                    </a:cubicBezTo>
                    <a:cubicBezTo>
                      <a:pt x="104" y="2"/>
                      <a:pt x="90" y="1"/>
                      <a:pt x="76" y="0"/>
                    </a:cubicBezTo>
                    <a:cubicBezTo>
                      <a:pt x="71" y="0"/>
                      <a:pt x="66" y="0"/>
                      <a:pt x="6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4" name="Freeform 109"/>
              <p:cNvSpPr>
                <a:spLocks noEditPoints="1"/>
              </p:cNvSpPr>
              <p:nvPr/>
            </p:nvSpPr>
            <p:spPr bwMode="auto">
              <a:xfrm>
                <a:off x="4296005" y="3635153"/>
                <a:ext cx="98425" cy="3175"/>
              </a:xfrm>
              <a:custGeom>
                <a:avLst/>
                <a:gdLst>
                  <a:gd name="T0" fmla="*/ 110 w 114"/>
                  <a:gd name="T1" fmla="*/ 0 h 3"/>
                  <a:gd name="T2" fmla="*/ 114 w 114"/>
                  <a:gd name="T3" fmla="*/ 3 h 3"/>
                  <a:gd name="T4" fmla="*/ 114 w 114"/>
                  <a:gd name="T5" fmla="*/ 3 h 3"/>
                  <a:gd name="T6" fmla="*/ 110 w 114"/>
                  <a:gd name="T7" fmla="*/ 0 h 3"/>
                  <a:gd name="T8" fmla="*/ 110 w 114"/>
                  <a:gd name="T9" fmla="*/ 0 h 3"/>
                  <a:gd name="T10" fmla="*/ 3 w 114"/>
                  <a:gd name="T11" fmla="*/ 0 h 3"/>
                  <a:gd name="T12" fmla="*/ 3 w 114"/>
                  <a:gd name="T13" fmla="*/ 0 h 3"/>
                  <a:gd name="T14" fmla="*/ 0 w 114"/>
                  <a:gd name="T15" fmla="*/ 3 h 3"/>
                  <a:gd name="T16" fmla="*/ 0 w 114"/>
                  <a:gd name="T17" fmla="*/ 3 h 3"/>
                  <a:gd name="T18" fmla="*/ 3 w 11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3">
                    <a:moveTo>
                      <a:pt x="110" y="0"/>
                    </a:moveTo>
                    <a:cubicBezTo>
                      <a:pt x="112" y="1"/>
                      <a:pt x="113" y="2"/>
                      <a:pt x="114" y="3"/>
                    </a:cubicBezTo>
                    <a:cubicBezTo>
                      <a:pt x="114" y="3"/>
                      <a:pt x="114" y="3"/>
                      <a:pt x="114" y="3"/>
                    </a:cubicBezTo>
                    <a:cubicBezTo>
                      <a:pt x="113" y="2"/>
                      <a:pt x="112" y="1"/>
                      <a:pt x="110" y="0"/>
                    </a:cubicBezTo>
                    <a:cubicBezTo>
                      <a:pt x="110" y="0"/>
                      <a:pt x="110" y="0"/>
                      <a:pt x="110" y="0"/>
                    </a:cubicBezTo>
                    <a:moveTo>
                      <a:pt x="3" y="0"/>
                    </a:moveTo>
                    <a:cubicBezTo>
                      <a:pt x="3" y="0"/>
                      <a:pt x="3" y="0"/>
                      <a:pt x="3" y="0"/>
                    </a:cubicBezTo>
                    <a:cubicBezTo>
                      <a:pt x="2" y="1"/>
                      <a:pt x="1" y="2"/>
                      <a:pt x="0" y="3"/>
                    </a:cubicBezTo>
                    <a:cubicBezTo>
                      <a:pt x="0" y="3"/>
                      <a:pt x="0" y="3"/>
                      <a:pt x="0" y="3"/>
                    </a:cubicBezTo>
                    <a:cubicBezTo>
                      <a:pt x="1" y="2"/>
                      <a:pt x="2" y="1"/>
                      <a:pt x="3"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5" name="Freeform 110"/>
              <p:cNvSpPr/>
              <p:nvPr/>
            </p:nvSpPr>
            <p:spPr bwMode="auto">
              <a:xfrm>
                <a:off x="4296005" y="3631978"/>
                <a:ext cx="98425" cy="6350"/>
              </a:xfrm>
              <a:custGeom>
                <a:avLst/>
                <a:gdLst>
                  <a:gd name="T0" fmla="*/ 57 w 114"/>
                  <a:gd name="T1" fmla="*/ 0 h 6"/>
                  <a:gd name="T2" fmla="*/ 42 w 114"/>
                  <a:gd name="T3" fmla="*/ 0 h 6"/>
                  <a:gd name="T4" fmla="*/ 3 w 114"/>
                  <a:gd name="T5" fmla="*/ 3 h 6"/>
                  <a:gd name="T6" fmla="*/ 0 w 114"/>
                  <a:gd name="T7" fmla="*/ 6 h 6"/>
                  <a:gd name="T8" fmla="*/ 42 w 114"/>
                  <a:gd name="T9" fmla="*/ 2 h 6"/>
                  <a:gd name="T10" fmla="*/ 57 w 114"/>
                  <a:gd name="T11" fmla="*/ 2 h 6"/>
                  <a:gd name="T12" fmla="*/ 72 w 114"/>
                  <a:gd name="T13" fmla="*/ 2 h 6"/>
                  <a:gd name="T14" fmla="*/ 114 w 114"/>
                  <a:gd name="T15" fmla="*/ 6 h 6"/>
                  <a:gd name="T16" fmla="*/ 110 w 114"/>
                  <a:gd name="T17" fmla="*/ 3 h 6"/>
                  <a:gd name="T18" fmla="*/ 72 w 114"/>
                  <a:gd name="T19" fmla="*/ 0 h 6"/>
                  <a:gd name="T20" fmla="*/ 57 w 114"/>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6">
                    <a:moveTo>
                      <a:pt x="57" y="0"/>
                    </a:moveTo>
                    <a:cubicBezTo>
                      <a:pt x="52" y="0"/>
                      <a:pt x="47" y="0"/>
                      <a:pt x="42" y="0"/>
                    </a:cubicBezTo>
                    <a:cubicBezTo>
                      <a:pt x="29" y="1"/>
                      <a:pt x="16" y="2"/>
                      <a:pt x="3" y="3"/>
                    </a:cubicBezTo>
                    <a:cubicBezTo>
                      <a:pt x="2" y="4"/>
                      <a:pt x="1" y="5"/>
                      <a:pt x="0" y="6"/>
                    </a:cubicBezTo>
                    <a:cubicBezTo>
                      <a:pt x="14" y="4"/>
                      <a:pt x="28" y="3"/>
                      <a:pt x="42" y="2"/>
                    </a:cubicBezTo>
                    <a:cubicBezTo>
                      <a:pt x="47" y="2"/>
                      <a:pt x="52" y="2"/>
                      <a:pt x="57" y="2"/>
                    </a:cubicBezTo>
                    <a:cubicBezTo>
                      <a:pt x="62" y="2"/>
                      <a:pt x="67" y="2"/>
                      <a:pt x="72" y="2"/>
                    </a:cubicBezTo>
                    <a:cubicBezTo>
                      <a:pt x="86" y="3"/>
                      <a:pt x="100" y="4"/>
                      <a:pt x="114" y="6"/>
                    </a:cubicBezTo>
                    <a:cubicBezTo>
                      <a:pt x="113" y="5"/>
                      <a:pt x="112" y="4"/>
                      <a:pt x="110" y="3"/>
                    </a:cubicBezTo>
                    <a:cubicBezTo>
                      <a:pt x="98" y="2"/>
                      <a:pt x="85" y="1"/>
                      <a:pt x="72" y="0"/>
                    </a:cubicBezTo>
                    <a:cubicBezTo>
                      <a:pt x="67" y="0"/>
                      <a:pt x="62" y="0"/>
                      <a:pt x="5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6" name="Freeform 111"/>
              <p:cNvSpPr>
                <a:spLocks noEditPoints="1"/>
              </p:cNvSpPr>
              <p:nvPr/>
            </p:nvSpPr>
            <p:spPr bwMode="auto">
              <a:xfrm>
                <a:off x="4297593" y="3631978"/>
                <a:ext cx="93663" cy="3175"/>
              </a:xfrm>
              <a:custGeom>
                <a:avLst/>
                <a:gdLst>
                  <a:gd name="T0" fmla="*/ 104 w 107"/>
                  <a:gd name="T1" fmla="*/ 0 h 3"/>
                  <a:gd name="T2" fmla="*/ 107 w 107"/>
                  <a:gd name="T3" fmla="*/ 3 h 3"/>
                  <a:gd name="T4" fmla="*/ 107 w 107"/>
                  <a:gd name="T5" fmla="*/ 3 h 3"/>
                  <a:gd name="T6" fmla="*/ 104 w 107"/>
                  <a:gd name="T7" fmla="*/ 0 h 3"/>
                  <a:gd name="T8" fmla="*/ 104 w 107"/>
                  <a:gd name="T9" fmla="*/ 0 h 3"/>
                  <a:gd name="T10" fmla="*/ 4 w 107"/>
                  <a:gd name="T11" fmla="*/ 0 h 3"/>
                  <a:gd name="T12" fmla="*/ 3 w 107"/>
                  <a:gd name="T13" fmla="*/ 0 h 3"/>
                  <a:gd name="T14" fmla="*/ 0 w 107"/>
                  <a:gd name="T15" fmla="*/ 3 h 3"/>
                  <a:gd name="T16" fmla="*/ 0 w 107"/>
                  <a:gd name="T17" fmla="*/ 3 h 3"/>
                  <a:gd name="T18" fmla="*/ 4 w 107"/>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
                    <a:moveTo>
                      <a:pt x="104" y="0"/>
                    </a:moveTo>
                    <a:cubicBezTo>
                      <a:pt x="105" y="1"/>
                      <a:pt x="106" y="2"/>
                      <a:pt x="107" y="3"/>
                    </a:cubicBezTo>
                    <a:cubicBezTo>
                      <a:pt x="107" y="3"/>
                      <a:pt x="107" y="3"/>
                      <a:pt x="107" y="3"/>
                    </a:cubicBezTo>
                    <a:cubicBezTo>
                      <a:pt x="106" y="2"/>
                      <a:pt x="105" y="1"/>
                      <a:pt x="104" y="0"/>
                    </a:cubicBezTo>
                    <a:cubicBezTo>
                      <a:pt x="104" y="0"/>
                      <a:pt x="104" y="0"/>
                      <a:pt x="104" y="0"/>
                    </a:cubicBezTo>
                    <a:moveTo>
                      <a:pt x="4" y="0"/>
                    </a:moveTo>
                    <a:cubicBezTo>
                      <a:pt x="3" y="0"/>
                      <a:pt x="3" y="0"/>
                      <a:pt x="3" y="0"/>
                    </a:cubicBezTo>
                    <a:cubicBezTo>
                      <a:pt x="2" y="1"/>
                      <a:pt x="1" y="2"/>
                      <a:pt x="0" y="3"/>
                    </a:cubicBezTo>
                    <a:cubicBezTo>
                      <a:pt x="0" y="3"/>
                      <a:pt x="0" y="3"/>
                      <a:pt x="0" y="3"/>
                    </a:cubicBezTo>
                    <a:cubicBezTo>
                      <a:pt x="1" y="2"/>
                      <a:pt x="2" y="1"/>
                      <a:pt x="4"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7" name="Freeform 112"/>
              <p:cNvSpPr/>
              <p:nvPr/>
            </p:nvSpPr>
            <p:spPr bwMode="auto">
              <a:xfrm>
                <a:off x="4297593" y="3630390"/>
                <a:ext cx="93663" cy="4763"/>
              </a:xfrm>
              <a:custGeom>
                <a:avLst/>
                <a:gdLst>
                  <a:gd name="T0" fmla="*/ 54 w 107"/>
                  <a:gd name="T1" fmla="*/ 0 h 6"/>
                  <a:gd name="T2" fmla="*/ 39 w 107"/>
                  <a:gd name="T3" fmla="*/ 1 h 6"/>
                  <a:gd name="T4" fmla="*/ 4 w 107"/>
                  <a:gd name="T5" fmla="*/ 3 h 6"/>
                  <a:gd name="T6" fmla="*/ 0 w 107"/>
                  <a:gd name="T7" fmla="*/ 6 h 6"/>
                  <a:gd name="T8" fmla="*/ 39 w 107"/>
                  <a:gd name="T9" fmla="*/ 3 h 6"/>
                  <a:gd name="T10" fmla="*/ 54 w 107"/>
                  <a:gd name="T11" fmla="*/ 3 h 6"/>
                  <a:gd name="T12" fmla="*/ 69 w 107"/>
                  <a:gd name="T13" fmla="*/ 3 h 6"/>
                  <a:gd name="T14" fmla="*/ 107 w 107"/>
                  <a:gd name="T15" fmla="*/ 6 h 6"/>
                  <a:gd name="T16" fmla="*/ 104 w 107"/>
                  <a:gd name="T17" fmla="*/ 3 h 6"/>
                  <a:gd name="T18" fmla="*/ 69 w 107"/>
                  <a:gd name="T19" fmla="*/ 1 h 6"/>
                  <a:gd name="T20" fmla="*/ 54 w 107"/>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6">
                    <a:moveTo>
                      <a:pt x="54" y="0"/>
                    </a:moveTo>
                    <a:cubicBezTo>
                      <a:pt x="49" y="0"/>
                      <a:pt x="44" y="0"/>
                      <a:pt x="39" y="1"/>
                    </a:cubicBezTo>
                    <a:cubicBezTo>
                      <a:pt x="27" y="1"/>
                      <a:pt x="15" y="2"/>
                      <a:pt x="4" y="3"/>
                    </a:cubicBezTo>
                    <a:cubicBezTo>
                      <a:pt x="2" y="4"/>
                      <a:pt x="1" y="5"/>
                      <a:pt x="0" y="6"/>
                    </a:cubicBezTo>
                    <a:cubicBezTo>
                      <a:pt x="13" y="5"/>
                      <a:pt x="26" y="4"/>
                      <a:pt x="39" y="3"/>
                    </a:cubicBezTo>
                    <a:cubicBezTo>
                      <a:pt x="44" y="3"/>
                      <a:pt x="49" y="3"/>
                      <a:pt x="54" y="3"/>
                    </a:cubicBezTo>
                    <a:cubicBezTo>
                      <a:pt x="59" y="3"/>
                      <a:pt x="64" y="3"/>
                      <a:pt x="69" y="3"/>
                    </a:cubicBezTo>
                    <a:cubicBezTo>
                      <a:pt x="82" y="4"/>
                      <a:pt x="95" y="5"/>
                      <a:pt x="107" y="6"/>
                    </a:cubicBezTo>
                    <a:cubicBezTo>
                      <a:pt x="106" y="5"/>
                      <a:pt x="105" y="4"/>
                      <a:pt x="104" y="3"/>
                    </a:cubicBezTo>
                    <a:cubicBezTo>
                      <a:pt x="93" y="2"/>
                      <a:pt x="81" y="1"/>
                      <a:pt x="69" y="1"/>
                    </a:cubicBezTo>
                    <a:cubicBezTo>
                      <a:pt x="64" y="0"/>
                      <a:pt x="59" y="0"/>
                      <a:pt x="54"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8" name="Freeform 113"/>
              <p:cNvSpPr>
                <a:spLocks noEditPoints="1"/>
              </p:cNvSpPr>
              <p:nvPr/>
            </p:nvSpPr>
            <p:spPr bwMode="auto">
              <a:xfrm>
                <a:off x="4300768" y="3630390"/>
                <a:ext cx="87313" cy="1588"/>
              </a:xfrm>
              <a:custGeom>
                <a:avLst/>
                <a:gdLst>
                  <a:gd name="T0" fmla="*/ 98 w 101"/>
                  <a:gd name="T1" fmla="*/ 0 h 2"/>
                  <a:gd name="T2" fmla="*/ 101 w 101"/>
                  <a:gd name="T3" fmla="*/ 2 h 2"/>
                  <a:gd name="T4" fmla="*/ 101 w 101"/>
                  <a:gd name="T5" fmla="*/ 2 h 2"/>
                  <a:gd name="T6" fmla="*/ 98 w 101"/>
                  <a:gd name="T7" fmla="*/ 0 h 2"/>
                  <a:gd name="T8" fmla="*/ 98 w 101"/>
                  <a:gd name="T9" fmla="*/ 0 h 2"/>
                  <a:gd name="T10" fmla="*/ 3 w 101"/>
                  <a:gd name="T11" fmla="*/ 0 h 2"/>
                  <a:gd name="T12" fmla="*/ 3 w 101"/>
                  <a:gd name="T13" fmla="*/ 0 h 2"/>
                  <a:gd name="T14" fmla="*/ 0 w 101"/>
                  <a:gd name="T15" fmla="*/ 2 h 2"/>
                  <a:gd name="T16" fmla="*/ 1 w 101"/>
                  <a:gd name="T17" fmla="*/ 2 h 2"/>
                  <a:gd name="T18" fmla="*/ 3 w 101"/>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2">
                    <a:moveTo>
                      <a:pt x="98" y="0"/>
                    </a:moveTo>
                    <a:cubicBezTo>
                      <a:pt x="99" y="1"/>
                      <a:pt x="100" y="1"/>
                      <a:pt x="101" y="2"/>
                    </a:cubicBezTo>
                    <a:cubicBezTo>
                      <a:pt x="101" y="2"/>
                      <a:pt x="101" y="2"/>
                      <a:pt x="101" y="2"/>
                    </a:cubicBezTo>
                    <a:cubicBezTo>
                      <a:pt x="100" y="1"/>
                      <a:pt x="99" y="1"/>
                      <a:pt x="98" y="0"/>
                    </a:cubicBezTo>
                    <a:cubicBezTo>
                      <a:pt x="98" y="0"/>
                      <a:pt x="98" y="0"/>
                      <a:pt x="98" y="0"/>
                    </a:cubicBezTo>
                    <a:moveTo>
                      <a:pt x="3" y="0"/>
                    </a:moveTo>
                    <a:cubicBezTo>
                      <a:pt x="3" y="0"/>
                      <a:pt x="3" y="0"/>
                      <a:pt x="3" y="0"/>
                    </a:cubicBezTo>
                    <a:cubicBezTo>
                      <a:pt x="2" y="1"/>
                      <a:pt x="1" y="1"/>
                      <a:pt x="0" y="2"/>
                    </a:cubicBezTo>
                    <a:cubicBezTo>
                      <a:pt x="0" y="2"/>
                      <a:pt x="0" y="2"/>
                      <a:pt x="1" y="2"/>
                    </a:cubicBezTo>
                    <a:cubicBezTo>
                      <a:pt x="2" y="1"/>
                      <a:pt x="2" y="0"/>
                      <a:pt x="3"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9" name="Freeform 114"/>
              <p:cNvSpPr/>
              <p:nvPr/>
            </p:nvSpPr>
            <p:spPr bwMode="auto">
              <a:xfrm>
                <a:off x="4302355" y="3628803"/>
                <a:ext cx="85725" cy="3175"/>
              </a:xfrm>
              <a:custGeom>
                <a:avLst/>
                <a:gdLst>
                  <a:gd name="T0" fmla="*/ 50 w 100"/>
                  <a:gd name="T1" fmla="*/ 0 h 5"/>
                  <a:gd name="T2" fmla="*/ 35 w 100"/>
                  <a:gd name="T3" fmla="*/ 0 h 5"/>
                  <a:gd name="T4" fmla="*/ 2 w 100"/>
                  <a:gd name="T5" fmla="*/ 3 h 5"/>
                  <a:gd name="T6" fmla="*/ 0 w 100"/>
                  <a:gd name="T7" fmla="*/ 5 h 5"/>
                  <a:gd name="T8" fmla="*/ 35 w 100"/>
                  <a:gd name="T9" fmla="*/ 3 h 5"/>
                  <a:gd name="T10" fmla="*/ 50 w 100"/>
                  <a:gd name="T11" fmla="*/ 2 h 5"/>
                  <a:gd name="T12" fmla="*/ 65 w 100"/>
                  <a:gd name="T13" fmla="*/ 3 h 5"/>
                  <a:gd name="T14" fmla="*/ 100 w 100"/>
                  <a:gd name="T15" fmla="*/ 5 h 5"/>
                  <a:gd name="T16" fmla="*/ 97 w 100"/>
                  <a:gd name="T17" fmla="*/ 3 h 5"/>
                  <a:gd name="T18" fmla="*/ 65 w 100"/>
                  <a:gd name="T19" fmla="*/ 0 h 5"/>
                  <a:gd name="T20" fmla="*/ 50 w 100"/>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5">
                    <a:moveTo>
                      <a:pt x="50" y="0"/>
                    </a:moveTo>
                    <a:cubicBezTo>
                      <a:pt x="45" y="0"/>
                      <a:pt x="40" y="0"/>
                      <a:pt x="35" y="0"/>
                    </a:cubicBezTo>
                    <a:cubicBezTo>
                      <a:pt x="24" y="1"/>
                      <a:pt x="13" y="1"/>
                      <a:pt x="2" y="3"/>
                    </a:cubicBezTo>
                    <a:cubicBezTo>
                      <a:pt x="1" y="3"/>
                      <a:pt x="1" y="4"/>
                      <a:pt x="0" y="5"/>
                    </a:cubicBezTo>
                    <a:cubicBezTo>
                      <a:pt x="11" y="4"/>
                      <a:pt x="23" y="3"/>
                      <a:pt x="35" y="3"/>
                    </a:cubicBezTo>
                    <a:cubicBezTo>
                      <a:pt x="40" y="2"/>
                      <a:pt x="45" y="2"/>
                      <a:pt x="50" y="2"/>
                    </a:cubicBezTo>
                    <a:cubicBezTo>
                      <a:pt x="55" y="2"/>
                      <a:pt x="60" y="2"/>
                      <a:pt x="65" y="3"/>
                    </a:cubicBezTo>
                    <a:cubicBezTo>
                      <a:pt x="77" y="3"/>
                      <a:pt x="89" y="4"/>
                      <a:pt x="100" y="5"/>
                    </a:cubicBezTo>
                    <a:cubicBezTo>
                      <a:pt x="99" y="4"/>
                      <a:pt x="98" y="4"/>
                      <a:pt x="97" y="3"/>
                    </a:cubicBezTo>
                    <a:cubicBezTo>
                      <a:pt x="87" y="1"/>
                      <a:pt x="76" y="1"/>
                      <a:pt x="65" y="0"/>
                    </a:cubicBezTo>
                    <a:cubicBezTo>
                      <a:pt x="60" y="0"/>
                      <a:pt x="55" y="0"/>
                      <a:pt x="5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0" name="Freeform 115"/>
              <p:cNvSpPr>
                <a:spLocks noEditPoints="1"/>
              </p:cNvSpPr>
              <p:nvPr/>
            </p:nvSpPr>
            <p:spPr bwMode="auto">
              <a:xfrm>
                <a:off x="4303943" y="3628803"/>
                <a:ext cx="82550" cy="1588"/>
              </a:xfrm>
              <a:custGeom>
                <a:avLst/>
                <a:gdLst>
                  <a:gd name="T0" fmla="*/ 93 w 95"/>
                  <a:gd name="T1" fmla="*/ 0 h 3"/>
                  <a:gd name="T2" fmla="*/ 95 w 95"/>
                  <a:gd name="T3" fmla="*/ 3 h 3"/>
                  <a:gd name="T4" fmla="*/ 95 w 95"/>
                  <a:gd name="T5" fmla="*/ 3 h 3"/>
                  <a:gd name="T6" fmla="*/ 93 w 95"/>
                  <a:gd name="T7" fmla="*/ 0 h 3"/>
                  <a:gd name="T8" fmla="*/ 93 w 95"/>
                  <a:gd name="T9" fmla="*/ 0 h 3"/>
                  <a:gd name="T10" fmla="*/ 3 w 95"/>
                  <a:gd name="T11" fmla="*/ 0 h 3"/>
                  <a:gd name="T12" fmla="*/ 3 w 95"/>
                  <a:gd name="T13" fmla="*/ 0 h 3"/>
                  <a:gd name="T14" fmla="*/ 0 w 95"/>
                  <a:gd name="T15" fmla="*/ 3 h 3"/>
                  <a:gd name="T16" fmla="*/ 0 w 95"/>
                  <a:gd name="T17" fmla="*/ 3 h 3"/>
                  <a:gd name="T18" fmla="*/ 3 w 95"/>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3">
                    <a:moveTo>
                      <a:pt x="93" y="0"/>
                    </a:moveTo>
                    <a:cubicBezTo>
                      <a:pt x="94" y="1"/>
                      <a:pt x="94" y="2"/>
                      <a:pt x="95" y="3"/>
                    </a:cubicBezTo>
                    <a:cubicBezTo>
                      <a:pt x="95" y="3"/>
                      <a:pt x="95" y="3"/>
                      <a:pt x="95" y="3"/>
                    </a:cubicBezTo>
                    <a:cubicBezTo>
                      <a:pt x="94" y="2"/>
                      <a:pt x="94" y="1"/>
                      <a:pt x="93" y="0"/>
                    </a:cubicBezTo>
                    <a:cubicBezTo>
                      <a:pt x="93" y="0"/>
                      <a:pt x="93" y="0"/>
                      <a:pt x="93" y="0"/>
                    </a:cubicBezTo>
                    <a:moveTo>
                      <a:pt x="3" y="0"/>
                    </a:moveTo>
                    <a:cubicBezTo>
                      <a:pt x="3" y="0"/>
                      <a:pt x="3" y="0"/>
                      <a:pt x="3" y="0"/>
                    </a:cubicBezTo>
                    <a:cubicBezTo>
                      <a:pt x="2" y="1"/>
                      <a:pt x="1" y="2"/>
                      <a:pt x="0" y="3"/>
                    </a:cubicBezTo>
                    <a:cubicBezTo>
                      <a:pt x="0" y="3"/>
                      <a:pt x="0" y="3"/>
                      <a:pt x="0" y="3"/>
                    </a:cubicBezTo>
                    <a:cubicBezTo>
                      <a:pt x="1" y="2"/>
                      <a:pt x="2" y="1"/>
                      <a:pt x="3"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1" name="Freeform 116"/>
              <p:cNvSpPr/>
              <p:nvPr/>
            </p:nvSpPr>
            <p:spPr bwMode="auto">
              <a:xfrm>
                <a:off x="4303943" y="3625628"/>
                <a:ext cx="82550" cy="4763"/>
              </a:xfrm>
              <a:custGeom>
                <a:avLst/>
                <a:gdLst>
                  <a:gd name="T0" fmla="*/ 48 w 95"/>
                  <a:gd name="T1" fmla="*/ 0 h 6"/>
                  <a:gd name="T2" fmla="*/ 33 w 95"/>
                  <a:gd name="T3" fmla="*/ 1 h 6"/>
                  <a:gd name="T4" fmla="*/ 3 w 95"/>
                  <a:gd name="T5" fmla="*/ 3 h 6"/>
                  <a:gd name="T6" fmla="*/ 0 w 95"/>
                  <a:gd name="T7" fmla="*/ 6 h 6"/>
                  <a:gd name="T8" fmla="*/ 33 w 95"/>
                  <a:gd name="T9" fmla="*/ 3 h 6"/>
                  <a:gd name="T10" fmla="*/ 48 w 95"/>
                  <a:gd name="T11" fmla="*/ 3 h 6"/>
                  <a:gd name="T12" fmla="*/ 63 w 95"/>
                  <a:gd name="T13" fmla="*/ 3 h 6"/>
                  <a:gd name="T14" fmla="*/ 95 w 95"/>
                  <a:gd name="T15" fmla="*/ 6 h 6"/>
                  <a:gd name="T16" fmla="*/ 93 w 95"/>
                  <a:gd name="T17" fmla="*/ 3 h 6"/>
                  <a:gd name="T18" fmla="*/ 63 w 95"/>
                  <a:gd name="T19" fmla="*/ 1 h 6"/>
                  <a:gd name="T20" fmla="*/ 48 w 9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6">
                    <a:moveTo>
                      <a:pt x="48" y="0"/>
                    </a:moveTo>
                    <a:cubicBezTo>
                      <a:pt x="43" y="0"/>
                      <a:pt x="38" y="0"/>
                      <a:pt x="33" y="1"/>
                    </a:cubicBezTo>
                    <a:cubicBezTo>
                      <a:pt x="23" y="1"/>
                      <a:pt x="13" y="2"/>
                      <a:pt x="3" y="3"/>
                    </a:cubicBezTo>
                    <a:cubicBezTo>
                      <a:pt x="2" y="4"/>
                      <a:pt x="1" y="5"/>
                      <a:pt x="0" y="6"/>
                    </a:cubicBezTo>
                    <a:cubicBezTo>
                      <a:pt x="11" y="4"/>
                      <a:pt x="22" y="4"/>
                      <a:pt x="33" y="3"/>
                    </a:cubicBezTo>
                    <a:cubicBezTo>
                      <a:pt x="38" y="3"/>
                      <a:pt x="43" y="3"/>
                      <a:pt x="48" y="3"/>
                    </a:cubicBezTo>
                    <a:cubicBezTo>
                      <a:pt x="53" y="3"/>
                      <a:pt x="58" y="3"/>
                      <a:pt x="63" y="3"/>
                    </a:cubicBezTo>
                    <a:cubicBezTo>
                      <a:pt x="74" y="4"/>
                      <a:pt x="85" y="4"/>
                      <a:pt x="95" y="6"/>
                    </a:cubicBezTo>
                    <a:cubicBezTo>
                      <a:pt x="94" y="5"/>
                      <a:pt x="94" y="4"/>
                      <a:pt x="93" y="3"/>
                    </a:cubicBezTo>
                    <a:cubicBezTo>
                      <a:pt x="83" y="2"/>
                      <a:pt x="73" y="1"/>
                      <a:pt x="63" y="1"/>
                    </a:cubicBezTo>
                    <a:cubicBezTo>
                      <a:pt x="58" y="0"/>
                      <a:pt x="53" y="0"/>
                      <a:pt x="48"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2" name="Freeform 117"/>
              <p:cNvSpPr>
                <a:spLocks noEditPoints="1"/>
              </p:cNvSpPr>
              <p:nvPr/>
            </p:nvSpPr>
            <p:spPr bwMode="auto">
              <a:xfrm>
                <a:off x="4305530" y="3625628"/>
                <a:ext cx="79375" cy="3175"/>
              </a:xfrm>
              <a:custGeom>
                <a:avLst/>
                <a:gdLst>
                  <a:gd name="T0" fmla="*/ 87 w 90"/>
                  <a:gd name="T1" fmla="*/ 0 h 3"/>
                  <a:gd name="T2" fmla="*/ 90 w 90"/>
                  <a:gd name="T3" fmla="*/ 3 h 3"/>
                  <a:gd name="T4" fmla="*/ 90 w 90"/>
                  <a:gd name="T5" fmla="*/ 3 h 3"/>
                  <a:gd name="T6" fmla="*/ 87 w 90"/>
                  <a:gd name="T7" fmla="*/ 0 h 3"/>
                  <a:gd name="T8" fmla="*/ 87 w 90"/>
                  <a:gd name="T9" fmla="*/ 0 h 3"/>
                  <a:gd name="T10" fmla="*/ 3 w 90"/>
                  <a:gd name="T11" fmla="*/ 0 h 3"/>
                  <a:gd name="T12" fmla="*/ 3 w 90"/>
                  <a:gd name="T13" fmla="*/ 0 h 3"/>
                  <a:gd name="T14" fmla="*/ 0 w 90"/>
                  <a:gd name="T15" fmla="*/ 3 h 3"/>
                  <a:gd name="T16" fmla="*/ 0 w 90"/>
                  <a:gd name="T17" fmla="*/ 3 h 3"/>
                  <a:gd name="T18" fmla="*/ 3 w 9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3">
                    <a:moveTo>
                      <a:pt x="87" y="0"/>
                    </a:moveTo>
                    <a:cubicBezTo>
                      <a:pt x="88" y="1"/>
                      <a:pt x="89" y="2"/>
                      <a:pt x="90" y="3"/>
                    </a:cubicBezTo>
                    <a:cubicBezTo>
                      <a:pt x="90" y="3"/>
                      <a:pt x="90" y="3"/>
                      <a:pt x="90" y="3"/>
                    </a:cubicBezTo>
                    <a:cubicBezTo>
                      <a:pt x="89" y="2"/>
                      <a:pt x="88" y="1"/>
                      <a:pt x="87" y="0"/>
                    </a:cubicBezTo>
                    <a:cubicBezTo>
                      <a:pt x="87" y="0"/>
                      <a:pt x="87" y="0"/>
                      <a:pt x="87" y="0"/>
                    </a:cubicBezTo>
                    <a:moveTo>
                      <a:pt x="3" y="0"/>
                    </a:moveTo>
                    <a:cubicBezTo>
                      <a:pt x="3" y="0"/>
                      <a:pt x="3" y="0"/>
                      <a:pt x="3" y="0"/>
                    </a:cubicBezTo>
                    <a:cubicBezTo>
                      <a:pt x="2" y="1"/>
                      <a:pt x="1" y="2"/>
                      <a:pt x="0" y="3"/>
                    </a:cubicBezTo>
                    <a:cubicBezTo>
                      <a:pt x="0" y="3"/>
                      <a:pt x="0" y="3"/>
                      <a:pt x="0" y="3"/>
                    </a:cubicBezTo>
                    <a:cubicBezTo>
                      <a:pt x="1" y="2"/>
                      <a:pt x="2" y="1"/>
                      <a:pt x="3"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3" name="Freeform 118"/>
              <p:cNvSpPr/>
              <p:nvPr/>
            </p:nvSpPr>
            <p:spPr bwMode="auto">
              <a:xfrm>
                <a:off x="4305530" y="3624040"/>
                <a:ext cx="79375" cy="4763"/>
              </a:xfrm>
              <a:custGeom>
                <a:avLst/>
                <a:gdLst>
                  <a:gd name="T0" fmla="*/ 45 w 90"/>
                  <a:gd name="T1" fmla="*/ 0 h 5"/>
                  <a:gd name="T2" fmla="*/ 30 w 90"/>
                  <a:gd name="T3" fmla="*/ 0 h 5"/>
                  <a:gd name="T4" fmla="*/ 30 w 90"/>
                  <a:gd name="T5" fmla="*/ 0 h 5"/>
                  <a:gd name="T6" fmla="*/ 27 w 90"/>
                  <a:gd name="T7" fmla="*/ 0 h 5"/>
                  <a:gd name="T8" fmla="*/ 3 w 90"/>
                  <a:gd name="T9" fmla="*/ 2 h 5"/>
                  <a:gd name="T10" fmla="*/ 0 w 90"/>
                  <a:gd name="T11" fmla="*/ 5 h 5"/>
                  <a:gd name="T12" fmla="*/ 30 w 90"/>
                  <a:gd name="T13" fmla="*/ 3 h 5"/>
                  <a:gd name="T14" fmla="*/ 45 w 90"/>
                  <a:gd name="T15" fmla="*/ 2 h 5"/>
                  <a:gd name="T16" fmla="*/ 60 w 90"/>
                  <a:gd name="T17" fmla="*/ 3 h 5"/>
                  <a:gd name="T18" fmla="*/ 90 w 90"/>
                  <a:gd name="T19" fmla="*/ 5 h 5"/>
                  <a:gd name="T20" fmla="*/ 87 w 90"/>
                  <a:gd name="T21" fmla="*/ 2 h 5"/>
                  <a:gd name="T22" fmla="*/ 63 w 90"/>
                  <a:gd name="T23" fmla="*/ 0 h 5"/>
                  <a:gd name="T24" fmla="*/ 60 w 90"/>
                  <a:gd name="T25" fmla="*/ 0 h 5"/>
                  <a:gd name="T26" fmla="*/ 60 w 90"/>
                  <a:gd name="T27" fmla="*/ 0 h 5"/>
                  <a:gd name="T28" fmla="*/ 45 w 90"/>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5">
                    <a:moveTo>
                      <a:pt x="45" y="0"/>
                    </a:moveTo>
                    <a:cubicBezTo>
                      <a:pt x="40" y="0"/>
                      <a:pt x="35" y="0"/>
                      <a:pt x="30" y="0"/>
                    </a:cubicBezTo>
                    <a:cubicBezTo>
                      <a:pt x="30" y="0"/>
                      <a:pt x="30" y="0"/>
                      <a:pt x="30" y="0"/>
                    </a:cubicBezTo>
                    <a:cubicBezTo>
                      <a:pt x="29" y="0"/>
                      <a:pt x="28" y="0"/>
                      <a:pt x="27" y="0"/>
                    </a:cubicBezTo>
                    <a:cubicBezTo>
                      <a:pt x="19" y="1"/>
                      <a:pt x="11" y="1"/>
                      <a:pt x="3" y="2"/>
                    </a:cubicBezTo>
                    <a:cubicBezTo>
                      <a:pt x="2" y="3"/>
                      <a:pt x="1" y="4"/>
                      <a:pt x="0" y="5"/>
                    </a:cubicBezTo>
                    <a:cubicBezTo>
                      <a:pt x="10" y="4"/>
                      <a:pt x="20" y="3"/>
                      <a:pt x="30" y="3"/>
                    </a:cubicBezTo>
                    <a:cubicBezTo>
                      <a:pt x="35" y="2"/>
                      <a:pt x="40" y="2"/>
                      <a:pt x="45" y="2"/>
                    </a:cubicBezTo>
                    <a:cubicBezTo>
                      <a:pt x="50" y="2"/>
                      <a:pt x="55" y="2"/>
                      <a:pt x="60" y="3"/>
                    </a:cubicBezTo>
                    <a:cubicBezTo>
                      <a:pt x="70" y="3"/>
                      <a:pt x="80" y="4"/>
                      <a:pt x="90" y="5"/>
                    </a:cubicBezTo>
                    <a:cubicBezTo>
                      <a:pt x="89" y="4"/>
                      <a:pt x="88" y="3"/>
                      <a:pt x="87" y="2"/>
                    </a:cubicBezTo>
                    <a:cubicBezTo>
                      <a:pt x="79" y="1"/>
                      <a:pt x="71" y="1"/>
                      <a:pt x="63" y="0"/>
                    </a:cubicBezTo>
                    <a:cubicBezTo>
                      <a:pt x="62" y="0"/>
                      <a:pt x="61" y="0"/>
                      <a:pt x="60" y="0"/>
                    </a:cubicBezTo>
                    <a:cubicBezTo>
                      <a:pt x="60" y="0"/>
                      <a:pt x="60" y="0"/>
                      <a:pt x="60" y="0"/>
                    </a:cubicBezTo>
                    <a:cubicBezTo>
                      <a:pt x="55" y="0"/>
                      <a:pt x="50" y="0"/>
                      <a:pt x="45"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4" name="Freeform 119"/>
              <p:cNvSpPr>
                <a:spLocks noEditPoints="1"/>
              </p:cNvSpPr>
              <p:nvPr/>
            </p:nvSpPr>
            <p:spPr bwMode="auto">
              <a:xfrm>
                <a:off x="4329343" y="3624040"/>
                <a:ext cx="31750" cy="0"/>
              </a:xfrm>
              <a:custGeom>
                <a:avLst/>
                <a:gdLst>
                  <a:gd name="T0" fmla="*/ 3 w 36"/>
                  <a:gd name="T1" fmla="*/ 0 w 36"/>
                  <a:gd name="T2" fmla="*/ 3 w 36"/>
                  <a:gd name="T3" fmla="*/ 33 w 36"/>
                  <a:gd name="T4" fmla="*/ 36 w 36"/>
                  <a:gd name="T5" fmla="*/ 33 w 36"/>
                </a:gdLst>
                <a:ahLst/>
                <a:cxnLst>
                  <a:cxn ang="0">
                    <a:pos x="T0" y="0"/>
                  </a:cxn>
                  <a:cxn ang="0">
                    <a:pos x="T1" y="0"/>
                  </a:cxn>
                  <a:cxn ang="0">
                    <a:pos x="T2" y="0"/>
                  </a:cxn>
                  <a:cxn ang="0">
                    <a:pos x="T3" y="0"/>
                  </a:cxn>
                  <a:cxn ang="0">
                    <a:pos x="T4" y="0"/>
                  </a:cxn>
                  <a:cxn ang="0">
                    <a:pos x="T5" y="0"/>
                  </a:cxn>
                </a:cxnLst>
                <a:rect l="0" t="0" r="r" b="b"/>
                <a:pathLst>
                  <a:path w="36">
                    <a:moveTo>
                      <a:pt x="3" y="0"/>
                    </a:moveTo>
                    <a:cubicBezTo>
                      <a:pt x="2" y="0"/>
                      <a:pt x="1" y="0"/>
                      <a:pt x="0" y="0"/>
                    </a:cubicBezTo>
                    <a:cubicBezTo>
                      <a:pt x="1" y="0"/>
                      <a:pt x="2" y="0"/>
                      <a:pt x="3" y="0"/>
                    </a:cubicBezTo>
                    <a:moveTo>
                      <a:pt x="33" y="0"/>
                    </a:moveTo>
                    <a:cubicBezTo>
                      <a:pt x="34" y="0"/>
                      <a:pt x="35" y="0"/>
                      <a:pt x="36" y="0"/>
                    </a:cubicBezTo>
                    <a:cubicBezTo>
                      <a:pt x="35" y="0"/>
                      <a:pt x="34" y="0"/>
                      <a:pt x="33"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5" name="Oval 122"/>
              <p:cNvSpPr>
                <a:spLocks noChangeArrowheads="1"/>
              </p:cNvSpPr>
              <p:nvPr/>
            </p:nvSpPr>
            <p:spPr bwMode="auto">
              <a:xfrm>
                <a:off x="4008668" y="3654203"/>
                <a:ext cx="671513" cy="673100"/>
              </a:xfrm>
              <a:prstGeom prst="ellipse">
                <a:avLst/>
              </a:pr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6" name="Freeform 123"/>
              <p:cNvSpPr/>
              <p:nvPr/>
            </p:nvSpPr>
            <p:spPr bwMode="auto">
              <a:xfrm>
                <a:off x="4665893" y="3044603"/>
                <a:ext cx="404813" cy="382588"/>
              </a:xfrm>
              <a:custGeom>
                <a:avLst/>
                <a:gdLst>
                  <a:gd name="T0" fmla="*/ 216 w 464"/>
                  <a:gd name="T1" fmla="*/ 191 h 438"/>
                  <a:gd name="T2" fmla="*/ 223 w 464"/>
                  <a:gd name="T3" fmla="*/ 195 h 438"/>
                  <a:gd name="T4" fmla="*/ 464 w 464"/>
                  <a:gd name="T5" fmla="*/ 160 h 438"/>
                  <a:gd name="T6" fmla="*/ 365 w 464"/>
                  <a:gd name="T7" fmla="*/ 271 h 438"/>
                  <a:gd name="T8" fmla="*/ 357 w 464"/>
                  <a:gd name="T9" fmla="*/ 284 h 438"/>
                  <a:gd name="T10" fmla="*/ 357 w 464"/>
                  <a:gd name="T11" fmla="*/ 284 h 438"/>
                  <a:gd name="T12" fmla="*/ 350 w 464"/>
                  <a:gd name="T13" fmla="*/ 297 h 438"/>
                  <a:gd name="T14" fmla="*/ 303 w 464"/>
                  <a:gd name="T15" fmla="*/ 438 h 438"/>
                  <a:gd name="T16" fmla="*/ 213 w 464"/>
                  <a:gd name="T17" fmla="*/ 212 h 438"/>
                  <a:gd name="T18" fmla="*/ 206 w 464"/>
                  <a:gd name="T19" fmla="*/ 208 h 438"/>
                  <a:gd name="T20" fmla="*/ 0 w 464"/>
                  <a:gd name="T21" fmla="*/ 233 h 438"/>
                  <a:gd name="T22" fmla="*/ 135 w 464"/>
                  <a:gd name="T23" fmla="*/ 0 h 438"/>
                  <a:gd name="T24" fmla="*/ 216 w 464"/>
                  <a:gd name="T25" fmla="*/ 191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 h="438">
                    <a:moveTo>
                      <a:pt x="216" y="191"/>
                    </a:moveTo>
                    <a:cubicBezTo>
                      <a:pt x="223" y="195"/>
                      <a:pt x="223" y="195"/>
                      <a:pt x="223" y="195"/>
                    </a:cubicBezTo>
                    <a:cubicBezTo>
                      <a:pt x="342" y="264"/>
                      <a:pt x="373" y="222"/>
                      <a:pt x="464" y="160"/>
                    </a:cubicBezTo>
                    <a:cubicBezTo>
                      <a:pt x="426" y="189"/>
                      <a:pt x="392" y="227"/>
                      <a:pt x="365" y="271"/>
                    </a:cubicBezTo>
                    <a:cubicBezTo>
                      <a:pt x="362" y="275"/>
                      <a:pt x="359" y="279"/>
                      <a:pt x="357" y="284"/>
                    </a:cubicBezTo>
                    <a:cubicBezTo>
                      <a:pt x="357" y="284"/>
                      <a:pt x="357" y="284"/>
                      <a:pt x="357" y="284"/>
                    </a:cubicBezTo>
                    <a:cubicBezTo>
                      <a:pt x="354" y="288"/>
                      <a:pt x="352" y="293"/>
                      <a:pt x="350" y="297"/>
                    </a:cubicBezTo>
                    <a:cubicBezTo>
                      <a:pt x="325" y="343"/>
                      <a:pt x="310" y="391"/>
                      <a:pt x="303" y="438"/>
                    </a:cubicBezTo>
                    <a:cubicBezTo>
                      <a:pt x="312" y="329"/>
                      <a:pt x="332" y="281"/>
                      <a:pt x="213" y="212"/>
                    </a:cubicBezTo>
                    <a:cubicBezTo>
                      <a:pt x="206" y="208"/>
                      <a:pt x="206" y="208"/>
                      <a:pt x="206" y="208"/>
                    </a:cubicBezTo>
                    <a:cubicBezTo>
                      <a:pt x="108" y="152"/>
                      <a:pt x="55" y="189"/>
                      <a:pt x="0" y="233"/>
                    </a:cubicBezTo>
                    <a:cubicBezTo>
                      <a:pt x="135" y="0"/>
                      <a:pt x="135" y="0"/>
                      <a:pt x="135" y="0"/>
                    </a:cubicBezTo>
                    <a:cubicBezTo>
                      <a:pt x="124" y="69"/>
                      <a:pt x="118" y="134"/>
                      <a:pt x="216" y="191"/>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9" name="Freeform 124"/>
              <p:cNvSpPr/>
              <p:nvPr/>
            </p:nvSpPr>
            <p:spPr bwMode="auto">
              <a:xfrm>
                <a:off x="5051655" y="3193828"/>
                <a:ext cx="6350" cy="4763"/>
              </a:xfrm>
              <a:custGeom>
                <a:avLst/>
                <a:gdLst>
                  <a:gd name="T0" fmla="*/ 7 w 7"/>
                  <a:gd name="T1" fmla="*/ 0 h 5"/>
                  <a:gd name="T2" fmla="*/ 0 w 7"/>
                  <a:gd name="T3" fmla="*/ 5 h 5"/>
                  <a:gd name="T4" fmla="*/ 0 w 7"/>
                  <a:gd name="T5" fmla="*/ 5 h 5"/>
                  <a:gd name="T6" fmla="*/ 7 w 7"/>
                  <a:gd name="T7" fmla="*/ 0 h 5"/>
                </a:gdLst>
                <a:ahLst/>
                <a:cxnLst>
                  <a:cxn ang="0">
                    <a:pos x="T0" y="T1"/>
                  </a:cxn>
                  <a:cxn ang="0">
                    <a:pos x="T2" y="T3"/>
                  </a:cxn>
                  <a:cxn ang="0">
                    <a:pos x="T4" y="T5"/>
                  </a:cxn>
                  <a:cxn ang="0">
                    <a:pos x="T6" y="T7"/>
                  </a:cxn>
                </a:cxnLst>
                <a:rect l="0" t="0" r="r" b="b"/>
                <a:pathLst>
                  <a:path w="7" h="5">
                    <a:moveTo>
                      <a:pt x="7" y="0"/>
                    </a:moveTo>
                    <a:cubicBezTo>
                      <a:pt x="5" y="2"/>
                      <a:pt x="2" y="4"/>
                      <a:pt x="0" y="5"/>
                    </a:cubicBezTo>
                    <a:cubicBezTo>
                      <a:pt x="0" y="5"/>
                      <a:pt x="0" y="5"/>
                      <a:pt x="0" y="5"/>
                    </a:cubicBezTo>
                    <a:cubicBezTo>
                      <a:pt x="2" y="4"/>
                      <a:pt x="5" y="2"/>
                      <a:pt x="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0" name="Freeform 125"/>
              <p:cNvSpPr>
                <a:spLocks noEditPoints="1"/>
              </p:cNvSpPr>
              <p:nvPr/>
            </p:nvSpPr>
            <p:spPr bwMode="auto">
              <a:xfrm>
                <a:off x="4931005" y="3184303"/>
                <a:ext cx="138113" cy="244475"/>
              </a:xfrm>
              <a:custGeom>
                <a:avLst/>
                <a:gdLst>
                  <a:gd name="T0" fmla="*/ 49 w 160"/>
                  <a:gd name="T1" fmla="*/ 132 h 279"/>
                  <a:gd name="T2" fmla="*/ 47 w 160"/>
                  <a:gd name="T3" fmla="*/ 137 h 279"/>
                  <a:gd name="T4" fmla="*/ 0 w 160"/>
                  <a:gd name="T5" fmla="*/ 278 h 279"/>
                  <a:gd name="T6" fmla="*/ 0 w 160"/>
                  <a:gd name="T7" fmla="*/ 279 h 279"/>
                  <a:gd name="T8" fmla="*/ 0 w 160"/>
                  <a:gd name="T9" fmla="*/ 278 h 279"/>
                  <a:gd name="T10" fmla="*/ 47 w 160"/>
                  <a:gd name="T11" fmla="*/ 137 h 279"/>
                  <a:gd name="T12" fmla="*/ 49 w 160"/>
                  <a:gd name="T13" fmla="*/ 132 h 279"/>
                  <a:gd name="T14" fmla="*/ 54 w 160"/>
                  <a:gd name="T15" fmla="*/ 124 h 279"/>
                  <a:gd name="T16" fmla="*/ 54 w 160"/>
                  <a:gd name="T17" fmla="*/ 124 h 279"/>
                  <a:gd name="T18" fmla="*/ 51 w 160"/>
                  <a:gd name="T19" fmla="*/ 129 h 279"/>
                  <a:gd name="T20" fmla="*/ 54 w 160"/>
                  <a:gd name="T21" fmla="*/ 124 h 279"/>
                  <a:gd name="T22" fmla="*/ 160 w 160"/>
                  <a:gd name="T23" fmla="*/ 0 h 279"/>
                  <a:gd name="T24" fmla="*/ 62 w 160"/>
                  <a:gd name="T25" fmla="*/ 110 h 279"/>
                  <a:gd name="T26" fmla="*/ 160 w 160"/>
                  <a:gd name="T2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279">
                    <a:moveTo>
                      <a:pt x="49" y="132"/>
                    </a:moveTo>
                    <a:cubicBezTo>
                      <a:pt x="48" y="133"/>
                      <a:pt x="47" y="135"/>
                      <a:pt x="47" y="137"/>
                    </a:cubicBezTo>
                    <a:cubicBezTo>
                      <a:pt x="22" y="183"/>
                      <a:pt x="7" y="231"/>
                      <a:pt x="0" y="278"/>
                    </a:cubicBezTo>
                    <a:cubicBezTo>
                      <a:pt x="0" y="278"/>
                      <a:pt x="0" y="278"/>
                      <a:pt x="0" y="279"/>
                    </a:cubicBezTo>
                    <a:cubicBezTo>
                      <a:pt x="0" y="278"/>
                      <a:pt x="0" y="278"/>
                      <a:pt x="0" y="278"/>
                    </a:cubicBezTo>
                    <a:cubicBezTo>
                      <a:pt x="7" y="231"/>
                      <a:pt x="22" y="183"/>
                      <a:pt x="47" y="137"/>
                    </a:cubicBezTo>
                    <a:cubicBezTo>
                      <a:pt x="47" y="135"/>
                      <a:pt x="48" y="133"/>
                      <a:pt x="49" y="132"/>
                    </a:cubicBezTo>
                    <a:moveTo>
                      <a:pt x="54" y="124"/>
                    </a:moveTo>
                    <a:cubicBezTo>
                      <a:pt x="54" y="124"/>
                      <a:pt x="54" y="124"/>
                      <a:pt x="54" y="124"/>
                    </a:cubicBezTo>
                    <a:cubicBezTo>
                      <a:pt x="53" y="126"/>
                      <a:pt x="52" y="127"/>
                      <a:pt x="51" y="129"/>
                    </a:cubicBezTo>
                    <a:cubicBezTo>
                      <a:pt x="52" y="127"/>
                      <a:pt x="53" y="126"/>
                      <a:pt x="54" y="124"/>
                    </a:cubicBezTo>
                    <a:moveTo>
                      <a:pt x="160" y="0"/>
                    </a:moveTo>
                    <a:cubicBezTo>
                      <a:pt x="123" y="29"/>
                      <a:pt x="90" y="66"/>
                      <a:pt x="62" y="110"/>
                    </a:cubicBezTo>
                    <a:cubicBezTo>
                      <a:pt x="90" y="66"/>
                      <a:pt x="123" y="29"/>
                      <a:pt x="16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1" name="Freeform 126"/>
              <p:cNvSpPr/>
              <p:nvPr/>
            </p:nvSpPr>
            <p:spPr bwMode="auto">
              <a:xfrm>
                <a:off x="4931005" y="3184303"/>
                <a:ext cx="139700" cy="242888"/>
              </a:xfrm>
              <a:custGeom>
                <a:avLst/>
                <a:gdLst>
                  <a:gd name="T0" fmla="*/ 161 w 161"/>
                  <a:gd name="T1" fmla="*/ 0 h 278"/>
                  <a:gd name="T2" fmla="*/ 146 w 161"/>
                  <a:gd name="T3" fmla="*/ 10 h 278"/>
                  <a:gd name="T4" fmla="*/ 139 w 161"/>
                  <a:gd name="T5" fmla="*/ 15 h 278"/>
                  <a:gd name="T6" fmla="*/ 60 w 161"/>
                  <a:gd name="T7" fmla="*/ 110 h 278"/>
                  <a:gd name="T8" fmla="*/ 52 w 161"/>
                  <a:gd name="T9" fmla="*/ 122 h 278"/>
                  <a:gd name="T10" fmla="*/ 44 w 161"/>
                  <a:gd name="T11" fmla="*/ 136 h 278"/>
                  <a:gd name="T12" fmla="*/ 2 w 161"/>
                  <a:gd name="T13" fmla="*/ 251 h 278"/>
                  <a:gd name="T14" fmla="*/ 0 w 161"/>
                  <a:gd name="T15" fmla="*/ 278 h 278"/>
                  <a:gd name="T16" fmla="*/ 47 w 161"/>
                  <a:gd name="T17" fmla="*/ 137 h 278"/>
                  <a:gd name="T18" fmla="*/ 49 w 161"/>
                  <a:gd name="T19" fmla="*/ 132 h 278"/>
                  <a:gd name="T20" fmla="*/ 51 w 161"/>
                  <a:gd name="T21" fmla="*/ 129 h 278"/>
                  <a:gd name="T22" fmla="*/ 54 w 161"/>
                  <a:gd name="T23" fmla="*/ 124 h 278"/>
                  <a:gd name="T24" fmla="*/ 54 w 161"/>
                  <a:gd name="T25" fmla="*/ 124 h 278"/>
                  <a:gd name="T26" fmla="*/ 54 w 161"/>
                  <a:gd name="T27" fmla="*/ 124 h 278"/>
                  <a:gd name="T28" fmla="*/ 62 w 161"/>
                  <a:gd name="T29" fmla="*/ 111 h 278"/>
                  <a:gd name="T30" fmla="*/ 62 w 161"/>
                  <a:gd name="T31" fmla="*/ 110 h 278"/>
                  <a:gd name="T32" fmla="*/ 160 w 161"/>
                  <a:gd name="T33" fmla="*/ 0 h 278"/>
                  <a:gd name="T34" fmla="*/ 161 w 161"/>
                  <a:gd name="T3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278">
                    <a:moveTo>
                      <a:pt x="161" y="0"/>
                    </a:moveTo>
                    <a:cubicBezTo>
                      <a:pt x="156" y="3"/>
                      <a:pt x="151" y="7"/>
                      <a:pt x="146" y="10"/>
                    </a:cubicBezTo>
                    <a:cubicBezTo>
                      <a:pt x="144" y="12"/>
                      <a:pt x="141" y="14"/>
                      <a:pt x="139" y="15"/>
                    </a:cubicBezTo>
                    <a:cubicBezTo>
                      <a:pt x="109" y="42"/>
                      <a:pt x="82" y="74"/>
                      <a:pt x="60" y="110"/>
                    </a:cubicBezTo>
                    <a:cubicBezTo>
                      <a:pt x="57" y="114"/>
                      <a:pt x="54" y="118"/>
                      <a:pt x="52" y="122"/>
                    </a:cubicBezTo>
                    <a:cubicBezTo>
                      <a:pt x="49" y="127"/>
                      <a:pt x="47" y="131"/>
                      <a:pt x="44" y="136"/>
                    </a:cubicBezTo>
                    <a:cubicBezTo>
                      <a:pt x="25" y="173"/>
                      <a:pt x="11" y="212"/>
                      <a:pt x="2" y="251"/>
                    </a:cubicBezTo>
                    <a:cubicBezTo>
                      <a:pt x="2" y="260"/>
                      <a:pt x="1" y="269"/>
                      <a:pt x="0" y="278"/>
                    </a:cubicBezTo>
                    <a:cubicBezTo>
                      <a:pt x="7" y="231"/>
                      <a:pt x="22" y="183"/>
                      <a:pt x="47" y="137"/>
                    </a:cubicBezTo>
                    <a:cubicBezTo>
                      <a:pt x="47" y="135"/>
                      <a:pt x="48" y="133"/>
                      <a:pt x="49" y="132"/>
                    </a:cubicBezTo>
                    <a:cubicBezTo>
                      <a:pt x="50" y="131"/>
                      <a:pt x="50" y="130"/>
                      <a:pt x="51" y="129"/>
                    </a:cubicBezTo>
                    <a:cubicBezTo>
                      <a:pt x="52" y="127"/>
                      <a:pt x="53" y="126"/>
                      <a:pt x="54" y="124"/>
                    </a:cubicBezTo>
                    <a:cubicBezTo>
                      <a:pt x="54" y="124"/>
                      <a:pt x="54" y="124"/>
                      <a:pt x="54" y="124"/>
                    </a:cubicBezTo>
                    <a:cubicBezTo>
                      <a:pt x="54" y="124"/>
                      <a:pt x="54" y="124"/>
                      <a:pt x="54" y="124"/>
                    </a:cubicBezTo>
                    <a:cubicBezTo>
                      <a:pt x="56" y="119"/>
                      <a:pt x="59" y="115"/>
                      <a:pt x="62" y="111"/>
                    </a:cubicBezTo>
                    <a:cubicBezTo>
                      <a:pt x="62" y="110"/>
                      <a:pt x="62" y="110"/>
                      <a:pt x="62" y="110"/>
                    </a:cubicBezTo>
                    <a:cubicBezTo>
                      <a:pt x="90" y="66"/>
                      <a:pt x="123" y="29"/>
                      <a:pt x="160" y="0"/>
                    </a:cubicBezTo>
                    <a:cubicBezTo>
                      <a:pt x="161" y="0"/>
                      <a:pt x="161" y="0"/>
                      <a:pt x="16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2" name="Freeform 127"/>
              <p:cNvSpPr/>
              <p:nvPr/>
            </p:nvSpPr>
            <p:spPr bwMode="auto">
              <a:xfrm>
                <a:off x="5038955" y="3198590"/>
                <a:ext cx="12700" cy="9525"/>
              </a:xfrm>
              <a:custGeom>
                <a:avLst/>
                <a:gdLst>
                  <a:gd name="T0" fmla="*/ 15 w 15"/>
                  <a:gd name="T1" fmla="*/ 0 h 11"/>
                  <a:gd name="T2" fmla="*/ 0 w 15"/>
                  <a:gd name="T3" fmla="*/ 11 h 11"/>
                  <a:gd name="T4" fmla="*/ 0 w 15"/>
                  <a:gd name="T5" fmla="*/ 11 h 11"/>
                  <a:gd name="T6" fmla="*/ 15 w 15"/>
                  <a:gd name="T7" fmla="*/ 0 h 11"/>
                  <a:gd name="T8" fmla="*/ 15 w 15"/>
                  <a:gd name="T9" fmla="*/ 0 h 11"/>
                  <a:gd name="T10" fmla="*/ 15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15" y="0"/>
                    </a:moveTo>
                    <a:cubicBezTo>
                      <a:pt x="10" y="4"/>
                      <a:pt x="5" y="8"/>
                      <a:pt x="0" y="11"/>
                    </a:cubicBezTo>
                    <a:cubicBezTo>
                      <a:pt x="0" y="11"/>
                      <a:pt x="0" y="11"/>
                      <a:pt x="0" y="11"/>
                    </a:cubicBezTo>
                    <a:cubicBezTo>
                      <a:pt x="5" y="8"/>
                      <a:pt x="10" y="4"/>
                      <a:pt x="15" y="0"/>
                    </a:cubicBezTo>
                    <a:cubicBezTo>
                      <a:pt x="15" y="0"/>
                      <a:pt x="15" y="0"/>
                      <a:pt x="15" y="0"/>
                    </a:cubicBezTo>
                    <a:cubicBezTo>
                      <a:pt x="15" y="0"/>
                      <a:pt x="15" y="0"/>
                      <a:pt x="15"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3" name="Freeform 128"/>
              <p:cNvSpPr/>
              <p:nvPr/>
            </p:nvSpPr>
            <p:spPr bwMode="auto">
              <a:xfrm>
                <a:off x="4932593" y="3198590"/>
                <a:ext cx="119063" cy="204788"/>
              </a:xfrm>
              <a:custGeom>
                <a:avLst/>
                <a:gdLst>
                  <a:gd name="T0" fmla="*/ 137 w 137"/>
                  <a:gd name="T1" fmla="*/ 0 h 236"/>
                  <a:gd name="T2" fmla="*/ 122 w 137"/>
                  <a:gd name="T3" fmla="*/ 11 h 236"/>
                  <a:gd name="T4" fmla="*/ 55 w 137"/>
                  <a:gd name="T5" fmla="*/ 93 h 236"/>
                  <a:gd name="T6" fmla="*/ 48 w 137"/>
                  <a:gd name="T7" fmla="*/ 106 h 236"/>
                  <a:gd name="T8" fmla="*/ 40 w 137"/>
                  <a:gd name="T9" fmla="*/ 120 h 236"/>
                  <a:gd name="T10" fmla="*/ 2 w 137"/>
                  <a:gd name="T11" fmla="*/ 218 h 236"/>
                  <a:gd name="T12" fmla="*/ 0 w 137"/>
                  <a:gd name="T13" fmla="*/ 236 h 236"/>
                  <a:gd name="T14" fmla="*/ 42 w 137"/>
                  <a:gd name="T15" fmla="*/ 121 h 236"/>
                  <a:gd name="T16" fmla="*/ 50 w 137"/>
                  <a:gd name="T17" fmla="*/ 107 h 236"/>
                  <a:gd name="T18" fmla="*/ 58 w 137"/>
                  <a:gd name="T19" fmla="*/ 95 h 236"/>
                  <a:gd name="T20" fmla="*/ 137 w 137"/>
                  <a:gd name="T2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236">
                    <a:moveTo>
                      <a:pt x="137" y="0"/>
                    </a:moveTo>
                    <a:cubicBezTo>
                      <a:pt x="132" y="4"/>
                      <a:pt x="127" y="8"/>
                      <a:pt x="122" y="11"/>
                    </a:cubicBezTo>
                    <a:cubicBezTo>
                      <a:pt x="97" y="35"/>
                      <a:pt x="75" y="63"/>
                      <a:pt x="55" y="93"/>
                    </a:cubicBezTo>
                    <a:cubicBezTo>
                      <a:pt x="53" y="98"/>
                      <a:pt x="50" y="102"/>
                      <a:pt x="48" y="106"/>
                    </a:cubicBezTo>
                    <a:cubicBezTo>
                      <a:pt x="45" y="111"/>
                      <a:pt x="43" y="115"/>
                      <a:pt x="40" y="120"/>
                    </a:cubicBezTo>
                    <a:cubicBezTo>
                      <a:pt x="23" y="152"/>
                      <a:pt x="11" y="185"/>
                      <a:pt x="2" y="218"/>
                    </a:cubicBezTo>
                    <a:cubicBezTo>
                      <a:pt x="2" y="224"/>
                      <a:pt x="1" y="230"/>
                      <a:pt x="0" y="236"/>
                    </a:cubicBezTo>
                    <a:cubicBezTo>
                      <a:pt x="9" y="197"/>
                      <a:pt x="23" y="158"/>
                      <a:pt x="42" y="121"/>
                    </a:cubicBezTo>
                    <a:cubicBezTo>
                      <a:pt x="45" y="116"/>
                      <a:pt x="47" y="112"/>
                      <a:pt x="50" y="107"/>
                    </a:cubicBezTo>
                    <a:cubicBezTo>
                      <a:pt x="52" y="103"/>
                      <a:pt x="55" y="99"/>
                      <a:pt x="58" y="95"/>
                    </a:cubicBezTo>
                    <a:cubicBezTo>
                      <a:pt x="80" y="59"/>
                      <a:pt x="107" y="27"/>
                      <a:pt x="13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4" name="Freeform 129"/>
              <p:cNvSpPr/>
              <p:nvPr/>
            </p:nvSpPr>
            <p:spPr bwMode="auto">
              <a:xfrm>
                <a:off x="5029430" y="3208115"/>
                <a:ext cx="9525" cy="6350"/>
              </a:xfrm>
              <a:custGeom>
                <a:avLst/>
                <a:gdLst>
                  <a:gd name="T0" fmla="*/ 11 w 11"/>
                  <a:gd name="T1" fmla="*/ 0 h 8"/>
                  <a:gd name="T2" fmla="*/ 0 w 11"/>
                  <a:gd name="T3" fmla="*/ 8 h 8"/>
                  <a:gd name="T4" fmla="*/ 0 w 11"/>
                  <a:gd name="T5" fmla="*/ 8 h 8"/>
                  <a:gd name="T6" fmla="*/ 11 w 11"/>
                  <a:gd name="T7" fmla="*/ 0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7" y="3"/>
                      <a:pt x="3" y="5"/>
                      <a:pt x="0" y="8"/>
                    </a:cubicBezTo>
                    <a:cubicBezTo>
                      <a:pt x="0" y="8"/>
                      <a:pt x="0" y="8"/>
                      <a:pt x="0" y="8"/>
                    </a:cubicBezTo>
                    <a:cubicBezTo>
                      <a:pt x="3" y="5"/>
                      <a:pt x="7" y="3"/>
                      <a:pt x="11" y="0"/>
                    </a:cubicBezTo>
                    <a:cubicBezTo>
                      <a:pt x="11" y="0"/>
                      <a:pt x="11" y="0"/>
                      <a:pt x="1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5" name="Freeform 130"/>
              <p:cNvSpPr/>
              <p:nvPr/>
            </p:nvSpPr>
            <p:spPr bwMode="auto">
              <a:xfrm>
                <a:off x="4934180" y="3208115"/>
                <a:ext cx="104775" cy="179388"/>
              </a:xfrm>
              <a:custGeom>
                <a:avLst/>
                <a:gdLst>
                  <a:gd name="T0" fmla="*/ 120 w 120"/>
                  <a:gd name="T1" fmla="*/ 0 h 207"/>
                  <a:gd name="T2" fmla="*/ 109 w 120"/>
                  <a:gd name="T3" fmla="*/ 8 h 207"/>
                  <a:gd name="T4" fmla="*/ 51 w 120"/>
                  <a:gd name="T5" fmla="*/ 81 h 207"/>
                  <a:gd name="T6" fmla="*/ 43 w 120"/>
                  <a:gd name="T7" fmla="*/ 94 h 207"/>
                  <a:gd name="T8" fmla="*/ 36 w 120"/>
                  <a:gd name="T9" fmla="*/ 107 h 207"/>
                  <a:gd name="T10" fmla="*/ 1 w 120"/>
                  <a:gd name="T11" fmla="*/ 194 h 207"/>
                  <a:gd name="T12" fmla="*/ 0 w 120"/>
                  <a:gd name="T13" fmla="*/ 207 h 207"/>
                  <a:gd name="T14" fmla="*/ 38 w 120"/>
                  <a:gd name="T15" fmla="*/ 109 h 207"/>
                  <a:gd name="T16" fmla="*/ 46 w 120"/>
                  <a:gd name="T17" fmla="*/ 95 h 207"/>
                  <a:gd name="T18" fmla="*/ 53 w 120"/>
                  <a:gd name="T19" fmla="*/ 82 h 207"/>
                  <a:gd name="T20" fmla="*/ 120 w 120"/>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207">
                    <a:moveTo>
                      <a:pt x="120" y="0"/>
                    </a:moveTo>
                    <a:cubicBezTo>
                      <a:pt x="116" y="3"/>
                      <a:pt x="112" y="5"/>
                      <a:pt x="109" y="8"/>
                    </a:cubicBezTo>
                    <a:cubicBezTo>
                      <a:pt x="88" y="30"/>
                      <a:pt x="68" y="54"/>
                      <a:pt x="51" y="81"/>
                    </a:cubicBezTo>
                    <a:cubicBezTo>
                      <a:pt x="49" y="85"/>
                      <a:pt x="46" y="89"/>
                      <a:pt x="43" y="94"/>
                    </a:cubicBezTo>
                    <a:cubicBezTo>
                      <a:pt x="41" y="99"/>
                      <a:pt x="38" y="103"/>
                      <a:pt x="36" y="107"/>
                    </a:cubicBezTo>
                    <a:cubicBezTo>
                      <a:pt x="21" y="136"/>
                      <a:pt x="10" y="165"/>
                      <a:pt x="1" y="194"/>
                    </a:cubicBezTo>
                    <a:cubicBezTo>
                      <a:pt x="1" y="198"/>
                      <a:pt x="1" y="203"/>
                      <a:pt x="0" y="207"/>
                    </a:cubicBezTo>
                    <a:cubicBezTo>
                      <a:pt x="9" y="174"/>
                      <a:pt x="21" y="141"/>
                      <a:pt x="38" y="109"/>
                    </a:cubicBezTo>
                    <a:cubicBezTo>
                      <a:pt x="41" y="104"/>
                      <a:pt x="43" y="100"/>
                      <a:pt x="46" y="95"/>
                    </a:cubicBezTo>
                    <a:cubicBezTo>
                      <a:pt x="48" y="91"/>
                      <a:pt x="51" y="87"/>
                      <a:pt x="53" y="82"/>
                    </a:cubicBezTo>
                    <a:cubicBezTo>
                      <a:pt x="73" y="52"/>
                      <a:pt x="95" y="24"/>
                      <a:pt x="12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6" name="Freeform 131"/>
              <p:cNvSpPr/>
              <p:nvPr/>
            </p:nvSpPr>
            <p:spPr bwMode="auto">
              <a:xfrm>
                <a:off x="5019905" y="3214465"/>
                <a:ext cx="9525" cy="4763"/>
              </a:xfrm>
              <a:custGeom>
                <a:avLst/>
                <a:gdLst>
                  <a:gd name="T0" fmla="*/ 10 w 10"/>
                  <a:gd name="T1" fmla="*/ 0 h 6"/>
                  <a:gd name="T2" fmla="*/ 0 w 10"/>
                  <a:gd name="T3" fmla="*/ 6 h 6"/>
                  <a:gd name="T4" fmla="*/ 0 w 10"/>
                  <a:gd name="T5" fmla="*/ 6 h 6"/>
                  <a:gd name="T6" fmla="*/ 1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7" y="2"/>
                      <a:pt x="4" y="4"/>
                      <a:pt x="0" y="6"/>
                    </a:cubicBezTo>
                    <a:cubicBezTo>
                      <a:pt x="0" y="6"/>
                      <a:pt x="0" y="6"/>
                      <a:pt x="0" y="6"/>
                    </a:cubicBezTo>
                    <a:cubicBezTo>
                      <a:pt x="3" y="4"/>
                      <a:pt x="7" y="2"/>
                      <a:pt x="10" y="0"/>
                    </a:cubicBezTo>
                    <a:cubicBezTo>
                      <a:pt x="10" y="0"/>
                      <a:pt x="10" y="0"/>
                      <a:pt x="1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7" name="Freeform 132"/>
              <p:cNvSpPr/>
              <p:nvPr/>
            </p:nvSpPr>
            <p:spPr bwMode="auto">
              <a:xfrm>
                <a:off x="4934180" y="3214465"/>
                <a:ext cx="95250" cy="161925"/>
              </a:xfrm>
              <a:custGeom>
                <a:avLst/>
                <a:gdLst>
                  <a:gd name="T0" fmla="*/ 108 w 108"/>
                  <a:gd name="T1" fmla="*/ 0 h 186"/>
                  <a:gd name="T2" fmla="*/ 98 w 108"/>
                  <a:gd name="T3" fmla="*/ 6 h 186"/>
                  <a:gd name="T4" fmla="*/ 48 w 108"/>
                  <a:gd name="T5" fmla="*/ 72 h 186"/>
                  <a:gd name="T6" fmla="*/ 40 w 108"/>
                  <a:gd name="T7" fmla="*/ 85 h 186"/>
                  <a:gd name="T8" fmla="*/ 33 w 108"/>
                  <a:gd name="T9" fmla="*/ 98 h 186"/>
                  <a:gd name="T10" fmla="*/ 1 w 108"/>
                  <a:gd name="T11" fmla="*/ 175 h 186"/>
                  <a:gd name="T12" fmla="*/ 0 w 108"/>
                  <a:gd name="T13" fmla="*/ 186 h 186"/>
                  <a:gd name="T14" fmla="*/ 35 w 108"/>
                  <a:gd name="T15" fmla="*/ 99 h 186"/>
                  <a:gd name="T16" fmla="*/ 42 w 108"/>
                  <a:gd name="T17" fmla="*/ 86 h 186"/>
                  <a:gd name="T18" fmla="*/ 50 w 108"/>
                  <a:gd name="T19" fmla="*/ 73 h 186"/>
                  <a:gd name="T20" fmla="*/ 108 w 108"/>
                  <a:gd name="T2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86">
                    <a:moveTo>
                      <a:pt x="108" y="0"/>
                    </a:moveTo>
                    <a:cubicBezTo>
                      <a:pt x="105" y="2"/>
                      <a:pt x="101" y="4"/>
                      <a:pt x="98" y="6"/>
                    </a:cubicBezTo>
                    <a:cubicBezTo>
                      <a:pt x="80" y="26"/>
                      <a:pt x="63" y="48"/>
                      <a:pt x="48" y="72"/>
                    </a:cubicBezTo>
                    <a:cubicBezTo>
                      <a:pt x="45" y="76"/>
                      <a:pt x="43" y="80"/>
                      <a:pt x="40" y="85"/>
                    </a:cubicBezTo>
                    <a:cubicBezTo>
                      <a:pt x="38" y="89"/>
                      <a:pt x="35" y="94"/>
                      <a:pt x="33" y="98"/>
                    </a:cubicBezTo>
                    <a:cubicBezTo>
                      <a:pt x="20" y="123"/>
                      <a:pt x="9" y="149"/>
                      <a:pt x="1" y="175"/>
                    </a:cubicBezTo>
                    <a:cubicBezTo>
                      <a:pt x="1" y="178"/>
                      <a:pt x="1" y="182"/>
                      <a:pt x="0" y="186"/>
                    </a:cubicBezTo>
                    <a:cubicBezTo>
                      <a:pt x="9" y="157"/>
                      <a:pt x="20" y="128"/>
                      <a:pt x="35" y="99"/>
                    </a:cubicBezTo>
                    <a:cubicBezTo>
                      <a:pt x="37" y="95"/>
                      <a:pt x="40" y="91"/>
                      <a:pt x="42" y="86"/>
                    </a:cubicBezTo>
                    <a:cubicBezTo>
                      <a:pt x="45" y="81"/>
                      <a:pt x="48" y="77"/>
                      <a:pt x="50" y="73"/>
                    </a:cubicBezTo>
                    <a:cubicBezTo>
                      <a:pt x="67" y="46"/>
                      <a:pt x="87" y="22"/>
                      <a:pt x="108"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8" name="Freeform 133"/>
              <p:cNvSpPr>
                <a:spLocks noEditPoints="1"/>
              </p:cNvSpPr>
              <p:nvPr/>
            </p:nvSpPr>
            <p:spPr bwMode="auto">
              <a:xfrm>
                <a:off x="4935768" y="3219228"/>
                <a:ext cx="84138" cy="144463"/>
              </a:xfrm>
              <a:custGeom>
                <a:avLst/>
                <a:gdLst>
                  <a:gd name="T0" fmla="*/ 1 w 97"/>
                  <a:gd name="T1" fmla="*/ 159 h 165"/>
                  <a:gd name="T2" fmla="*/ 1 w 97"/>
                  <a:gd name="T3" fmla="*/ 159 h 165"/>
                  <a:gd name="T4" fmla="*/ 0 w 97"/>
                  <a:gd name="T5" fmla="*/ 165 h 165"/>
                  <a:gd name="T6" fmla="*/ 1 w 97"/>
                  <a:gd name="T7" fmla="*/ 159 h 165"/>
                  <a:gd name="T8" fmla="*/ 97 w 97"/>
                  <a:gd name="T9" fmla="*/ 0 h 165"/>
                  <a:gd name="T10" fmla="*/ 90 w 97"/>
                  <a:gd name="T11" fmla="*/ 5 h 165"/>
                  <a:gd name="T12" fmla="*/ 90 w 97"/>
                  <a:gd name="T13" fmla="*/ 5 h 165"/>
                  <a:gd name="T14" fmla="*/ 97 w 97"/>
                  <a:gd name="T15" fmla="*/ 0 h 165"/>
                  <a:gd name="T16" fmla="*/ 97 w 97"/>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65">
                    <a:moveTo>
                      <a:pt x="1" y="159"/>
                    </a:moveTo>
                    <a:cubicBezTo>
                      <a:pt x="1" y="159"/>
                      <a:pt x="1" y="159"/>
                      <a:pt x="1" y="159"/>
                    </a:cubicBezTo>
                    <a:cubicBezTo>
                      <a:pt x="1" y="161"/>
                      <a:pt x="1" y="163"/>
                      <a:pt x="0" y="165"/>
                    </a:cubicBezTo>
                    <a:cubicBezTo>
                      <a:pt x="1" y="163"/>
                      <a:pt x="1" y="161"/>
                      <a:pt x="1" y="159"/>
                    </a:cubicBezTo>
                    <a:moveTo>
                      <a:pt x="97" y="0"/>
                    </a:moveTo>
                    <a:cubicBezTo>
                      <a:pt x="95" y="2"/>
                      <a:pt x="92" y="4"/>
                      <a:pt x="90" y="5"/>
                    </a:cubicBezTo>
                    <a:cubicBezTo>
                      <a:pt x="90" y="5"/>
                      <a:pt x="90" y="5"/>
                      <a:pt x="90" y="5"/>
                    </a:cubicBezTo>
                    <a:cubicBezTo>
                      <a:pt x="92" y="4"/>
                      <a:pt x="95" y="2"/>
                      <a:pt x="97" y="0"/>
                    </a:cubicBezTo>
                    <a:cubicBezTo>
                      <a:pt x="97" y="0"/>
                      <a:pt x="97" y="0"/>
                      <a:pt x="9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9" name="Freeform 134"/>
              <p:cNvSpPr/>
              <p:nvPr/>
            </p:nvSpPr>
            <p:spPr bwMode="auto">
              <a:xfrm>
                <a:off x="4935768" y="3219228"/>
                <a:ext cx="84138" cy="147638"/>
              </a:xfrm>
              <a:custGeom>
                <a:avLst/>
                <a:gdLst>
                  <a:gd name="T0" fmla="*/ 97 w 97"/>
                  <a:gd name="T1" fmla="*/ 0 h 169"/>
                  <a:gd name="T2" fmla="*/ 90 w 97"/>
                  <a:gd name="T3" fmla="*/ 5 h 169"/>
                  <a:gd name="T4" fmla="*/ 45 w 97"/>
                  <a:gd name="T5" fmla="*/ 65 h 169"/>
                  <a:gd name="T6" fmla="*/ 37 w 97"/>
                  <a:gd name="T7" fmla="*/ 78 h 169"/>
                  <a:gd name="T8" fmla="*/ 30 w 97"/>
                  <a:gd name="T9" fmla="*/ 91 h 169"/>
                  <a:gd name="T10" fmla="*/ 1 w 97"/>
                  <a:gd name="T11" fmla="*/ 159 h 169"/>
                  <a:gd name="T12" fmla="*/ 0 w 97"/>
                  <a:gd name="T13" fmla="*/ 165 h 169"/>
                  <a:gd name="T14" fmla="*/ 0 w 97"/>
                  <a:gd name="T15" fmla="*/ 169 h 169"/>
                  <a:gd name="T16" fmla="*/ 32 w 97"/>
                  <a:gd name="T17" fmla="*/ 92 h 169"/>
                  <a:gd name="T18" fmla="*/ 39 w 97"/>
                  <a:gd name="T19" fmla="*/ 79 h 169"/>
                  <a:gd name="T20" fmla="*/ 47 w 97"/>
                  <a:gd name="T21" fmla="*/ 66 h 169"/>
                  <a:gd name="T22" fmla="*/ 97 w 97"/>
                  <a:gd name="T2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69">
                    <a:moveTo>
                      <a:pt x="97" y="0"/>
                    </a:moveTo>
                    <a:cubicBezTo>
                      <a:pt x="95" y="2"/>
                      <a:pt x="92" y="4"/>
                      <a:pt x="90" y="5"/>
                    </a:cubicBezTo>
                    <a:cubicBezTo>
                      <a:pt x="73" y="23"/>
                      <a:pt x="59" y="43"/>
                      <a:pt x="45" y="65"/>
                    </a:cubicBezTo>
                    <a:cubicBezTo>
                      <a:pt x="42" y="69"/>
                      <a:pt x="40" y="73"/>
                      <a:pt x="37" y="78"/>
                    </a:cubicBezTo>
                    <a:cubicBezTo>
                      <a:pt x="35" y="82"/>
                      <a:pt x="32" y="86"/>
                      <a:pt x="30" y="91"/>
                    </a:cubicBezTo>
                    <a:cubicBezTo>
                      <a:pt x="18" y="113"/>
                      <a:pt x="8" y="136"/>
                      <a:pt x="1" y="159"/>
                    </a:cubicBezTo>
                    <a:cubicBezTo>
                      <a:pt x="1" y="161"/>
                      <a:pt x="1" y="163"/>
                      <a:pt x="0" y="165"/>
                    </a:cubicBezTo>
                    <a:cubicBezTo>
                      <a:pt x="0" y="166"/>
                      <a:pt x="0" y="167"/>
                      <a:pt x="0" y="169"/>
                    </a:cubicBezTo>
                    <a:cubicBezTo>
                      <a:pt x="8" y="143"/>
                      <a:pt x="19" y="117"/>
                      <a:pt x="32" y="92"/>
                    </a:cubicBezTo>
                    <a:cubicBezTo>
                      <a:pt x="34" y="88"/>
                      <a:pt x="37" y="83"/>
                      <a:pt x="39" y="79"/>
                    </a:cubicBezTo>
                    <a:cubicBezTo>
                      <a:pt x="42" y="74"/>
                      <a:pt x="44" y="70"/>
                      <a:pt x="47" y="66"/>
                    </a:cubicBezTo>
                    <a:cubicBezTo>
                      <a:pt x="62" y="42"/>
                      <a:pt x="79" y="20"/>
                      <a:pt x="9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0" name="Freeform 135"/>
              <p:cNvSpPr>
                <a:spLocks noEditPoints="1"/>
              </p:cNvSpPr>
              <p:nvPr/>
            </p:nvSpPr>
            <p:spPr bwMode="auto">
              <a:xfrm>
                <a:off x="4935768" y="3223990"/>
                <a:ext cx="77788" cy="134938"/>
              </a:xfrm>
              <a:custGeom>
                <a:avLst/>
                <a:gdLst>
                  <a:gd name="T0" fmla="*/ 0 w 89"/>
                  <a:gd name="T1" fmla="*/ 146 h 154"/>
                  <a:gd name="T2" fmla="*/ 0 w 89"/>
                  <a:gd name="T3" fmla="*/ 146 h 154"/>
                  <a:gd name="T4" fmla="*/ 0 w 89"/>
                  <a:gd name="T5" fmla="*/ 154 h 154"/>
                  <a:gd name="T6" fmla="*/ 0 w 89"/>
                  <a:gd name="T7" fmla="*/ 154 h 154"/>
                  <a:gd name="T8" fmla="*/ 0 w 89"/>
                  <a:gd name="T9" fmla="*/ 146 h 154"/>
                  <a:gd name="T10" fmla="*/ 89 w 89"/>
                  <a:gd name="T11" fmla="*/ 0 h 154"/>
                  <a:gd name="T12" fmla="*/ 82 w 89"/>
                  <a:gd name="T13" fmla="*/ 4 h 154"/>
                  <a:gd name="T14" fmla="*/ 82 w 89"/>
                  <a:gd name="T15" fmla="*/ 5 h 154"/>
                  <a:gd name="T16" fmla="*/ 89 w 89"/>
                  <a:gd name="T17" fmla="*/ 0 h 154"/>
                  <a:gd name="T18" fmla="*/ 89 w 89"/>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54">
                    <a:moveTo>
                      <a:pt x="0" y="146"/>
                    </a:moveTo>
                    <a:cubicBezTo>
                      <a:pt x="0" y="146"/>
                      <a:pt x="0" y="146"/>
                      <a:pt x="0" y="146"/>
                    </a:cubicBezTo>
                    <a:cubicBezTo>
                      <a:pt x="0" y="149"/>
                      <a:pt x="0" y="151"/>
                      <a:pt x="0" y="154"/>
                    </a:cubicBezTo>
                    <a:cubicBezTo>
                      <a:pt x="0" y="154"/>
                      <a:pt x="0" y="154"/>
                      <a:pt x="0" y="154"/>
                    </a:cubicBezTo>
                    <a:cubicBezTo>
                      <a:pt x="0" y="151"/>
                      <a:pt x="0" y="149"/>
                      <a:pt x="0" y="146"/>
                    </a:cubicBezTo>
                    <a:moveTo>
                      <a:pt x="89" y="0"/>
                    </a:moveTo>
                    <a:cubicBezTo>
                      <a:pt x="86" y="2"/>
                      <a:pt x="84" y="3"/>
                      <a:pt x="82" y="4"/>
                    </a:cubicBezTo>
                    <a:cubicBezTo>
                      <a:pt x="82" y="4"/>
                      <a:pt x="82" y="5"/>
                      <a:pt x="82" y="5"/>
                    </a:cubicBezTo>
                    <a:cubicBezTo>
                      <a:pt x="84" y="3"/>
                      <a:pt x="86" y="2"/>
                      <a:pt x="89" y="0"/>
                    </a:cubicBezTo>
                    <a:cubicBezTo>
                      <a:pt x="89" y="0"/>
                      <a:pt x="89" y="0"/>
                      <a:pt x="89"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1" name="Freeform 136"/>
              <p:cNvSpPr/>
              <p:nvPr/>
            </p:nvSpPr>
            <p:spPr bwMode="auto">
              <a:xfrm>
                <a:off x="4935768" y="3223990"/>
                <a:ext cx="77788" cy="134938"/>
              </a:xfrm>
              <a:custGeom>
                <a:avLst/>
                <a:gdLst>
                  <a:gd name="T0" fmla="*/ 89 w 89"/>
                  <a:gd name="T1" fmla="*/ 0 h 154"/>
                  <a:gd name="T2" fmla="*/ 82 w 89"/>
                  <a:gd name="T3" fmla="*/ 5 h 154"/>
                  <a:gd name="T4" fmla="*/ 42 w 89"/>
                  <a:gd name="T5" fmla="*/ 58 h 154"/>
                  <a:gd name="T6" fmla="*/ 34 w 89"/>
                  <a:gd name="T7" fmla="*/ 71 h 154"/>
                  <a:gd name="T8" fmla="*/ 27 w 89"/>
                  <a:gd name="T9" fmla="*/ 85 h 154"/>
                  <a:gd name="T10" fmla="*/ 0 w 89"/>
                  <a:gd name="T11" fmla="*/ 146 h 154"/>
                  <a:gd name="T12" fmla="*/ 0 w 89"/>
                  <a:gd name="T13" fmla="*/ 154 h 154"/>
                  <a:gd name="T14" fmla="*/ 29 w 89"/>
                  <a:gd name="T15" fmla="*/ 86 h 154"/>
                  <a:gd name="T16" fmla="*/ 36 w 89"/>
                  <a:gd name="T17" fmla="*/ 73 h 154"/>
                  <a:gd name="T18" fmla="*/ 44 w 89"/>
                  <a:gd name="T19" fmla="*/ 60 h 154"/>
                  <a:gd name="T20" fmla="*/ 89 w 89"/>
                  <a:gd name="T2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54">
                    <a:moveTo>
                      <a:pt x="89" y="0"/>
                    </a:moveTo>
                    <a:cubicBezTo>
                      <a:pt x="86" y="2"/>
                      <a:pt x="84" y="3"/>
                      <a:pt x="82" y="5"/>
                    </a:cubicBezTo>
                    <a:cubicBezTo>
                      <a:pt x="67" y="21"/>
                      <a:pt x="54" y="39"/>
                      <a:pt x="42" y="58"/>
                    </a:cubicBezTo>
                    <a:cubicBezTo>
                      <a:pt x="39" y="63"/>
                      <a:pt x="37" y="67"/>
                      <a:pt x="34" y="71"/>
                    </a:cubicBezTo>
                    <a:cubicBezTo>
                      <a:pt x="31" y="76"/>
                      <a:pt x="29" y="80"/>
                      <a:pt x="27" y="85"/>
                    </a:cubicBezTo>
                    <a:cubicBezTo>
                      <a:pt x="16" y="105"/>
                      <a:pt x="7" y="125"/>
                      <a:pt x="0" y="146"/>
                    </a:cubicBezTo>
                    <a:cubicBezTo>
                      <a:pt x="0" y="149"/>
                      <a:pt x="0" y="151"/>
                      <a:pt x="0" y="154"/>
                    </a:cubicBezTo>
                    <a:cubicBezTo>
                      <a:pt x="7" y="131"/>
                      <a:pt x="17" y="108"/>
                      <a:pt x="29" y="86"/>
                    </a:cubicBezTo>
                    <a:cubicBezTo>
                      <a:pt x="31" y="81"/>
                      <a:pt x="34" y="77"/>
                      <a:pt x="36" y="73"/>
                    </a:cubicBezTo>
                    <a:cubicBezTo>
                      <a:pt x="39" y="68"/>
                      <a:pt x="41" y="64"/>
                      <a:pt x="44" y="60"/>
                    </a:cubicBezTo>
                    <a:cubicBezTo>
                      <a:pt x="58" y="38"/>
                      <a:pt x="72" y="18"/>
                      <a:pt x="89"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2" name="Freeform 137"/>
              <p:cNvSpPr>
                <a:spLocks noEditPoints="1"/>
              </p:cNvSpPr>
              <p:nvPr/>
            </p:nvSpPr>
            <p:spPr bwMode="auto">
              <a:xfrm>
                <a:off x="4935768" y="3227165"/>
                <a:ext cx="71438" cy="123825"/>
              </a:xfrm>
              <a:custGeom>
                <a:avLst/>
                <a:gdLst>
                  <a:gd name="T0" fmla="*/ 0 w 82"/>
                  <a:gd name="T1" fmla="*/ 135 h 142"/>
                  <a:gd name="T2" fmla="*/ 0 w 82"/>
                  <a:gd name="T3" fmla="*/ 135 h 142"/>
                  <a:gd name="T4" fmla="*/ 0 w 82"/>
                  <a:gd name="T5" fmla="*/ 142 h 142"/>
                  <a:gd name="T6" fmla="*/ 0 w 82"/>
                  <a:gd name="T7" fmla="*/ 142 h 142"/>
                  <a:gd name="T8" fmla="*/ 0 w 82"/>
                  <a:gd name="T9" fmla="*/ 135 h 142"/>
                  <a:gd name="T10" fmla="*/ 82 w 82"/>
                  <a:gd name="T11" fmla="*/ 0 h 142"/>
                  <a:gd name="T12" fmla="*/ 75 w 82"/>
                  <a:gd name="T13" fmla="*/ 4 h 142"/>
                  <a:gd name="T14" fmla="*/ 75 w 82"/>
                  <a:gd name="T15" fmla="*/ 4 h 142"/>
                  <a:gd name="T16" fmla="*/ 82 w 82"/>
                  <a:gd name="T17" fmla="*/ 1 h 142"/>
                  <a:gd name="T18" fmla="*/ 82 w 82"/>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42">
                    <a:moveTo>
                      <a:pt x="0" y="135"/>
                    </a:moveTo>
                    <a:cubicBezTo>
                      <a:pt x="0" y="135"/>
                      <a:pt x="0" y="135"/>
                      <a:pt x="0" y="135"/>
                    </a:cubicBezTo>
                    <a:cubicBezTo>
                      <a:pt x="0" y="137"/>
                      <a:pt x="0" y="140"/>
                      <a:pt x="0" y="142"/>
                    </a:cubicBezTo>
                    <a:cubicBezTo>
                      <a:pt x="0" y="142"/>
                      <a:pt x="0" y="142"/>
                      <a:pt x="0" y="142"/>
                    </a:cubicBezTo>
                    <a:cubicBezTo>
                      <a:pt x="0" y="140"/>
                      <a:pt x="0" y="137"/>
                      <a:pt x="0" y="135"/>
                    </a:cubicBezTo>
                    <a:moveTo>
                      <a:pt x="82" y="0"/>
                    </a:moveTo>
                    <a:cubicBezTo>
                      <a:pt x="80" y="2"/>
                      <a:pt x="78" y="3"/>
                      <a:pt x="75" y="4"/>
                    </a:cubicBezTo>
                    <a:cubicBezTo>
                      <a:pt x="75" y="4"/>
                      <a:pt x="75" y="4"/>
                      <a:pt x="75" y="4"/>
                    </a:cubicBezTo>
                    <a:cubicBezTo>
                      <a:pt x="77" y="3"/>
                      <a:pt x="80" y="2"/>
                      <a:pt x="82" y="1"/>
                    </a:cubicBezTo>
                    <a:cubicBezTo>
                      <a:pt x="82" y="1"/>
                      <a:pt x="82" y="0"/>
                      <a:pt x="82"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3" name="Freeform 138"/>
              <p:cNvSpPr/>
              <p:nvPr/>
            </p:nvSpPr>
            <p:spPr bwMode="auto">
              <a:xfrm>
                <a:off x="4935768" y="3228753"/>
                <a:ext cx="71438" cy="122238"/>
              </a:xfrm>
              <a:custGeom>
                <a:avLst/>
                <a:gdLst>
                  <a:gd name="T0" fmla="*/ 82 w 82"/>
                  <a:gd name="T1" fmla="*/ 0 h 141"/>
                  <a:gd name="T2" fmla="*/ 75 w 82"/>
                  <a:gd name="T3" fmla="*/ 3 h 141"/>
                  <a:gd name="T4" fmla="*/ 40 w 82"/>
                  <a:gd name="T5" fmla="*/ 52 h 141"/>
                  <a:gd name="T6" fmla="*/ 32 w 82"/>
                  <a:gd name="T7" fmla="*/ 65 h 141"/>
                  <a:gd name="T8" fmla="*/ 25 w 82"/>
                  <a:gd name="T9" fmla="*/ 78 h 141"/>
                  <a:gd name="T10" fmla="*/ 0 w 82"/>
                  <a:gd name="T11" fmla="*/ 134 h 141"/>
                  <a:gd name="T12" fmla="*/ 0 w 82"/>
                  <a:gd name="T13" fmla="*/ 141 h 141"/>
                  <a:gd name="T14" fmla="*/ 27 w 82"/>
                  <a:gd name="T15" fmla="*/ 80 h 141"/>
                  <a:gd name="T16" fmla="*/ 34 w 82"/>
                  <a:gd name="T17" fmla="*/ 66 h 141"/>
                  <a:gd name="T18" fmla="*/ 42 w 82"/>
                  <a:gd name="T19" fmla="*/ 53 h 141"/>
                  <a:gd name="T20" fmla="*/ 82 w 82"/>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41">
                    <a:moveTo>
                      <a:pt x="82" y="0"/>
                    </a:moveTo>
                    <a:cubicBezTo>
                      <a:pt x="80" y="1"/>
                      <a:pt x="77" y="2"/>
                      <a:pt x="75" y="3"/>
                    </a:cubicBezTo>
                    <a:cubicBezTo>
                      <a:pt x="63" y="18"/>
                      <a:pt x="51" y="35"/>
                      <a:pt x="40" y="52"/>
                    </a:cubicBezTo>
                    <a:cubicBezTo>
                      <a:pt x="37" y="56"/>
                      <a:pt x="34" y="61"/>
                      <a:pt x="32" y="65"/>
                    </a:cubicBezTo>
                    <a:cubicBezTo>
                      <a:pt x="29" y="70"/>
                      <a:pt x="27" y="74"/>
                      <a:pt x="25" y="78"/>
                    </a:cubicBezTo>
                    <a:cubicBezTo>
                      <a:pt x="15" y="97"/>
                      <a:pt x="7" y="115"/>
                      <a:pt x="0" y="134"/>
                    </a:cubicBezTo>
                    <a:cubicBezTo>
                      <a:pt x="0" y="136"/>
                      <a:pt x="0" y="139"/>
                      <a:pt x="0" y="141"/>
                    </a:cubicBezTo>
                    <a:cubicBezTo>
                      <a:pt x="7" y="120"/>
                      <a:pt x="16" y="100"/>
                      <a:pt x="27" y="80"/>
                    </a:cubicBezTo>
                    <a:cubicBezTo>
                      <a:pt x="29" y="75"/>
                      <a:pt x="31" y="71"/>
                      <a:pt x="34" y="66"/>
                    </a:cubicBezTo>
                    <a:cubicBezTo>
                      <a:pt x="37" y="62"/>
                      <a:pt x="39" y="58"/>
                      <a:pt x="42" y="53"/>
                    </a:cubicBezTo>
                    <a:cubicBezTo>
                      <a:pt x="54" y="34"/>
                      <a:pt x="67" y="16"/>
                      <a:pt x="82"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4" name="Freeform 139"/>
              <p:cNvSpPr>
                <a:spLocks noEditPoints="1"/>
              </p:cNvSpPr>
              <p:nvPr/>
            </p:nvSpPr>
            <p:spPr bwMode="auto">
              <a:xfrm>
                <a:off x="4935768" y="3230340"/>
                <a:ext cx="66675" cy="114300"/>
              </a:xfrm>
              <a:custGeom>
                <a:avLst/>
                <a:gdLst>
                  <a:gd name="T0" fmla="*/ 0 w 75"/>
                  <a:gd name="T1" fmla="*/ 124 h 131"/>
                  <a:gd name="T2" fmla="*/ 0 w 75"/>
                  <a:gd name="T3" fmla="*/ 124 h 131"/>
                  <a:gd name="T4" fmla="*/ 0 w 75"/>
                  <a:gd name="T5" fmla="*/ 131 h 131"/>
                  <a:gd name="T6" fmla="*/ 0 w 75"/>
                  <a:gd name="T7" fmla="*/ 131 h 131"/>
                  <a:gd name="T8" fmla="*/ 0 w 75"/>
                  <a:gd name="T9" fmla="*/ 124 h 131"/>
                  <a:gd name="T10" fmla="*/ 75 w 75"/>
                  <a:gd name="T11" fmla="*/ 0 h 131"/>
                  <a:gd name="T12" fmla="*/ 70 w 75"/>
                  <a:gd name="T13" fmla="*/ 3 h 131"/>
                  <a:gd name="T14" fmla="*/ 70 w 75"/>
                  <a:gd name="T15" fmla="*/ 3 h 131"/>
                  <a:gd name="T16" fmla="*/ 75 w 75"/>
                  <a:gd name="T17" fmla="*/ 0 h 131"/>
                  <a:gd name="T18" fmla="*/ 75 w 75"/>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31">
                    <a:moveTo>
                      <a:pt x="0" y="124"/>
                    </a:moveTo>
                    <a:cubicBezTo>
                      <a:pt x="0" y="124"/>
                      <a:pt x="0" y="124"/>
                      <a:pt x="0" y="124"/>
                    </a:cubicBezTo>
                    <a:cubicBezTo>
                      <a:pt x="0" y="127"/>
                      <a:pt x="0" y="129"/>
                      <a:pt x="0" y="131"/>
                    </a:cubicBezTo>
                    <a:cubicBezTo>
                      <a:pt x="0" y="131"/>
                      <a:pt x="0" y="131"/>
                      <a:pt x="0" y="131"/>
                    </a:cubicBezTo>
                    <a:cubicBezTo>
                      <a:pt x="0" y="129"/>
                      <a:pt x="0" y="127"/>
                      <a:pt x="0" y="124"/>
                    </a:cubicBezTo>
                    <a:moveTo>
                      <a:pt x="75" y="0"/>
                    </a:moveTo>
                    <a:cubicBezTo>
                      <a:pt x="74" y="1"/>
                      <a:pt x="72" y="2"/>
                      <a:pt x="70" y="3"/>
                    </a:cubicBezTo>
                    <a:cubicBezTo>
                      <a:pt x="70" y="3"/>
                      <a:pt x="70" y="3"/>
                      <a:pt x="70" y="3"/>
                    </a:cubicBezTo>
                    <a:cubicBezTo>
                      <a:pt x="72" y="2"/>
                      <a:pt x="74" y="1"/>
                      <a:pt x="75" y="0"/>
                    </a:cubicBezTo>
                    <a:cubicBezTo>
                      <a:pt x="75" y="0"/>
                      <a:pt x="75" y="0"/>
                      <a:pt x="75"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5" name="Freeform 140"/>
              <p:cNvSpPr/>
              <p:nvPr/>
            </p:nvSpPr>
            <p:spPr bwMode="auto">
              <a:xfrm>
                <a:off x="4935768" y="3230340"/>
                <a:ext cx="66675" cy="114300"/>
              </a:xfrm>
              <a:custGeom>
                <a:avLst/>
                <a:gdLst>
                  <a:gd name="T0" fmla="*/ 75 w 75"/>
                  <a:gd name="T1" fmla="*/ 0 h 131"/>
                  <a:gd name="T2" fmla="*/ 70 w 75"/>
                  <a:gd name="T3" fmla="*/ 3 h 131"/>
                  <a:gd name="T4" fmla="*/ 38 w 75"/>
                  <a:gd name="T5" fmla="*/ 48 h 131"/>
                  <a:gd name="T6" fmla="*/ 30 w 75"/>
                  <a:gd name="T7" fmla="*/ 61 h 131"/>
                  <a:gd name="T8" fmla="*/ 22 w 75"/>
                  <a:gd name="T9" fmla="*/ 74 h 131"/>
                  <a:gd name="T10" fmla="*/ 0 w 75"/>
                  <a:gd name="T11" fmla="*/ 124 h 131"/>
                  <a:gd name="T12" fmla="*/ 0 w 75"/>
                  <a:gd name="T13" fmla="*/ 131 h 131"/>
                  <a:gd name="T14" fmla="*/ 25 w 75"/>
                  <a:gd name="T15" fmla="*/ 75 h 131"/>
                  <a:gd name="T16" fmla="*/ 32 w 75"/>
                  <a:gd name="T17" fmla="*/ 62 h 131"/>
                  <a:gd name="T18" fmla="*/ 40 w 75"/>
                  <a:gd name="T19" fmla="*/ 49 h 131"/>
                  <a:gd name="T20" fmla="*/ 75 w 75"/>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31">
                    <a:moveTo>
                      <a:pt x="75" y="0"/>
                    </a:moveTo>
                    <a:cubicBezTo>
                      <a:pt x="74" y="1"/>
                      <a:pt x="72" y="2"/>
                      <a:pt x="70" y="3"/>
                    </a:cubicBezTo>
                    <a:cubicBezTo>
                      <a:pt x="58" y="17"/>
                      <a:pt x="48" y="32"/>
                      <a:pt x="38" y="48"/>
                    </a:cubicBezTo>
                    <a:cubicBezTo>
                      <a:pt x="35" y="52"/>
                      <a:pt x="32" y="56"/>
                      <a:pt x="30" y="61"/>
                    </a:cubicBezTo>
                    <a:cubicBezTo>
                      <a:pt x="27" y="65"/>
                      <a:pt x="25" y="70"/>
                      <a:pt x="22" y="74"/>
                    </a:cubicBezTo>
                    <a:cubicBezTo>
                      <a:pt x="14" y="91"/>
                      <a:pt x="6" y="107"/>
                      <a:pt x="0" y="124"/>
                    </a:cubicBezTo>
                    <a:cubicBezTo>
                      <a:pt x="0" y="127"/>
                      <a:pt x="0" y="129"/>
                      <a:pt x="0" y="131"/>
                    </a:cubicBezTo>
                    <a:cubicBezTo>
                      <a:pt x="7" y="112"/>
                      <a:pt x="15" y="94"/>
                      <a:pt x="25" y="75"/>
                    </a:cubicBezTo>
                    <a:cubicBezTo>
                      <a:pt x="27" y="71"/>
                      <a:pt x="29" y="67"/>
                      <a:pt x="32" y="62"/>
                    </a:cubicBezTo>
                    <a:cubicBezTo>
                      <a:pt x="34" y="58"/>
                      <a:pt x="37" y="53"/>
                      <a:pt x="40" y="49"/>
                    </a:cubicBezTo>
                    <a:cubicBezTo>
                      <a:pt x="51" y="32"/>
                      <a:pt x="63" y="15"/>
                      <a:pt x="75"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6" name="Freeform 141"/>
              <p:cNvSpPr>
                <a:spLocks noEditPoints="1"/>
              </p:cNvSpPr>
              <p:nvPr/>
            </p:nvSpPr>
            <p:spPr bwMode="auto">
              <a:xfrm>
                <a:off x="4935768" y="3233515"/>
                <a:ext cx="61913" cy="106363"/>
              </a:xfrm>
              <a:custGeom>
                <a:avLst/>
                <a:gdLst>
                  <a:gd name="T0" fmla="*/ 0 w 71"/>
                  <a:gd name="T1" fmla="*/ 116 h 121"/>
                  <a:gd name="T2" fmla="*/ 0 w 71"/>
                  <a:gd name="T3" fmla="*/ 116 h 121"/>
                  <a:gd name="T4" fmla="*/ 1 w 71"/>
                  <a:gd name="T5" fmla="*/ 121 h 121"/>
                  <a:gd name="T6" fmla="*/ 1 w 71"/>
                  <a:gd name="T7" fmla="*/ 121 h 121"/>
                  <a:gd name="T8" fmla="*/ 0 w 71"/>
                  <a:gd name="T9" fmla="*/ 116 h 121"/>
                  <a:gd name="T10" fmla="*/ 71 w 71"/>
                  <a:gd name="T11" fmla="*/ 0 h 121"/>
                  <a:gd name="T12" fmla="*/ 66 w 71"/>
                  <a:gd name="T13" fmla="*/ 3 h 121"/>
                  <a:gd name="T14" fmla="*/ 66 w 71"/>
                  <a:gd name="T15" fmla="*/ 3 h 121"/>
                  <a:gd name="T16" fmla="*/ 71 w 71"/>
                  <a:gd name="T17" fmla="*/ 0 h 121"/>
                  <a:gd name="T18" fmla="*/ 71 w 71"/>
                  <a:gd name="T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21">
                    <a:moveTo>
                      <a:pt x="0" y="116"/>
                    </a:moveTo>
                    <a:cubicBezTo>
                      <a:pt x="0" y="116"/>
                      <a:pt x="0" y="116"/>
                      <a:pt x="0" y="116"/>
                    </a:cubicBezTo>
                    <a:cubicBezTo>
                      <a:pt x="1" y="118"/>
                      <a:pt x="1" y="120"/>
                      <a:pt x="1" y="121"/>
                    </a:cubicBezTo>
                    <a:cubicBezTo>
                      <a:pt x="1" y="121"/>
                      <a:pt x="1" y="121"/>
                      <a:pt x="1" y="121"/>
                    </a:cubicBezTo>
                    <a:cubicBezTo>
                      <a:pt x="1" y="119"/>
                      <a:pt x="1" y="118"/>
                      <a:pt x="0" y="116"/>
                    </a:cubicBezTo>
                    <a:moveTo>
                      <a:pt x="71" y="0"/>
                    </a:moveTo>
                    <a:cubicBezTo>
                      <a:pt x="69" y="1"/>
                      <a:pt x="67" y="2"/>
                      <a:pt x="66" y="3"/>
                    </a:cubicBezTo>
                    <a:cubicBezTo>
                      <a:pt x="66" y="3"/>
                      <a:pt x="66" y="3"/>
                      <a:pt x="66" y="3"/>
                    </a:cubicBezTo>
                    <a:cubicBezTo>
                      <a:pt x="67" y="2"/>
                      <a:pt x="69" y="1"/>
                      <a:pt x="71" y="0"/>
                    </a:cubicBezTo>
                    <a:cubicBezTo>
                      <a:pt x="71" y="0"/>
                      <a:pt x="71" y="0"/>
                      <a:pt x="7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7" name="Freeform 142"/>
              <p:cNvSpPr/>
              <p:nvPr/>
            </p:nvSpPr>
            <p:spPr bwMode="auto">
              <a:xfrm>
                <a:off x="4935768" y="3233515"/>
                <a:ext cx="61913" cy="106363"/>
              </a:xfrm>
              <a:custGeom>
                <a:avLst/>
                <a:gdLst>
                  <a:gd name="T0" fmla="*/ 71 w 71"/>
                  <a:gd name="T1" fmla="*/ 0 h 121"/>
                  <a:gd name="T2" fmla="*/ 66 w 71"/>
                  <a:gd name="T3" fmla="*/ 3 h 121"/>
                  <a:gd name="T4" fmla="*/ 36 w 71"/>
                  <a:gd name="T5" fmla="*/ 44 h 121"/>
                  <a:gd name="T6" fmla="*/ 29 w 71"/>
                  <a:gd name="T7" fmla="*/ 57 h 121"/>
                  <a:gd name="T8" fmla="*/ 21 w 71"/>
                  <a:gd name="T9" fmla="*/ 70 h 121"/>
                  <a:gd name="T10" fmla="*/ 0 w 71"/>
                  <a:gd name="T11" fmla="*/ 116 h 121"/>
                  <a:gd name="T12" fmla="*/ 1 w 71"/>
                  <a:gd name="T13" fmla="*/ 121 h 121"/>
                  <a:gd name="T14" fmla="*/ 23 w 71"/>
                  <a:gd name="T15" fmla="*/ 71 h 121"/>
                  <a:gd name="T16" fmla="*/ 31 w 71"/>
                  <a:gd name="T17" fmla="*/ 58 h 121"/>
                  <a:gd name="T18" fmla="*/ 39 w 71"/>
                  <a:gd name="T19" fmla="*/ 45 h 121"/>
                  <a:gd name="T20" fmla="*/ 71 w 71"/>
                  <a:gd name="T2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21">
                    <a:moveTo>
                      <a:pt x="71" y="0"/>
                    </a:moveTo>
                    <a:cubicBezTo>
                      <a:pt x="69" y="1"/>
                      <a:pt x="67" y="2"/>
                      <a:pt x="66" y="3"/>
                    </a:cubicBezTo>
                    <a:cubicBezTo>
                      <a:pt x="55" y="16"/>
                      <a:pt x="46" y="29"/>
                      <a:pt x="36" y="44"/>
                    </a:cubicBezTo>
                    <a:cubicBezTo>
                      <a:pt x="34" y="48"/>
                      <a:pt x="31" y="52"/>
                      <a:pt x="29" y="57"/>
                    </a:cubicBezTo>
                    <a:cubicBezTo>
                      <a:pt x="26" y="61"/>
                      <a:pt x="24" y="65"/>
                      <a:pt x="21" y="70"/>
                    </a:cubicBezTo>
                    <a:cubicBezTo>
                      <a:pt x="13" y="85"/>
                      <a:pt x="6" y="100"/>
                      <a:pt x="0" y="116"/>
                    </a:cubicBezTo>
                    <a:cubicBezTo>
                      <a:pt x="1" y="118"/>
                      <a:pt x="1" y="119"/>
                      <a:pt x="1" y="121"/>
                    </a:cubicBezTo>
                    <a:cubicBezTo>
                      <a:pt x="7" y="104"/>
                      <a:pt x="15" y="88"/>
                      <a:pt x="23" y="71"/>
                    </a:cubicBezTo>
                    <a:cubicBezTo>
                      <a:pt x="26" y="67"/>
                      <a:pt x="28" y="62"/>
                      <a:pt x="31" y="58"/>
                    </a:cubicBezTo>
                    <a:cubicBezTo>
                      <a:pt x="33" y="53"/>
                      <a:pt x="36" y="49"/>
                      <a:pt x="39" y="45"/>
                    </a:cubicBezTo>
                    <a:cubicBezTo>
                      <a:pt x="49" y="29"/>
                      <a:pt x="59" y="14"/>
                      <a:pt x="7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8" name="Freeform 143"/>
              <p:cNvSpPr>
                <a:spLocks noEditPoints="1"/>
              </p:cNvSpPr>
              <p:nvPr/>
            </p:nvSpPr>
            <p:spPr bwMode="auto">
              <a:xfrm>
                <a:off x="4935768" y="3236690"/>
                <a:ext cx="57150" cy="98425"/>
              </a:xfrm>
              <a:custGeom>
                <a:avLst/>
                <a:gdLst>
                  <a:gd name="T0" fmla="*/ 0 w 66"/>
                  <a:gd name="T1" fmla="*/ 107 h 113"/>
                  <a:gd name="T2" fmla="*/ 0 w 66"/>
                  <a:gd name="T3" fmla="*/ 107 h 113"/>
                  <a:gd name="T4" fmla="*/ 0 w 66"/>
                  <a:gd name="T5" fmla="*/ 113 h 113"/>
                  <a:gd name="T6" fmla="*/ 0 w 66"/>
                  <a:gd name="T7" fmla="*/ 113 h 113"/>
                  <a:gd name="T8" fmla="*/ 0 w 66"/>
                  <a:gd name="T9" fmla="*/ 107 h 113"/>
                  <a:gd name="T10" fmla="*/ 66 w 66"/>
                  <a:gd name="T11" fmla="*/ 0 h 113"/>
                  <a:gd name="T12" fmla="*/ 61 w 66"/>
                  <a:gd name="T13" fmla="*/ 2 h 113"/>
                  <a:gd name="T14" fmla="*/ 61 w 66"/>
                  <a:gd name="T15" fmla="*/ 2 h 113"/>
                  <a:gd name="T16" fmla="*/ 66 w 66"/>
                  <a:gd name="T17" fmla="*/ 0 h 113"/>
                  <a:gd name="T18" fmla="*/ 66 w 66"/>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13">
                    <a:moveTo>
                      <a:pt x="0" y="107"/>
                    </a:moveTo>
                    <a:cubicBezTo>
                      <a:pt x="0" y="107"/>
                      <a:pt x="0" y="107"/>
                      <a:pt x="0" y="107"/>
                    </a:cubicBezTo>
                    <a:cubicBezTo>
                      <a:pt x="0" y="109"/>
                      <a:pt x="0" y="111"/>
                      <a:pt x="0" y="113"/>
                    </a:cubicBezTo>
                    <a:cubicBezTo>
                      <a:pt x="0" y="113"/>
                      <a:pt x="0" y="113"/>
                      <a:pt x="0" y="113"/>
                    </a:cubicBezTo>
                    <a:cubicBezTo>
                      <a:pt x="0" y="111"/>
                      <a:pt x="0" y="109"/>
                      <a:pt x="0" y="107"/>
                    </a:cubicBezTo>
                    <a:moveTo>
                      <a:pt x="66" y="0"/>
                    </a:moveTo>
                    <a:cubicBezTo>
                      <a:pt x="64" y="0"/>
                      <a:pt x="62" y="1"/>
                      <a:pt x="61" y="2"/>
                    </a:cubicBezTo>
                    <a:cubicBezTo>
                      <a:pt x="61" y="2"/>
                      <a:pt x="61" y="2"/>
                      <a:pt x="61" y="2"/>
                    </a:cubicBezTo>
                    <a:cubicBezTo>
                      <a:pt x="62" y="1"/>
                      <a:pt x="64" y="0"/>
                      <a:pt x="66" y="0"/>
                    </a:cubicBezTo>
                    <a:cubicBezTo>
                      <a:pt x="66" y="0"/>
                      <a:pt x="66" y="0"/>
                      <a:pt x="66"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9" name="Freeform 144"/>
              <p:cNvSpPr/>
              <p:nvPr/>
            </p:nvSpPr>
            <p:spPr bwMode="auto">
              <a:xfrm>
                <a:off x="4935768" y="3236690"/>
                <a:ext cx="57150" cy="98425"/>
              </a:xfrm>
              <a:custGeom>
                <a:avLst/>
                <a:gdLst>
                  <a:gd name="T0" fmla="*/ 66 w 66"/>
                  <a:gd name="T1" fmla="*/ 0 h 113"/>
                  <a:gd name="T2" fmla="*/ 61 w 66"/>
                  <a:gd name="T3" fmla="*/ 2 h 113"/>
                  <a:gd name="T4" fmla="*/ 34 w 66"/>
                  <a:gd name="T5" fmla="*/ 39 h 113"/>
                  <a:gd name="T6" fmla="*/ 26 w 66"/>
                  <a:gd name="T7" fmla="*/ 52 h 113"/>
                  <a:gd name="T8" fmla="*/ 19 w 66"/>
                  <a:gd name="T9" fmla="*/ 66 h 113"/>
                  <a:gd name="T10" fmla="*/ 0 w 66"/>
                  <a:gd name="T11" fmla="*/ 107 h 113"/>
                  <a:gd name="T12" fmla="*/ 0 w 66"/>
                  <a:gd name="T13" fmla="*/ 113 h 113"/>
                  <a:gd name="T14" fmla="*/ 21 w 66"/>
                  <a:gd name="T15" fmla="*/ 67 h 113"/>
                  <a:gd name="T16" fmla="*/ 29 w 66"/>
                  <a:gd name="T17" fmla="*/ 54 h 113"/>
                  <a:gd name="T18" fmla="*/ 36 w 66"/>
                  <a:gd name="T19" fmla="*/ 41 h 113"/>
                  <a:gd name="T20" fmla="*/ 66 w 66"/>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13">
                    <a:moveTo>
                      <a:pt x="66" y="0"/>
                    </a:moveTo>
                    <a:cubicBezTo>
                      <a:pt x="64" y="0"/>
                      <a:pt x="62" y="1"/>
                      <a:pt x="61" y="2"/>
                    </a:cubicBezTo>
                    <a:cubicBezTo>
                      <a:pt x="51" y="14"/>
                      <a:pt x="43" y="26"/>
                      <a:pt x="34" y="39"/>
                    </a:cubicBezTo>
                    <a:cubicBezTo>
                      <a:pt x="32" y="44"/>
                      <a:pt x="29" y="48"/>
                      <a:pt x="26" y="52"/>
                    </a:cubicBezTo>
                    <a:cubicBezTo>
                      <a:pt x="24" y="57"/>
                      <a:pt x="21" y="61"/>
                      <a:pt x="19" y="66"/>
                    </a:cubicBezTo>
                    <a:cubicBezTo>
                      <a:pt x="12" y="79"/>
                      <a:pt x="6" y="93"/>
                      <a:pt x="0" y="107"/>
                    </a:cubicBezTo>
                    <a:cubicBezTo>
                      <a:pt x="0" y="109"/>
                      <a:pt x="0" y="111"/>
                      <a:pt x="0" y="113"/>
                    </a:cubicBezTo>
                    <a:cubicBezTo>
                      <a:pt x="6" y="97"/>
                      <a:pt x="13" y="82"/>
                      <a:pt x="21" y="67"/>
                    </a:cubicBezTo>
                    <a:cubicBezTo>
                      <a:pt x="24" y="62"/>
                      <a:pt x="26" y="58"/>
                      <a:pt x="29" y="54"/>
                    </a:cubicBezTo>
                    <a:cubicBezTo>
                      <a:pt x="31" y="49"/>
                      <a:pt x="34" y="45"/>
                      <a:pt x="36" y="41"/>
                    </a:cubicBezTo>
                    <a:cubicBezTo>
                      <a:pt x="46" y="26"/>
                      <a:pt x="55" y="13"/>
                      <a:pt x="66"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0" name="Freeform 145"/>
              <p:cNvSpPr>
                <a:spLocks noEditPoints="1"/>
              </p:cNvSpPr>
              <p:nvPr/>
            </p:nvSpPr>
            <p:spPr bwMode="auto">
              <a:xfrm>
                <a:off x="4934180" y="3238278"/>
                <a:ext cx="53975" cy="92075"/>
              </a:xfrm>
              <a:custGeom>
                <a:avLst/>
                <a:gdLst>
                  <a:gd name="T0" fmla="*/ 0 w 62"/>
                  <a:gd name="T1" fmla="*/ 101 h 105"/>
                  <a:gd name="T2" fmla="*/ 0 w 62"/>
                  <a:gd name="T3" fmla="*/ 101 h 105"/>
                  <a:gd name="T4" fmla="*/ 1 w 62"/>
                  <a:gd name="T5" fmla="*/ 105 h 105"/>
                  <a:gd name="T6" fmla="*/ 1 w 62"/>
                  <a:gd name="T7" fmla="*/ 105 h 105"/>
                  <a:gd name="T8" fmla="*/ 0 w 62"/>
                  <a:gd name="T9" fmla="*/ 101 h 105"/>
                  <a:gd name="T10" fmla="*/ 62 w 62"/>
                  <a:gd name="T11" fmla="*/ 0 h 105"/>
                  <a:gd name="T12" fmla="*/ 57 w 62"/>
                  <a:gd name="T13" fmla="*/ 2 h 105"/>
                  <a:gd name="T14" fmla="*/ 57 w 62"/>
                  <a:gd name="T15" fmla="*/ 2 h 105"/>
                  <a:gd name="T16" fmla="*/ 62 w 62"/>
                  <a:gd name="T17" fmla="*/ 0 h 105"/>
                  <a:gd name="T18" fmla="*/ 62 w 62"/>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05">
                    <a:moveTo>
                      <a:pt x="0" y="101"/>
                    </a:moveTo>
                    <a:cubicBezTo>
                      <a:pt x="0" y="101"/>
                      <a:pt x="0" y="101"/>
                      <a:pt x="0" y="101"/>
                    </a:cubicBezTo>
                    <a:cubicBezTo>
                      <a:pt x="0" y="102"/>
                      <a:pt x="1" y="104"/>
                      <a:pt x="1" y="105"/>
                    </a:cubicBezTo>
                    <a:cubicBezTo>
                      <a:pt x="1" y="105"/>
                      <a:pt x="1" y="105"/>
                      <a:pt x="1" y="105"/>
                    </a:cubicBezTo>
                    <a:cubicBezTo>
                      <a:pt x="1" y="104"/>
                      <a:pt x="0" y="102"/>
                      <a:pt x="0" y="101"/>
                    </a:cubicBezTo>
                    <a:moveTo>
                      <a:pt x="62" y="0"/>
                    </a:moveTo>
                    <a:cubicBezTo>
                      <a:pt x="60" y="0"/>
                      <a:pt x="59" y="1"/>
                      <a:pt x="57" y="2"/>
                    </a:cubicBezTo>
                    <a:cubicBezTo>
                      <a:pt x="57" y="2"/>
                      <a:pt x="57" y="2"/>
                      <a:pt x="57" y="2"/>
                    </a:cubicBezTo>
                    <a:cubicBezTo>
                      <a:pt x="59" y="1"/>
                      <a:pt x="60" y="1"/>
                      <a:pt x="62" y="0"/>
                    </a:cubicBezTo>
                    <a:cubicBezTo>
                      <a:pt x="62" y="0"/>
                      <a:pt x="62" y="0"/>
                      <a:pt x="62"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1" name="Freeform 146"/>
              <p:cNvSpPr/>
              <p:nvPr/>
            </p:nvSpPr>
            <p:spPr bwMode="auto">
              <a:xfrm>
                <a:off x="4934180" y="3238278"/>
                <a:ext cx="53975" cy="92075"/>
              </a:xfrm>
              <a:custGeom>
                <a:avLst/>
                <a:gdLst>
                  <a:gd name="T0" fmla="*/ 62 w 62"/>
                  <a:gd name="T1" fmla="*/ 0 h 105"/>
                  <a:gd name="T2" fmla="*/ 57 w 62"/>
                  <a:gd name="T3" fmla="*/ 2 h 105"/>
                  <a:gd name="T4" fmla="*/ 33 w 62"/>
                  <a:gd name="T5" fmla="*/ 36 h 105"/>
                  <a:gd name="T6" fmla="*/ 25 w 62"/>
                  <a:gd name="T7" fmla="*/ 49 h 105"/>
                  <a:gd name="T8" fmla="*/ 18 w 62"/>
                  <a:gd name="T9" fmla="*/ 62 h 105"/>
                  <a:gd name="T10" fmla="*/ 0 w 62"/>
                  <a:gd name="T11" fmla="*/ 101 h 105"/>
                  <a:gd name="T12" fmla="*/ 1 w 62"/>
                  <a:gd name="T13" fmla="*/ 105 h 105"/>
                  <a:gd name="T14" fmla="*/ 20 w 62"/>
                  <a:gd name="T15" fmla="*/ 64 h 105"/>
                  <a:gd name="T16" fmla="*/ 27 w 62"/>
                  <a:gd name="T17" fmla="*/ 50 h 105"/>
                  <a:gd name="T18" fmla="*/ 35 w 62"/>
                  <a:gd name="T19" fmla="*/ 37 h 105"/>
                  <a:gd name="T20" fmla="*/ 62 w 62"/>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105">
                    <a:moveTo>
                      <a:pt x="62" y="0"/>
                    </a:moveTo>
                    <a:cubicBezTo>
                      <a:pt x="60" y="1"/>
                      <a:pt x="59" y="1"/>
                      <a:pt x="57" y="2"/>
                    </a:cubicBezTo>
                    <a:cubicBezTo>
                      <a:pt x="49" y="13"/>
                      <a:pt x="41" y="24"/>
                      <a:pt x="33" y="36"/>
                    </a:cubicBezTo>
                    <a:cubicBezTo>
                      <a:pt x="30" y="40"/>
                      <a:pt x="28" y="45"/>
                      <a:pt x="25" y="49"/>
                    </a:cubicBezTo>
                    <a:cubicBezTo>
                      <a:pt x="23" y="54"/>
                      <a:pt x="20" y="58"/>
                      <a:pt x="18" y="62"/>
                    </a:cubicBezTo>
                    <a:cubicBezTo>
                      <a:pt x="11" y="75"/>
                      <a:pt x="6" y="88"/>
                      <a:pt x="0" y="101"/>
                    </a:cubicBezTo>
                    <a:cubicBezTo>
                      <a:pt x="0" y="102"/>
                      <a:pt x="1" y="104"/>
                      <a:pt x="1" y="105"/>
                    </a:cubicBezTo>
                    <a:cubicBezTo>
                      <a:pt x="7" y="91"/>
                      <a:pt x="13" y="77"/>
                      <a:pt x="20" y="64"/>
                    </a:cubicBezTo>
                    <a:cubicBezTo>
                      <a:pt x="22" y="59"/>
                      <a:pt x="25" y="55"/>
                      <a:pt x="27" y="50"/>
                    </a:cubicBezTo>
                    <a:cubicBezTo>
                      <a:pt x="30" y="46"/>
                      <a:pt x="33" y="42"/>
                      <a:pt x="35" y="37"/>
                    </a:cubicBezTo>
                    <a:cubicBezTo>
                      <a:pt x="44" y="24"/>
                      <a:pt x="52" y="12"/>
                      <a:pt x="62"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2" name="Freeform 147"/>
              <p:cNvSpPr>
                <a:spLocks noEditPoints="1"/>
              </p:cNvSpPr>
              <p:nvPr/>
            </p:nvSpPr>
            <p:spPr bwMode="auto">
              <a:xfrm>
                <a:off x="4934180" y="3239865"/>
                <a:ext cx="50800" cy="85725"/>
              </a:xfrm>
              <a:custGeom>
                <a:avLst/>
                <a:gdLst>
                  <a:gd name="T0" fmla="*/ 0 w 58"/>
                  <a:gd name="T1" fmla="*/ 94 h 99"/>
                  <a:gd name="T2" fmla="*/ 0 w 58"/>
                  <a:gd name="T3" fmla="*/ 94 h 99"/>
                  <a:gd name="T4" fmla="*/ 1 w 58"/>
                  <a:gd name="T5" fmla="*/ 99 h 99"/>
                  <a:gd name="T6" fmla="*/ 1 w 58"/>
                  <a:gd name="T7" fmla="*/ 99 h 99"/>
                  <a:gd name="T8" fmla="*/ 0 w 58"/>
                  <a:gd name="T9" fmla="*/ 94 h 99"/>
                  <a:gd name="T10" fmla="*/ 58 w 58"/>
                  <a:gd name="T11" fmla="*/ 0 h 99"/>
                  <a:gd name="T12" fmla="*/ 54 w 58"/>
                  <a:gd name="T13" fmla="*/ 1 h 99"/>
                  <a:gd name="T14" fmla="*/ 54 w 58"/>
                  <a:gd name="T15" fmla="*/ 1 h 99"/>
                  <a:gd name="T16" fmla="*/ 58 w 58"/>
                  <a:gd name="T17" fmla="*/ 0 h 99"/>
                  <a:gd name="T18" fmla="*/ 58 w 5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99">
                    <a:moveTo>
                      <a:pt x="0" y="94"/>
                    </a:moveTo>
                    <a:cubicBezTo>
                      <a:pt x="0" y="94"/>
                      <a:pt x="0" y="94"/>
                      <a:pt x="0" y="94"/>
                    </a:cubicBezTo>
                    <a:cubicBezTo>
                      <a:pt x="1" y="96"/>
                      <a:pt x="1" y="97"/>
                      <a:pt x="1" y="99"/>
                    </a:cubicBezTo>
                    <a:cubicBezTo>
                      <a:pt x="1" y="99"/>
                      <a:pt x="1" y="99"/>
                      <a:pt x="1" y="99"/>
                    </a:cubicBezTo>
                    <a:cubicBezTo>
                      <a:pt x="1" y="97"/>
                      <a:pt x="1" y="96"/>
                      <a:pt x="0" y="94"/>
                    </a:cubicBezTo>
                    <a:moveTo>
                      <a:pt x="58" y="0"/>
                    </a:moveTo>
                    <a:cubicBezTo>
                      <a:pt x="57" y="0"/>
                      <a:pt x="55" y="1"/>
                      <a:pt x="54" y="1"/>
                    </a:cubicBezTo>
                    <a:cubicBezTo>
                      <a:pt x="54" y="1"/>
                      <a:pt x="54" y="1"/>
                      <a:pt x="54" y="1"/>
                    </a:cubicBezTo>
                    <a:cubicBezTo>
                      <a:pt x="55" y="1"/>
                      <a:pt x="57" y="0"/>
                      <a:pt x="58" y="0"/>
                    </a:cubicBezTo>
                    <a:cubicBezTo>
                      <a:pt x="58" y="0"/>
                      <a:pt x="58" y="0"/>
                      <a:pt x="58"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3" name="Freeform 148"/>
              <p:cNvSpPr/>
              <p:nvPr/>
            </p:nvSpPr>
            <p:spPr bwMode="auto">
              <a:xfrm>
                <a:off x="4934180" y="3239865"/>
                <a:ext cx="50800" cy="85725"/>
              </a:xfrm>
              <a:custGeom>
                <a:avLst/>
                <a:gdLst>
                  <a:gd name="T0" fmla="*/ 58 w 58"/>
                  <a:gd name="T1" fmla="*/ 0 h 99"/>
                  <a:gd name="T2" fmla="*/ 54 w 58"/>
                  <a:gd name="T3" fmla="*/ 1 h 99"/>
                  <a:gd name="T4" fmla="*/ 32 w 58"/>
                  <a:gd name="T5" fmla="*/ 33 h 99"/>
                  <a:gd name="T6" fmla="*/ 24 w 58"/>
                  <a:gd name="T7" fmla="*/ 46 h 99"/>
                  <a:gd name="T8" fmla="*/ 17 w 58"/>
                  <a:gd name="T9" fmla="*/ 59 h 99"/>
                  <a:gd name="T10" fmla="*/ 0 w 58"/>
                  <a:gd name="T11" fmla="*/ 94 h 99"/>
                  <a:gd name="T12" fmla="*/ 1 w 58"/>
                  <a:gd name="T13" fmla="*/ 99 h 99"/>
                  <a:gd name="T14" fmla="*/ 19 w 58"/>
                  <a:gd name="T15" fmla="*/ 60 h 99"/>
                  <a:gd name="T16" fmla="*/ 26 w 58"/>
                  <a:gd name="T17" fmla="*/ 47 h 99"/>
                  <a:gd name="T18" fmla="*/ 34 w 58"/>
                  <a:gd name="T19" fmla="*/ 34 h 99"/>
                  <a:gd name="T20" fmla="*/ 58 w 58"/>
                  <a:gd name="T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99">
                    <a:moveTo>
                      <a:pt x="58" y="0"/>
                    </a:moveTo>
                    <a:cubicBezTo>
                      <a:pt x="57" y="0"/>
                      <a:pt x="55" y="1"/>
                      <a:pt x="54" y="1"/>
                    </a:cubicBezTo>
                    <a:cubicBezTo>
                      <a:pt x="46" y="11"/>
                      <a:pt x="39" y="22"/>
                      <a:pt x="32" y="33"/>
                    </a:cubicBezTo>
                    <a:cubicBezTo>
                      <a:pt x="29" y="37"/>
                      <a:pt x="27" y="41"/>
                      <a:pt x="24" y="46"/>
                    </a:cubicBezTo>
                    <a:cubicBezTo>
                      <a:pt x="22" y="50"/>
                      <a:pt x="19" y="55"/>
                      <a:pt x="17" y="59"/>
                    </a:cubicBezTo>
                    <a:cubicBezTo>
                      <a:pt x="11" y="71"/>
                      <a:pt x="5" y="82"/>
                      <a:pt x="0" y="94"/>
                    </a:cubicBezTo>
                    <a:cubicBezTo>
                      <a:pt x="1" y="96"/>
                      <a:pt x="1" y="97"/>
                      <a:pt x="1" y="99"/>
                    </a:cubicBezTo>
                    <a:cubicBezTo>
                      <a:pt x="7" y="86"/>
                      <a:pt x="12" y="73"/>
                      <a:pt x="19" y="60"/>
                    </a:cubicBezTo>
                    <a:cubicBezTo>
                      <a:pt x="21" y="56"/>
                      <a:pt x="24" y="52"/>
                      <a:pt x="26" y="47"/>
                    </a:cubicBezTo>
                    <a:cubicBezTo>
                      <a:pt x="29" y="43"/>
                      <a:pt x="31" y="38"/>
                      <a:pt x="34" y="34"/>
                    </a:cubicBezTo>
                    <a:cubicBezTo>
                      <a:pt x="42" y="22"/>
                      <a:pt x="50" y="11"/>
                      <a:pt x="58"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4" name="Freeform 149"/>
              <p:cNvSpPr>
                <a:spLocks noEditPoints="1"/>
              </p:cNvSpPr>
              <p:nvPr/>
            </p:nvSpPr>
            <p:spPr bwMode="auto">
              <a:xfrm>
                <a:off x="4934180" y="3239865"/>
                <a:ext cx="46038" cy="82550"/>
              </a:xfrm>
              <a:custGeom>
                <a:avLst/>
                <a:gdLst>
                  <a:gd name="T0" fmla="*/ 0 w 54"/>
                  <a:gd name="T1" fmla="*/ 89 h 93"/>
                  <a:gd name="T2" fmla="*/ 0 w 54"/>
                  <a:gd name="T3" fmla="*/ 89 h 93"/>
                  <a:gd name="T4" fmla="*/ 0 w 54"/>
                  <a:gd name="T5" fmla="*/ 93 h 93"/>
                  <a:gd name="T6" fmla="*/ 0 w 54"/>
                  <a:gd name="T7" fmla="*/ 93 h 93"/>
                  <a:gd name="T8" fmla="*/ 0 w 54"/>
                  <a:gd name="T9" fmla="*/ 89 h 93"/>
                  <a:gd name="T10" fmla="*/ 54 w 54"/>
                  <a:gd name="T11" fmla="*/ 0 h 93"/>
                  <a:gd name="T12" fmla="*/ 50 w 54"/>
                  <a:gd name="T13" fmla="*/ 2 h 93"/>
                  <a:gd name="T14" fmla="*/ 50 w 54"/>
                  <a:gd name="T15" fmla="*/ 2 h 93"/>
                  <a:gd name="T16" fmla="*/ 54 w 54"/>
                  <a:gd name="T17" fmla="*/ 0 h 93"/>
                  <a:gd name="T18" fmla="*/ 54 w 54"/>
                  <a:gd name="T1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93">
                    <a:moveTo>
                      <a:pt x="0" y="89"/>
                    </a:moveTo>
                    <a:cubicBezTo>
                      <a:pt x="0" y="89"/>
                      <a:pt x="0" y="89"/>
                      <a:pt x="0" y="89"/>
                    </a:cubicBezTo>
                    <a:cubicBezTo>
                      <a:pt x="0" y="90"/>
                      <a:pt x="0" y="92"/>
                      <a:pt x="0" y="93"/>
                    </a:cubicBezTo>
                    <a:cubicBezTo>
                      <a:pt x="0" y="93"/>
                      <a:pt x="0" y="93"/>
                      <a:pt x="0" y="93"/>
                    </a:cubicBezTo>
                    <a:cubicBezTo>
                      <a:pt x="0" y="92"/>
                      <a:pt x="0" y="90"/>
                      <a:pt x="0" y="89"/>
                    </a:cubicBezTo>
                    <a:moveTo>
                      <a:pt x="54" y="0"/>
                    </a:moveTo>
                    <a:cubicBezTo>
                      <a:pt x="53" y="1"/>
                      <a:pt x="51" y="1"/>
                      <a:pt x="50" y="2"/>
                    </a:cubicBezTo>
                    <a:cubicBezTo>
                      <a:pt x="50" y="2"/>
                      <a:pt x="50" y="2"/>
                      <a:pt x="50" y="2"/>
                    </a:cubicBezTo>
                    <a:cubicBezTo>
                      <a:pt x="51" y="1"/>
                      <a:pt x="53" y="1"/>
                      <a:pt x="54" y="0"/>
                    </a:cubicBezTo>
                    <a:cubicBezTo>
                      <a:pt x="54" y="0"/>
                      <a:pt x="54" y="0"/>
                      <a:pt x="54"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5" name="Freeform 150"/>
              <p:cNvSpPr/>
              <p:nvPr/>
            </p:nvSpPr>
            <p:spPr bwMode="auto">
              <a:xfrm>
                <a:off x="4934180" y="3239865"/>
                <a:ext cx="46038" cy="82550"/>
              </a:xfrm>
              <a:custGeom>
                <a:avLst/>
                <a:gdLst>
                  <a:gd name="T0" fmla="*/ 54 w 54"/>
                  <a:gd name="T1" fmla="*/ 0 h 93"/>
                  <a:gd name="T2" fmla="*/ 50 w 54"/>
                  <a:gd name="T3" fmla="*/ 2 h 93"/>
                  <a:gd name="T4" fmla="*/ 30 w 54"/>
                  <a:gd name="T5" fmla="*/ 31 h 93"/>
                  <a:gd name="T6" fmla="*/ 22 w 54"/>
                  <a:gd name="T7" fmla="*/ 44 h 93"/>
                  <a:gd name="T8" fmla="*/ 15 w 54"/>
                  <a:gd name="T9" fmla="*/ 57 h 93"/>
                  <a:gd name="T10" fmla="*/ 0 w 54"/>
                  <a:gd name="T11" fmla="*/ 89 h 93"/>
                  <a:gd name="T12" fmla="*/ 0 w 54"/>
                  <a:gd name="T13" fmla="*/ 93 h 93"/>
                  <a:gd name="T14" fmla="*/ 17 w 54"/>
                  <a:gd name="T15" fmla="*/ 58 h 93"/>
                  <a:gd name="T16" fmla="*/ 24 w 54"/>
                  <a:gd name="T17" fmla="*/ 45 h 93"/>
                  <a:gd name="T18" fmla="*/ 32 w 54"/>
                  <a:gd name="T19" fmla="*/ 32 h 93"/>
                  <a:gd name="T20" fmla="*/ 54 w 54"/>
                  <a:gd name="T2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93">
                    <a:moveTo>
                      <a:pt x="54" y="0"/>
                    </a:moveTo>
                    <a:cubicBezTo>
                      <a:pt x="53" y="1"/>
                      <a:pt x="51" y="1"/>
                      <a:pt x="50" y="2"/>
                    </a:cubicBezTo>
                    <a:cubicBezTo>
                      <a:pt x="43" y="11"/>
                      <a:pt x="36" y="21"/>
                      <a:pt x="30" y="31"/>
                    </a:cubicBezTo>
                    <a:cubicBezTo>
                      <a:pt x="27" y="35"/>
                      <a:pt x="25" y="39"/>
                      <a:pt x="22" y="44"/>
                    </a:cubicBezTo>
                    <a:cubicBezTo>
                      <a:pt x="19" y="48"/>
                      <a:pt x="17" y="53"/>
                      <a:pt x="15" y="57"/>
                    </a:cubicBezTo>
                    <a:cubicBezTo>
                      <a:pt x="9" y="67"/>
                      <a:pt x="4" y="78"/>
                      <a:pt x="0" y="89"/>
                    </a:cubicBezTo>
                    <a:cubicBezTo>
                      <a:pt x="0" y="90"/>
                      <a:pt x="0" y="92"/>
                      <a:pt x="0" y="93"/>
                    </a:cubicBezTo>
                    <a:cubicBezTo>
                      <a:pt x="5" y="81"/>
                      <a:pt x="11" y="70"/>
                      <a:pt x="17" y="58"/>
                    </a:cubicBezTo>
                    <a:cubicBezTo>
                      <a:pt x="19" y="54"/>
                      <a:pt x="22" y="49"/>
                      <a:pt x="24" y="45"/>
                    </a:cubicBezTo>
                    <a:cubicBezTo>
                      <a:pt x="27" y="40"/>
                      <a:pt x="29" y="36"/>
                      <a:pt x="32" y="32"/>
                    </a:cubicBezTo>
                    <a:cubicBezTo>
                      <a:pt x="39" y="21"/>
                      <a:pt x="46" y="10"/>
                      <a:pt x="54"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6" name="Freeform 151"/>
              <p:cNvSpPr>
                <a:spLocks noEditPoints="1"/>
              </p:cNvSpPr>
              <p:nvPr/>
            </p:nvSpPr>
            <p:spPr bwMode="auto">
              <a:xfrm>
                <a:off x="4932593" y="3243040"/>
                <a:ext cx="44450" cy="74613"/>
              </a:xfrm>
              <a:custGeom>
                <a:avLst/>
                <a:gdLst>
                  <a:gd name="T0" fmla="*/ 0 w 51"/>
                  <a:gd name="T1" fmla="*/ 84 h 87"/>
                  <a:gd name="T2" fmla="*/ 1 w 51"/>
                  <a:gd name="T3" fmla="*/ 87 h 87"/>
                  <a:gd name="T4" fmla="*/ 1 w 51"/>
                  <a:gd name="T5" fmla="*/ 87 h 87"/>
                  <a:gd name="T6" fmla="*/ 0 w 51"/>
                  <a:gd name="T7" fmla="*/ 84 h 87"/>
                  <a:gd name="T8" fmla="*/ 51 w 51"/>
                  <a:gd name="T9" fmla="*/ 0 h 87"/>
                  <a:gd name="T10" fmla="*/ 47 w 51"/>
                  <a:gd name="T11" fmla="*/ 1 h 87"/>
                  <a:gd name="T12" fmla="*/ 47 w 51"/>
                  <a:gd name="T13" fmla="*/ 1 h 87"/>
                  <a:gd name="T14" fmla="*/ 51 w 51"/>
                  <a:gd name="T15" fmla="*/ 0 h 87"/>
                  <a:gd name="T16" fmla="*/ 51 w 5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7">
                    <a:moveTo>
                      <a:pt x="0" y="84"/>
                    </a:moveTo>
                    <a:cubicBezTo>
                      <a:pt x="0" y="85"/>
                      <a:pt x="0" y="86"/>
                      <a:pt x="1" y="87"/>
                    </a:cubicBezTo>
                    <a:cubicBezTo>
                      <a:pt x="1" y="87"/>
                      <a:pt x="1" y="87"/>
                      <a:pt x="1" y="87"/>
                    </a:cubicBezTo>
                    <a:cubicBezTo>
                      <a:pt x="0" y="86"/>
                      <a:pt x="0" y="85"/>
                      <a:pt x="0" y="84"/>
                    </a:cubicBezTo>
                    <a:moveTo>
                      <a:pt x="51" y="0"/>
                    </a:moveTo>
                    <a:cubicBezTo>
                      <a:pt x="50" y="0"/>
                      <a:pt x="48" y="0"/>
                      <a:pt x="47" y="1"/>
                    </a:cubicBezTo>
                    <a:cubicBezTo>
                      <a:pt x="47" y="1"/>
                      <a:pt x="47" y="1"/>
                      <a:pt x="47" y="1"/>
                    </a:cubicBezTo>
                    <a:cubicBezTo>
                      <a:pt x="48" y="0"/>
                      <a:pt x="50" y="0"/>
                      <a:pt x="51" y="0"/>
                    </a:cubicBezTo>
                    <a:cubicBezTo>
                      <a:pt x="51" y="0"/>
                      <a:pt x="51" y="0"/>
                      <a:pt x="5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7" name="Freeform 152"/>
              <p:cNvSpPr/>
              <p:nvPr/>
            </p:nvSpPr>
            <p:spPr bwMode="auto">
              <a:xfrm>
                <a:off x="4932593" y="3243040"/>
                <a:ext cx="44450" cy="74613"/>
              </a:xfrm>
              <a:custGeom>
                <a:avLst/>
                <a:gdLst>
                  <a:gd name="T0" fmla="*/ 51 w 51"/>
                  <a:gd name="T1" fmla="*/ 0 h 87"/>
                  <a:gd name="T2" fmla="*/ 47 w 51"/>
                  <a:gd name="T3" fmla="*/ 1 h 87"/>
                  <a:gd name="T4" fmla="*/ 29 w 51"/>
                  <a:gd name="T5" fmla="*/ 27 h 87"/>
                  <a:gd name="T6" fmla="*/ 21 w 51"/>
                  <a:gd name="T7" fmla="*/ 40 h 87"/>
                  <a:gd name="T8" fmla="*/ 14 w 51"/>
                  <a:gd name="T9" fmla="*/ 54 h 87"/>
                  <a:gd name="T10" fmla="*/ 0 w 51"/>
                  <a:gd name="T11" fmla="*/ 83 h 87"/>
                  <a:gd name="T12" fmla="*/ 0 w 51"/>
                  <a:gd name="T13" fmla="*/ 84 h 87"/>
                  <a:gd name="T14" fmla="*/ 1 w 51"/>
                  <a:gd name="T15" fmla="*/ 87 h 87"/>
                  <a:gd name="T16" fmla="*/ 16 w 51"/>
                  <a:gd name="T17" fmla="*/ 55 h 87"/>
                  <a:gd name="T18" fmla="*/ 23 w 51"/>
                  <a:gd name="T19" fmla="*/ 42 h 87"/>
                  <a:gd name="T20" fmla="*/ 31 w 51"/>
                  <a:gd name="T21" fmla="*/ 29 h 87"/>
                  <a:gd name="T22" fmla="*/ 51 w 51"/>
                  <a:gd name="T2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7">
                    <a:moveTo>
                      <a:pt x="51" y="0"/>
                    </a:moveTo>
                    <a:cubicBezTo>
                      <a:pt x="50" y="0"/>
                      <a:pt x="48" y="0"/>
                      <a:pt x="47" y="1"/>
                    </a:cubicBezTo>
                    <a:cubicBezTo>
                      <a:pt x="41" y="9"/>
                      <a:pt x="35" y="18"/>
                      <a:pt x="29" y="27"/>
                    </a:cubicBezTo>
                    <a:cubicBezTo>
                      <a:pt x="26" y="32"/>
                      <a:pt x="24" y="36"/>
                      <a:pt x="21" y="40"/>
                    </a:cubicBezTo>
                    <a:cubicBezTo>
                      <a:pt x="18" y="45"/>
                      <a:pt x="16" y="49"/>
                      <a:pt x="14" y="54"/>
                    </a:cubicBezTo>
                    <a:cubicBezTo>
                      <a:pt x="9" y="63"/>
                      <a:pt x="4" y="73"/>
                      <a:pt x="0" y="83"/>
                    </a:cubicBezTo>
                    <a:cubicBezTo>
                      <a:pt x="0" y="83"/>
                      <a:pt x="0" y="84"/>
                      <a:pt x="0" y="84"/>
                    </a:cubicBezTo>
                    <a:cubicBezTo>
                      <a:pt x="0" y="85"/>
                      <a:pt x="0" y="86"/>
                      <a:pt x="1" y="87"/>
                    </a:cubicBezTo>
                    <a:cubicBezTo>
                      <a:pt x="5" y="76"/>
                      <a:pt x="10" y="65"/>
                      <a:pt x="16" y="55"/>
                    </a:cubicBezTo>
                    <a:cubicBezTo>
                      <a:pt x="18" y="51"/>
                      <a:pt x="20" y="46"/>
                      <a:pt x="23" y="42"/>
                    </a:cubicBezTo>
                    <a:cubicBezTo>
                      <a:pt x="26" y="37"/>
                      <a:pt x="28" y="33"/>
                      <a:pt x="31" y="29"/>
                    </a:cubicBezTo>
                    <a:cubicBezTo>
                      <a:pt x="37" y="19"/>
                      <a:pt x="44" y="9"/>
                      <a:pt x="5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8" name="Freeform 153"/>
              <p:cNvSpPr/>
              <p:nvPr/>
            </p:nvSpPr>
            <p:spPr bwMode="auto">
              <a:xfrm>
                <a:off x="4970693" y="3243040"/>
                <a:ext cx="3175" cy="1588"/>
              </a:xfrm>
              <a:custGeom>
                <a:avLst/>
                <a:gdLst>
                  <a:gd name="T0" fmla="*/ 4 w 4"/>
                  <a:gd name="T1" fmla="*/ 0 h 1"/>
                  <a:gd name="T2" fmla="*/ 0 w 4"/>
                  <a:gd name="T3" fmla="*/ 1 h 1"/>
                  <a:gd name="T4" fmla="*/ 0 w 4"/>
                  <a:gd name="T5" fmla="*/ 1 h 1"/>
                  <a:gd name="T6" fmla="*/ 4 w 4"/>
                  <a:gd name="T7" fmla="*/ 0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3" y="0"/>
                      <a:pt x="2" y="0"/>
                      <a:pt x="0" y="1"/>
                    </a:cubicBezTo>
                    <a:cubicBezTo>
                      <a:pt x="0" y="1"/>
                      <a:pt x="0" y="1"/>
                      <a:pt x="0" y="1"/>
                    </a:cubicBezTo>
                    <a:cubicBezTo>
                      <a:pt x="2" y="0"/>
                      <a:pt x="3" y="0"/>
                      <a:pt x="4" y="0"/>
                    </a:cubicBezTo>
                    <a:cubicBezTo>
                      <a:pt x="4" y="0"/>
                      <a:pt x="4" y="0"/>
                      <a:pt x="4"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9" name="Freeform 154"/>
              <p:cNvSpPr/>
              <p:nvPr/>
            </p:nvSpPr>
            <p:spPr bwMode="auto">
              <a:xfrm>
                <a:off x="4932593" y="3243040"/>
                <a:ext cx="41275" cy="71438"/>
              </a:xfrm>
              <a:custGeom>
                <a:avLst/>
                <a:gdLst>
                  <a:gd name="T0" fmla="*/ 48 w 48"/>
                  <a:gd name="T1" fmla="*/ 0 h 82"/>
                  <a:gd name="T2" fmla="*/ 44 w 48"/>
                  <a:gd name="T3" fmla="*/ 1 h 82"/>
                  <a:gd name="T4" fmla="*/ 28 w 48"/>
                  <a:gd name="T5" fmla="*/ 25 h 82"/>
                  <a:gd name="T6" fmla="*/ 20 w 48"/>
                  <a:gd name="T7" fmla="*/ 38 h 82"/>
                  <a:gd name="T8" fmla="*/ 12 w 48"/>
                  <a:gd name="T9" fmla="*/ 51 h 82"/>
                  <a:gd name="T10" fmla="*/ 0 w 48"/>
                  <a:gd name="T11" fmla="*/ 78 h 82"/>
                  <a:gd name="T12" fmla="*/ 1 w 48"/>
                  <a:gd name="T13" fmla="*/ 82 h 82"/>
                  <a:gd name="T14" fmla="*/ 15 w 48"/>
                  <a:gd name="T15" fmla="*/ 53 h 82"/>
                  <a:gd name="T16" fmla="*/ 22 w 48"/>
                  <a:gd name="T17" fmla="*/ 39 h 82"/>
                  <a:gd name="T18" fmla="*/ 30 w 48"/>
                  <a:gd name="T19" fmla="*/ 26 h 82"/>
                  <a:gd name="T20" fmla="*/ 48 w 48"/>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82">
                    <a:moveTo>
                      <a:pt x="48" y="0"/>
                    </a:moveTo>
                    <a:cubicBezTo>
                      <a:pt x="47" y="0"/>
                      <a:pt x="46" y="0"/>
                      <a:pt x="44" y="1"/>
                    </a:cubicBezTo>
                    <a:cubicBezTo>
                      <a:pt x="39" y="9"/>
                      <a:pt x="33" y="17"/>
                      <a:pt x="28" y="25"/>
                    </a:cubicBezTo>
                    <a:cubicBezTo>
                      <a:pt x="25" y="29"/>
                      <a:pt x="22" y="34"/>
                      <a:pt x="20" y="38"/>
                    </a:cubicBezTo>
                    <a:cubicBezTo>
                      <a:pt x="17" y="43"/>
                      <a:pt x="15" y="47"/>
                      <a:pt x="12" y="51"/>
                    </a:cubicBezTo>
                    <a:cubicBezTo>
                      <a:pt x="8" y="60"/>
                      <a:pt x="4" y="69"/>
                      <a:pt x="0" y="78"/>
                    </a:cubicBezTo>
                    <a:cubicBezTo>
                      <a:pt x="0" y="79"/>
                      <a:pt x="0" y="81"/>
                      <a:pt x="1" y="82"/>
                    </a:cubicBezTo>
                    <a:cubicBezTo>
                      <a:pt x="5" y="72"/>
                      <a:pt x="10" y="62"/>
                      <a:pt x="15" y="53"/>
                    </a:cubicBezTo>
                    <a:cubicBezTo>
                      <a:pt x="17" y="48"/>
                      <a:pt x="19" y="44"/>
                      <a:pt x="22" y="39"/>
                    </a:cubicBezTo>
                    <a:cubicBezTo>
                      <a:pt x="25" y="35"/>
                      <a:pt x="27" y="31"/>
                      <a:pt x="30" y="26"/>
                    </a:cubicBezTo>
                    <a:cubicBezTo>
                      <a:pt x="36" y="17"/>
                      <a:pt x="42" y="8"/>
                      <a:pt x="48"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0" name="Freeform 155"/>
              <p:cNvSpPr/>
              <p:nvPr/>
            </p:nvSpPr>
            <p:spPr bwMode="auto">
              <a:xfrm>
                <a:off x="4967518" y="3244628"/>
                <a:ext cx="3175" cy="0"/>
              </a:xfrm>
              <a:custGeom>
                <a:avLst/>
                <a:gdLst>
                  <a:gd name="T0" fmla="*/ 3 w 3"/>
                  <a:gd name="T1" fmla="*/ 0 h 1"/>
                  <a:gd name="T2" fmla="*/ 0 w 3"/>
                  <a:gd name="T3" fmla="*/ 0 h 1"/>
                  <a:gd name="T4" fmla="*/ 0 w 3"/>
                  <a:gd name="T5" fmla="*/ 1 h 1"/>
                  <a:gd name="T6" fmla="*/ 3 w 3"/>
                  <a:gd name="T7" fmla="*/ 0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cubicBezTo>
                      <a:pt x="2" y="0"/>
                      <a:pt x="1" y="0"/>
                      <a:pt x="0" y="0"/>
                    </a:cubicBezTo>
                    <a:cubicBezTo>
                      <a:pt x="0" y="0"/>
                      <a:pt x="0" y="0"/>
                      <a:pt x="0" y="1"/>
                    </a:cubicBezTo>
                    <a:cubicBezTo>
                      <a:pt x="1" y="0"/>
                      <a:pt x="2" y="0"/>
                      <a:pt x="3" y="0"/>
                    </a:cubicBezTo>
                    <a:cubicBezTo>
                      <a:pt x="3" y="0"/>
                      <a:pt x="3" y="0"/>
                      <a:pt x="3"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1" name="Freeform 156"/>
              <p:cNvSpPr/>
              <p:nvPr/>
            </p:nvSpPr>
            <p:spPr bwMode="auto">
              <a:xfrm>
                <a:off x="4931005" y="3244628"/>
                <a:ext cx="39688" cy="66675"/>
              </a:xfrm>
              <a:custGeom>
                <a:avLst/>
                <a:gdLst>
                  <a:gd name="T0" fmla="*/ 46 w 46"/>
                  <a:gd name="T1" fmla="*/ 0 h 77"/>
                  <a:gd name="T2" fmla="*/ 43 w 46"/>
                  <a:gd name="T3" fmla="*/ 1 h 77"/>
                  <a:gd name="T4" fmla="*/ 29 w 46"/>
                  <a:gd name="T5" fmla="*/ 21 h 77"/>
                  <a:gd name="T6" fmla="*/ 27 w 46"/>
                  <a:gd name="T7" fmla="*/ 23 h 77"/>
                  <a:gd name="T8" fmla="*/ 27 w 46"/>
                  <a:gd name="T9" fmla="*/ 23 h 77"/>
                  <a:gd name="T10" fmla="*/ 20 w 46"/>
                  <a:gd name="T11" fmla="*/ 36 h 77"/>
                  <a:gd name="T12" fmla="*/ 12 w 46"/>
                  <a:gd name="T13" fmla="*/ 49 h 77"/>
                  <a:gd name="T14" fmla="*/ 12 w 46"/>
                  <a:gd name="T15" fmla="*/ 49 h 77"/>
                  <a:gd name="T16" fmla="*/ 12 w 46"/>
                  <a:gd name="T17" fmla="*/ 50 h 77"/>
                  <a:gd name="T18" fmla="*/ 0 w 46"/>
                  <a:gd name="T19" fmla="*/ 74 h 77"/>
                  <a:gd name="T20" fmla="*/ 2 w 46"/>
                  <a:gd name="T21" fmla="*/ 77 h 77"/>
                  <a:gd name="T22" fmla="*/ 14 w 46"/>
                  <a:gd name="T23" fmla="*/ 50 h 77"/>
                  <a:gd name="T24" fmla="*/ 22 w 46"/>
                  <a:gd name="T25" fmla="*/ 37 h 77"/>
                  <a:gd name="T26" fmla="*/ 30 w 46"/>
                  <a:gd name="T27" fmla="*/ 24 h 77"/>
                  <a:gd name="T28" fmla="*/ 46 w 46"/>
                  <a:gd name="T2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77">
                    <a:moveTo>
                      <a:pt x="46" y="0"/>
                    </a:moveTo>
                    <a:cubicBezTo>
                      <a:pt x="45" y="0"/>
                      <a:pt x="44" y="0"/>
                      <a:pt x="43" y="1"/>
                    </a:cubicBezTo>
                    <a:cubicBezTo>
                      <a:pt x="38" y="7"/>
                      <a:pt x="33" y="14"/>
                      <a:pt x="29" y="21"/>
                    </a:cubicBezTo>
                    <a:cubicBezTo>
                      <a:pt x="28" y="22"/>
                      <a:pt x="28" y="22"/>
                      <a:pt x="27" y="23"/>
                    </a:cubicBezTo>
                    <a:cubicBezTo>
                      <a:pt x="27" y="23"/>
                      <a:pt x="27" y="23"/>
                      <a:pt x="27" y="23"/>
                    </a:cubicBezTo>
                    <a:cubicBezTo>
                      <a:pt x="25" y="27"/>
                      <a:pt x="22" y="31"/>
                      <a:pt x="20" y="36"/>
                    </a:cubicBezTo>
                    <a:cubicBezTo>
                      <a:pt x="17" y="41"/>
                      <a:pt x="15" y="45"/>
                      <a:pt x="12" y="49"/>
                    </a:cubicBezTo>
                    <a:cubicBezTo>
                      <a:pt x="12" y="49"/>
                      <a:pt x="12" y="49"/>
                      <a:pt x="12" y="49"/>
                    </a:cubicBezTo>
                    <a:cubicBezTo>
                      <a:pt x="12" y="50"/>
                      <a:pt x="12" y="50"/>
                      <a:pt x="12" y="50"/>
                    </a:cubicBezTo>
                    <a:cubicBezTo>
                      <a:pt x="8" y="58"/>
                      <a:pt x="4" y="66"/>
                      <a:pt x="0" y="74"/>
                    </a:cubicBezTo>
                    <a:cubicBezTo>
                      <a:pt x="1" y="75"/>
                      <a:pt x="1" y="76"/>
                      <a:pt x="2" y="77"/>
                    </a:cubicBezTo>
                    <a:cubicBezTo>
                      <a:pt x="6" y="68"/>
                      <a:pt x="10" y="59"/>
                      <a:pt x="14" y="50"/>
                    </a:cubicBezTo>
                    <a:cubicBezTo>
                      <a:pt x="17" y="46"/>
                      <a:pt x="19" y="42"/>
                      <a:pt x="22" y="37"/>
                    </a:cubicBezTo>
                    <a:cubicBezTo>
                      <a:pt x="24" y="33"/>
                      <a:pt x="27" y="28"/>
                      <a:pt x="30" y="24"/>
                    </a:cubicBezTo>
                    <a:cubicBezTo>
                      <a:pt x="35" y="16"/>
                      <a:pt x="41" y="8"/>
                      <a:pt x="46"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2" name="Freeform 157"/>
              <p:cNvSpPr>
                <a:spLocks noEditPoints="1"/>
              </p:cNvSpPr>
              <p:nvPr/>
            </p:nvSpPr>
            <p:spPr bwMode="auto">
              <a:xfrm>
                <a:off x="4940530" y="3262090"/>
                <a:ext cx="15875" cy="25400"/>
              </a:xfrm>
              <a:custGeom>
                <a:avLst/>
                <a:gdLst>
                  <a:gd name="T0" fmla="*/ 0 w 17"/>
                  <a:gd name="T1" fmla="*/ 28 h 29"/>
                  <a:gd name="T2" fmla="*/ 0 w 17"/>
                  <a:gd name="T3" fmla="*/ 29 h 29"/>
                  <a:gd name="T4" fmla="*/ 0 w 17"/>
                  <a:gd name="T5" fmla="*/ 28 h 29"/>
                  <a:gd name="T6" fmla="*/ 17 w 17"/>
                  <a:gd name="T7" fmla="*/ 0 h 29"/>
                  <a:gd name="T8" fmla="*/ 15 w 17"/>
                  <a:gd name="T9" fmla="*/ 2 h 29"/>
                  <a:gd name="T10" fmla="*/ 17 w 17"/>
                  <a:gd name="T11" fmla="*/ 0 h 29"/>
                </a:gdLst>
                <a:ahLst/>
                <a:cxnLst>
                  <a:cxn ang="0">
                    <a:pos x="T0" y="T1"/>
                  </a:cxn>
                  <a:cxn ang="0">
                    <a:pos x="T2" y="T3"/>
                  </a:cxn>
                  <a:cxn ang="0">
                    <a:pos x="T4" y="T5"/>
                  </a:cxn>
                  <a:cxn ang="0">
                    <a:pos x="T6" y="T7"/>
                  </a:cxn>
                  <a:cxn ang="0">
                    <a:pos x="T8" y="T9"/>
                  </a:cxn>
                  <a:cxn ang="0">
                    <a:pos x="T10" y="T11"/>
                  </a:cxn>
                </a:cxnLst>
                <a:rect l="0" t="0" r="r" b="b"/>
                <a:pathLst>
                  <a:path w="17" h="29">
                    <a:moveTo>
                      <a:pt x="0" y="28"/>
                    </a:moveTo>
                    <a:cubicBezTo>
                      <a:pt x="0" y="29"/>
                      <a:pt x="0" y="29"/>
                      <a:pt x="0" y="29"/>
                    </a:cubicBezTo>
                    <a:cubicBezTo>
                      <a:pt x="0" y="29"/>
                      <a:pt x="0" y="29"/>
                      <a:pt x="0" y="28"/>
                    </a:cubicBezTo>
                    <a:moveTo>
                      <a:pt x="17" y="0"/>
                    </a:moveTo>
                    <a:cubicBezTo>
                      <a:pt x="16" y="1"/>
                      <a:pt x="16" y="1"/>
                      <a:pt x="15" y="2"/>
                    </a:cubicBezTo>
                    <a:cubicBezTo>
                      <a:pt x="16" y="1"/>
                      <a:pt x="16" y="1"/>
                      <a:pt x="1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3" name="Oval 160"/>
              <p:cNvSpPr>
                <a:spLocks noChangeArrowheads="1"/>
              </p:cNvSpPr>
              <p:nvPr/>
            </p:nvSpPr>
            <p:spPr bwMode="auto">
              <a:xfrm>
                <a:off x="4927830" y="3122390"/>
                <a:ext cx="673100" cy="673100"/>
              </a:xfrm>
              <a:prstGeom prst="ellipse">
                <a:avLst/>
              </a:pr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4" name="Freeform 161"/>
              <p:cNvSpPr/>
              <p:nvPr/>
            </p:nvSpPr>
            <p:spPr bwMode="auto">
              <a:xfrm>
                <a:off x="4665893" y="2427065"/>
                <a:ext cx="404813" cy="382588"/>
              </a:xfrm>
              <a:custGeom>
                <a:avLst/>
                <a:gdLst>
                  <a:gd name="T0" fmla="*/ 216 w 464"/>
                  <a:gd name="T1" fmla="*/ 247 h 439"/>
                  <a:gd name="T2" fmla="*/ 223 w 464"/>
                  <a:gd name="T3" fmla="*/ 243 h 439"/>
                  <a:gd name="T4" fmla="*/ 464 w 464"/>
                  <a:gd name="T5" fmla="*/ 278 h 439"/>
                  <a:gd name="T6" fmla="*/ 365 w 464"/>
                  <a:gd name="T7" fmla="*/ 167 h 439"/>
                  <a:gd name="T8" fmla="*/ 357 w 464"/>
                  <a:gd name="T9" fmla="*/ 154 h 439"/>
                  <a:gd name="T10" fmla="*/ 357 w 464"/>
                  <a:gd name="T11" fmla="*/ 154 h 439"/>
                  <a:gd name="T12" fmla="*/ 350 w 464"/>
                  <a:gd name="T13" fmla="*/ 141 h 439"/>
                  <a:gd name="T14" fmla="*/ 303 w 464"/>
                  <a:gd name="T15" fmla="*/ 0 h 439"/>
                  <a:gd name="T16" fmla="*/ 213 w 464"/>
                  <a:gd name="T17" fmla="*/ 226 h 439"/>
                  <a:gd name="T18" fmla="*/ 206 w 464"/>
                  <a:gd name="T19" fmla="*/ 230 h 439"/>
                  <a:gd name="T20" fmla="*/ 0 w 464"/>
                  <a:gd name="T21" fmla="*/ 205 h 439"/>
                  <a:gd name="T22" fmla="*/ 135 w 464"/>
                  <a:gd name="T23" fmla="*/ 439 h 439"/>
                  <a:gd name="T24" fmla="*/ 216 w 464"/>
                  <a:gd name="T25" fmla="*/ 247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4" h="439">
                    <a:moveTo>
                      <a:pt x="216" y="247"/>
                    </a:moveTo>
                    <a:cubicBezTo>
                      <a:pt x="223" y="243"/>
                      <a:pt x="223" y="243"/>
                      <a:pt x="223" y="243"/>
                    </a:cubicBezTo>
                    <a:cubicBezTo>
                      <a:pt x="342" y="175"/>
                      <a:pt x="373" y="216"/>
                      <a:pt x="464" y="278"/>
                    </a:cubicBezTo>
                    <a:cubicBezTo>
                      <a:pt x="426" y="249"/>
                      <a:pt x="392" y="212"/>
                      <a:pt x="365" y="167"/>
                    </a:cubicBezTo>
                    <a:cubicBezTo>
                      <a:pt x="362" y="163"/>
                      <a:pt x="359" y="159"/>
                      <a:pt x="357" y="154"/>
                    </a:cubicBezTo>
                    <a:cubicBezTo>
                      <a:pt x="357" y="154"/>
                      <a:pt x="357" y="154"/>
                      <a:pt x="357" y="154"/>
                    </a:cubicBezTo>
                    <a:cubicBezTo>
                      <a:pt x="354" y="150"/>
                      <a:pt x="352" y="146"/>
                      <a:pt x="350" y="141"/>
                    </a:cubicBezTo>
                    <a:cubicBezTo>
                      <a:pt x="325" y="95"/>
                      <a:pt x="310" y="47"/>
                      <a:pt x="303" y="0"/>
                    </a:cubicBezTo>
                    <a:cubicBezTo>
                      <a:pt x="312" y="109"/>
                      <a:pt x="332" y="157"/>
                      <a:pt x="213" y="226"/>
                    </a:cubicBezTo>
                    <a:cubicBezTo>
                      <a:pt x="206" y="230"/>
                      <a:pt x="206" y="230"/>
                      <a:pt x="206" y="230"/>
                    </a:cubicBezTo>
                    <a:cubicBezTo>
                      <a:pt x="108" y="287"/>
                      <a:pt x="55" y="249"/>
                      <a:pt x="0" y="205"/>
                    </a:cubicBezTo>
                    <a:cubicBezTo>
                      <a:pt x="135" y="439"/>
                      <a:pt x="135" y="439"/>
                      <a:pt x="135" y="439"/>
                    </a:cubicBezTo>
                    <a:cubicBezTo>
                      <a:pt x="124" y="369"/>
                      <a:pt x="118" y="304"/>
                      <a:pt x="216" y="247"/>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5" name="Freeform 162"/>
              <p:cNvSpPr>
                <a:spLocks noEditPoints="1"/>
              </p:cNvSpPr>
              <p:nvPr/>
            </p:nvSpPr>
            <p:spPr bwMode="auto">
              <a:xfrm>
                <a:off x="4931005" y="2427065"/>
                <a:ext cx="122238" cy="230188"/>
              </a:xfrm>
              <a:custGeom>
                <a:avLst/>
                <a:gdLst>
                  <a:gd name="T0" fmla="*/ 139 w 141"/>
                  <a:gd name="T1" fmla="*/ 263 h 264"/>
                  <a:gd name="T2" fmla="*/ 139 w 141"/>
                  <a:gd name="T3" fmla="*/ 263 h 264"/>
                  <a:gd name="T4" fmla="*/ 141 w 141"/>
                  <a:gd name="T5" fmla="*/ 264 h 264"/>
                  <a:gd name="T6" fmla="*/ 139 w 141"/>
                  <a:gd name="T7" fmla="*/ 263 h 264"/>
                  <a:gd name="T8" fmla="*/ 0 w 141"/>
                  <a:gd name="T9" fmla="*/ 0 h 264"/>
                  <a:gd name="T10" fmla="*/ 0 w 141"/>
                  <a:gd name="T11" fmla="*/ 0 h 264"/>
                  <a:gd name="T12" fmla="*/ 0 w 141"/>
                  <a:gd name="T13" fmla="*/ 0 h 264"/>
                  <a:gd name="T14" fmla="*/ 0 w 141"/>
                  <a:gd name="T15" fmla="*/ 0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264">
                    <a:moveTo>
                      <a:pt x="139" y="263"/>
                    </a:moveTo>
                    <a:cubicBezTo>
                      <a:pt x="139" y="263"/>
                      <a:pt x="139" y="263"/>
                      <a:pt x="139" y="263"/>
                    </a:cubicBezTo>
                    <a:cubicBezTo>
                      <a:pt x="139" y="263"/>
                      <a:pt x="140" y="264"/>
                      <a:pt x="141" y="264"/>
                    </a:cubicBezTo>
                    <a:cubicBezTo>
                      <a:pt x="140" y="264"/>
                      <a:pt x="139" y="263"/>
                      <a:pt x="139" y="263"/>
                    </a:cubicBezTo>
                    <a:moveTo>
                      <a:pt x="0" y="0"/>
                    </a:moveTo>
                    <a:cubicBezTo>
                      <a:pt x="0" y="0"/>
                      <a:pt x="0" y="0"/>
                      <a:pt x="0" y="0"/>
                    </a:cubicBezTo>
                    <a:cubicBezTo>
                      <a:pt x="0" y="0"/>
                      <a:pt x="0" y="0"/>
                      <a:pt x="0" y="0"/>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8" name="Freeform 163"/>
              <p:cNvSpPr>
                <a:spLocks noEditPoints="1"/>
              </p:cNvSpPr>
              <p:nvPr/>
            </p:nvSpPr>
            <p:spPr bwMode="auto">
              <a:xfrm>
                <a:off x="4931005" y="2427065"/>
                <a:ext cx="139700" cy="242888"/>
              </a:xfrm>
              <a:custGeom>
                <a:avLst/>
                <a:gdLst>
                  <a:gd name="T0" fmla="*/ 61 w 161"/>
                  <a:gd name="T1" fmla="*/ 167 h 278"/>
                  <a:gd name="T2" fmla="*/ 62 w 161"/>
                  <a:gd name="T3" fmla="*/ 167 h 278"/>
                  <a:gd name="T4" fmla="*/ 161 w 161"/>
                  <a:gd name="T5" fmla="*/ 278 h 278"/>
                  <a:gd name="T6" fmla="*/ 161 w 161"/>
                  <a:gd name="T7" fmla="*/ 278 h 278"/>
                  <a:gd name="T8" fmla="*/ 62 w 161"/>
                  <a:gd name="T9" fmla="*/ 167 h 278"/>
                  <a:gd name="T10" fmla="*/ 61 w 161"/>
                  <a:gd name="T11" fmla="*/ 167 h 278"/>
                  <a:gd name="T12" fmla="*/ 55 w 161"/>
                  <a:gd name="T13" fmla="*/ 157 h 278"/>
                  <a:gd name="T14" fmla="*/ 57 w 161"/>
                  <a:gd name="T15" fmla="*/ 161 h 278"/>
                  <a:gd name="T16" fmla="*/ 55 w 161"/>
                  <a:gd name="T17" fmla="*/ 157 h 278"/>
                  <a:gd name="T18" fmla="*/ 0 w 161"/>
                  <a:gd name="T19" fmla="*/ 0 h 278"/>
                  <a:gd name="T20" fmla="*/ 0 w 161"/>
                  <a:gd name="T21" fmla="*/ 0 h 278"/>
                  <a:gd name="T22" fmla="*/ 0 w 161"/>
                  <a:gd name="T23" fmla="*/ 0 h 278"/>
                  <a:gd name="T24" fmla="*/ 47 w 161"/>
                  <a:gd name="T25" fmla="*/ 141 h 278"/>
                  <a:gd name="T26" fmla="*/ 54 w 161"/>
                  <a:gd name="T27" fmla="*/ 154 h 278"/>
                  <a:gd name="T28" fmla="*/ 54 w 161"/>
                  <a:gd name="T29" fmla="*/ 154 h 278"/>
                  <a:gd name="T30" fmla="*/ 47 w 161"/>
                  <a:gd name="T31" fmla="*/ 141 h 278"/>
                  <a:gd name="T32" fmla="*/ 0 w 161"/>
                  <a:gd name="T33" fmla="*/ 0 h 278"/>
                  <a:gd name="T34" fmla="*/ 0 w 161"/>
                  <a:gd name="T3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278">
                    <a:moveTo>
                      <a:pt x="61" y="167"/>
                    </a:moveTo>
                    <a:cubicBezTo>
                      <a:pt x="61" y="167"/>
                      <a:pt x="62" y="167"/>
                      <a:pt x="62" y="167"/>
                    </a:cubicBezTo>
                    <a:cubicBezTo>
                      <a:pt x="89" y="212"/>
                      <a:pt x="123" y="249"/>
                      <a:pt x="161" y="278"/>
                    </a:cubicBezTo>
                    <a:cubicBezTo>
                      <a:pt x="161" y="278"/>
                      <a:pt x="161" y="278"/>
                      <a:pt x="161" y="278"/>
                    </a:cubicBezTo>
                    <a:cubicBezTo>
                      <a:pt x="123" y="249"/>
                      <a:pt x="89" y="212"/>
                      <a:pt x="62" y="167"/>
                    </a:cubicBezTo>
                    <a:cubicBezTo>
                      <a:pt x="62" y="167"/>
                      <a:pt x="61" y="167"/>
                      <a:pt x="61" y="167"/>
                    </a:cubicBezTo>
                    <a:moveTo>
                      <a:pt x="55" y="157"/>
                    </a:moveTo>
                    <a:cubicBezTo>
                      <a:pt x="56" y="158"/>
                      <a:pt x="57" y="159"/>
                      <a:pt x="57" y="161"/>
                    </a:cubicBezTo>
                    <a:cubicBezTo>
                      <a:pt x="57" y="159"/>
                      <a:pt x="56" y="158"/>
                      <a:pt x="55" y="157"/>
                    </a:cubicBezTo>
                    <a:moveTo>
                      <a:pt x="0" y="0"/>
                    </a:moveTo>
                    <a:cubicBezTo>
                      <a:pt x="0" y="0"/>
                      <a:pt x="0" y="0"/>
                      <a:pt x="0" y="0"/>
                    </a:cubicBezTo>
                    <a:cubicBezTo>
                      <a:pt x="0" y="0"/>
                      <a:pt x="0" y="0"/>
                      <a:pt x="0" y="0"/>
                    </a:cubicBezTo>
                    <a:cubicBezTo>
                      <a:pt x="7" y="47"/>
                      <a:pt x="22" y="95"/>
                      <a:pt x="47" y="141"/>
                    </a:cubicBezTo>
                    <a:cubicBezTo>
                      <a:pt x="49" y="146"/>
                      <a:pt x="51" y="150"/>
                      <a:pt x="54" y="154"/>
                    </a:cubicBezTo>
                    <a:cubicBezTo>
                      <a:pt x="54" y="154"/>
                      <a:pt x="54" y="154"/>
                      <a:pt x="54" y="154"/>
                    </a:cubicBezTo>
                    <a:cubicBezTo>
                      <a:pt x="51" y="150"/>
                      <a:pt x="49" y="146"/>
                      <a:pt x="47" y="141"/>
                    </a:cubicBezTo>
                    <a:cubicBezTo>
                      <a:pt x="22" y="95"/>
                      <a:pt x="7" y="47"/>
                      <a:pt x="0" y="0"/>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9" name="Freeform 164"/>
              <p:cNvSpPr/>
              <p:nvPr/>
            </p:nvSpPr>
            <p:spPr bwMode="auto">
              <a:xfrm>
                <a:off x="4931005" y="2427065"/>
                <a:ext cx="139700" cy="242888"/>
              </a:xfrm>
              <a:custGeom>
                <a:avLst/>
                <a:gdLst>
                  <a:gd name="T0" fmla="*/ 0 w 161"/>
                  <a:gd name="T1" fmla="*/ 0 h 278"/>
                  <a:gd name="T2" fmla="*/ 2 w 161"/>
                  <a:gd name="T3" fmla="*/ 27 h 278"/>
                  <a:gd name="T4" fmla="*/ 44 w 161"/>
                  <a:gd name="T5" fmla="*/ 142 h 278"/>
                  <a:gd name="T6" fmla="*/ 52 w 161"/>
                  <a:gd name="T7" fmla="*/ 156 h 278"/>
                  <a:gd name="T8" fmla="*/ 60 w 161"/>
                  <a:gd name="T9" fmla="*/ 169 h 278"/>
                  <a:gd name="T10" fmla="*/ 139 w 161"/>
                  <a:gd name="T11" fmla="*/ 263 h 278"/>
                  <a:gd name="T12" fmla="*/ 141 w 161"/>
                  <a:gd name="T13" fmla="*/ 264 h 278"/>
                  <a:gd name="T14" fmla="*/ 161 w 161"/>
                  <a:gd name="T15" fmla="*/ 278 h 278"/>
                  <a:gd name="T16" fmla="*/ 161 w 161"/>
                  <a:gd name="T17" fmla="*/ 278 h 278"/>
                  <a:gd name="T18" fmla="*/ 62 w 161"/>
                  <a:gd name="T19" fmla="*/ 167 h 278"/>
                  <a:gd name="T20" fmla="*/ 61 w 161"/>
                  <a:gd name="T21" fmla="*/ 167 h 278"/>
                  <a:gd name="T22" fmla="*/ 57 w 161"/>
                  <a:gd name="T23" fmla="*/ 161 h 278"/>
                  <a:gd name="T24" fmla="*/ 55 w 161"/>
                  <a:gd name="T25" fmla="*/ 157 h 278"/>
                  <a:gd name="T26" fmla="*/ 54 w 161"/>
                  <a:gd name="T27" fmla="*/ 155 h 278"/>
                  <a:gd name="T28" fmla="*/ 54 w 161"/>
                  <a:gd name="T29" fmla="*/ 154 h 278"/>
                  <a:gd name="T30" fmla="*/ 54 w 161"/>
                  <a:gd name="T31" fmla="*/ 154 h 278"/>
                  <a:gd name="T32" fmla="*/ 47 w 161"/>
                  <a:gd name="T33" fmla="*/ 141 h 278"/>
                  <a:gd name="T34" fmla="*/ 0 w 161"/>
                  <a:gd name="T3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278">
                    <a:moveTo>
                      <a:pt x="0" y="0"/>
                    </a:moveTo>
                    <a:cubicBezTo>
                      <a:pt x="1" y="9"/>
                      <a:pt x="2" y="18"/>
                      <a:pt x="2" y="27"/>
                    </a:cubicBezTo>
                    <a:cubicBezTo>
                      <a:pt x="11" y="66"/>
                      <a:pt x="25" y="105"/>
                      <a:pt x="44" y="142"/>
                    </a:cubicBezTo>
                    <a:cubicBezTo>
                      <a:pt x="47" y="147"/>
                      <a:pt x="49" y="151"/>
                      <a:pt x="52" y="156"/>
                    </a:cubicBezTo>
                    <a:cubicBezTo>
                      <a:pt x="54" y="160"/>
                      <a:pt x="57" y="164"/>
                      <a:pt x="60" y="169"/>
                    </a:cubicBezTo>
                    <a:cubicBezTo>
                      <a:pt x="82" y="205"/>
                      <a:pt x="109" y="236"/>
                      <a:pt x="139" y="263"/>
                    </a:cubicBezTo>
                    <a:cubicBezTo>
                      <a:pt x="139" y="263"/>
                      <a:pt x="140" y="264"/>
                      <a:pt x="141" y="264"/>
                    </a:cubicBezTo>
                    <a:cubicBezTo>
                      <a:pt x="147" y="269"/>
                      <a:pt x="154" y="274"/>
                      <a:pt x="161" y="278"/>
                    </a:cubicBezTo>
                    <a:cubicBezTo>
                      <a:pt x="161" y="278"/>
                      <a:pt x="161" y="278"/>
                      <a:pt x="161" y="278"/>
                    </a:cubicBezTo>
                    <a:cubicBezTo>
                      <a:pt x="123" y="249"/>
                      <a:pt x="89" y="212"/>
                      <a:pt x="62" y="167"/>
                    </a:cubicBezTo>
                    <a:cubicBezTo>
                      <a:pt x="62" y="167"/>
                      <a:pt x="61" y="167"/>
                      <a:pt x="61" y="167"/>
                    </a:cubicBezTo>
                    <a:cubicBezTo>
                      <a:pt x="60" y="165"/>
                      <a:pt x="59" y="163"/>
                      <a:pt x="57" y="161"/>
                    </a:cubicBezTo>
                    <a:cubicBezTo>
                      <a:pt x="57" y="159"/>
                      <a:pt x="56" y="158"/>
                      <a:pt x="55" y="157"/>
                    </a:cubicBezTo>
                    <a:cubicBezTo>
                      <a:pt x="55" y="156"/>
                      <a:pt x="54" y="155"/>
                      <a:pt x="54" y="155"/>
                    </a:cubicBezTo>
                    <a:cubicBezTo>
                      <a:pt x="54" y="155"/>
                      <a:pt x="54" y="155"/>
                      <a:pt x="54" y="154"/>
                    </a:cubicBezTo>
                    <a:cubicBezTo>
                      <a:pt x="54" y="154"/>
                      <a:pt x="54" y="154"/>
                      <a:pt x="54" y="154"/>
                    </a:cubicBezTo>
                    <a:cubicBezTo>
                      <a:pt x="51" y="150"/>
                      <a:pt x="49" y="146"/>
                      <a:pt x="47" y="141"/>
                    </a:cubicBezTo>
                    <a:cubicBezTo>
                      <a:pt x="22" y="95"/>
                      <a:pt x="7" y="47"/>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0" name="Freeform 165"/>
              <p:cNvSpPr/>
              <p:nvPr/>
            </p:nvSpPr>
            <p:spPr bwMode="auto">
              <a:xfrm>
                <a:off x="5038955" y="2646140"/>
                <a:ext cx="12700" cy="11113"/>
              </a:xfrm>
              <a:custGeom>
                <a:avLst/>
                <a:gdLst>
                  <a:gd name="T0" fmla="*/ 0 w 15"/>
                  <a:gd name="T1" fmla="*/ 0 h 11"/>
                  <a:gd name="T2" fmla="*/ 0 w 15"/>
                  <a:gd name="T3" fmla="*/ 0 h 11"/>
                  <a:gd name="T4" fmla="*/ 15 w 15"/>
                  <a:gd name="T5" fmla="*/ 11 h 11"/>
                  <a:gd name="T6" fmla="*/ 15 w 15"/>
                  <a:gd name="T7" fmla="*/ 11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0"/>
                      <a:pt x="0" y="0"/>
                      <a:pt x="0" y="0"/>
                    </a:cubicBezTo>
                    <a:cubicBezTo>
                      <a:pt x="5" y="4"/>
                      <a:pt x="10" y="7"/>
                      <a:pt x="15" y="11"/>
                    </a:cubicBezTo>
                    <a:cubicBezTo>
                      <a:pt x="15" y="11"/>
                      <a:pt x="15" y="11"/>
                      <a:pt x="15" y="11"/>
                    </a:cubicBezTo>
                    <a:cubicBezTo>
                      <a:pt x="10" y="7"/>
                      <a:pt x="5" y="4"/>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1" name="Freeform 166"/>
              <p:cNvSpPr/>
              <p:nvPr/>
            </p:nvSpPr>
            <p:spPr bwMode="auto">
              <a:xfrm>
                <a:off x="4932593" y="2450878"/>
                <a:ext cx="119063" cy="206375"/>
              </a:xfrm>
              <a:custGeom>
                <a:avLst/>
                <a:gdLst>
                  <a:gd name="T0" fmla="*/ 0 w 137"/>
                  <a:gd name="T1" fmla="*/ 0 h 236"/>
                  <a:gd name="T2" fmla="*/ 2 w 137"/>
                  <a:gd name="T3" fmla="*/ 18 h 236"/>
                  <a:gd name="T4" fmla="*/ 40 w 137"/>
                  <a:gd name="T5" fmla="*/ 117 h 236"/>
                  <a:gd name="T6" fmla="*/ 48 w 137"/>
                  <a:gd name="T7" fmla="*/ 130 h 236"/>
                  <a:gd name="T8" fmla="*/ 55 w 137"/>
                  <a:gd name="T9" fmla="*/ 143 h 236"/>
                  <a:gd name="T10" fmla="*/ 122 w 137"/>
                  <a:gd name="T11" fmla="*/ 225 h 236"/>
                  <a:gd name="T12" fmla="*/ 137 w 137"/>
                  <a:gd name="T13" fmla="*/ 236 h 236"/>
                  <a:gd name="T14" fmla="*/ 137 w 137"/>
                  <a:gd name="T15" fmla="*/ 236 h 236"/>
                  <a:gd name="T16" fmla="*/ 58 w 137"/>
                  <a:gd name="T17" fmla="*/ 142 h 236"/>
                  <a:gd name="T18" fmla="*/ 50 w 137"/>
                  <a:gd name="T19" fmla="*/ 129 h 236"/>
                  <a:gd name="T20" fmla="*/ 42 w 137"/>
                  <a:gd name="T21" fmla="*/ 115 h 236"/>
                  <a:gd name="T22" fmla="*/ 0 w 137"/>
                  <a:gd name="T2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236">
                    <a:moveTo>
                      <a:pt x="0" y="0"/>
                    </a:moveTo>
                    <a:cubicBezTo>
                      <a:pt x="1" y="6"/>
                      <a:pt x="2" y="12"/>
                      <a:pt x="2" y="18"/>
                    </a:cubicBezTo>
                    <a:cubicBezTo>
                      <a:pt x="11" y="51"/>
                      <a:pt x="23" y="84"/>
                      <a:pt x="40" y="117"/>
                    </a:cubicBezTo>
                    <a:cubicBezTo>
                      <a:pt x="43" y="121"/>
                      <a:pt x="45" y="125"/>
                      <a:pt x="48" y="130"/>
                    </a:cubicBezTo>
                    <a:cubicBezTo>
                      <a:pt x="50" y="135"/>
                      <a:pt x="53" y="139"/>
                      <a:pt x="55" y="143"/>
                    </a:cubicBezTo>
                    <a:cubicBezTo>
                      <a:pt x="75" y="174"/>
                      <a:pt x="97" y="201"/>
                      <a:pt x="122" y="225"/>
                    </a:cubicBezTo>
                    <a:cubicBezTo>
                      <a:pt x="127" y="229"/>
                      <a:pt x="132" y="232"/>
                      <a:pt x="137" y="236"/>
                    </a:cubicBezTo>
                    <a:cubicBezTo>
                      <a:pt x="137" y="236"/>
                      <a:pt x="137" y="236"/>
                      <a:pt x="137" y="236"/>
                    </a:cubicBezTo>
                    <a:cubicBezTo>
                      <a:pt x="107" y="209"/>
                      <a:pt x="80" y="178"/>
                      <a:pt x="58" y="142"/>
                    </a:cubicBezTo>
                    <a:cubicBezTo>
                      <a:pt x="55" y="137"/>
                      <a:pt x="52" y="133"/>
                      <a:pt x="50" y="129"/>
                    </a:cubicBezTo>
                    <a:cubicBezTo>
                      <a:pt x="47" y="124"/>
                      <a:pt x="45" y="120"/>
                      <a:pt x="42" y="115"/>
                    </a:cubicBezTo>
                    <a:cubicBezTo>
                      <a:pt x="23" y="78"/>
                      <a:pt x="9" y="39"/>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2" name="Freeform 167"/>
              <p:cNvSpPr/>
              <p:nvPr/>
            </p:nvSpPr>
            <p:spPr bwMode="auto">
              <a:xfrm>
                <a:off x="5029430" y="2639790"/>
                <a:ext cx="9525" cy="6350"/>
              </a:xfrm>
              <a:custGeom>
                <a:avLst/>
                <a:gdLst>
                  <a:gd name="T0" fmla="*/ 0 w 11"/>
                  <a:gd name="T1" fmla="*/ 0 h 8"/>
                  <a:gd name="T2" fmla="*/ 0 w 11"/>
                  <a:gd name="T3" fmla="*/ 0 h 8"/>
                  <a:gd name="T4" fmla="*/ 11 w 11"/>
                  <a:gd name="T5" fmla="*/ 8 h 8"/>
                  <a:gd name="T6" fmla="*/ 11 w 11"/>
                  <a:gd name="T7" fmla="*/ 8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0" y="0"/>
                      <a:pt x="0" y="0"/>
                      <a:pt x="0" y="0"/>
                    </a:cubicBezTo>
                    <a:cubicBezTo>
                      <a:pt x="3" y="3"/>
                      <a:pt x="7" y="6"/>
                      <a:pt x="11" y="8"/>
                    </a:cubicBezTo>
                    <a:cubicBezTo>
                      <a:pt x="11" y="8"/>
                      <a:pt x="11" y="8"/>
                      <a:pt x="11" y="8"/>
                    </a:cubicBezTo>
                    <a:cubicBezTo>
                      <a:pt x="7" y="6"/>
                      <a:pt x="3" y="3"/>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3" name="Freeform 168"/>
              <p:cNvSpPr/>
              <p:nvPr/>
            </p:nvSpPr>
            <p:spPr bwMode="auto">
              <a:xfrm>
                <a:off x="4934180" y="2466753"/>
                <a:ext cx="104775" cy="179388"/>
              </a:xfrm>
              <a:custGeom>
                <a:avLst/>
                <a:gdLst>
                  <a:gd name="T0" fmla="*/ 0 w 120"/>
                  <a:gd name="T1" fmla="*/ 0 h 207"/>
                  <a:gd name="T2" fmla="*/ 1 w 120"/>
                  <a:gd name="T3" fmla="*/ 13 h 207"/>
                  <a:gd name="T4" fmla="*/ 36 w 120"/>
                  <a:gd name="T5" fmla="*/ 100 h 207"/>
                  <a:gd name="T6" fmla="*/ 43 w 120"/>
                  <a:gd name="T7" fmla="*/ 113 h 207"/>
                  <a:gd name="T8" fmla="*/ 51 w 120"/>
                  <a:gd name="T9" fmla="*/ 126 h 207"/>
                  <a:gd name="T10" fmla="*/ 109 w 120"/>
                  <a:gd name="T11" fmla="*/ 199 h 207"/>
                  <a:gd name="T12" fmla="*/ 120 w 120"/>
                  <a:gd name="T13" fmla="*/ 207 h 207"/>
                  <a:gd name="T14" fmla="*/ 53 w 120"/>
                  <a:gd name="T15" fmla="*/ 125 h 207"/>
                  <a:gd name="T16" fmla="*/ 46 w 120"/>
                  <a:gd name="T17" fmla="*/ 112 h 207"/>
                  <a:gd name="T18" fmla="*/ 38 w 120"/>
                  <a:gd name="T19" fmla="*/ 99 h 207"/>
                  <a:gd name="T20" fmla="*/ 0 w 120"/>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207">
                    <a:moveTo>
                      <a:pt x="0" y="0"/>
                    </a:moveTo>
                    <a:cubicBezTo>
                      <a:pt x="1" y="4"/>
                      <a:pt x="1" y="9"/>
                      <a:pt x="1" y="13"/>
                    </a:cubicBezTo>
                    <a:cubicBezTo>
                      <a:pt x="10" y="43"/>
                      <a:pt x="21" y="72"/>
                      <a:pt x="36" y="100"/>
                    </a:cubicBezTo>
                    <a:cubicBezTo>
                      <a:pt x="38" y="104"/>
                      <a:pt x="41" y="109"/>
                      <a:pt x="43" y="113"/>
                    </a:cubicBezTo>
                    <a:cubicBezTo>
                      <a:pt x="46" y="118"/>
                      <a:pt x="49" y="122"/>
                      <a:pt x="51" y="126"/>
                    </a:cubicBezTo>
                    <a:cubicBezTo>
                      <a:pt x="68" y="153"/>
                      <a:pt x="88" y="178"/>
                      <a:pt x="109" y="199"/>
                    </a:cubicBezTo>
                    <a:cubicBezTo>
                      <a:pt x="112" y="202"/>
                      <a:pt x="116" y="205"/>
                      <a:pt x="120" y="207"/>
                    </a:cubicBezTo>
                    <a:cubicBezTo>
                      <a:pt x="95" y="183"/>
                      <a:pt x="73" y="156"/>
                      <a:pt x="53" y="125"/>
                    </a:cubicBezTo>
                    <a:cubicBezTo>
                      <a:pt x="51" y="121"/>
                      <a:pt x="48" y="117"/>
                      <a:pt x="46" y="112"/>
                    </a:cubicBezTo>
                    <a:cubicBezTo>
                      <a:pt x="43" y="107"/>
                      <a:pt x="41" y="103"/>
                      <a:pt x="38" y="99"/>
                    </a:cubicBezTo>
                    <a:cubicBezTo>
                      <a:pt x="21" y="66"/>
                      <a:pt x="9" y="33"/>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4" name="Freeform 169"/>
              <p:cNvSpPr/>
              <p:nvPr/>
            </p:nvSpPr>
            <p:spPr bwMode="auto">
              <a:xfrm>
                <a:off x="5019905" y="2635028"/>
                <a:ext cx="9525" cy="4763"/>
              </a:xfrm>
              <a:custGeom>
                <a:avLst/>
                <a:gdLst>
                  <a:gd name="T0" fmla="*/ 0 w 10"/>
                  <a:gd name="T1" fmla="*/ 0 h 6"/>
                  <a:gd name="T2" fmla="*/ 0 w 10"/>
                  <a:gd name="T3" fmla="*/ 0 h 6"/>
                  <a:gd name="T4" fmla="*/ 10 w 10"/>
                  <a:gd name="T5" fmla="*/ 6 h 6"/>
                  <a:gd name="T6" fmla="*/ 10 w 10"/>
                  <a:gd name="T7" fmla="*/ 6 h 6"/>
                  <a:gd name="T8" fmla="*/ 0 w 10"/>
                  <a:gd name="T9" fmla="*/ 0 h 6"/>
                </a:gdLst>
                <a:ahLst/>
                <a:cxnLst>
                  <a:cxn ang="0">
                    <a:pos x="T0" y="T1"/>
                  </a:cxn>
                  <a:cxn ang="0">
                    <a:pos x="T2" y="T3"/>
                  </a:cxn>
                  <a:cxn ang="0">
                    <a:pos x="T4" y="T5"/>
                  </a:cxn>
                  <a:cxn ang="0">
                    <a:pos x="T6" y="T7"/>
                  </a:cxn>
                  <a:cxn ang="0">
                    <a:pos x="T8" y="T9"/>
                  </a:cxn>
                </a:cxnLst>
                <a:rect l="0" t="0" r="r" b="b"/>
                <a:pathLst>
                  <a:path w="10" h="6">
                    <a:moveTo>
                      <a:pt x="0" y="0"/>
                    </a:moveTo>
                    <a:cubicBezTo>
                      <a:pt x="0" y="0"/>
                      <a:pt x="0" y="0"/>
                      <a:pt x="0" y="0"/>
                    </a:cubicBezTo>
                    <a:cubicBezTo>
                      <a:pt x="4" y="2"/>
                      <a:pt x="7" y="4"/>
                      <a:pt x="10" y="6"/>
                    </a:cubicBezTo>
                    <a:cubicBezTo>
                      <a:pt x="10" y="6"/>
                      <a:pt x="10" y="6"/>
                      <a:pt x="10" y="6"/>
                    </a:cubicBezTo>
                    <a:cubicBezTo>
                      <a:pt x="7" y="4"/>
                      <a:pt x="3" y="2"/>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5" name="Freeform 170"/>
              <p:cNvSpPr/>
              <p:nvPr/>
            </p:nvSpPr>
            <p:spPr bwMode="auto">
              <a:xfrm>
                <a:off x="4934180" y="2477865"/>
                <a:ext cx="95250" cy="161925"/>
              </a:xfrm>
              <a:custGeom>
                <a:avLst/>
                <a:gdLst>
                  <a:gd name="T0" fmla="*/ 0 w 108"/>
                  <a:gd name="T1" fmla="*/ 0 h 186"/>
                  <a:gd name="T2" fmla="*/ 1 w 108"/>
                  <a:gd name="T3" fmla="*/ 12 h 186"/>
                  <a:gd name="T4" fmla="*/ 33 w 108"/>
                  <a:gd name="T5" fmla="*/ 88 h 186"/>
                  <a:gd name="T6" fmla="*/ 40 w 108"/>
                  <a:gd name="T7" fmla="*/ 101 h 186"/>
                  <a:gd name="T8" fmla="*/ 48 w 108"/>
                  <a:gd name="T9" fmla="*/ 114 h 186"/>
                  <a:gd name="T10" fmla="*/ 98 w 108"/>
                  <a:gd name="T11" fmla="*/ 180 h 186"/>
                  <a:gd name="T12" fmla="*/ 108 w 108"/>
                  <a:gd name="T13" fmla="*/ 186 h 186"/>
                  <a:gd name="T14" fmla="*/ 50 w 108"/>
                  <a:gd name="T15" fmla="*/ 113 h 186"/>
                  <a:gd name="T16" fmla="*/ 42 w 108"/>
                  <a:gd name="T17" fmla="*/ 100 h 186"/>
                  <a:gd name="T18" fmla="*/ 35 w 108"/>
                  <a:gd name="T19" fmla="*/ 87 h 186"/>
                  <a:gd name="T20" fmla="*/ 0 w 108"/>
                  <a:gd name="T2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86">
                    <a:moveTo>
                      <a:pt x="0" y="0"/>
                    </a:moveTo>
                    <a:cubicBezTo>
                      <a:pt x="1" y="4"/>
                      <a:pt x="1" y="8"/>
                      <a:pt x="1" y="12"/>
                    </a:cubicBezTo>
                    <a:cubicBezTo>
                      <a:pt x="9" y="37"/>
                      <a:pt x="20" y="63"/>
                      <a:pt x="33" y="88"/>
                    </a:cubicBezTo>
                    <a:cubicBezTo>
                      <a:pt x="35" y="93"/>
                      <a:pt x="38" y="97"/>
                      <a:pt x="40" y="101"/>
                    </a:cubicBezTo>
                    <a:cubicBezTo>
                      <a:pt x="43" y="106"/>
                      <a:pt x="45" y="110"/>
                      <a:pt x="48" y="114"/>
                    </a:cubicBezTo>
                    <a:cubicBezTo>
                      <a:pt x="63" y="138"/>
                      <a:pt x="80" y="160"/>
                      <a:pt x="98" y="180"/>
                    </a:cubicBezTo>
                    <a:cubicBezTo>
                      <a:pt x="101" y="182"/>
                      <a:pt x="105" y="184"/>
                      <a:pt x="108" y="186"/>
                    </a:cubicBezTo>
                    <a:cubicBezTo>
                      <a:pt x="87" y="165"/>
                      <a:pt x="67" y="140"/>
                      <a:pt x="50" y="113"/>
                    </a:cubicBezTo>
                    <a:cubicBezTo>
                      <a:pt x="48" y="109"/>
                      <a:pt x="45" y="105"/>
                      <a:pt x="42" y="100"/>
                    </a:cubicBezTo>
                    <a:cubicBezTo>
                      <a:pt x="40" y="96"/>
                      <a:pt x="37" y="91"/>
                      <a:pt x="35" y="87"/>
                    </a:cubicBezTo>
                    <a:cubicBezTo>
                      <a:pt x="20" y="59"/>
                      <a:pt x="9" y="3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6" name="Freeform 171"/>
              <p:cNvSpPr>
                <a:spLocks noEditPoints="1"/>
              </p:cNvSpPr>
              <p:nvPr/>
            </p:nvSpPr>
            <p:spPr bwMode="auto">
              <a:xfrm>
                <a:off x="4935768" y="2490565"/>
                <a:ext cx="84138" cy="144463"/>
              </a:xfrm>
              <a:custGeom>
                <a:avLst/>
                <a:gdLst>
                  <a:gd name="T0" fmla="*/ 90 w 97"/>
                  <a:gd name="T1" fmla="*/ 160 h 165"/>
                  <a:gd name="T2" fmla="*/ 90 w 97"/>
                  <a:gd name="T3" fmla="*/ 160 h 165"/>
                  <a:gd name="T4" fmla="*/ 97 w 97"/>
                  <a:gd name="T5" fmla="*/ 165 h 165"/>
                  <a:gd name="T6" fmla="*/ 97 w 97"/>
                  <a:gd name="T7" fmla="*/ 165 h 165"/>
                  <a:gd name="T8" fmla="*/ 90 w 97"/>
                  <a:gd name="T9" fmla="*/ 160 h 165"/>
                  <a:gd name="T10" fmla="*/ 0 w 97"/>
                  <a:gd name="T11" fmla="*/ 0 h 165"/>
                  <a:gd name="T12" fmla="*/ 1 w 97"/>
                  <a:gd name="T13" fmla="*/ 6 h 165"/>
                  <a:gd name="T14" fmla="*/ 1 w 97"/>
                  <a:gd name="T15" fmla="*/ 6 h 165"/>
                  <a:gd name="T16" fmla="*/ 0 w 97"/>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65">
                    <a:moveTo>
                      <a:pt x="90" y="160"/>
                    </a:moveTo>
                    <a:cubicBezTo>
                      <a:pt x="90" y="160"/>
                      <a:pt x="90" y="160"/>
                      <a:pt x="90" y="160"/>
                    </a:cubicBezTo>
                    <a:cubicBezTo>
                      <a:pt x="92" y="162"/>
                      <a:pt x="95" y="163"/>
                      <a:pt x="97" y="165"/>
                    </a:cubicBezTo>
                    <a:cubicBezTo>
                      <a:pt x="97" y="165"/>
                      <a:pt x="97" y="165"/>
                      <a:pt x="97" y="165"/>
                    </a:cubicBezTo>
                    <a:cubicBezTo>
                      <a:pt x="95" y="163"/>
                      <a:pt x="92" y="162"/>
                      <a:pt x="90" y="160"/>
                    </a:cubicBezTo>
                    <a:moveTo>
                      <a:pt x="0" y="0"/>
                    </a:moveTo>
                    <a:cubicBezTo>
                      <a:pt x="1" y="2"/>
                      <a:pt x="1" y="4"/>
                      <a:pt x="1" y="6"/>
                    </a:cubicBezTo>
                    <a:cubicBezTo>
                      <a:pt x="1" y="6"/>
                      <a:pt x="1" y="6"/>
                      <a:pt x="1" y="6"/>
                    </a:cubicBezTo>
                    <a:cubicBezTo>
                      <a:pt x="1" y="4"/>
                      <a:pt x="1" y="2"/>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7" name="Freeform 172"/>
              <p:cNvSpPr/>
              <p:nvPr/>
            </p:nvSpPr>
            <p:spPr bwMode="auto">
              <a:xfrm>
                <a:off x="4935768" y="2487390"/>
                <a:ext cx="84138" cy="147638"/>
              </a:xfrm>
              <a:custGeom>
                <a:avLst/>
                <a:gdLst>
                  <a:gd name="T0" fmla="*/ 0 w 97"/>
                  <a:gd name="T1" fmla="*/ 0 h 168"/>
                  <a:gd name="T2" fmla="*/ 0 w 97"/>
                  <a:gd name="T3" fmla="*/ 3 h 168"/>
                  <a:gd name="T4" fmla="*/ 1 w 97"/>
                  <a:gd name="T5" fmla="*/ 9 h 168"/>
                  <a:gd name="T6" fmla="*/ 30 w 97"/>
                  <a:gd name="T7" fmla="*/ 77 h 168"/>
                  <a:gd name="T8" fmla="*/ 37 w 97"/>
                  <a:gd name="T9" fmla="*/ 91 h 168"/>
                  <a:gd name="T10" fmla="*/ 45 w 97"/>
                  <a:gd name="T11" fmla="*/ 104 h 168"/>
                  <a:gd name="T12" fmla="*/ 90 w 97"/>
                  <a:gd name="T13" fmla="*/ 163 h 168"/>
                  <a:gd name="T14" fmla="*/ 97 w 97"/>
                  <a:gd name="T15" fmla="*/ 168 h 168"/>
                  <a:gd name="T16" fmla="*/ 47 w 97"/>
                  <a:gd name="T17" fmla="*/ 102 h 168"/>
                  <a:gd name="T18" fmla="*/ 39 w 97"/>
                  <a:gd name="T19" fmla="*/ 89 h 168"/>
                  <a:gd name="T20" fmla="*/ 32 w 97"/>
                  <a:gd name="T21" fmla="*/ 76 h 168"/>
                  <a:gd name="T22" fmla="*/ 0 w 97"/>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68">
                    <a:moveTo>
                      <a:pt x="0" y="0"/>
                    </a:moveTo>
                    <a:cubicBezTo>
                      <a:pt x="0" y="1"/>
                      <a:pt x="0" y="2"/>
                      <a:pt x="0" y="3"/>
                    </a:cubicBezTo>
                    <a:cubicBezTo>
                      <a:pt x="1" y="5"/>
                      <a:pt x="1" y="7"/>
                      <a:pt x="1" y="9"/>
                    </a:cubicBezTo>
                    <a:cubicBezTo>
                      <a:pt x="8" y="32"/>
                      <a:pt x="18" y="55"/>
                      <a:pt x="30" y="77"/>
                    </a:cubicBezTo>
                    <a:cubicBezTo>
                      <a:pt x="32" y="82"/>
                      <a:pt x="35" y="86"/>
                      <a:pt x="37" y="91"/>
                    </a:cubicBezTo>
                    <a:cubicBezTo>
                      <a:pt x="40" y="95"/>
                      <a:pt x="42" y="99"/>
                      <a:pt x="45" y="104"/>
                    </a:cubicBezTo>
                    <a:cubicBezTo>
                      <a:pt x="59" y="125"/>
                      <a:pt x="73" y="145"/>
                      <a:pt x="90" y="163"/>
                    </a:cubicBezTo>
                    <a:cubicBezTo>
                      <a:pt x="92" y="165"/>
                      <a:pt x="95" y="166"/>
                      <a:pt x="97" y="168"/>
                    </a:cubicBezTo>
                    <a:cubicBezTo>
                      <a:pt x="79" y="148"/>
                      <a:pt x="62" y="126"/>
                      <a:pt x="47" y="102"/>
                    </a:cubicBezTo>
                    <a:cubicBezTo>
                      <a:pt x="44" y="98"/>
                      <a:pt x="42" y="94"/>
                      <a:pt x="39" y="89"/>
                    </a:cubicBezTo>
                    <a:cubicBezTo>
                      <a:pt x="37" y="85"/>
                      <a:pt x="34" y="81"/>
                      <a:pt x="32" y="76"/>
                    </a:cubicBezTo>
                    <a:cubicBezTo>
                      <a:pt x="19" y="51"/>
                      <a:pt x="8" y="25"/>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8" name="Freeform 173"/>
              <p:cNvSpPr>
                <a:spLocks noEditPoints="1"/>
              </p:cNvSpPr>
              <p:nvPr/>
            </p:nvSpPr>
            <p:spPr bwMode="auto">
              <a:xfrm>
                <a:off x="4935768" y="2495328"/>
                <a:ext cx="77788" cy="134938"/>
              </a:xfrm>
              <a:custGeom>
                <a:avLst/>
                <a:gdLst>
                  <a:gd name="T0" fmla="*/ 82 w 89"/>
                  <a:gd name="T1" fmla="*/ 150 h 154"/>
                  <a:gd name="T2" fmla="*/ 82 w 89"/>
                  <a:gd name="T3" fmla="*/ 150 h 154"/>
                  <a:gd name="T4" fmla="*/ 89 w 89"/>
                  <a:gd name="T5" fmla="*/ 154 h 154"/>
                  <a:gd name="T6" fmla="*/ 89 w 89"/>
                  <a:gd name="T7" fmla="*/ 154 h 154"/>
                  <a:gd name="T8" fmla="*/ 82 w 89"/>
                  <a:gd name="T9" fmla="*/ 150 h 154"/>
                  <a:gd name="T10" fmla="*/ 0 w 89"/>
                  <a:gd name="T11" fmla="*/ 0 h 154"/>
                  <a:gd name="T12" fmla="*/ 0 w 89"/>
                  <a:gd name="T13" fmla="*/ 8 h 154"/>
                  <a:gd name="T14" fmla="*/ 0 w 89"/>
                  <a:gd name="T15" fmla="*/ 8 h 154"/>
                  <a:gd name="T16" fmla="*/ 0 w 89"/>
                  <a:gd name="T17" fmla="*/ 0 h 154"/>
                  <a:gd name="T18" fmla="*/ 0 w 89"/>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54">
                    <a:moveTo>
                      <a:pt x="82" y="150"/>
                    </a:moveTo>
                    <a:cubicBezTo>
                      <a:pt x="82" y="150"/>
                      <a:pt x="82" y="150"/>
                      <a:pt x="82" y="150"/>
                    </a:cubicBezTo>
                    <a:cubicBezTo>
                      <a:pt x="84" y="151"/>
                      <a:pt x="86" y="153"/>
                      <a:pt x="89" y="154"/>
                    </a:cubicBezTo>
                    <a:cubicBezTo>
                      <a:pt x="89" y="154"/>
                      <a:pt x="89" y="154"/>
                      <a:pt x="89" y="154"/>
                    </a:cubicBezTo>
                    <a:cubicBezTo>
                      <a:pt x="86" y="152"/>
                      <a:pt x="84" y="151"/>
                      <a:pt x="82" y="150"/>
                    </a:cubicBezTo>
                    <a:moveTo>
                      <a:pt x="0" y="0"/>
                    </a:moveTo>
                    <a:cubicBezTo>
                      <a:pt x="0" y="3"/>
                      <a:pt x="0" y="6"/>
                      <a:pt x="0" y="8"/>
                    </a:cubicBezTo>
                    <a:cubicBezTo>
                      <a:pt x="0" y="8"/>
                      <a:pt x="0" y="8"/>
                      <a:pt x="0" y="8"/>
                    </a:cubicBezTo>
                    <a:cubicBezTo>
                      <a:pt x="0" y="6"/>
                      <a:pt x="0" y="3"/>
                      <a:pt x="0" y="0"/>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9" name="Freeform 174"/>
              <p:cNvSpPr/>
              <p:nvPr/>
            </p:nvSpPr>
            <p:spPr bwMode="auto">
              <a:xfrm>
                <a:off x="4935768" y="2495328"/>
                <a:ext cx="77788" cy="134938"/>
              </a:xfrm>
              <a:custGeom>
                <a:avLst/>
                <a:gdLst>
                  <a:gd name="T0" fmla="*/ 0 w 89"/>
                  <a:gd name="T1" fmla="*/ 0 h 154"/>
                  <a:gd name="T2" fmla="*/ 0 w 89"/>
                  <a:gd name="T3" fmla="*/ 8 h 154"/>
                  <a:gd name="T4" fmla="*/ 27 w 89"/>
                  <a:gd name="T5" fmla="*/ 70 h 154"/>
                  <a:gd name="T6" fmla="*/ 34 w 89"/>
                  <a:gd name="T7" fmla="*/ 83 h 154"/>
                  <a:gd name="T8" fmla="*/ 42 w 89"/>
                  <a:gd name="T9" fmla="*/ 96 h 154"/>
                  <a:gd name="T10" fmla="*/ 82 w 89"/>
                  <a:gd name="T11" fmla="*/ 150 h 154"/>
                  <a:gd name="T12" fmla="*/ 89 w 89"/>
                  <a:gd name="T13" fmla="*/ 154 h 154"/>
                  <a:gd name="T14" fmla="*/ 44 w 89"/>
                  <a:gd name="T15" fmla="*/ 95 h 154"/>
                  <a:gd name="T16" fmla="*/ 36 w 89"/>
                  <a:gd name="T17" fmla="*/ 82 h 154"/>
                  <a:gd name="T18" fmla="*/ 29 w 89"/>
                  <a:gd name="T19" fmla="*/ 68 h 154"/>
                  <a:gd name="T20" fmla="*/ 0 w 89"/>
                  <a:gd name="T2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54">
                    <a:moveTo>
                      <a:pt x="0" y="0"/>
                    </a:moveTo>
                    <a:cubicBezTo>
                      <a:pt x="0" y="3"/>
                      <a:pt x="0" y="6"/>
                      <a:pt x="0" y="8"/>
                    </a:cubicBezTo>
                    <a:cubicBezTo>
                      <a:pt x="7" y="29"/>
                      <a:pt x="16" y="49"/>
                      <a:pt x="27" y="70"/>
                    </a:cubicBezTo>
                    <a:cubicBezTo>
                      <a:pt x="29" y="74"/>
                      <a:pt x="31" y="78"/>
                      <a:pt x="34" y="83"/>
                    </a:cubicBezTo>
                    <a:cubicBezTo>
                      <a:pt x="37" y="87"/>
                      <a:pt x="39" y="92"/>
                      <a:pt x="42" y="96"/>
                    </a:cubicBezTo>
                    <a:cubicBezTo>
                      <a:pt x="54" y="115"/>
                      <a:pt x="67" y="133"/>
                      <a:pt x="82" y="150"/>
                    </a:cubicBezTo>
                    <a:cubicBezTo>
                      <a:pt x="84" y="151"/>
                      <a:pt x="86" y="152"/>
                      <a:pt x="89" y="154"/>
                    </a:cubicBezTo>
                    <a:cubicBezTo>
                      <a:pt x="72" y="136"/>
                      <a:pt x="58" y="116"/>
                      <a:pt x="44" y="95"/>
                    </a:cubicBezTo>
                    <a:cubicBezTo>
                      <a:pt x="41" y="90"/>
                      <a:pt x="39" y="86"/>
                      <a:pt x="36" y="82"/>
                    </a:cubicBezTo>
                    <a:cubicBezTo>
                      <a:pt x="34" y="77"/>
                      <a:pt x="31" y="73"/>
                      <a:pt x="29" y="68"/>
                    </a:cubicBezTo>
                    <a:cubicBezTo>
                      <a:pt x="17" y="46"/>
                      <a:pt x="7" y="23"/>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0" name="Freeform 175"/>
              <p:cNvSpPr>
                <a:spLocks noEditPoints="1"/>
              </p:cNvSpPr>
              <p:nvPr/>
            </p:nvSpPr>
            <p:spPr bwMode="auto">
              <a:xfrm>
                <a:off x="4935768" y="2503265"/>
                <a:ext cx="71438" cy="123825"/>
              </a:xfrm>
              <a:custGeom>
                <a:avLst/>
                <a:gdLst>
                  <a:gd name="T0" fmla="*/ 75 w 82"/>
                  <a:gd name="T1" fmla="*/ 138 h 142"/>
                  <a:gd name="T2" fmla="*/ 75 w 82"/>
                  <a:gd name="T3" fmla="*/ 138 h 142"/>
                  <a:gd name="T4" fmla="*/ 82 w 82"/>
                  <a:gd name="T5" fmla="*/ 142 h 142"/>
                  <a:gd name="T6" fmla="*/ 82 w 82"/>
                  <a:gd name="T7" fmla="*/ 142 h 142"/>
                  <a:gd name="T8" fmla="*/ 75 w 82"/>
                  <a:gd name="T9" fmla="*/ 138 h 142"/>
                  <a:gd name="T10" fmla="*/ 0 w 82"/>
                  <a:gd name="T11" fmla="*/ 0 h 142"/>
                  <a:gd name="T12" fmla="*/ 0 w 82"/>
                  <a:gd name="T13" fmla="*/ 7 h 142"/>
                  <a:gd name="T14" fmla="*/ 0 w 82"/>
                  <a:gd name="T15" fmla="*/ 7 h 142"/>
                  <a:gd name="T16" fmla="*/ 0 w 82"/>
                  <a:gd name="T17" fmla="*/ 0 h 142"/>
                  <a:gd name="T18" fmla="*/ 0 w 82"/>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42">
                    <a:moveTo>
                      <a:pt x="75" y="138"/>
                    </a:moveTo>
                    <a:cubicBezTo>
                      <a:pt x="75" y="138"/>
                      <a:pt x="75" y="138"/>
                      <a:pt x="75" y="138"/>
                    </a:cubicBezTo>
                    <a:cubicBezTo>
                      <a:pt x="78" y="139"/>
                      <a:pt x="80" y="141"/>
                      <a:pt x="82" y="142"/>
                    </a:cubicBezTo>
                    <a:cubicBezTo>
                      <a:pt x="82" y="142"/>
                      <a:pt x="82" y="142"/>
                      <a:pt x="82" y="142"/>
                    </a:cubicBezTo>
                    <a:cubicBezTo>
                      <a:pt x="80" y="140"/>
                      <a:pt x="77" y="139"/>
                      <a:pt x="75" y="138"/>
                    </a:cubicBezTo>
                    <a:moveTo>
                      <a:pt x="0" y="0"/>
                    </a:moveTo>
                    <a:cubicBezTo>
                      <a:pt x="0" y="3"/>
                      <a:pt x="0" y="5"/>
                      <a:pt x="0" y="7"/>
                    </a:cubicBezTo>
                    <a:cubicBezTo>
                      <a:pt x="0" y="7"/>
                      <a:pt x="0" y="7"/>
                      <a:pt x="0" y="7"/>
                    </a:cubicBezTo>
                    <a:cubicBezTo>
                      <a:pt x="0" y="5"/>
                      <a:pt x="0" y="3"/>
                      <a:pt x="0" y="0"/>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1" name="Freeform 176"/>
              <p:cNvSpPr/>
              <p:nvPr/>
            </p:nvSpPr>
            <p:spPr bwMode="auto">
              <a:xfrm>
                <a:off x="4935768" y="2503265"/>
                <a:ext cx="71438" cy="123825"/>
              </a:xfrm>
              <a:custGeom>
                <a:avLst/>
                <a:gdLst>
                  <a:gd name="T0" fmla="*/ 0 w 82"/>
                  <a:gd name="T1" fmla="*/ 0 h 142"/>
                  <a:gd name="T2" fmla="*/ 0 w 82"/>
                  <a:gd name="T3" fmla="*/ 7 h 142"/>
                  <a:gd name="T4" fmla="*/ 25 w 82"/>
                  <a:gd name="T5" fmla="*/ 63 h 142"/>
                  <a:gd name="T6" fmla="*/ 32 w 82"/>
                  <a:gd name="T7" fmla="*/ 76 h 142"/>
                  <a:gd name="T8" fmla="*/ 40 w 82"/>
                  <a:gd name="T9" fmla="*/ 89 h 142"/>
                  <a:gd name="T10" fmla="*/ 75 w 82"/>
                  <a:gd name="T11" fmla="*/ 138 h 142"/>
                  <a:gd name="T12" fmla="*/ 82 w 82"/>
                  <a:gd name="T13" fmla="*/ 142 h 142"/>
                  <a:gd name="T14" fmla="*/ 42 w 82"/>
                  <a:gd name="T15" fmla="*/ 88 h 142"/>
                  <a:gd name="T16" fmla="*/ 34 w 82"/>
                  <a:gd name="T17" fmla="*/ 75 h 142"/>
                  <a:gd name="T18" fmla="*/ 27 w 82"/>
                  <a:gd name="T19" fmla="*/ 62 h 142"/>
                  <a:gd name="T20" fmla="*/ 0 w 82"/>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42">
                    <a:moveTo>
                      <a:pt x="0" y="0"/>
                    </a:moveTo>
                    <a:cubicBezTo>
                      <a:pt x="0" y="3"/>
                      <a:pt x="0" y="5"/>
                      <a:pt x="0" y="7"/>
                    </a:cubicBezTo>
                    <a:cubicBezTo>
                      <a:pt x="7" y="26"/>
                      <a:pt x="15" y="45"/>
                      <a:pt x="25" y="63"/>
                    </a:cubicBezTo>
                    <a:cubicBezTo>
                      <a:pt x="27" y="67"/>
                      <a:pt x="29" y="72"/>
                      <a:pt x="32" y="76"/>
                    </a:cubicBezTo>
                    <a:cubicBezTo>
                      <a:pt x="34" y="81"/>
                      <a:pt x="37" y="85"/>
                      <a:pt x="40" y="89"/>
                    </a:cubicBezTo>
                    <a:cubicBezTo>
                      <a:pt x="51" y="106"/>
                      <a:pt x="63" y="123"/>
                      <a:pt x="75" y="138"/>
                    </a:cubicBezTo>
                    <a:cubicBezTo>
                      <a:pt x="77" y="139"/>
                      <a:pt x="80" y="140"/>
                      <a:pt x="82" y="142"/>
                    </a:cubicBezTo>
                    <a:cubicBezTo>
                      <a:pt x="67" y="125"/>
                      <a:pt x="54" y="107"/>
                      <a:pt x="42" y="88"/>
                    </a:cubicBezTo>
                    <a:cubicBezTo>
                      <a:pt x="39" y="84"/>
                      <a:pt x="37" y="79"/>
                      <a:pt x="34" y="75"/>
                    </a:cubicBezTo>
                    <a:cubicBezTo>
                      <a:pt x="31" y="70"/>
                      <a:pt x="29" y="66"/>
                      <a:pt x="27" y="62"/>
                    </a:cubicBezTo>
                    <a:cubicBezTo>
                      <a:pt x="16" y="41"/>
                      <a:pt x="7" y="21"/>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2" name="Freeform 177"/>
              <p:cNvSpPr>
                <a:spLocks noEditPoints="1"/>
              </p:cNvSpPr>
              <p:nvPr/>
            </p:nvSpPr>
            <p:spPr bwMode="auto">
              <a:xfrm>
                <a:off x="4935768" y="2509615"/>
                <a:ext cx="66675" cy="114300"/>
              </a:xfrm>
              <a:custGeom>
                <a:avLst/>
                <a:gdLst>
                  <a:gd name="T0" fmla="*/ 70 w 75"/>
                  <a:gd name="T1" fmla="*/ 128 h 131"/>
                  <a:gd name="T2" fmla="*/ 70 w 75"/>
                  <a:gd name="T3" fmla="*/ 128 h 131"/>
                  <a:gd name="T4" fmla="*/ 75 w 75"/>
                  <a:gd name="T5" fmla="*/ 131 h 131"/>
                  <a:gd name="T6" fmla="*/ 75 w 75"/>
                  <a:gd name="T7" fmla="*/ 131 h 131"/>
                  <a:gd name="T8" fmla="*/ 70 w 75"/>
                  <a:gd name="T9" fmla="*/ 128 h 131"/>
                  <a:gd name="T10" fmla="*/ 0 w 75"/>
                  <a:gd name="T11" fmla="*/ 0 h 131"/>
                  <a:gd name="T12" fmla="*/ 0 w 75"/>
                  <a:gd name="T13" fmla="*/ 7 h 131"/>
                  <a:gd name="T14" fmla="*/ 0 w 75"/>
                  <a:gd name="T15" fmla="*/ 7 h 131"/>
                  <a:gd name="T16" fmla="*/ 0 w 75"/>
                  <a:gd name="T17" fmla="*/ 0 h 131"/>
                  <a:gd name="T18" fmla="*/ 0 w 75"/>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31">
                    <a:moveTo>
                      <a:pt x="70" y="128"/>
                    </a:moveTo>
                    <a:cubicBezTo>
                      <a:pt x="70" y="128"/>
                      <a:pt x="70" y="128"/>
                      <a:pt x="70" y="128"/>
                    </a:cubicBezTo>
                    <a:cubicBezTo>
                      <a:pt x="72" y="129"/>
                      <a:pt x="74" y="130"/>
                      <a:pt x="75" y="131"/>
                    </a:cubicBezTo>
                    <a:cubicBezTo>
                      <a:pt x="75" y="131"/>
                      <a:pt x="75" y="131"/>
                      <a:pt x="75" y="131"/>
                    </a:cubicBezTo>
                    <a:cubicBezTo>
                      <a:pt x="74" y="130"/>
                      <a:pt x="72" y="129"/>
                      <a:pt x="70" y="128"/>
                    </a:cubicBezTo>
                    <a:moveTo>
                      <a:pt x="0" y="0"/>
                    </a:moveTo>
                    <a:cubicBezTo>
                      <a:pt x="0" y="2"/>
                      <a:pt x="0" y="5"/>
                      <a:pt x="0" y="7"/>
                    </a:cubicBezTo>
                    <a:cubicBezTo>
                      <a:pt x="0" y="7"/>
                      <a:pt x="0" y="7"/>
                      <a:pt x="0" y="7"/>
                    </a:cubicBezTo>
                    <a:cubicBezTo>
                      <a:pt x="0" y="5"/>
                      <a:pt x="0" y="3"/>
                      <a:pt x="0" y="0"/>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3" name="Freeform 178"/>
              <p:cNvSpPr/>
              <p:nvPr/>
            </p:nvSpPr>
            <p:spPr bwMode="auto">
              <a:xfrm>
                <a:off x="4935768" y="2509615"/>
                <a:ext cx="66675" cy="114300"/>
              </a:xfrm>
              <a:custGeom>
                <a:avLst/>
                <a:gdLst>
                  <a:gd name="T0" fmla="*/ 0 w 75"/>
                  <a:gd name="T1" fmla="*/ 0 h 131"/>
                  <a:gd name="T2" fmla="*/ 0 w 75"/>
                  <a:gd name="T3" fmla="*/ 7 h 131"/>
                  <a:gd name="T4" fmla="*/ 22 w 75"/>
                  <a:gd name="T5" fmla="*/ 57 h 131"/>
                  <a:gd name="T6" fmla="*/ 30 w 75"/>
                  <a:gd name="T7" fmla="*/ 70 h 131"/>
                  <a:gd name="T8" fmla="*/ 38 w 75"/>
                  <a:gd name="T9" fmla="*/ 83 h 131"/>
                  <a:gd name="T10" fmla="*/ 70 w 75"/>
                  <a:gd name="T11" fmla="*/ 128 h 131"/>
                  <a:gd name="T12" fmla="*/ 75 w 75"/>
                  <a:gd name="T13" fmla="*/ 131 h 131"/>
                  <a:gd name="T14" fmla="*/ 40 w 75"/>
                  <a:gd name="T15" fmla="*/ 82 h 131"/>
                  <a:gd name="T16" fmla="*/ 32 w 75"/>
                  <a:gd name="T17" fmla="*/ 69 h 131"/>
                  <a:gd name="T18" fmla="*/ 25 w 75"/>
                  <a:gd name="T19" fmla="*/ 56 h 131"/>
                  <a:gd name="T20" fmla="*/ 0 w 75"/>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31">
                    <a:moveTo>
                      <a:pt x="0" y="0"/>
                    </a:moveTo>
                    <a:cubicBezTo>
                      <a:pt x="0" y="3"/>
                      <a:pt x="0" y="5"/>
                      <a:pt x="0" y="7"/>
                    </a:cubicBezTo>
                    <a:cubicBezTo>
                      <a:pt x="6" y="24"/>
                      <a:pt x="14" y="41"/>
                      <a:pt x="22" y="57"/>
                    </a:cubicBezTo>
                    <a:cubicBezTo>
                      <a:pt x="25" y="62"/>
                      <a:pt x="27" y="66"/>
                      <a:pt x="30" y="70"/>
                    </a:cubicBezTo>
                    <a:cubicBezTo>
                      <a:pt x="32" y="75"/>
                      <a:pt x="35" y="79"/>
                      <a:pt x="38" y="83"/>
                    </a:cubicBezTo>
                    <a:cubicBezTo>
                      <a:pt x="48" y="99"/>
                      <a:pt x="58" y="114"/>
                      <a:pt x="70" y="128"/>
                    </a:cubicBezTo>
                    <a:cubicBezTo>
                      <a:pt x="72" y="129"/>
                      <a:pt x="74" y="130"/>
                      <a:pt x="75" y="131"/>
                    </a:cubicBezTo>
                    <a:cubicBezTo>
                      <a:pt x="63" y="116"/>
                      <a:pt x="51" y="99"/>
                      <a:pt x="40" y="82"/>
                    </a:cubicBezTo>
                    <a:cubicBezTo>
                      <a:pt x="37" y="78"/>
                      <a:pt x="34" y="74"/>
                      <a:pt x="32" y="69"/>
                    </a:cubicBezTo>
                    <a:cubicBezTo>
                      <a:pt x="29" y="65"/>
                      <a:pt x="27" y="60"/>
                      <a:pt x="25" y="56"/>
                    </a:cubicBezTo>
                    <a:cubicBezTo>
                      <a:pt x="15" y="38"/>
                      <a:pt x="7" y="19"/>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4" name="Freeform 179"/>
              <p:cNvSpPr>
                <a:spLocks noEditPoints="1"/>
              </p:cNvSpPr>
              <p:nvPr/>
            </p:nvSpPr>
            <p:spPr bwMode="auto">
              <a:xfrm>
                <a:off x="4935768" y="2514378"/>
                <a:ext cx="61913" cy="106363"/>
              </a:xfrm>
              <a:custGeom>
                <a:avLst/>
                <a:gdLst>
                  <a:gd name="T0" fmla="*/ 66 w 71"/>
                  <a:gd name="T1" fmla="*/ 119 h 121"/>
                  <a:gd name="T2" fmla="*/ 66 w 71"/>
                  <a:gd name="T3" fmla="*/ 119 h 121"/>
                  <a:gd name="T4" fmla="*/ 71 w 71"/>
                  <a:gd name="T5" fmla="*/ 121 h 121"/>
                  <a:gd name="T6" fmla="*/ 71 w 71"/>
                  <a:gd name="T7" fmla="*/ 121 h 121"/>
                  <a:gd name="T8" fmla="*/ 66 w 71"/>
                  <a:gd name="T9" fmla="*/ 119 h 121"/>
                  <a:gd name="T10" fmla="*/ 1 w 71"/>
                  <a:gd name="T11" fmla="*/ 0 h 121"/>
                  <a:gd name="T12" fmla="*/ 0 w 71"/>
                  <a:gd name="T13" fmla="*/ 6 h 121"/>
                  <a:gd name="T14" fmla="*/ 0 w 71"/>
                  <a:gd name="T15" fmla="*/ 6 h 121"/>
                  <a:gd name="T16" fmla="*/ 1 w 71"/>
                  <a:gd name="T17" fmla="*/ 0 h 121"/>
                  <a:gd name="T18" fmla="*/ 1 w 71"/>
                  <a:gd name="T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21">
                    <a:moveTo>
                      <a:pt x="66" y="119"/>
                    </a:moveTo>
                    <a:cubicBezTo>
                      <a:pt x="66" y="119"/>
                      <a:pt x="66" y="119"/>
                      <a:pt x="66" y="119"/>
                    </a:cubicBezTo>
                    <a:cubicBezTo>
                      <a:pt x="67" y="119"/>
                      <a:pt x="69" y="120"/>
                      <a:pt x="71" y="121"/>
                    </a:cubicBezTo>
                    <a:cubicBezTo>
                      <a:pt x="71" y="121"/>
                      <a:pt x="71" y="121"/>
                      <a:pt x="71" y="121"/>
                    </a:cubicBezTo>
                    <a:cubicBezTo>
                      <a:pt x="69" y="120"/>
                      <a:pt x="67" y="119"/>
                      <a:pt x="66" y="119"/>
                    </a:cubicBezTo>
                    <a:moveTo>
                      <a:pt x="1" y="0"/>
                    </a:moveTo>
                    <a:cubicBezTo>
                      <a:pt x="1" y="2"/>
                      <a:pt x="1" y="4"/>
                      <a:pt x="0" y="6"/>
                    </a:cubicBezTo>
                    <a:cubicBezTo>
                      <a:pt x="0" y="6"/>
                      <a:pt x="0" y="6"/>
                      <a:pt x="0" y="6"/>
                    </a:cubicBezTo>
                    <a:cubicBezTo>
                      <a:pt x="1" y="4"/>
                      <a:pt x="1" y="2"/>
                      <a:pt x="1" y="0"/>
                    </a:cubicBezTo>
                    <a:cubicBezTo>
                      <a:pt x="1" y="0"/>
                      <a:pt x="1" y="0"/>
                      <a:pt x="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5" name="Freeform 180"/>
              <p:cNvSpPr/>
              <p:nvPr/>
            </p:nvSpPr>
            <p:spPr bwMode="auto">
              <a:xfrm>
                <a:off x="4935768" y="2514378"/>
                <a:ext cx="61913" cy="106363"/>
              </a:xfrm>
              <a:custGeom>
                <a:avLst/>
                <a:gdLst>
                  <a:gd name="T0" fmla="*/ 1 w 71"/>
                  <a:gd name="T1" fmla="*/ 0 h 121"/>
                  <a:gd name="T2" fmla="*/ 0 w 71"/>
                  <a:gd name="T3" fmla="*/ 6 h 121"/>
                  <a:gd name="T4" fmla="*/ 21 w 71"/>
                  <a:gd name="T5" fmla="*/ 51 h 121"/>
                  <a:gd name="T6" fmla="*/ 29 w 71"/>
                  <a:gd name="T7" fmla="*/ 65 h 121"/>
                  <a:gd name="T8" fmla="*/ 36 w 71"/>
                  <a:gd name="T9" fmla="*/ 78 h 121"/>
                  <a:gd name="T10" fmla="*/ 66 w 71"/>
                  <a:gd name="T11" fmla="*/ 119 h 121"/>
                  <a:gd name="T12" fmla="*/ 71 w 71"/>
                  <a:gd name="T13" fmla="*/ 121 h 121"/>
                  <a:gd name="T14" fmla="*/ 39 w 71"/>
                  <a:gd name="T15" fmla="*/ 76 h 121"/>
                  <a:gd name="T16" fmla="*/ 31 w 71"/>
                  <a:gd name="T17" fmla="*/ 63 h 121"/>
                  <a:gd name="T18" fmla="*/ 23 w 71"/>
                  <a:gd name="T19" fmla="*/ 50 h 121"/>
                  <a:gd name="T20" fmla="*/ 1 w 71"/>
                  <a:gd name="T2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21">
                    <a:moveTo>
                      <a:pt x="1" y="0"/>
                    </a:moveTo>
                    <a:cubicBezTo>
                      <a:pt x="1" y="2"/>
                      <a:pt x="1" y="4"/>
                      <a:pt x="0" y="6"/>
                    </a:cubicBezTo>
                    <a:cubicBezTo>
                      <a:pt x="6" y="21"/>
                      <a:pt x="13" y="36"/>
                      <a:pt x="21" y="51"/>
                    </a:cubicBezTo>
                    <a:cubicBezTo>
                      <a:pt x="24" y="56"/>
                      <a:pt x="26" y="60"/>
                      <a:pt x="29" y="65"/>
                    </a:cubicBezTo>
                    <a:cubicBezTo>
                      <a:pt x="31" y="69"/>
                      <a:pt x="34" y="73"/>
                      <a:pt x="36" y="78"/>
                    </a:cubicBezTo>
                    <a:cubicBezTo>
                      <a:pt x="46" y="92"/>
                      <a:pt x="55" y="106"/>
                      <a:pt x="66" y="119"/>
                    </a:cubicBezTo>
                    <a:cubicBezTo>
                      <a:pt x="67" y="119"/>
                      <a:pt x="69" y="120"/>
                      <a:pt x="71" y="121"/>
                    </a:cubicBezTo>
                    <a:cubicBezTo>
                      <a:pt x="59" y="107"/>
                      <a:pt x="49" y="92"/>
                      <a:pt x="39" y="76"/>
                    </a:cubicBezTo>
                    <a:cubicBezTo>
                      <a:pt x="36" y="72"/>
                      <a:pt x="33" y="68"/>
                      <a:pt x="31" y="63"/>
                    </a:cubicBezTo>
                    <a:cubicBezTo>
                      <a:pt x="28" y="59"/>
                      <a:pt x="26" y="55"/>
                      <a:pt x="23" y="50"/>
                    </a:cubicBezTo>
                    <a:cubicBezTo>
                      <a:pt x="15" y="34"/>
                      <a:pt x="7" y="17"/>
                      <a:pt x="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6" name="Freeform 181"/>
              <p:cNvSpPr>
                <a:spLocks noEditPoints="1"/>
              </p:cNvSpPr>
              <p:nvPr/>
            </p:nvSpPr>
            <p:spPr bwMode="auto">
              <a:xfrm>
                <a:off x="4935768" y="2520728"/>
                <a:ext cx="57150" cy="98425"/>
              </a:xfrm>
              <a:custGeom>
                <a:avLst/>
                <a:gdLst>
                  <a:gd name="T0" fmla="*/ 61 w 66"/>
                  <a:gd name="T1" fmla="*/ 110 h 113"/>
                  <a:gd name="T2" fmla="*/ 61 w 66"/>
                  <a:gd name="T3" fmla="*/ 110 h 113"/>
                  <a:gd name="T4" fmla="*/ 66 w 66"/>
                  <a:gd name="T5" fmla="*/ 113 h 113"/>
                  <a:gd name="T6" fmla="*/ 66 w 66"/>
                  <a:gd name="T7" fmla="*/ 113 h 113"/>
                  <a:gd name="T8" fmla="*/ 61 w 66"/>
                  <a:gd name="T9" fmla="*/ 110 h 113"/>
                  <a:gd name="T10" fmla="*/ 0 w 66"/>
                  <a:gd name="T11" fmla="*/ 0 h 113"/>
                  <a:gd name="T12" fmla="*/ 0 w 66"/>
                  <a:gd name="T13" fmla="*/ 5 h 113"/>
                  <a:gd name="T14" fmla="*/ 0 w 66"/>
                  <a:gd name="T15" fmla="*/ 5 h 113"/>
                  <a:gd name="T16" fmla="*/ 0 w 66"/>
                  <a:gd name="T17" fmla="*/ 0 h 113"/>
                  <a:gd name="T18" fmla="*/ 0 w 66"/>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13">
                    <a:moveTo>
                      <a:pt x="61" y="110"/>
                    </a:moveTo>
                    <a:cubicBezTo>
                      <a:pt x="61" y="110"/>
                      <a:pt x="61" y="110"/>
                      <a:pt x="61" y="110"/>
                    </a:cubicBezTo>
                    <a:cubicBezTo>
                      <a:pt x="62" y="111"/>
                      <a:pt x="64" y="112"/>
                      <a:pt x="66" y="113"/>
                    </a:cubicBezTo>
                    <a:cubicBezTo>
                      <a:pt x="66" y="113"/>
                      <a:pt x="66" y="113"/>
                      <a:pt x="66" y="113"/>
                    </a:cubicBezTo>
                    <a:cubicBezTo>
                      <a:pt x="64" y="112"/>
                      <a:pt x="62" y="111"/>
                      <a:pt x="61" y="110"/>
                    </a:cubicBezTo>
                    <a:moveTo>
                      <a:pt x="0" y="0"/>
                    </a:moveTo>
                    <a:cubicBezTo>
                      <a:pt x="0" y="1"/>
                      <a:pt x="0" y="3"/>
                      <a:pt x="0" y="5"/>
                    </a:cubicBezTo>
                    <a:cubicBezTo>
                      <a:pt x="0" y="5"/>
                      <a:pt x="0" y="5"/>
                      <a:pt x="0" y="5"/>
                    </a:cubicBezTo>
                    <a:cubicBezTo>
                      <a:pt x="0" y="3"/>
                      <a:pt x="0" y="1"/>
                      <a:pt x="0" y="0"/>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7" name="Freeform 182"/>
              <p:cNvSpPr/>
              <p:nvPr/>
            </p:nvSpPr>
            <p:spPr bwMode="auto">
              <a:xfrm>
                <a:off x="4935768" y="2520728"/>
                <a:ext cx="57150" cy="98425"/>
              </a:xfrm>
              <a:custGeom>
                <a:avLst/>
                <a:gdLst>
                  <a:gd name="T0" fmla="*/ 0 w 66"/>
                  <a:gd name="T1" fmla="*/ 0 h 113"/>
                  <a:gd name="T2" fmla="*/ 0 w 66"/>
                  <a:gd name="T3" fmla="*/ 5 h 113"/>
                  <a:gd name="T4" fmla="*/ 19 w 66"/>
                  <a:gd name="T5" fmla="*/ 47 h 113"/>
                  <a:gd name="T6" fmla="*/ 26 w 66"/>
                  <a:gd name="T7" fmla="*/ 60 h 113"/>
                  <a:gd name="T8" fmla="*/ 34 w 66"/>
                  <a:gd name="T9" fmla="*/ 73 h 113"/>
                  <a:gd name="T10" fmla="*/ 61 w 66"/>
                  <a:gd name="T11" fmla="*/ 110 h 113"/>
                  <a:gd name="T12" fmla="*/ 66 w 66"/>
                  <a:gd name="T13" fmla="*/ 113 h 113"/>
                  <a:gd name="T14" fmla="*/ 36 w 66"/>
                  <a:gd name="T15" fmla="*/ 72 h 113"/>
                  <a:gd name="T16" fmla="*/ 29 w 66"/>
                  <a:gd name="T17" fmla="*/ 59 h 113"/>
                  <a:gd name="T18" fmla="*/ 21 w 66"/>
                  <a:gd name="T19" fmla="*/ 45 h 113"/>
                  <a:gd name="T20" fmla="*/ 0 w 66"/>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13">
                    <a:moveTo>
                      <a:pt x="0" y="0"/>
                    </a:moveTo>
                    <a:cubicBezTo>
                      <a:pt x="0" y="1"/>
                      <a:pt x="0" y="3"/>
                      <a:pt x="0" y="5"/>
                    </a:cubicBezTo>
                    <a:cubicBezTo>
                      <a:pt x="6" y="19"/>
                      <a:pt x="12" y="33"/>
                      <a:pt x="19" y="47"/>
                    </a:cubicBezTo>
                    <a:cubicBezTo>
                      <a:pt x="21" y="51"/>
                      <a:pt x="24" y="55"/>
                      <a:pt x="26" y="60"/>
                    </a:cubicBezTo>
                    <a:cubicBezTo>
                      <a:pt x="29" y="64"/>
                      <a:pt x="32" y="69"/>
                      <a:pt x="34" y="73"/>
                    </a:cubicBezTo>
                    <a:cubicBezTo>
                      <a:pt x="43" y="86"/>
                      <a:pt x="51" y="98"/>
                      <a:pt x="61" y="110"/>
                    </a:cubicBezTo>
                    <a:cubicBezTo>
                      <a:pt x="62" y="111"/>
                      <a:pt x="64" y="112"/>
                      <a:pt x="66" y="113"/>
                    </a:cubicBezTo>
                    <a:cubicBezTo>
                      <a:pt x="55" y="100"/>
                      <a:pt x="46" y="86"/>
                      <a:pt x="36" y="72"/>
                    </a:cubicBezTo>
                    <a:cubicBezTo>
                      <a:pt x="34" y="67"/>
                      <a:pt x="31" y="63"/>
                      <a:pt x="29" y="59"/>
                    </a:cubicBezTo>
                    <a:cubicBezTo>
                      <a:pt x="26" y="54"/>
                      <a:pt x="24" y="50"/>
                      <a:pt x="21" y="45"/>
                    </a:cubicBezTo>
                    <a:cubicBezTo>
                      <a:pt x="13" y="30"/>
                      <a:pt x="6" y="15"/>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8" name="Freeform 183"/>
              <p:cNvSpPr>
                <a:spLocks noEditPoints="1"/>
              </p:cNvSpPr>
              <p:nvPr/>
            </p:nvSpPr>
            <p:spPr bwMode="auto">
              <a:xfrm>
                <a:off x="4934180" y="2525490"/>
                <a:ext cx="53975" cy="90488"/>
              </a:xfrm>
              <a:custGeom>
                <a:avLst/>
                <a:gdLst>
                  <a:gd name="T0" fmla="*/ 57 w 62"/>
                  <a:gd name="T1" fmla="*/ 103 h 105"/>
                  <a:gd name="T2" fmla="*/ 57 w 62"/>
                  <a:gd name="T3" fmla="*/ 104 h 105"/>
                  <a:gd name="T4" fmla="*/ 62 w 62"/>
                  <a:gd name="T5" fmla="*/ 105 h 105"/>
                  <a:gd name="T6" fmla="*/ 62 w 62"/>
                  <a:gd name="T7" fmla="*/ 105 h 105"/>
                  <a:gd name="T8" fmla="*/ 57 w 62"/>
                  <a:gd name="T9" fmla="*/ 103 h 105"/>
                  <a:gd name="T10" fmla="*/ 1 w 62"/>
                  <a:gd name="T11" fmla="*/ 0 h 105"/>
                  <a:gd name="T12" fmla="*/ 0 w 62"/>
                  <a:gd name="T13" fmla="*/ 5 h 105"/>
                  <a:gd name="T14" fmla="*/ 0 w 62"/>
                  <a:gd name="T15" fmla="*/ 5 h 105"/>
                  <a:gd name="T16" fmla="*/ 1 w 62"/>
                  <a:gd name="T17" fmla="*/ 0 h 105"/>
                  <a:gd name="T18" fmla="*/ 1 w 62"/>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05">
                    <a:moveTo>
                      <a:pt x="57" y="103"/>
                    </a:moveTo>
                    <a:cubicBezTo>
                      <a:pt x="57" y="104"/>
                      <a:pt x="57" y="104"/>
                      <a:pt x="57" y="104"/>
                    </a:cubicBezTo>
                    <a:cubicBezTo>
                      <a:pt x="59" y="104"/>
                      <a:pt x="60" y="105"/>
                      <a:pt x="62" y="105"/>
                    </a:cubicBezTo>
                    <a:cubicBezTo>
                      <a:pt x="62" y="105"/>
                      <a:pt x="62" y="105"/>
                      <a:pt x="62" y="105"/>
                    </a:cubicBezTo>
                    <a:cubicBezTo>
                      <a:pt x="60" y="105"/>
                      <a:pt x="59" y="104"/>
                      <a:pt x="57" y="103"/>
                    </a:cubicBezTo>
                    <a:moveTo>
                      <a:pt x="1" y="0"/>
                    </a:moveTo>
                    <a:cubicBezTo>
                      <a:pt x="1" y="1"/>
                      <a:pt x="0" y="3"/>
                      <a:pt x="0" y="5"/>
                    </a:cubicBezTo>
                    <a:cubicBezTo>
                      <a:pt x="0" y="5"/>
                      <a:pt x="0" y="5"/>
                      <a:pt x="0" y="5"/>
                    </a:cubicBezTo>
                    <a:cubicBezTo>
                      <a:pt x="0" y="3"/>
                      <a:pt x="1" y="1"/>
                      <a:pt x="1" y="0"/>
                    </a:cubicBezTo>
                    <a:cubicBezTo>
                      <a:pt x="1" y="0"/>
                      <a:pt x="1" y="0"/>
                      <a:pt x="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9" name="Freeform 184"/>
              <p:cNvSpPr/>
              <p:nvPr/>
            </p:nvSpPr>
            <p:spPr bwMode="auto">
              <a:xfrm>
                <a:off x="4934180" y="2525490"/>
                <a:ext cx="53975" cy="90488"/>
              </a:xfrm>
              <a:custGeom>
                <a:avLst/>
                <a:gdLst>
                  <a:gd name="T0" fmla="*/ 1 w 62"/>
                  <a:gd name="T1" fmla="*/ 0 h 105"/>
                  <a:gd name="T2" fmla="*/ 0 w 62"/>
                  <a:gd name="T3" fmla="*/ 5 h 105"/>
                  <a:gd name="T4" fmla="*/ 18 w 62"/>
                  <a:gd name="T5" fmla="*/ 43 h 105"/>
                  <a:gd name="T6" fmla="*/ 25 w 62"/>
                  <a:gd name="T7" fmla="*/ 56 h 105"/>
                  <a:gd name="T8" fmla="*/ 33 w 62"/>
                  <a:gd name="T9" fmla="*/ 69 h 105"/>
                  <a:gd name="T10" fmla="*/ 57 w 62"/>
                  <a:gd name="T11" fmla="*/ 103 h 105"/>
                  <a:gd name="T12" fmla="*/ 62 w 62"/>
                  <a:gd name="T13" fmla="*/ 105 h 105"/>
                  <a:gd name="T14" fmla="*/ 35 w 62"/>
                  <a:gd name="T15" fmla="*/ 68 h 105"/>
                  <a:gd name="T16" fmla="*/ 27 w 62"/>
                  <a:gd name="T17" fmla="*/ 55 h 105"/>
                  <a:gd name="T18" fmla="*/ 20 w 62"/>
                  <a:gd name="T19" fmla="*/ 42 h 105"/>
                  <a:gd name="T20" fmla="*/ 1 w 62"/>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105">
                    <a:moveTo>
                      <a:pt x="1" y="0"/>
                    </a:moveTo>
                    <a:cubicBezTo>
                      <a:pt x="1" y="1"/>
                      <a:pt x="0" y="3"/>
                      <a:pt x="0" y="5"/>
                    </a:cubicBezTo>
                    <a:cubicBezTo>
                      <a:pt x="6" y="17"/>
                      <a:pt x="11" y="30"/>
                      <a:pt x="18" y="43"/>
                    </a:cubicBezTo>
                    <a:cubicBezTo>
                      <a:pt x="20" y="47"/>
                      <a:pt x="23" y="52"/>
                      <a:pt x="25" y="56"/>
                    </a:cubicBezTo>
                    <a:cubicBezTo>
                      <a:pt x="28" y="61"/>
                      <a:pt x="30" y="65"/>
                      <a:pt x="33" y="69"/>
                    </a:cubicBezTo>
                    <a:cubicBezTo>
                      <a:pt x="41" y="81"/>
                      <a:pt x="49" y="92"/>
                      <a:pt x="57" y="103"/>
                    </a:cubicBezTo>
                    <a:cubicBezTo>
                      <a:pt x="59" y="104"/>
                      <a:pt x="60" y="105"/>
                      <a:pt x="62" y="105"/>
                    </a:cubicBezTo>
                    <a:cubicBezTo>
                      <a:pt x="52" y="93"/>
                      <a:pt x="44" y="81"/>
                      <a:pt x="35" y="68"/>
                    </a:cubicBezTo>
                    <a:cubicBezTo>
                      <a:pt x="33" y="64"/>
                      <a:pt x="30" y="59"/>
                      <a:pt x="27" y="55"/>
                    </a:cubicBezTo>
                    <a:cubicBezTo>
                      <a:pt x="25" y="50"/>
                      <a:pt x="22" y="46"/>
                      <a:pt x="20" y="42"/>
                    </a:cubicBezTo>
                    <a:cubicBezTo>
                      <a:pt x="13" y="28"/>
                      <a:pt x="7" y="14"/>
                      <a:pt x="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0" name="Freeform 185"/>
              <p:cNvSpPr>
                <a:spLocks noEditPoints="1"/>
              </p:cNvSpPr>
              <p:nvPr/>
            </p:nvSpPr>
            <p:spPr bwMode="auto">
              <a:xfrm>
                <a:off x="4934180" y="2528665"/>
                <a:ext cx="50800" cy="87313"/>
              </a:xfrm>
              <a:custGeom>
                <a:avLst/>
                <a:gdLst>
                  <a:gd name="T0" fmla="*/ 54 w 58"/>
                  <a:gd name="T1" fmla="*/ 97 h 99"/>
                  <a:gd name="T2" fmla="*/ 54 w 58"/>
                  <a:gd name="T3" fmla="*/ 97 h 99"/>
                  <a:gd name="T4" fmla="*/ 58 w 58"/>
                  <a:gd name="T5" fmla="*/ 99 h 99"/>
                  <a:gd name="T6" fmla="*/ 58 w 58"/>
                  <a:gd name="T7" fmla="*/ 98 h 99"/>
                  <a:gd name="T8" fmla="*/ 54 w 58"/>
                  <a:gd name="T9" fmla="*/ 97 h 99"/>
                  <a:gd name="T10" fmla="*/ 1 w 58"/>
                  <a:gd name="T11" fmla="*/ 0 h 99"/>
                  <a:gd name="T12" fmla="*/ 0 w 58"/>
                  <a:gd name="T13" fmla="*/ 4 h 99"/>
                  <a:gd name="T14" fmla="*/ 0 w 58"/>
                  <a:gd name="T15" fmla="*/ 4 h 99"/>
                  <a:gd name="T16" fmla="*/ 1 w 58"/>
                  <a:gd name="T17" fmla="*/ 0 h 99"/>
                  <a:gd name="T18" fmla="*/ 1 w 58"/>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99">
                    <a:moveTo>
                      <a:pt x="54" y="97"/>
                    </a:moveTo>
                    <a:cubicBezTo>
                      <a:pt x="54" y="97"/>
                      <a:pt x="54" y="97"/>
                      <a:pt x="54" y="97"/>
                    </a:cubicBezTo>
                    <a:cubicBezTo>
                      <a:pt x="55" y="97"/>
                      <a:pt x="57" y="98"/>
                      <a:pt x="58" y="99"/>
                    </a:cubicBezTo>
                    <a:cubicBezTo>
                      <a:pt x="58" y="99"/>
                      <a:pt x="58" y="99"/>
                      <a:pt x="58" y="98"/>
                    </a:cubicBezTo>
                    <a:cubicBezTo>
                      <a:pt x="57" y="98"/>
                      <a:pt x="55" y="97"/>
                      <a:pt x="54" y="97"/>
                    </a:cubicBezTo>
                    <a:moveTo>
                      <a:pt x="1" y="0"/>
                    </a:moveTo>
                    <a:cubicBezTo>
                      <a:pt x="1" y="1"/>
                      <a:pt x="1" y="3"/>
                      <a:pt x="0" y="4"/>
                    </a:cubicBezTo>
                    <a:cubicBezTo>
                      <a:pt x="0" y="4"/>
                      <a:pt x="0" y="4"/>
                      <a:pt x="0" y="4"/>
                    </a:cubicBezTo>
                    <a:cubicBezTo>
                      <a:pt x="1" y="3"/>
                      <a:pt x="1" y="1"/>
                      <a:pt x="1" y="0"/>
                    </a:cubicBezTo>
                    <a:cubicBezTo>
                      <a:pt x="1" y="0"/>
                      <a:pt x="1" y="0"/>
                      <a:pt x="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1" name="Freeform 186"/>
              <p:cNvSpPr/>
              <p:nvPr/>
            </p:nvSpPr>
            <p:spPr bwMode="auto">
              <a:xfrm>
                <a:off x="4934180" y="2528665"/>
                <a:ext cx="50800" cy="85725"/>
              </a:xfrm>
              <a:custGeom>
                <a:avLst/>
                <a:gdLst>
                  <a:gd name="T0" fmla="*/ 1 w 58"/>
                  <a:gd name="T1" fmla="*/ 0 h 98"/>
                  <a:gd name="T2" fmla="*/ 0 w 58"/>
                  <a:gd name="T3" fmla="*/ 4 h 98"/>
                  <a:gd name="T4" fmla="*/ 17 w 58"/>
                  <a:gd name="T5" fmla="*/ 39 h 98"/>
                  <a:gd name="T6" fmla="*/ 24 w 58"/>
                  <a:gd name="T7" fmla="*/ 52 h 98"/>
                  <a:gd name="T8" fmla="*/ 32 w 58"/>
                  <a:gd name="T9" fmla="*/ 65 h 98"/>
                  <a:gd name="T10" fmla="*/ 54 w 58"/>
                  <a:gd name="T11" fmla="*/ 97 h 98"/>
                  <a:gd name="T12" fmla="*/ 58 w 58"/>
                  <a:gd name="T13" fmla="*/ 98 h 98"/>
                  <a:gd name="T14" fmla="*/ 34 w 58"/>
                  <a:gd name="T15" fmla="*/ 64 h 98"/>
                  <a:gd name="T16" fmla="*/ 26 w 58"/>
                  <a:gd name="T17" fmla="*/ 51 h 98"/>
                  <a:gd name="T18" fmla="*/ 19 w 58"/>
                  <a:gd name="T19" fmla="*/ 38 h 98"/>
                  <a:gd name="T20" fmla="*/ 1 w 58"/>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98">
                    <a:moveTo>
                      <a:pt x="1" y="0"/>
                    </a:moveTo>
                    <a:cubicBezTo>
                      <a:pt x="1" y="1"/>
                      <a:pt x="1" y="3"/>
                      <a:pt x="0" y="4"/>
                    </a:cubicBezTo>
                    <a:cubicBezTo>
                      <a:pt x="5" y="16"/>
                      <a:pt x="11" y="28"/>
                      <a:pt x="17" y="39"/>
                    </a:cubicBezTo>
                    <a:cubicBezTo>
                      <a:pt x="19" y="43"/>
                      <a:pt x="22" y="48"/>
                      <a:pt x="24" y="52"/>
                    </a:cubicBezTo>
                    <a:cubicBezTo>
                      <a:pt x="27" y="57"/>
                      <a:pt x="29" y="61"/>
                      <a:pt x="32" y="65"/>
                    </a:cubicBezTo>
                    <a:cubicBezTo>
                      <a:pt x="39" y="76"/>
                      <a:pt x="46" y="87"/>
                      <a:pt x="54" y="97"/>
                    </a:cubicBezTo>
                    <a:cubicBezTo>
                      <a:pt x="55" y="97"/>
                      <a:pt x="57" y="98"/>
                      <a:pt x="58" y="98"/>
                    </a:cubicBezTo>
                    <a:cubicBezTo>
                      <a:pt x="50" y="87"/>
                      <a:pt x="42" y="76"/>
                      <a:pt x="34" y="64"/>
                    </a:cubicBezTo>
                    <a:cubicBezTo>
                      <a:pt x="31" y="60"/>
                      <a:pt x="29" y="56"/>
                      <a:pt x="26" y="51"/>
                    </a:cubicBezTo>
                    <a:cubicBezTo>
                      <a:pt x="24" y="47"/>
                      <a:pt x="21" y="42"/>
                      <a:pt x="19" y="38"/>
                    </a:cubicBezTo>
                    <a:cubicBezTo>
                      <a:pt x="12" y="25"/>
                      <a:pt x="7" y="12"/>
                      <a:pt x="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2" name="Freeform 187"/>
              <p:cNvSpPr>
                <a:spLocks noEditPoints="1"/>
              </p:cNvSpPr>
              <p:nvPr/>
            </p:nvSpPr>
            <p:spPr bwMode="auto">
              <a:xfrm>
                <a:off x="4934180" y="2531840"/>
                <a:ext cx="46038" cy="82550"/>
              </a:xfrm>
              <a:custGeom>
                <a:avLst/>
                <a:gdLst>
                  <a:gd name="T0" fmla="*/ 50 w 54"/>
                  <a:gd name="T1" fmla="*/ 92 h 93"/>
                  <a:gd name="T2" fmla="*/ 50 w 54"/>
                  <a:gd name="T3" fmla="*/ 92 h 93"/>
                  <a:gd name="T4" fmla="*/ 54 w 54"/>
                  <a:gd name="T5" fmla="*/ 93 h 93"/>
                  <a:gd name="T6" fmla="*/ 54 w 54"/>
                  <a:gd name="T7" fmla="*/ 93 h 93"/>
                  <a:gd name="T8" fmla="*/ 50 w 54"/>
                  <a:gd name="T9" fmla="*/ 92 h 93"/>
                  <a:gd name="T10" fmla="*/ 0 w 54"/>
                  <a:gd name="T11" fmla="*/ 0 h 93"/>
                  <a:gd name="T12" fmla="*/ 0 w 54"/>
                  <a:gd name="T13" fmla="*/ 4 h 93"/>
                  <a:gd name="T14" fmla="*/ 0 w 54"/>
                  <a:gd name="T15" fmla="*/ 4 h 93"/>
                  <a:gd name="T16" fmla="*/ 0 w 54"/>
                  <a:gd name="T17" fmla="*/ 0 h 93"/>
                  <a:gd name="T18" fmla="*/ 0 w 54"/>
                  <a:gd name="T1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93">
                    <a:moveTo>
                      <a:pt x="50" y="92"/>
                    </a:moveTo>
                    <a:cubicBezTo>
                      <a:pt x="50" y="92"/>
                      <a:pt x="50" y="92"/>
                      <a:pt x="50" y="92"/>
                    </a:cubicBezTo>
                    <a:cubicBezTo>
                      <a:pt x="51" y="92"/>
                      <a:pt x="53" y="93"/>
                      <a:pt x="54" y="93"/>
                    </a:cubicBezTo>
                    <a:cubicBezTo>
                      <a:pt x="54" y="93"/>
                      <a:pt x="54" y="93"/>
                      <a:pt x="54" y="93"/>
                    </a:cubicBezTo>
                    <a:cubicBezTo>
                      <a:pt x="53" y="92"/>
                      <a:pt x="51" y="92"/>
                      <a:pt x="50" y="92"/>
                    </a:cubicBezTo>
                    <a:moveTo>
                      <a:pt x="0" y="0"/>
                    </a:moveTo>
                    <a:cubicBezTo>
                      <a:pt x="0" y="2"/>
                      <a:pt x="0" y="3"/>
                      <a:pt x="0" y="4"/>
                    </a:cubicBezTo>
                    <a:cubicBezTo>
                      <a:pt x="0" y="4"/>
                      <a:pt x="0" y="4"/>
                      <a:pt x="0" y="4"/>
                    </a:cubicBezTo>
                    <a:cubicBezTo>
                      <a:pt x="0" y="3"/>
                      <a:pt x="0" y="2"/>
                      <a:pt x="0" y="0"/>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3" name="Freeform 188"/>
              <p:cNvSpPr/>
              <p:nvPr/>
            </p:nvSpPr>
            <p:spPr bwMode="auto">
              <a:xfrm>
                <a:off x="4934180" y="2531840"/>
                <a:ext cx="46038" cy="82550"/>
              </a:xfrm>
              <a:custGeom>
                <a:avLst/>
                <a:gdLst>
                  <a:gd name="T0" fmla="*/ 0 w 54"/>
                  <a:gd name="T1" fmla="*/ 0 h 93"/>
                  <a:gd name="T2" fmla="*/ 0 w 54"/>
                  <a:gd name="T3" fmla="*/ 4 h 93"/>
                  <a:gd name="T4" fmla="*/ 15 w 54"/>
                  <a:gd name="T5" fmla="*/ 36 h 93"/>
                  <a:gd name="T6" fmla="*/ 22 w 54"/>
                  <a:gd name="T7" fmla="*/ 50 h 93"/>
                  <a:gd name="T8" fmla="*/ 30 w 54"/>
                  <a:gd name="T9" fmla="*/ 63 h 93"/>
                  <a:gd name="T10" fmla="*/ 50 w 54"/>
                  <a:gd name="T11" fmla="*/ 92 h 93"/>
                  <a:gd name="T12" fmla="*/ 54 w 54"/>
                  <a:gd name="T13" fmla="*/ 93 h 93"/>
                  <a:gd name="T14" fmla="*/ 32 w 54"/>
                  <a:gd name="T15" fmla="*/ 61 h 93"/>
                  <a:gd name="T16" fmla="*/ 24 w 54"/>
                  <a:gd name="T17" fmla="*/ 48 h 93"/>
                  <a:gd name="T18" fmla="*/ 17 w 54"/>
                  <a:gd name="T19" fmla="*/ 35 h 93"/>
                  <a:gd name="T20" fmla="*/ 0 w 54"/>
                  <a:gd name="T2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93">
                    <a:moveTo>
                      <a:pt x="0" y="0"/>
                    </a:moveTo>
                    <a:cubicBezTo>
                      <a:pt x="0" y="2"/>
                      <a:pt x="0" y="3"/>
                      <a:pt x="0" y="4"/>
                    </a:cubicBezTo>
                    <a:cubicBezTo>
                      <a:pt x="4" y="15"/>
                      <a:pt x="9" y="26"/>
                      <a:pt x="15" y="36"/>
                    </a:cubicBezTo>
                    <a:cubicBezTo>
                      <a:pt x="17" y="41"/>
                      <a:pt x="19" y="45"/>
                      <a:pt x="22" y="50"/>
                    </a:cubicBezTo>
                    <a:cubicBezTo>
                      <a:pt x="25" y="54"/>
                      <a:pt x="27" y="58"/>
                      <a:pt x="30" y="63"/>
                    </a:cubicBezTo>
                    <a:cubicBezTo>
                      <a:pt x="36" y="73"/>
                      <a:pt x="43" y="82"/>
                      <a:pt x="50" y="92"/>
                    </a:cubicBezTo>
                    <a:cubicBezTo>
                      <a:pt x="51" y="92"/>
                      <a:pt x="53" y="92"/>
                      <a:pt x="54" y="93"/>
                    </a:cubicBezTo>
                    <a:cubicBezTo>
                      <a:pt x="46" y="83"/>
                      <a:pt x="39" y="72"/>
                      <a:pt x="32" y="61"/>
                    </a:cubicBezTo>
                    <a:cubicBezTo>
                      <a:pt x="29" y="57"/>
                      <a:pt x="27" y="53"/>
                      <a:pt x="24" y="48"/>
                    </a:cubicBezTo>
                    <a:cubicBezTo>
                      <a:pt x="22" y="44"/>
                      <a:pt x="19" y="39"/>
                      <a:pt x="17" y="35"/>
                    </a:cubicBezTo>
                    <a:cubicBezTo>
                      <a:pt x="11" y="24"/>
                      <a:pt x="5" y="12"/>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4" name="Freeform 189"/>
              <p:cNvSpPr>
                <a:spLocks noEditPoints="1"/>
              </p:cNvSpPr>
              <p:nvPr/>
            </p:nvSpPr>
            <p:spPr bwMode="auto">
              <a:xfrm>
                <a:off x="4932593" y="2536603"/>
                <a:ext cx="44450" cy="76200"/>
              </a:xfrm>
              <a:custGeom>
                <a:avLst/>
                <a:gdLst>
                  <a:gd name="T0" fmla="*/ 47 w 51"/>
                  <a:gd name="T1" fmla="*/ 86 h 88"/>
                  <a:gd name="T2" fmla="*/ 47 w 51"/>
                  <a:gd name="T3" fmla="*/ 87 h 88"/>
                  <a:gd name="T4" fmla="*/ 51 w 51"/>
                  <a:gd name="T5" fmla="*/ 88 h 88"/>
                  <a:gd name="T6" fmla="*/ 51 w 51"/>
                  <a:gd name="T7" fmla="*/ 88 h 88"/>
                  <a:gd name="T8" fmla="*/ 47 w 51"/>
                  <a:gd name="T9" fmla="*/ 86 h 88"/>
                  <a:gd name="T10" fmla="*/ 1 w 51"/>
                  <a:gd name="T11" fmla="*/ 0 h 88"/>
                  <a:gd name="T12" fmla="*/ 0 w 51"/>
                  <a:gd name="T13" fmla="*/ 4 h 88"/>
                  <a:gd name="T14" fmla="*/ 0 w 51"/>
                  <a:gd name="T15" fmla="*/ 4 h 88"/>
                  <a:gd name="T16" fmla="*/ 1 w 51"/>
                  <a:gd name="T17" fmla="*/ 0 h 88"/>
                  <a:gd name="T18" fmla="*/ 1 w 51"/>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8">
                    <a:moveTo>
                      <a:pt x="47" y="86"/>
                    </a:moveTo>
                    <a:cubicBezTo>
                      <a:pt x="47" y="86"/>
                      <a:pt x="47" y="86"/>
                      <a:pt x="47" y="87"/>
                    </a:cubicBezTo>
                    <a:cubicBezTo>
                      <a:pt x="48" y="87"/>
                      <a:pt x="50" y="87"/>
                      <a:pt x="51" y="88"/>
                    </a:cubicBezTo>
                    <a:cubicBezTo>
                      <a:pt x="51" y="88"/>
                      <a:pt x="51" y="88"/>
                      <a:pt x="51" y="88"/>
                    </a:cubicBezTo>
                    <a:cubicBezTo>
                      <a:pt x="50" y="87"/>
                      <a:pt x="48" y="87"/>
                      <a:pt x="47" y="86"/>
                    </a:cubicBezTo>
                    <a:moveTo>
                      <a:pt x="1" y="0"/>
                    </a:moveTo>
                    <a:cubicBezTo>
                      <a:pt x="0" y="2"/>
                      <a:pt x="0" y="3"/>
                      <a:pt x="0" y="4"/>
                    </a:cubicBezTo>
                    <a:cubicBezTo>
                      <a:pt x="0" y="4"/>
                      <a:pt x="0" y="4"/>
                      <a:pt x="0" y="4"/>
                    </a:cubicBezTo>
                    <a:cubicBezTo>
                      <a:pt x="0" y="3"/>
                      <a:pt x="0" y="2"/>
                      <a:pt x="1" y="0"/>
                    </a:cubicBezTo>
                    <a:cubicBezTo>
                      <a:pt x="1" y="0"/>
                      <a:pt x="1" y="0"/>
                      <a:pt x="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5" name="Freeform 190"/>
              <p:cNvSpPr/>
              <p:nvPr/>
            </p:nvSpPr>
            <p:spPr bwMode="auto">
              <a:xfrm>
                <a:off x="4932593" y="2536603"/>
                <a:ext cx="44450" cy="76200"/>
              </a:xfrm>
              <a:custGeom>
                <a:avLst/>
                <a:gdLst>
                  <a:gd name="T0" fmla="*/ 1 w 51"/>
                  <a:gd name="T1" fmla="*/ 0 h 88"/>
                  <a:gd name="T2" fmla="*/ 0 w 51"/>
                  <a:gd name="T3" fmla="*/ 4 h 88"/>
                  <a:gd name="T4" fmla="*/ 14 w 51"/>
                  <a:gd name="T5" fmla="*/ 34 h 88"/>
                  <a:gd name="T6" fmla="*/ 21 w 51"/>
                  <a:gd name="T7" fmla="*/ 47 h 88"/>
                  <a:gd name="T8" fmla="*/ 29 w 51"/>
                  <a:gd name="T9" fmla="*/ 60 h 88"/>
                  <a:gd name="T10" fmla="*/ 47 w 51"/>
                  <a:gd name="T11" fmla="*/ 86 h 88"/>
                  <a:gd name="T12" fmla="*/ 51 w 51"/>
                  <a:gd name="T13" fmla="*/ 88 h 88"/>
                  <a:gd name="T14" fmla="*/ 31 w 51"/>
                  <a:gd name="T15" fmla="*/ 59 h 88"/>
                  <a:gd name="T16" fmla="*/ 23 w 51"/>
                  <a:gd name="T17" fmla="*/ 46 h 88"/>
                  <a:gd name="T18" fmla="*/ 16 w 51"/>
                  <a:gd name="T19" fmla="*/ 32 h 88"/>
                  <a:gd name="T20" fmla="*/ 1 w 51"/>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88">
                    <a:moveTo>
                      <a:pt x="1" y="0"/>
                    </a:moveTo>
                    <a:cubicBezTo>
                      <a:pt x="0" y="2"/>
                      <a:pt x="0" y="3"/>
                      <a:pt x="0" y="4"/>
                    </a:cubicBezTo>
                    <a:cubicBezTo>
                      <a:pt x="4" y="14"/>
                      <a:pt x="9" y="24"/>
                      <a:pt x="14" y="34"/>
                    </a:cubicBezTo>
                    <a:cubicBezTo>
                      <a:pt x="16" y="38"/>
                      <a:pt x="18" y="42"/>
                      <a:pt x="21" y="47"/>
                    </a:cubicBezTo>
                    <a:cubicBezTo>
                      <a:pt x="24" y="51"/>
                      <a:pt x="26" y="56"/>
                      <a:pt x="29" y="60"/>
                    </a:cubicBezTo>
                    <a:cubicBezTo>
                      <a:pt x="35" y="69"/>
                      <a:pt x="41" y="78"/>
                      <a:pt x="47" y="86"/>
                    </a:cubicBezTo>
                    <a:cubicBezTo>
                      <a:pt x="48" y="87"/>
                      <a:pt x="50" y="87"/>
                      <a:pt x="51" y="88"/>
                    </a:cubicBezTo>
                    <a:cubicBezTo>
                      <a:pt x="44" y="78"/>
                      <a:pt x="37" y="69"/>
                      <a:pt x="31" y="59"/>
                    </a:cubicBezTo>
                    <a:cubicBezTo>
                      <a:pt x="28" y="54"/>
                      <a:pt x="26" y="50"/>
                      <a:pt x="23" y="46"/>
                    </a:cubicBezTo>
                    <a:cubicBezTo>
                      <a:pt x="20" y="41"/>
                      <a:pt x="18" y="37"/>
                      <a:pt x="16" y="32"/>
                    </a:cubicBezTo>
                    <a:cubicBezTo>
                      <a:pt x="10" y="22"/>
                      <a:pt x="5" y="11"/>
                      <a:pt x="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6" name="Freeform 191"/>
              <p:cNvSpPr>
                <a:spLocks noEditPoints="1"/>
              </p:cNvSpPr>
              <p:nvPr/>
            </p:nvSpPr>
            <p:spPr bwMode="auto">
              <a:xfrm>
                <a:off x="4932593" y="2539778"/>
                <a:ext cx="41275" cy="73025"/>
              </a:xfrm>
              <a:custGeom>
                <a:avLst/>
                <a:gdLst>
                  <a:gd name="T0" fmla="*/ 44 w 48"/>
                  <a:gd name="T1" fmla="*/ 82 h 83"/>
                  <a:gd name="T2" fmla="*/ 44 w 48"/>
                  <a:gd name="T3" fmla="*/ 82 h 83"/>
                  <a:gd name="T4" fmla="*/ 48 w 48"/>
                  <a:gd name="T5" fmla="*/ 83 h 83"/>
                  <a:gd name="T6" fmla="*/ 48 w 48"/>
                  <a:gd name="T7" fmla="*/ 82 h 83"/>
                  <a:gd name="T8" fmla="*/ 44 w 48"/>
                  <a:gd name="T9" fmla="*/ 82 h 83"/>
                  <a:gd name="T10" fmla="*/ 1 w 48"/>
                  <a:gd name="T11" fmla="*/ 0 h 83"/>
                  <a:gd name="T12" fmla="*/ 0 w 48"/>
                  <a:gd name="T13" fmla="*/ 2 h 83"/>
                  <a:gd name="T14" fmla="*/ 1 w 48"/>
                  <a:gd name="T15" fmla="*/ 0 h 83"/>
                  <a:gd name="T16" fmla="*/ 1 w 48"/>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3">
                    <a:moveTo>
                      <a:pt x="44" y="82"/>
                    </a:moveTo>
                    <a:cubicBezTo>
                      <a:pt x="44" y="82"/>
                      <a:pt x="44" y="82"/>
                      <a:pt x="44" y="82"/>
                    </a:cubicBezTo>
                    <a:cubicBezTo>
                      <a:pt x="46" y="82"/>
                      <a:pt x="47" y="82"/>
                      <a:pt x="48" y="83"/>
                    </a:cubicBezTo>
                    <a:cubicBezTo>
                      <a:pt x="48" y="82"/>
                      <a:pt x="48" y="82"/>
                      <a:pt x="48" y="82"/>
                    </a:cubicBezTo>
                    <a:cubicBezTo>
                      <a:pt x="47" y="82"/>
                      <a:pt x="46" y="82"/>
                      <a:pt x="44" y="82"/>
                    </a:cubicBezTo>
                    <a:moveTo>
                      <a:pt x="1" y="0"/>
                    </a:moveTo>
                    <a:cubicBezTo>
                      <a:pt x="0" y="1"/>
                      <a:pt x="0" y="1"/>
                      <a:pt x="0" y="2"/>
                    </a:cubicBezTo>
                    <a:cubicBezTo>
                      <a:pt x="0" y="1"/>
                      <a:pt x="0" y="1"/>
                      <a:pt x="1" y="0"/>
                    </a:cubicBezTo>
                    <a:cubicBezTo>
                      <a:pt x="1" y="0"/>
                      <a:pt x="1" y="0"/>
                      <a:pt x="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7" name="Freeform 192"/>
              <p:cNvSpPr/>
              <p:nvPr/>
            </p:nvSpPr>
            <p:spPr bwMode="auto">
              <a:xfrm>
                <a:off x="4932593" y="2539778"/>
                <a:ext cx="41275" cy="71438"/>
              </a:xfrm>
              <a:custGeom>
                <a:avLst/>
                <a:gdLst>
                  <a:gd name="T0" fmla="*/ 1 w 48"/>
                  <a:gd name="T1" fmla="*/ 0 h 82"/>
                  <a:gd name="T2" fmla="*/ 0 w 48"/>
                  <a:gd name="T3" fmla="*/ 2 h 82"/>
                  <a:gd name="T4" fmla="*/ 0 w 48"/>
                  <a:gd name="T5" fmla="*/ 4 h 82"/>
                  <a:gd name="T6" fmla="*/ 12 w 48"/>
                  <a:gd name="T7" fmla="*/ 31 h 82"/>
                  <a:gd name="T8" fmla="*/ 20 w 48"/>
                  <a:gd name="T9" fmla="*/ 44 h 82"/>
                  <a:gd name="T10" fmla="*/ 28 w 48"/>
                  <a:gd name="T11" fmla="*/ 57 h 82"/>
                  <a:gd name="T12" fmla="*/ 44 w 48"/>
                  <a:gd name="T13" fmla="*/ 82 h 82"/>
                  <a:gd name="T14" fmla="*/ 48 w 48"/>
                  <a:gd name="T15" fmla="*/ 82 h 82"/>
                  <a:gd name="T16" fmla="*/ 30 w 48"/>
                  <a:gd name="T17" fmla="*/ 56 h 82"/>
                  <a:gd name="T18" fmla="*/ 22 w 48"/>
                  <a:gd name="T19" fmla="*/ 43 h 82"/>
                  <a:gd name="T20" fmla="*/ 15 w 48"/>
                  <a:gd name="T21" fmla="*/ 30 h 82"/>
                  <a:gd name="T22" fmla="*/ 1 w 48"/>
                  <a:gd name="T2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82">
                    <a:moveTo>
                      <a:pt x="1" y="0"/>
                    </a:moveTo>
                    <a:cubicBezTo>
                      <a:pt x="0" y="1"/>
                      <a:pt x="0" y="1"/>
                      <a:pt x="0" y="2"/>
                    </a:cubicBezTo>
                    <a:cubicBezTo>
                      <a:pt x="0" y="2"/>
                      <a:pt x="0" y="3"/>
                      <a:pt x="0" y="4"/>
                    </a:cubicBezTo>
                    <a:cubicBezTo>
                      <a:pt x="4" y="13"/>
                      <a:pt x="8" y="22"/>
                      <a:pt x="12" y="31"/>
                    </a:cubicBezTo>
                    <a:cubicBezTo>
                      <a:pt x="15" y="35"/>
                      <a:pt x="17" y="39"/>
                      <a:pt x="20" y="44"/>
                    </a:cubicBezTo>
                    <a:cubicBezTo>
                      <a:pt x="22" y="49"/>
                      <a:pt x="25" y="53"/>
                      <a:pt x="28" y="57"/>
                    </a:cubicBezTo>
                    <a:cubicBezTo>
                      <a:pt x="33" y="65"/>
                      <a:pt x="39" y="74"/>
                      <a:pt x="44" y="82"/>
                    </a:cubicBezTo>
                    <a:cubicBezTo>
                      <a:pt x="46" y="82"/>
                      <a:pt x="47" y="82"/>
                      <a:pt x="48" y="82"/>
                    </a:cubicBezTo>
                    <a:cubicBezTo>
                      <a:pt x="42" y="74"/>
                      <a:pt x="36" y="65"/>
                      <a:pt x="30" y="56"/>
                    </a:cubicBezTo>
                    <a:cubicBezTo>
                      <a:pt x="27" y="52"/>
                      <a:pt x="25" y="47"/>
                      <a:pt x="22" y="43"/>
                    </a:cubicBezTo>
                    <a:cubicBezTo>
                      <a:pt x="19" y="38"/>
                      <a:pt x="17" y="34"/>
                      <a:pt x="15" y="30"/>
                    </a:cubicBezTo>
                    <a:cubicBezTo>
                      <a:pt x="10" y="20"/>
                      <a:pt x="5" y="10"/>
                      <a:pt x="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8" name="Freeform 193"/>
              <p:cNvSpPr/>
              <p:nvPr/>
            </p:nvSpPr>
            <p:spPr bwMode="auto">
              <a:xfrm>
                <a:off x="4967518" y="2609628"/>
                <a:ext cx="3175" cy="1588"/>
              </a:xfrm>
              <a:custGeom>
                <a:avLst/>
                <a:gdLst>
                  <a:gd name="T0" fmla="*/ 0 w 3"/>
                  <a:gd name="T1" fmla="*/ 0 h 1"/>
                  <a:gd name="T2" fmla="*/ 0 w 3"/>
                  <a:gd name="T3" fmla="*/ 0 h 1"/>
                  <a:gd name="T4" fmla="*/ 3 w 3"/>
                  <a:gd name="T5" fmla="*/ 1 h 1"/>
                  <a:gd name="T6" fmla="*/ 3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0" y="0"/>
                      <a:pt x="0" y="0"/>
                      <a:pt x="0" y="0"/>
                    </a:cubicBezTo>
                    <a:cubicBezTo>
                      <a:pt x="1" y="0"/>
                      <a:pt x="2" y="0"/>
                      <a:pt x="3" y="1"/>
                    </a:cubicBezTo>
                    <a:cubicBezTo>
                      <a:pt x="3" y="1"/>
                      <a:pt x="3" y="1"/>
                      <a:pt x="3" y="1"/>
                    </a:cubicBezTo>
                    <a:cubicBezTo>
                      <a:pt x="2" y="0"/>
                      <a:pt x="1"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9" name="Freeform 194"/>
              <p:cNvSpPr/>
              <p:nvPr/>
            </p:nvSpPr>
            <p:spPr bwMode="auto">
              <a:xfrm>
                <a:off x="4931005" y="2542953"/>
                <a:ext cx="39688" cy="68263"/>
              </a:xfrm>
              <a:custGeom>
                <a:avLst/>
                <a:gdLst>
                  <a:gd name="T0" fmla="*/ 2 w 46"/>
                  <a:gd name="T1" fmla="*/ 0 h 78"/>
                  <a:gd name="T2" fmla="*/ 0 w 46"/>
                  <a:gd name="T3" fmla="*/ 4 h 78"/>
                  <a:gd name="T4" fmla="*/ 11 w 46"/>
                  <a:gd name="T5" fmla="*/ 26 h 78"/>
                  <a:gd name="T6" fmla="*/ 12 w 46"/>
                  <a:gd name="T7" fmla="*/ 28 h 78"/>
                  <a:gd name="T8" fmla="*/ 20 w 46"/>
                  <a:gd name="T9" fmla="*/ 41 h 78"/>
                  <a:gd name="T10" fmla="*/ 27 w 46"/>
                  <a:gd name="T11" fmla="*/ 54 h 78"/>
                  <a:gd name="T12" fmla="*/ 29 w 46"/>
                  <a:gd name="T13" fmla="*/ 57 h 78"/>
                  <a:gd name="T14" fmla="*/ 43 w 46"/>
                  <a:gd name="T15" fmla="*/ 77 h 78"/>
                  <a:gd name="T16" fmla="*/ 46 w 46"/>
                  <a:gd name="T17" fmla="*/ 78 h 78"/>
                  <a:gd name="T18" fmla="*/ 30 w 46"/>
                  <a:gd name="T19" fmla="*/ 53 h 78"/>
                  <a:gd name="T20" fmla="*/ 22 w 46"/>
                  <a:gd name="T21" fmla="*/ 40 h 78"/>
                  <a:gd name="T22" fmla="*/ 14 w 46"/>
                  <a:gd name="T23" fmla="*/ 27 h 78"/>
                  <a:gd name="T24" fmla="*/ 2 w 46"/>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8">
                    <a:moveTo>
                      <a:pt x="2" y="0"/>
                    </a:moveTo>
                    <a:cubicBezTo>
                      <a:pt x="1" y="1"/>
                      <a:pt x="1" y="2"/>
                      <a:pt x="0" y="4"/>
                    </a:cubicBezTo>
                    <a:cubicBezTo>
                      <a:pt x="4" y="11"/>
                      <a:pt x="7" y="18"/>
                      <a:pt x="11" y="26"/>
                    </a:cubicBezTo>
                    <a:cubicBezTo>
                      <a:pt x="11" y="26"/>
                      <a:pt x="12" y="27"/>
                      <a:pt x="12" y="28"/>
                    </a:cubicBezTo>
                    <a:cubicBezTo>
                      <a:pt x="15" y="32"/>
                      <a:pt x="17" y="37"/>
                      <a:pt x="20" y="41"/>
                    </a:cubicBezTo>
                    <a:cubicBezTo>
                      <a:pt x="22" y="46"/>
                      <a:pt x="25" y="50"/>
                      <a:pt x="27" y="54"/>
                    </a:cubicBezTo>
                    <a:cubicBezTo>
                      <a:pt x="28" y="55"/>
                      <a:pt x="29" y="56"/>
                      <a:pt x="29" y="57"/>
                    </a:cubicBezTo>
                    <a:cubicBezTo>
                      <a:pt x="34" y="64"/>
                      <a:pt x="38" y="70"/>
                      <a:pt x="43" y="77"/>
                    </a:cubicBezTo>
                    <a:cubicBezTo>
                      <a:pt x="44" y="77"/>
                      <a:pt x="45" y="77"/>
                      <a:pt x="46" y="78"/>
                    </a:cubicBezTo>
                    <a:cubicBezTo>
                      <a:pt x="41" y="70"/>
                      <a:pt x="35" y="61"/>
                      <a:pt x="30" y="53"/>
                    </a:cubicBezTo>
                    <a:cubicBezTo>
                      <a:pt x="27" y="49"/>
                      <a:pt x="24" y="45"/>
                      <a:pt x="22" y="40"/>
                    </a:cubicBezTo>
                    <a:cubicBezTo>
                      <a:pt x="19" y="35"/>
                      <a:pt x="17" y="31"/>
                      <a:pt x="14" y="27"/>
                    </a:cubicBezTo>
                    <a:cubicBezTo>
                      <a:pt x="10" y="18"/>
                      <a:pt x="6" y="9"/>
                      <a:pt x="2"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0" name="Freeform 195"/>
              <p:cNvSpPr/>
              <p:nvPr/>
            </p:nvSpPr>
            <p:spPr bwMode="auto">
              <a:xfrm>
                <a:off x="4940530" y="2565178"/>
                <a:ext cx="15875" cy="26988"/>
              </a:xfrm>
              <a:custGeom>
                <a:avLst/>
                <a:gdLst>
                  <a:gd name="T0" fmla="*/ 0 w 18"/>
                  <a:gd name="T1" fmla="*/ 0 h 31"/>
                  <a:gd name="T2" fmla="*/ 1 w 18"/>
                  <a:gd name="T3" fmla="*/ 2 h 31"/>
                  <a:gd name="T4" fmla="*/ 9 w 18"/>
                  <a:gd name="T5" fmla="*/ 15 h 31"/>
                  <a:gd name="T6" fmla="*/ 16 w 18"/>
                  <a:gd name="T7" fmla="*/ 28 h 31"/>
                  <a:gd name="T8" fmla="*/ 18 w 18"/>
                  <a:gd name="T9" fmla="*/ 31 h 31"/>
                  <a:gd name="T10" fmla="*/ 16 w 18"/>
                  <a:gd name="T11" fmla="*/ 28 h 31"/>
                  <a:gd name="T12" fmla="*/ 9 w 18"/>
                  <a:gd name="T13" fmla="*/ 15 h 31"/>
                  <a:gd name="T14" fmla="*/ 1 w 18"/>
                  <a:gd name="T15" fmla="*/ 2 h 31"/>
                  <a:gd name="T16" fmla="*/ 0 w 18"/>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1">
                    <a:moveTo>
                      <a:pt x="0" y="0"/>
                    </a:moveTo>
                    <a:cubicBezTo>
                      <a:pt x="0" y="0"/>
                      <a:pt x="1" y="1"/>
                      <a:pt x="1" y="2"/>
                    </a:cubicBezTo>
                    <a:cubicBezTo>
                      <a:pt x="4" y="6"/>
                      <a:pt x="6" y="11"/>
                      <a:pt x="9" y="15"/>
                    </a:cubicBezTo>
                    <a:cubicBezTo>
                      <a:pt x="11" y="20"/>
                      <a:pt x="14" y="24"/>
                      <a:pt x="16" y="28"/>
                    </a:cubicBezTo>
                    <a:cubicBezTo>
                      <a:pt x="17" y="29"/>
                      <a:pt x="18" y="30"/>
                      <a:pt x="18" y="31"/>
                    </a:cubicBezTo>
                    <a:cubicBezTo>
                      <a:pt x="18" y="30"/>
                      <a:pt x="17" y="29"/>
                      <a:pt x="16" y="28"/>
                    </a:cubicBezTo>
                    <a:cubicBezTo>
                      <a:pt x="14" y="24"/>
                      <a:pt x="11" y="20"/>
                      <a:pt x="9" y="15"/>
                    </a:cubicBezTo>
                    <a:cubicBezTo>
                      <a:pt x="6" y="11"/>
                      <a:pt x="4" y="6"/>
                      <a:pt x="1" y="2"/>
                    </a:cubicBezTo>
                    <a:cubicBezTo>
                      <a:pt x="1" y="1"/>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1" name="Oval 198"/>
              <p:cNvSpPr>
                <a:spLocks noChangeArrowheads="1"/>
              </p:cNvSpPr>
              <p:nvPr/>
            </p:nvSpPr>
            <p:spPr bwMode="auto">
              <a:xfrm>
                <a:off x="4927830" y="2058765"/>
                <a:ext cx="673100" cy="673100"/>
              </a:xfrm>
              <a:prstGeom prst="ellipse">
                <a:avLst/>
              </a:pr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2" name="Freeform 199"/>
              <p:cNvSpPr/>
              <p:nvPr/>
            </p:nvSpPr>
            <p:spPr bwMode="auto">
              <a:xfrm>
                <a:off x="4205518" y="2169890"/>
                <a:ext cx="279400" cy="317500"/>
              </a:xfrm>
              <a:custGeom>
                <a:avLst/>
                <a:gdLst>
                  <a:gd name="T0" fmla="*/ 151 w 322"/>
                  <a:gd name="T1" fmla="*/ 200 h 365"/>
                  <a:gd name="T2" fmla="*/ 151 w 322"/>
                  <a:gd name="T3" fmla="*/ 192 h 365"/>
                  <a:gd name="T4" fmla="*/ 0 w 322"/>
                  <a:gd name="T5" fmla="*/ 0 h 365"/>
                  <a:gd name="T6" fmla="*/ 146 w 322"/>
                  <a:gd name="T7" fmla="*/ 31 h 365"/>
                  <a:gd name="T8" fmla="*/ 161 w 322"/>
                  <a:gd name="T9" fmla="*/ 31 h 365"/>
                  <a:gd name="T10" fmla="*/ 161 w 322"/>
                  <a:gd name="T11" fmla="*/ 31 h 365"/>
                  <a:gd name="T12" fmla="*/ 176 w 322"/>
                  <a:gd name="T13" fmla="*/ 31 h 365"/>
                  <a:gd name="T14" fmla="*/ 322 w 322"/>
                  <a:gd name="T15" fmla="*/ 0 h 365"/>
                  <a:gd name="T16" fmla="*/ 171 w 322"/>
                  <a:gd name="T17" fmla="*/ 192 h 365"/>
                  <a:gd name="T18" fmla="*/ 171 w 322"/>
                  <a:gd name="T19" fmla="*/ 200 h 365"/>
                  <a:gd name="T20" fmla="*/ 296 w 322"/>
                  <a:gd name="T21" fmla="*/ 365 h 365"/>
                  <a:gd name="T22" fmla="*/ 26 w 322"/>
                  <a:gd name="T23" fmla="*/ 365 h 365"/>
                  <a:gd name="T24" fmla="*/ 151 w 322"/>
                  <a:gd name="T25" fmla="*/ 20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365">
                    <a:moveTo>
                      <a:pt x="151" y="200"/>
                    </a:moveTo>
                    <a:cubicBezTo>
                      <a:pt x="151" y="192"/>
                      <a:pt x="151" y="192"/>
                      <a:pt x="151" y="192"/>
                    </a:cubicBezTo>
                    <a:cubicBezTo>
                      <a:pt x="151" y="54"/>
                      <a:pt x="99" y="47"/>
                      <a:pt x="0" y="0"/>
                    </a:cubicBezTo>
                    <a:cubicBezTo>
                      <a:pt x="45" y="18"/>
                      <a:pt x="94" y="29"/>
                      <a:pt x="146" y="31"/>
                    </a:cubicBezTo>
                    <a:cubicBezTo>
                      <a:pt x="151" y="31"/>
                      <a:pt x="156" y="31"/>
                      <a:pt x="161" y="31"/>
                    </a:cubicBezTo>
                    <a:cubicBezTo>
                      <a:pt x="161" y="31"/>
                      <a:pt x="161" y="31"/>
                      <a:pt x="161" y="31"/>
                    </a:cubicBezTo>
                    <a:cubicBezTo>
                      <a:pt x="166" y="31"/>
                      <a:pt x="171" y="31"/>
                      <a:pt x="176" y="31"/>
                    </a:cubicBezTo>
                    <a:cubicBezTo>
                      <a:pt x="228" y="29"/>
                      <a:pt x="277" y="18"/>
                      <a:pt x="322" y="0"/>
                    </a:cubicBezTo>
                    <a:cubicBezTo>
                      <a:pt x="222" y="47"/>
                      <a:pt x="171" y="54"/>
                      <a:pt x="171" y="192"/>
                    </a:cubicBezTo>
                    <a:cubicBezTo>
                      <a:pt x="171" y="200"/>
                      <a:pt x="171" y="200"/>
                      <a:pt x="171" y="200"/>
                    </a:cubicBezTo>
                    <a:cubicBezTo>
                      <a:pt x="171" y="313"/>
                      <a:pt x="230" y="340"/>
                      <a:pt x="296" y="365"/>
                    </a:cubicBezTo>
                    <a:cubicBezTo>
                      <a:pt x="26" y="365"/>
                      <a:pt x="26" y="365"/>
                      <a:pt x="26" y="365"/>
                    </a:cubicBezTo>
                    <a:cubicBezTo>
                      <a:pt x="92" y="340"/>
                      <a:pt x="151" y="313"/>
                      <a:pt x="151" y="20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3" name="Freeform 200"/>
              <p:cNvSpPr>
                <a:spLocks noEditPoints="1"/>
              </p:cNvSpPr>
              <p:nvPr/>
            </p:nvSpPr>
            <p:spPr bwMode="auto">
              <a:xfrm>
                <a:off x="4205518" y="2169890"/>
                <a:ext cx="279400" cy="9525"/>
              </a:xfrm>
              <a:custGeom>
                <a:avLst/>
                <a:gdLst>
                  <a:gd name="T0" fmla="*/ 0 w 322"/>
                  <a:gd name="T1" fmla="*/ 0 h 12"/>
                  <a:gd name="T2" fmla="*/ 25 w 322"/>
                  <a:gd name="T3" fmla="*/ 12 h 12"/>
                  <a:gd name="T4" fmla="*/ 25 w 322"/>
                  <a:gd name="T5" fmla="*/ 12 h 12"/>
                  <a:gd name="T6" fmla="*/ 0 w 322"/>
                  <a:gd name="T7" fmla="*/ 0 h 12"/>
                  <a:gd name="T8" fmla="*/ 0 w 322"/>
                  <a:gd name="T9" fmla="*/ 0 h 12"/>
                  <a:gd name="T10" fmla="*/ 0 w 322"/>
                  <a:gd name="T11" fmla="*/ 0 h 12"/>
                  <a:gd name="T12" fmla="*/ 0 w 322"/>
                  <a:gd name="T13" fmla="*/ 0 h 12"/>
                  <a:gd name="T14" fmla="*/ 0 w 322"/>
                  <a:gd name="T15" fmla="*/ 0 h 12"/>
                  <a:gd name="T16" fmla="*/ 0 w 322"/>
                  <a:gd name="T17" fmla="*/ 0 h 12"/>
                  <a:gd name="T18" fmla="*/ 0 w 322"/>
                  <a:gd name="T19" fmla="*/ 0 h 12"/>
                  <a:gd name="T20" fmla="*/ 322 w 322"/>
                  <a:gd name="T21" fmla="*/ 0 h 12"/>
                  <a:gd name="T22" fmla="*/ 322 w 322"/>
                  <a:gd name="T23" fmla="*/ 0 h 12"/>
                  <a:gd name="T24" fmla="*/ 322 w 322"/>
                  <a:gd name="T25" fmla="*/ 0 h 12"/>
                  <a:gd name="T26" fmla="*/ 322 w 322"/>
                  <a:gd name="T27" fmla="*/ 0 h 12"/>
                  <a:gd name="T28" fmla="*/ 322 w 322"/>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12">
                    <a:moveTo>
                      <a:pt x="0" y="0"/>
                    </a:moveTo>
                    <a:cubicBezTo>
                      <a:pt x="9" y="4"/>
                      <a:pt x="17" y="8"/>
                      <a:pt x="25" y="12"/>
                    </a:cubicBezTo>
                    <a:cubicBezTo>
                      <a:pt x="25" y="12"/>
                      <a:pt x="25" y="12"/>
                      <a:pt x="25" y="12"/>
                    </a:cubicBezTo>
                    <a:cubicBezTo>
                      <a:pt x="17" y="8"/>
                      <a:pt x="9" y="4"/>
                      <a:pt x="0" y="0"/>
                    </a:cubicBezTo>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moveTo>
                      <a:pt x="322" y="0"/>
                    </a:moveTo>
                    <a:cubicBezTo>
                      <a:pt x="322" y="0"/>
                      <a:pt x="322" y="0"/>
                      <a:pt x="322" y="0"/>
                    </a:cubicBezTo>
                    <a:cubicBezTo>
                      <a:pt x="322" y="0"/>
                      <a:pt x="322" y="0"/>
                      <a:pt x="322" y="0"/>
                    </a:cubicBezTo>
                    <a:cubicBezTo>
                      <a:pt x="322" y="0"/>
                      <a:pt x="322" y="0"/>
                      <a:pt x="322" y="0"/>
                    </a:cubicBezTo>
                    <a:cubicBezTo>
                      <a:pt x="322" y="0"/>
                      <a:pt x="322" y="0"/>
                      <a:pt x="322"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8" name="Freeform 201"/>
              <p:cNvSpPr/>
              <p:nvPr/>
            </p:nvSpPr>
            <p:spPr bwMode="auto">
              <a:xfrm>
                <a:off x="4205518" y="2169890"/>
                <a:ext cx="20638" cy="9525"/>
              </a:xfrm>
              <a:custGeom>
                <a:avLst/>
                <a:gdLst>
                  <a:gd name="T0" fmla="*/ 0 w 25"/>
                  <a:gd name="T1" fmla="*/ 0 h 12"/>
                  <a:gd name="T2" fmla="*/ 0 w 25"/>
                  <a:gd name="T3" fmla="*/ 0 h 12"/>
                  <a:gd name="T4" fmla="*/ 25 w 25"/>
                  <a:gd name="T5" fmla="*/ 12 h 12"/>
                  <a:gd name="T6" fmla="*/ 25 w 25"/>
                  <a:gd name="T7" fmla="*/ 12 h 12"/>
                  <a:gd name="T8" fmla="*/ 0 w 25"/>
                  <a:gd name="T9" fmla="*/ 0 h 12"/>
                  <a:gd name="T10" fmla="*/ 0 w 25"/>
                  <a:gd name="T11" fmla="*/ 0 h 12"/>
                </a:gdLst>
                <a:ahLst/>
                <a:cxnLst>
                  <a:cxn ang="0">
                    <a:pos x="T0" y="T1"/>
                  </a:cxn>
                  <a:cxn ang="0">
                    <a:pos x="T2" y="T3"/>
                  </a:cxn>
                  <a:cxn ang="0">
                    <a:pos x="T4" y="T5"/>
                  </a:cxn>
                  <a:cxn ang="0">
                    <a:pos x="T6" y="T7"/>
                  </a:cxn>
                  <a:cxn ang="0">
                    <a:pos x="T8" y="T9"/>
                  </a:cxn>
                  <a:cxn ang="0">
                    <a:pos x="T10" y="T11"/>
                  </a:cxn>
                </a:cxnLst>
                <a:rect l="0" t="0" r="r" b="b"/>
                <a:pathLst>
                  <a:path w="25" h="12">
                    <a:moveTo>
                      <a:pt x="0" y="0"/>
                    </a:moveTo>
                    <a:cubicBezTo>
                      <a:pt x="0" y="0"/>
                      <a:pt x="0" y="0"/>
                      <a:pt x="0" y="0"/>
                    </a:cubicBezTo>
                    <a:cubicBezTo>
                      <a:pt x="9" y="4"/>
                      <a:pt x="17" y="8"/>
                      <a:pt x="25" y="12"/>
                    </a:cubicBezTo>
                    <a:cubicBezTo>
                      <a:pt x="25" y="12"/>
                      <a:pt x="25" y="12"/>
                      <a:pt x="25" y="12"/>
                    </a:cubicBezTo>
                    <a:cubicBezTo>
                      <a:pt x="17" y="8"/>
                      <a:pt x="9" y="4"/>
                      <a:pt x="0" y="0"/>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9" name="Freeform 202"/>
              <p:cNvSpPr>
                <a:spLocks noEditPoints="1"/>
              </p:cNvSpPr>
              <p:nvPr/>
            </p:nvSpPr>
            <p:spPr bwMode="auto">
              <a:xfrm>
                <a:off x="4205518" y="2169890"/>
                <a:ext cx="279400" cy="26988"/>
              </a:xfrm>
              <a:custGeom>
                <a:avLst/>
                <a:gdLst>
                  <a:gd name="T0" fmla="*/ 161 w 322"/>
                  <a:gd name="T1" fmla="*/ 31 h 31"/>
                  <a:gd name="T2" fmla="*/ 161 w 322"/>
                  <a:gd name="T3" fmla="*/ 31 h 31"/>
                  <a:gd name="T4" fmla="*/ 161 w 322"/>
                  <a:gd name="T5" fmla="*/ 31 h 31"/>
                  <a:gd name="T6" fmla="*/ 146 w 322"/>
                  <a:gd name="T7" fmla="*/ 31 h 31"/>
                  <a:gd name="T8" fmla="*/ 161 w 322"/>
                  <a:gd name="T9" fmla="*/ 31 h 31"/>
                  <a:gd name="T10" fmla="*/ 146 w 322"/>
                  <a:gd name="T11" fmla="*/ 31 h 31"/>
                  <a:gd name="T12" fmla="*/ 322 w 322"/>
                  <a:gd name="T13" fmla="*/ 0 h 31"/>
                  <a:gd name="T14" fmla="*/ 176 w 322"/>
                  <a:gd name="T15" fmla="*/ 31 h 31"/>
                  <a:gd name="T16" fmla="*/ 161 w 322"/>
                  <a:gd name="T17" fmla="*/ 31 h 31"/>
                  <a:gd name="T18" fmla="*/ 161 w 322"/>
                  <a:gd name="T19" fmla="*/ 31 h 31"/>
                  <a:gd name="T20" fmla="*/ 161 w 322"/>
                  <a:gd name="T21" fmla="*/ 31 h 31"/>
                  <a:gd name="T22" fmla="*/ 176 w 322"/>
                  <a:gd name="T23" fmla="*/ 31 h 31"/>
                  <a:gd name="T24" fmla="*/ 321 w 322"/>
                  <a:gd name="T25" fmla="*/ 0 h 31"/>
                  <a:gd name="T26" fmla="*/ 322 w 322"/>
                  <a:gd name="T27" fmla="*/ 0 h 31"/>
                  <a:gd name="T28" fmla="*/ 0 w 322"/>
                  <a:gd name="T29" fmla="*/ 0 h 31"/>
                  <a:gd name="T30" fmla="*/ 0 w 322"/>
                  <a:gd name="T31" fmla="*/ 0 h 31"/>
                  <a:gd name="T32" fmla="*/ 124 w 322"/>
                  <a:gd name="T33" fmla="*/ 29 h 31"/>
                  <a:gd name="T34" fmla="*/ 0 w 322"/>
                  <a:gd name="T35" fmla="*/ 0 h 31"/>
                  <a:gd name="T36" fmla="*/ 322 w 322"/>
                  <a:gd name="T37" fmla="*/ 0 h 31"/>
                  <a:gd name="T38" fmla="*/ 322 w 322"/>
                  <a:gd name="T39" fmla="*/ 0 h 31"/>
                  <a:gd name="T40" fmla="*/ 322 w 322"/>
                  <a:gd name="T41" fmla="*/ 0 h 31"/>
                  <a:gd name="T42" fmla="*/ 322 w 322"/>
                  <a:gd name="T43" fmla="*/ 0 h 31"/>
                  <a:gd name="T44" fmla="*/ 322 w 322"/>
                  <a:gd name="T45" fmla="*/ 0 h 31"/>
                  <a:gd name="T46" fmla="*/ 322 w 322"/>
                  <a:gd name="T47" fmla="*/ 0 h 31"/>
                  <a:gd name="T48" fmla="*/ 322 w 322"/>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31">
                    <a:moveTo>
                      <a:pt x="161" y="31"/>
                    </a:moveTo>
                    <a:cubicBezTo>
                      <a:pt x="161" y="31"/>
                      <a:pt x="161" y="31"/>
                      <a:pt x="161" y="31"/>
                    </a:cubicBezTo>
                    <a:cubicBezTo>
                      <a:pt x="161" y="31"/>
                      <a:pt x="161" y="31"/>
                      <a:pt x="161" y="31"/>
                    </a:cubicBezTo>
                    <a:moveTo>
                      <a:pt x="146" y="31"/>
                    </a:moveTo>
                    <a:cubicBezTo>
                      <a:pt x="151" y="31"/>
                      <a:pt x="156" y="31"/>
                      <a:pt x="161" y="31"/>
                    </a:cubicBezTo>
                    <a:cubicBezTo>
                      <a:pt x="156" y="31"/>
                      <a:pt x="151" y="31"/>
                      <a:pt x="146" y="31"/>
                    </a:cubicBezTo>
                    <a:moveTo>
                      <a:pt x="322" y="0"/>
                    </a:moveTo>
                    <a:cubicBezTo>
                      <a:pt x="277" y="18"/>
                      <a:pt x="228" y="29"/>
                      <a:pt x="176" y="31"/>
                    </a:cubicBezTo>
                    <a:cubicBezTo>
                      <a:pt x="171" y="31"/>
                      <a:pt x="166" y="31"/>
                      <a:pt x="161" y="31"/>
                    </a:cubicBezTo>
                    <a:cubicBezTo>
                      <a:pt x="161" y="31"/>
                      <a:pt x="161" y="31"/>
                      <a:pt x="161" y="31"/>
                    </a:cubicBezTo>
                    <a:cubicBezTo>
                      <a:pt x="161" y="31"/>
                      <a:pt x="161" y="31"/>
                      <a:pt x="161" y="31"/>
                    </a:cubicBezTo>
                    <a:cubicBezTo>
                      <a:pt x="166" y="31"/>
                      <a:pt x="171" y="31"/>
                      <a:pt x="176" y="31"/>
                    </a:cubicBezTo>
                    <a:cubicBezTo>
                      <a:pt x="228" y="29"/>
                      <a:pt x="277" y="18"/>
                      <a:pt x="321" y="0"/>
                    </a:cubicBezTo>
                    <a:cubicBezTo>
                      <a:pt x="322" y="0"/>
                      <a:pt x="322" y="0"/>
                      <a:pt x="322" y="0"/>
                    </a:cubicBezTo>
                    <a:moveTo>
                      <a:pt x="0" y="0"/>
                    </a:moveTo>
                    <a:cubicBezTo>
                      <a:pt x="0" y="0"/>
                      <a:pt x="0" y="0"/>
                      <a:pt x="0" y="0"/>
                    </a:cubicBezTo>
                    <a:cubicBezTo>
                      <a:pt x="38" y="16"/>
                      <a:pt x="80" y="26"/>
                      <a:pt x="124" y="29"/>
                    </a:cubicBezTo>
                    <a:cubicBezTo>
                      <a:pt x="80" y="26"/>
                      <a:pt x="38" y="16"/>
                      <a:pt x="0" y="0"/>
                    </a:cubicBezTo>
                    <a:moveTo>
                      <a:pt x="322" y="0"/>
                    </a:moveTo>
                    <a:cubicBezTo>
                      <a:pt x="322" y="0"/>
                      <a:pt x="322" y="0"/>
                      <a:pt x="322" y="0"/>
                    </a:cubicBezTo>
                    <a:cubicBezTo>
                      <a:pt x="322" y="0"/>
                      <a:pt x="322" y="0"/>
                      <a:pt x="322" y="0"/>
                    </a:cubicBezTo>
                    <a:cubicBezTo>
                      <a:pt x="322" y="0"/>
                      <a:pt x="322" y="0"/>
                      <a:pt x="322" y="0"/>
                    </a:cubicBezTo>
                    <a:moveTo>
                      <a:pt x="322" y="0"/>
                    </a:moveTo>
                    <a:cubicBezTo>
                      <a:pt x="322" y="0"/>
                      <a:pt x="322" y="0"/>
                      <a:pt x="322" y="0"/>
                    </a:cubicBezTo>
                    <a:cubicBezTo>
                      <a:pt x="322" y="0"/>
                      <a:pt x="322" y="0"/>
                      <a:pt x="322"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0" name="Freeform 203"/>
              <p:cNvSpPr/>
              <p:nvPr/>
            </p:nvSpPr>
            <p:spPr bwMode="auto">
              <a:xfrm>
                <a:off x="4205518" y="2169890"/>
                <a:ext cx="279400" cy="28575"/>
              </a:xfrm>
              <a:custGeom>
                <a:avLst/>
                <a:gdLst>
                  <a:gd name="T0" fmla="*/ 0 w 321"/>
                  <a:gd name="T1" fmla="*/ 0 h 33"/>
                  <a:gd name="T2" fmla="*/ 25 w 321"/>
                  <a:gd name="T3" fmla="*/ 12 h 33"/>
                  <a:gd name="T4" fmla="*/ 146 w 321"/>
                  <a:gd name="T5" fmla="*/ 33 h 33"/>
                  <a:gd name="T6" fmla="*/ 161 w 321"/>
                  <a:gd name="T7" fmla="*/ 33 h 33"/>
                  <a:gd name="T8" fmla="*/ 176 w 321"/>
                  <a:gd name="T9" fmla="*/ 33 h 33"/>
                  <a:gd name="T10" fmla="*/ 297 w 321"/>
                  <a:gd name="T11" fmla="*/ 12 h 33"/>
                  <a:gd name="T12" fmla="*/ 321 w 321"/>
                  <a:gd name="T13" fmla="*/ 0 h 33"/>
                  <a:gd name="T14" fmla="*/ 176 w 321"/>
                  <a:gd name="T15" fmla="*/ 31 h 33"/>
                  <a:gd name="T16" fmla="*/ 161 w 321"/>
                  <a:gd name="T17" fmla="*/ 31 h 33"/>
                  <a:gd name="T18" fmla="*/ 161 w 321"/>
                  <a:gd name="T19" fmla="*/ 31 h 33"/>
                  <a:gd name="T20" fmla="*/ 161 w 321"/>
                  <a:gd name="T21" fmla="*/ 31 h 33"/>
                  <a:gd name="T22" fmla="*/ 161 w 321"/>
                  <a:gd name="T23" fmla="*/ 31 h 33"/>
                  <a:gd name="T24" fmla="*/ 161 w 321"/>
                  <a:gd name="T25" fmla="*/ 31 h 33"/>
                  <a:gd name="T26" fmla="*/ 161 w 321"/>
                  <a:gd name="T27" fmla="*/ 31 h 33"/>
                  <a:gd name="T28" fmla="*/ 161 w 321"/>
                  <a:gd name="T29" fmla="*/ 31 h 33"/>
                  <a:gd name="T30" fmla="*/ 146 w 321"/>
                  <a:gd name="T31" fmla="*/ 31 h 33"/>
                  <a:gd name="T32" fmla="*/ 146 w 321"/>
                  <a:gd name="T33" fmla="*/ 31 h 33"/>
                  <a:gd name="T34" fmla="*/ 124 w 321"/>
                  <a:gd name="T35" fmla="*/ 29 h 33"/>
                  <a:gd name="T36" fmla="*/ 0 w 321"/>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1" h="33">
                    <a:moveTo>
                      <a:pt x="0" y="0"/>
                    </a:moveTo>
                    <a:cubicBezTo>
                      <a:pt x="9" y="4"/>
                      <a:pt x="17" y="8"/>
                      <a:pt x="25" y="12"/>
                    </a:cubicBezTo>
                    <a:cubicBezTo>
                      <a:pt x="63" y="24"/>
                      <a:pt x="103" y="31"/>
                      <a:pt x="146" y="33"/>
                    </a:cubicBezTo>
                    <a:cubicBezTo>
                      <a:pt x="151" y="33"/>
                      <a:pt x="156" y="33"/>
                      <a:pt x="161" y="33"/>
                    </a:cubicBezTo>
                    <a:cubicBezTo>
                      <a:pt x="166" y="33"/>
                      <a:pt x="171" y="33"/>
                      <a:pt x="176" y="33"/>
                    </a:cubicBezTo>
                    <a:cubicBezTo>
                      <a:pt x="218" y="31"/>
                      <a:pt x="259" y="24"/>
                      <a:pt x="297" y="12"/>
                    </a:cubicBezTo>
                    <a:cubicBezTo>
                      <a:pt x="305" y="8"/>
                      <a:pt x="313" y="4"/>
                      <a:pt x="321" y="0"/>
                    </a:cubicBezTo>
                    <a:cubicBezTo>
                      <a:pt x="277" y="18"/>
                      <a:pt x="228" y="29"/>
                      <a:pt x="176" y="31"/>
                    </a:cubicBezTo>
                    <a:cubicBezTo>
                      <a:pt x="171" y="31"/>
                      <a:pt x="166" y="31"/>
                      <a:pt x="161" y="31"/>
                    </a:cubicBezTo>
                    <a:cubicBezTo>
                      <a:pt x="161" y="31"/>
                      <a:pt x="161" y="31"/>
                      <a:pt x="161" y="31"/>
                    </a:cubicBezTo>
                    <a:cubicBezTo>
                      <a:pt x="161" y="31"/>
                      <a:pt x="161" y="31"/>
                      <a:pt x="161" y="31"/>
                    </a:cubicBezTo>
                    <a:cubicBezTo>
                      <a:pt x="161" y="31"/>
                      <a:pt x="161" y="31"/>
                      <a:pt x="161" y="31"/>
                    </a:cubicBezTo>
                    <a:cubicBezTo>
                      <a:pt x="161" y="31"/>
                      <a:pt x="161" y="31"/>
                      <a:pt x="161" y="31"/>
                    </a:cubicBezTo>
                    <a:cubicBezTo>
                      <a:pt x="161" y="31"/>
                      <a:pt x="161" y="31"/>
                      <a:pt x="161" y="31"/>
                    </a:cubicBezTo>
                    <a:cubicBezTo>
                      <a:pt x="161" y="31"/>
                      <a:pt x="161" y="31"/>
                      <a:pt x="161" y="31"/>
                    </a:cubicBezTo>
                    <a:cubicBezTo>
                      <a:pt x="156" y="31"/>
                      <a:pt x="151" y="31"/>
                      <a:pt x="146" y="31"/>
                    </a:cubicBezTo>
                    <a:cubicBezTo>
                      <a:pt x="146" y="31"/>
                      <a:pt x="146" y="31"/>
                      <a:pt x="146" y="31"/>
                    </a:cubicBezTo>
                    <a:cubicBezTo>
                      <a:pt x="138" y="30"/>
                      <a:pt x="131" y="30"/>
                      <a:pt x="124" y="29"/>
                    </a:cubicBezTo>
                    <a:cubicBezTo>
                      <a:pt x="80" y="26"/>
                      <a:pt x="38" y="16"/>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1" name="Freeform 204"/>
              <p:cNvSpPr/>
              <p:nvPr/>
            </p:nvSpPr>
            <p:spPr bwMode="auto">
              <a:xfrm>
                <a:off x="4226155" y="2179415"/>
                <a:ext cx="14288" cy="6350"/>
              </a:xfrm>
              <a:custGeom>
                <a:avLst/>
                <a:gdLst>
                  <a:gd name="T0" fmla="*/ 0 w 16"/>
                  <a:gd name="T1" fmla="*/ 0 h 7"/>
                  <a:gd name="T2" fmla="*/ 16 w 16"/>
                  <a:gd name="T3" fmla="*/ 7 h 7"/>
                  <a:gd name="T4" fmla="*/ 16 w 16"/>
                  <a:gd name="T5" fmla="*/ 7 h 7"/>
                  <a:gd name="T6" fmla="*/ 0 w 16"/>
                  <a:gd name="T7" fmla="*/ 0 h 7"/>
                  <a:gd name="T8" fmla="*/ 0 w 16"/>
                  <a:gd name="T9" fmla="*/ 0 h 7"/>
                </a:gdLst>
                <a:ahLst/>
                <a:cxnLst>
                  <a:cxn ang="0">
                    <a:pos x="T0" y="T1"/>
                  </a:cxn>
                  <a:cxn ang="0">
                    <a:pos x="T2" y="T3"/>
                  </a:cxn>
                  <a:cxn ang="0">
                    <a:pos x="T4" y="T5"/>
                  </a:cxn>
                  <a:cxn ang="0">
                    <a:pos x="T6" y="T7"/>
                  </a:cxn>
                  <a:cxn ang="0">
                    <a:pos x="T8" y="T9"/>
                  </a:cxn>
                </a:cxnLst>
                <a:rect l="0" t="0" r="r" b="b"/>
                <a:pathLst>
                  <a:path w="16" h="7">
                    <a:moveTo>
                      <a:pt x="0" y="0"/>
                    </a:moveTo>
                    <a:cubicBezTo>
                      <a:pt x="5" y="2"/>
                      <a:pt x="11" y="5"/>
                      <a:pt x="16" y="7"/>
                    </a:cubicBezTo>
                    <a:cubicBezTo>
                      <a:pt x="16" y="7"/>
                      <a:pt x="16" y="7"/>
                      <a:pt x="16" y="7"/>
                    </a:cubicBezTo>
                    <a:cubicBezTo>
                      <a:pt x="11" y="5"/>
                      <a:pt x="5" y="2"/>
                      <a:pt x="0" y="0"/>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06"/>
              <p:cNvSpPr/>
              <p:nvPr/>
            </p:nvSpPr>
            <p:spPr bwMode="auto">
              <a:xfrm>
                <a:off x="4226155" y="2179415"/>
                <a:ext cx="238125" cy="20638"/>
              </a:xfrm>
              <a:custGeom>
                <a:avLst/>
                <a:gdLst>
                  <a:gd name="T0" fmla="*/ 0 w 272"/>
                  <a:gd name="T1" fmla="*/ 0 h 24"/>
                  <a:gd name="T2" fmla="*/ 16 w 272"/>
                  <a:gd name="T3" fmla="*/ 7 h 24"/>
                  <a:gd name="T4" fmla="*/ 121 w 272"/>
                  <a:gd name="T5" fmla="*/ 24 h 24"/>
                  <a:gd name="T6" fmla="*/ 136 w 272"/>
                  <a:gd name="T7" fmla="*/ 24 h 24"/>
                  <a:gd name="T8" fmla="*/ 151 w 272"/>
                  <a:gd name="T9" fmla="*/ 24 h 24"/>
                  <a:gd name="T10" fmla="*/ 256 w 272"/>
                  <a:gd name="T11" fmla="*/ 7 h 24"/>
                  <a:gd name="T12" fmla="*/ 272 w 272"/>
                  <a:gd name="T13" fmla="*/ 0 h 24"/>
                  <a:gd name="T14" fmla="*/ 151 w 272"/>
                  <a:gd name="T15" fmla="*/ 21 h 24"/>
                  <a:gd name="T16" fmla="*/ 136 w 272"/>
                  <a:gd name="T17" fmla="*/ 21 h 24"/>
                  <a:gd name="T18" fmla="*/ 121 w 272"/>
                  <a:gd name="T19" fmla="*/ 21 h 24"/>
                  <a:gd name="T20" fmla="*/ 0 w 272"/>
                  <a:gd name="T21" fmla="*/ 0 h 24"/>
                  <a:gd name="T22" fmla="*/ 0 w 272"/>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2" h="24">
                    <a:moveTo>
                      <a:pt x="0" y="0"/>
                    </a:moveTo>
                    <a:cubicBezTo>
                      <a:pt x="5" y="2"/>
                      <a:pt x="11" y="5"/>
                      <a:pt x="16" y="7"/>
                    </a:cubicBezTo>
                    <a:cubicBezTo>
                      <a:pt x="49" y="17"/>
                      <a:pt x="84" y="22"/>
                      <a:pt x="121" y="24"/>
                    </a:cubicBezTo>
                    <a:cubicBezTo>
                      <a:pt x="126" y="24"/>
                      <a:pt x="131" y="24"/>
                      <a:pt x="136" y="24"/>
                    </a:cubicBezTo>
                    <a:cubicBezTo>
                      <a:pt x="141" y="24"/>
                      <a:pt x="146" y="24"/>
                      <a:pt x="151" y="24"/>
                    </a:cubicBezTo>
                    <a:cubicBezTo>
                      <a:pt x="187" y="22"/>
                      <a:pt x="222" y="17"/>
                      <a:pt x="256" y="7"/>
                    </a:cubicBezTo>
                    <a:cubicBezTo>
                      <a:pt x="261" y="5"/>
                      <a:pt x="266" y="2"/>
                      <a:pt x="272" y="0"/>
                    </a:cubicBezTo>
                    <a:cubicBezTo>
                      <a:pt x="234" y="12"/>
                      <a:pt x="193" y="19"/>
                      <a:pt x="151" y="21"/>
                    </a:cubicBezTo>
                    <a:cubicBezTo>
                      <a:pt x="146" y="21"/>
                      <a:pt x="141" y="21"/>
                      <a:pt x="136" y="21"/>
                    </a:cubicBezTo>
                    <a:cubicBezTo>
                      <a:pt x="131" y="21"/>
                      <a:pt x="126" y="21"/>
                      <a:pt x="121" y="21"/>
                    </a:cubicBezTo>
                    <a:cubicBezTo>
                      <a:pt x="78" y="19"/>
                      <a:pt x="38" y="12"/>
                      <a:pt x="0" y="0"/>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07"/>
              <p:cNvSpPr/>
              <p:nvPr/>
            </p:nvSpPr>
            <p:spPr bwMode="auto">
              <a:xfrm>
                <a:off x="4240443" y="2185765"/>
                <a:ext cx="11113" cy="4763"/>
              </a:xfrm>
              <a:custGeom>
                <a:avLst/>
                <a:gdLst>
                  <a:gd name="T0" fmla="*/ 0 w 13"/>
                  <a:gd name="T1" fmla="*/ 0 h 6"/>
                  <a:gd name="T2" fmla="*/ 13 w 13"/>
                  <a:gd name="T3" fmla="*/ 6 h 6"/>
                  <a:gd name="T4" fmla="*/ 13 w 13"/>
                  <a:gd name="T5" fmla="*/ 6 h 6"/>
                  <a:gd name="T6" fmla="*/ 0 w 13"/>
                  <a:gd name="T7" fmla="*/ 0 h 6"/>
                  <a:gd name="T8" fmla="*/ 0 w 13"/>
                  <a:gd name="T9" fmla="*/ 0 h 6"/>
                </a:gdLst>
                <a:ahLst/>
                <a:cxnLst>
                  <a:cxn ang="0">
                    <a:pos x="T0" y="T1"/>
                  </a:cxn>
                  <a:cxn ang="0">
                    <a:pos x="T2" y="T3"/>
                  </a:cxn>
                  <a:cxn ang="0">
                    <a:pos x="T4" y="T5"/>
                  </a:cxn>
                  <a:cxn ang="0">
                    <a:pos x="T6" y="T7"/>
                  </a:cxn>
                  <a:cxn ang="0">
                    <a:pos x="T8" y="T9"/>
                  </a:cxn>
                </a:cxnLst>
                <a:rect l="0" t="0" r="r" b="b"/>
                <a:pathLst>
                  <a:path w="13" h="6">
                    <a:moveTo>
                      <a:pt x="0" y="0"/>
                    </a:moveTo>
                    <a:cubicBezTo>
                      <a:pt x="4" y="2"/>
                      <a:pt x="9" y="4"/>
                      <a:pt x="13" y="6"/>
                    </a:cubicBezTo>
                    <a:cubicBezTo>
                      <a:pt x="13" y="6"/>
                      <a:pt x="13" y="6"/>
                      <a:pt x="13" y="6"/>
                    </a:cubicBezTo>
                    <a:cubicBezTo>
                      <a:pt x="9" y="4"/>
                      <a:pt x="4" y="2"/>
                      <a:pt x="0" y="0"/>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08"/>
              <p:cNvSpPr/>
              <p:nvPr/>
            </p:nvSpPr>
            <p:spPr bwMode="auto">
              <a:xfrm>
                <a:off x="4240443" y="2185765"/>
                <a:ext cx="209550" cy="17463"/>
              </a:xfrm>
              <a:custGeom>
                <a:avLst/>
                <a:gdLst>
                  <a:gd name="T0" fmla="*/ 240 w 240"/>
                  <a:gd name="T1" fmla="*/ 0 h 19"/>
                  <a:gd name="T2" fmla="*/ 135 w 240"/>
                  <a:gd name="T3" fmla="*/ 17 h 19"/>
                  <a:gd name="T4" fmla="*/ 120 w 240"/>
                  <a:gd name="T5" fmla="*/ 17 h 19"/>
                  <a:gd name="T6" fmla="*/ 105 w 240"/>
                  <a:gd name="T7" fmla="*/ 17 h 19"/>
                  <a:gd name="T8" fmla="*/ 0 w 240"/>
                  <a:gd name="T9" fmla="*/ 0 h 19"/>
                  <a:gd name="T10" fmla="*/ 13 w 240"/>
                  <a:gd name="T11" fmla="*/ 6 h 19"/>
                  <a:gd name="T12" fmla="*/ 105 w 240"/>
                  <a:gd name="T13" fmla="*/ 19 h 19"/>
                  <a:gd name="T14" fmla="*/ 120 w 240"/>
                  <a:gd name="T15" fmla="*/ 19 h 19"/>
                  <a:gd name="T16" fmla="*/ 135 w 240"/>
                  <a:gd name="T17" fmla="*/ 19 h 19"/>
                  <a:gd name="T18" fmla="*/ 227 w 240"/>
                  <a:gd name="T19" fmla="*/ 6 h 19"/>
                  <a:gd name="T20" fmla="*/ 240 w 240"/>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19">
                    <a:moveTo>
                      <a:pt x="240" y="0"/>
                    </a:moveTo>
                    <a:cubicBezTo>
                      <a:pt x="206" y="10"/>
                      <a:pt x="171" y="15"/>
                      <a:pt x="135" y="17"/>
                    </a:cubicBezTo>
                    <a:cubicBezTo>
                      <a:pt x="130" y="17"/>
                      <a:pt x="125" y="17"/>
                      <a:pt x="120" y="17"/>
                    </a:cubicBezTo>
                    <a:cubicBezTo>
                      <a:pt x="115" y="17"/>
                      <a:pt x="110" y="17"/>
                      <a:pt x="105" y="17"/>
                    </a:cubicBezTo>
                    <a:cubicBezTo>
                      <a:pt x="68" y="15"/>
                      <a:pt x="33" y="10"/>
                      <a:pt x="0" y="0"/>
                    </a:cubicBezTo>
                    <a:cubicBezTo>
                      <a:pt x="4" y="2"/>
                      <a:pt x="9" y="4"/>
                      <a:pt x="13" y="6"/>
                    </a:cubicBezTo>
                    <a:cubicBezTo>
                      <a:pt x="42" y="13"/>
                      <a:pt x="73" y="18"/>
                      <a:pt x="105" y="19"/>
                    </a:cubicBezTo>
                    <a:cubicBezTo>
                      <a:pt x="110" y="19"/>
                      <a:pt x="115" y="19"/>
                      <a:pt x="120" y="19"/>
                    </a:cubicBezTo>
                    <a:cubicBezTo>
                      <a:pt x="125" y="19"/>
                      <a:pt x="130" y="19"/>
                      <a:pt x="135" y="19"/>
                    </a:cubicBezTo>
                    <a:cubicBezTo>
                      <a:pt x="167" y="18"/>
                      <a:pt x="198" y="13"/>
                      <a:pt x="227" y="6"/>
                    </a:cubicBezTo>
                    <a:cubicBezTo>
                      <a:pt x="231" y="4"/>
                      <a:pt x="235" y="2"/>
                      <a:pt x="24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09"/>
              <p:cNvSpPr/>
              <p:nvPr/>
            </p:nvSpPr>
            <p:spPr bwMode="auto">
              <a:xfrm>
                <a:off x="4251555" y="2190528"/>
                <a:ext cx="9525" cy="4763"/>
              </a:xfrm>
              <a:custGeom>
                <a:avLst/>
                <a:gdLst>
                  <a:gd name="T0" fmla="*/ 0 w 10"/>
                  <a:gd name="T1" fmla="*/ 0 h 5"/>
                  <a:gd name="T2" fmla="*/ 10 w 10"/>
                  <a:gd name="T3" fmla="*/ 5 h 5"/>
                  <a:gd name="T4" fmla="*/ 10 w 10"/>
                  <a:gd name="T5" fmla="*/ 5 h 5"/>
                  <a:gd name="T6" fmla="*/ 0 w 10"/>
                  <a:gd name="T7" fmla="*/ 0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3" y="2"/>
                      <a:pt x="6" y="3"/>
                      <a:pt x="10" y="5"/>
                    </a:cubicBezTo>
                    <a:cubicBezTo>
                      <a:pt x="10" y="5"/>
                      <a:pt x="10" y="5"/>
                      <a:pt x="10" y="5"/>
                    </a:cubicBezTo>
                    <a:cubicBezTo>
                      <a:pt x="6" y="3"/>
                      <a:pt x="3" y="2"/>
                      <a:pt x="0" y="0"/>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10"/>
              <p:cNvSpPr/>
              <p:nvPr/>
            </p:nvSpPr>
            <p:spPr bwMode="auto">
              <a:xfrm>
                <a:off x="4251555" y="2190528"/>
                <a:ext cx="187325" cy="14288"/>
              </a:xfrm>
              <a:custGeom>
                <a:avLst/>
                <a:gdLst>
                  <a:gd name="T0" fmla="*/ 214 w 214"/>
                  <a:gd name="T1" fmla="*/ 0 h 16"/>
                  <a:gd name="T2" fmla="*/ 122 w 214"/>
                  <a:gd name="T3" fmla="*/ 13 h 16"/>
                  <a:gd name="T4" fmla="*/ 107 w 214"/>
                  <a:gd name="T5" fmla="*/ 13 h 16"/>
                  <a:gd name="T6" fmla="*/ 92 w 214"/>
                  <a:gd name="T7" fmla="*/ 13 h 16"/>
                  <a:gd name="T8" fmla="*/ 0 w 214"/>
                  <a:gd name="T9" fmla="*/ 0 h 16"/>
                  <a:gd name="T10" fmla="*/ 10 w 214"/>
                  <a:gd name="T11" fmla="*/ 5 h 16"/>
                  <a:gd name="T12" fmla="*/ 92 w 214"/>
                  <a:gd name="T13" fmla="*/ 15 h 16"/>
                  <a:gd name="T14" fmla="*/ 107 w 214"/>
                  <a:gd name="T15" fmla="*/ 16 h 16"/>
                  <a:gd name="T16" fmla="*/ 122 w 214"/>
                  <a:gd name="T17" fmla="*/ 15 h 16"/>
                  <a:gd name="T18" fmla="*/ 204 w 214"/>
                  <a:gd name="T19" fmla="*/ 5 h 16"/>
                  <a:gd name="T20" fmla="*/ 214 w 21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6">
                    <a:moveTo>
                      <a:pt x="214" y="0"/>
                    </a:moveTo>
                    <a:cubicBezTo>
                      <a:pt x="185" y="7"/>
                      <a:pt x="154" y="12"/>
                      <a:pt x="122" y="13"/>
                    </a:cubicBezTo>
                    <a:cubicBezTo>
                      <a:pt x="117" y="13"/>
                      <a:pt x="112" y="13"/>
                      <a:pt x="107" y="13"/>
                    </a:cubicBezTo>
                    <a:cubicBezTo>
                      <a:pt x="102" y="13"/>
                      <a:pt x="97" y="13"/>
                      <a:pt x="92" y="13"/>
                    </a:cubicBezTo>
                    <a:cubicBezTo>
                      <a:pt x="60" y="12"/>
                      <a:pt x="29" y="7"/>
                      <a:pt x="0" y="0"/>
                    </a:cubicBezTo>
                    <a:cubicBezTo>
                      <a:pt x="3" y="2"/>
                      <a:pt x="6" y="3"/>
                      <a:pt x="10" y="5"/>
                    </a:cubicBezTo>
                    <a:cubicBezTo>
                      <a:pt x="36" y="11"/>
                      <a:pt x="64" y="14"/>
                      <a:pt x="92" y="15"/>
                    </a:cubicBezTo>
                    <a:cubicBezTo>
                      <a:pt x="97" y="16"/>
                      <a:pt x="102" y="16"/>
                      <a:pt x="107" y="16"/>
                    </a:cubicBezTo>
                    <a:cubicBezTo>
                      <a:pt x="112" y="16"/>
                      <a:pt x="117" y="16"/>
                      <a:pt x="122" y="15"/>
                    </a:cubicBezTo>
                    <a:cubicBezTo>
                      <a:pt x="150" y="14"/>
                      <a:pt x="178" y="11"/>
                      <a:pt x="204" y="5"/>
                    </a:cubicBezTo>
                    <a:cubicBezTo>
                      <a:pt x="207" y="3"/>
                      <a:pt x="211" y="2"/>
                      <a:pt x="214"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11"/>
              <p:cNvSpPr>
                <a:spLocks noEditPoints="1"/>
              </p:cNvSpPr>
              <p:nvPr/>
            </p:nvSpPr>
            <p:spPr bwMode="auto">
              <a:xfrm>
                <a:off x="4261080" y="2195290"/>
                <a:ext cx="163513" cy="3175"/>
              </a:xfrm>
              <a:custGeom>
                <a:avLst/>
                <a:gdLst>
                  <a:gd name="T0" fmla="*/ 188 w 188"/>
                  <a:gd name="T1" fmla="*/ 3 h 4"/>
                  <a:gd name="T2" fmla="*/ 186 w 188"/>
                  <a:gd name="T3" fmla="*/ 4 h 4"/>
                  <a:gd name="T4" fmla="*/ 186 w 188"/>
                  <a:gd name="T5" fmla="*/ 4 h 4"/>
                  <a:gd name="T6" fmla="*/ 188 w 188"/>
                  <a:gd name="T7" fmla="*/ 3 h 4"/>
                  <a:gd name="T8" fmla="*/ 0 w 188"/>
                  <a:gd name="T9" fmla="*/ 0 h 4"/>
                  <a:gd name="T10" fmla="*/ 8 w 188"/>
                  <a:gd name="T11" fmla="*/ 4 h 4"/>
                  <a:gd name="T12" fmla="*/ 8 w 188"/>
                  <a:gd name="T13" fmla="*/ 4 h 4"/>
                  <a:gd name="T14" fmla="*/ 0 w 188"/>
                  <a:gd name="T15" fmla="*/ 0 h 4"/>
                  <a:gd name="T16" fmla="*/ 0 w 18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4">
                    <a:moveTo>
                      <a:pt x="188" y="3"/>
                    </a:moveTo>
                    <a:cubicBezTo>
                      <a:pt x="187" y="3"/>
                      <a:pt x="186" y="4"/>
                      <a:pt x="186" y="4"/>
                    </a:cubicBezTo>
                    <a:cubicBezTo>
                      <a:pt x="186" y="4"/>
                      <a:pt x="186" y="4"/>
                      <a:pt x="186" y="4"/>
                    </a:cubicBezTo>
                    <a:cubicBezTo>
                      <a:pt x="186" y="4"/>
                      <a:pt x="187" y="3"/>
                      <a:pt x="188" y="3"/>
                    </a:cubicBezTo>
                    <a:moveTo>
                      <a:pt x="0" y="0"/>
                    </a:moveTo>
                    <a:cubicBezTo>
                      <a:pt x="2" y="1"/>
                      <a:pt x="5" y="3"/>
                      <a:pt x="8" y="4"/>
                    </a:cubicBezTo>
                    <a:cubicBezTo>
                      <a:pt x="8" y="4"/>
                      <a:pt x="8" y="4"/>
                      <a:pt x="8" y="4"/>
                    </a:cubicBezTo>
                    <a:cubicBezTo>
                      <a:pt x="5" y="3"/>
                      <a:pt x="3" y="1"/>
                      <a:pt x="0" y="0"/>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12"/>
              <p:cNvSpPr/>
              <p:nvPr/>
            </p:nvSpPr>
            <p:spPr bwMode="auto">
              <a:xfrm>
                <a:off x="4261080" y="2195290"/>
                <a:ext cx="168275" cy="11113"/>
              </a:xfrm>
              <a:custGeom>
                <a:avLst/>
                <a:gdLst>
                  <a:gd name="T0" fmla="*/ 194 w 194"/>
                  <a:gd name="T1" fmla="*/ 0 h 13"/>
                  <a:gd name="T2" fmla="*/ 112 w 194"/>
                  <a:gd name="T3" fmla="*/ 10 h 13"/>
                  <a:gd name="T4" fmla="*/ 97 w 194"/>
                  <a:gd name="T5" fmla="*/ 11 h 13"/>
                  <a:gd name="T6" fmla="*/ 82 w 194"/>
                  <a:gd name="T7" fmla="*/ 10 h 13"/>
                  <a:gd name="T8" fmla="*/ 0 w 194"/>
                  <a:gd name="T9" fmla="*/ 0 h 13"/>
                  <a:gd name="T10" fmla="*/ 8 w 194"/>
                  <a:gd name="T11" fmla="*/ 4 h 13"/>
                  <a:gd name="T12" fmla="*/ 82 w 194"/>
                  <a:gd name="T13" fmla="*/ 13 h 13"/>
                  <a:gd name="T14" fmla="*/ 97 w 194"/>
                  <a:gd name="T15" fmla="*/ 13 h 13"/>
                  <a:gd name="T16" fmla="*/ 112 w 194"/>
                  <a:gd name="T17" fmla="*/ 13 h 13"/>
                  <a:gd name="T18" fmla="*/ 186 w 194"/>
                  <a:gd name="T19" fmla="*/ 4 h 13"/>
                  <a:gd name="T20" fmla="*/ 188 w 194"/>
                  <a:gd name="T21" fmla="*/ 3 h 13"/>
                  <a:gd name="T22" fmla="*/ 194 w 194"/>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3">
                    <a:moveTo>
                      <a:pt x="194" y="0"/>
                    </a:moveTo>
                    <a:cubicBezTo>
                      <a:pt x="168" y="6"/>
                      <a:pt x="140" y="9"/>
                      <a:pt x="112" y="10"/>
                    </a:cubicBezTo>
                    <a:cubicBezTo>
                      <a:pt x="107" y="11"/>
                      <a:pt x="102" y="11"/>
                      <a:pt x="97" y="11"/>
                    </a:cubicBezTo>
                    <a:cubicBezTo>
                      <a:pt x="92" y="11"/>
                      <a:pt x="87" y="11"/>
                      <a:pt x="82" y="10"/>
                    </a:cubicBezTo>
                    <a:cubicBezTo>
                      <a:pt x="54" y="9"/>
                      <a:pt x="26" y="6"/>
                      <a:pt x="0" y="0"/>
                    </a:cubicBezTo>
                    <a:cubicBezTo>
                      <a:pt x="3" y="1"/>
                      <a:pt x="5" y="3"/>
                      <a:pt x="8" y="4"/>
                    </a:cubicBezTo>
                    <a:cubicBezTo>
                      <a:pt x="32" y="9"/>
                      <a:pt x="56" y="12"/>
                      <a:pt x="82" y="13"/>
                    </a:cubicBezTo>
                    <a:cubicBezTo>
                      <a:pt x="87" y="13"/>
                      <a:pt x="92" y="13"/>
                      <a:pt x="97" y="13"/>
                    </a:cubicBezTo>
                    <a:cubicBezTo>
                      <a:pt x="102" y="13"/>
                      <a:pt x="107" y="13"/>
                      <a:pt x="112" y="13"/>
                    </a:cubicBezTo>
                    <a:cubicBezTo>
                      <a:pt x="137" y="12"/>
                      <a:pt x="162" y="9"/>
                      <a:pt x="186" y="4"/>
                    </a:cubicBezTo>
                    <a:cubicBezTo>
                      <a:pt x="186" y="4"/>
                      <a:pt x="187" y="3"/>
                      <a:pt x="188" y="3"/>
                    </a:cubicBezTo>
                    <a:cubicBezTo>
                      <a:pt x="190" y="2"/>
                      <a:pt x="192" y="1"/>
                      <a:pt x="194"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13"/>
              <p:cNvSpPr>
                <a:spLocks noEditPoints="1"/>
              </p:cNvSpPr>
              <p:nvPr/>
            </p:nvSpPr>
            <p:spPr bwMode="auto">
              <a:xfrm>
                <a:off x="4267430" y="2198465"/>
                <a:ext cx="155575" cy="4763"/>
              </a:xfrm>
              <a:custGeom>
                <a:avLst/>
                <a:gdLst>
                  <a:gd name="T0" fmla="*/ 178 w 178"/>
                  <a:gd name="T1" fmla="*/ 0 h 4"/>
                  <a:gd name="T2" fmla="*/ 178 w 178"/>
                  <a:gd name="T3" fmla="*/ 0 h 4"/>
                  <a:gd name="T4" fmla="*/ 171 w 178"/>
                  <a:gd name="T5" fmla="*/ 4 h 4"/>
                  <a:gd name="T6" fmla="*/ 171 w 178"/>
                  <a:gd name="T7" fmla="*/ 4 h 4"/>
                  <a:gd name="T8" fmla="*/ 178 w 178"/>
                  <a:gd name="T9" fmla="*/ 0 h 4"/>
                  <a:gd name="T10" fmla="*/ 0 w 178"/>
                  <a:gd name="T11" fmla="*/ 0 h 4"/>
                  <a:gd name="T12" fmla="*/ 7 w 178"/>
                  <a:gd name="T13" fmla="*/ 4 h 4"/>
                  <a:gd name="T14" fmla="*/ 7 w 178"/>
                  <a:gd name="T15" fmla="*/ 4 h 4"/>
                  <a:gd name="T16" fmla="*/ 0 w 178"/>
                  <a:gd name="T17" fmla="*/ 0 h 4"/>
                  <a:gd name="T18" fmla="*/ 0 w 178"/>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4">
                    <a:moveTo>
                      <a:pt x="178" y="0"/>
                    </a:moveTo>
                    <a:cubicBezTo>
                      <a:pt x="178" y="0"/>
                      <a:pt x="178" y="0"/>
                      <a:pt x="178" y="0"/>
                    </a:cubicBezTo>
                    <a:cubicBezTo>
                      <a:pt x="175" y="1"/>
                      <a:pt x="173" y="3"/>
                      <a:pt x="171" y="4"/>
                    </a:cubicBezTo>
                    <a:cubicBezTo>
                      <a:pt x="171" y="4"/>
                      <a:pt x="171" y="4"/>
                      <a:pt x="171" y="4"/>
                    </a:cubicBezTo>
                    <a:cubicBezTo>
                      <a:pt x="173" y="3"/>
                      <a:pt x="175" y="1"/>
                      <a:pt x="178" y="0"/>
                    </a:cubicBezTo>
                    <a:moveTo>
                      <a:pt x="0" y="0"/>
                    </a:moveTo>
                    <a:cubicBezTo>
                      <a:pt x="2" y="1"/>
                      <a:pt x="5" y="3"/>
                      <a:pt x="7" y="4"/>
                    </a:cubicBezTo>
                    <a:cubicBezTo>
                      <a:pt x="7" y="4"/>
                      <a:pt x="7" y="4"/>
                      <a:pt x="7" y="4"/>
                    </a:cubicBezTo>
                    <a:cubicBezTo>
                      <a:pt x="5" y="3"/>
                      <a:pt x="3" y="1"/>
                      <a:pt x="0" y="0"/>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14"/>
              <p:cNvSpPr/>
              <p:nvPr/>
            </p:nvSpPr>
            <p:spPr bwMode="auto">
              <a:xfrm>
                <a:off x="4267430" y="2198465"/>
                <a:ext cx="155575" cy="11113"/>
              </a:xfrm>
              <a:custGeom>
                <a:avLst/>
                <a:gdLst>
                  <a:gd name="T0" fmla="*/ 178 w 178"/>
                  <a:gd name="T1" fmla="*/ 0 h 12"/>
                  <a:gd name="T2" fmla="*/ 104 w 178"/>
                  <a:gd name="T3" fmla="*/ 9 h 12"/>
                  <a:gd name="T4" fmla="*/ 89 w 178"/>
                  <a:gd name="T5" fmla="*/ 9 h 12"/>
                  <a:gd name="T6" fmla="*/ 74 w 178"/>
                  <a:gd name="T7" fmla="*/ 9 h 12"/>
                  <a:gd name="T8" fmla="*/ 0 w 178"/>
                  <a:gd name="T9" fmla="*/ 0 h 12"/>
                  <a:gd name="T10" fmla="*/ 7 w 178"/>
                  <a:gd name="T11" fmla="*/ 4 h 12"/>
                  <a:gd name="T12" fmla="*/ 74 w 178"/>
                  <a:gd name="T13" fmla="*/ 11 h 12"/>
                  <a:gd name="T14" fmla="*/ 89 w 178"/>
                  <a:gd name="T15" fmla="*/ 12 h 12"/>
                  <a:gd name="T16" fmla="*/ 104 w 178"/>
                  <a:gd name="T17" fmla="*/ 11 h 12"/>
                  <a:gd name="T18" fmla="*/ 171 w 178"/>
                  <a:gd name="T19" fmla="*/ 4 h 12"/>
                  <a:gd name="T20" fmla="*/ 178 w 178"/>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2">
                    <a:moveTo>
                      <a:pt x="178" y="0"/>
                    </a:moveTo>
                    <a:cubicBezTo>
                      <a:pt x="154" y="5"/>
                      <a:pt x="129" y="8"/>
                      <a:pt x="104" y="9"/>
                    </a:cubicBezTo>
                    <a:cubicBezTo>
                      <a:pt x="99" y="9"/>
                      <a:pt x="94" y="9"/>
                      <a:pt x="89" y="9"/>
                    </a:cubicBezTo>
                    <a:cubicBezTo>
                      <a:pt x="84" y="9"/>
                      <a:pt x="79" y="9"/>
                      <a:pt x="74" y="9"/>
                    </a:cubicBezTo>
                    <a:cubicBezTo>
                      <a:pt x="48" y="8"/>
                      <a:pt x="24" y="5"/>
                      <a:pt x="0" y="0"/>
                    </a:cubicBezTo>
                    <a:cubicBezTo>
                      <a:pt x="3" y="1"/>
                      <a:pt x="5" y="3"/>
                      <a:pt x="7" y="4"/>
                    </a:cubicBezTo>
                    <a:cubicBezTo>
                      <a:pt x="29" y="8"/>
                      <a:pt x="51" y="10"/>
                      <a:pt x="74" y="11"/>
                    </a:cubicBezTo>
                    <a:cubicBezTo>
                      <a:pt x="79" y="12"/>
                      <a:pt x="84" y="12"/>
                      <a:pt x="89" y="12"/>
                    </a:cubicBezTo>
                    <a:cubicBezTo>
                      <a:pt x="94" y="12"/>
                      <a:pt x="99" y="12"/>
                      <a:pt x="104" y="11"/>
                    </a:cubicBezTo>
                    <a:cubicBezTo>
                      <a:pt x="127" y="10"/>
                      <a:pt x="149" y="8"/>
                      <a:pt x="171" y="4"/>
                    </a:cubicBezTo>
                    <a:cubicBezTo>
                      <a:pt x="173" y="3"/>
                      <a:pt x="175" y="1"/>
                      <a:pt x="178"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15"/>
              <p:cNvSpPr>
                <a:spLocks noEditPoints="1"/>
              </p:cNvSpPr>
              <p:nvPr/>
            </p:nvSpPr>
            <p:spPr bwMode="auto">
              <a:xfrm>
                <a:off x="4273780" y="2203228"/>
                <a:ext cx="142875" cy="3175"/>
              </a:xfrm>
              <a:custGeom>
                <a:avLst/>
                <a:gdLst>
                  <a:gd name="T0" fmla="*/ 164 w 164"/>
                  <a:gd name="T1" fmla="*/ 0 h 4"/>
                  <a:gd name="T2" fmla="*/ 164 w 164"/>
                  <a:gd name="T3" fmla="*/ 0 h 4"/>
                  <a:gd name="T4" fmla="*/ 157 w 164"/>
                  <a:gd name="T5" fmla="*/ 3 h 4"/>
                  <a:gd name="T6" fmla="*/ 157 w 164"/>
                  <a:gd name="T7" fmla="*/ 3 h 4"/>
                  <a:gd name="T8" fmla="*/ 164 w 164"/>
                  <a:gd name="T9" fmla="*/ 0 h 4"/>
                  <a:gd name="T10" fmla="*/ 0 w 164"/>
                  <a:gd name="T11" fmla="*/ 0 h 4"/>
                  <a:gd name="T12" fmla="*/ 6 w 164"/>
                  <a:gd name="T13" fmla="*/ 3 h 4"/>
                  <a:gd name="T14" fmla="*/ 6 w 164"/>
                  <a:gd name="T15" fmla="*/ 4 h 4"/>
                  <a:gd name="T16" fmla="*/ 0 w 164"/>
                  <a:gd name="T17" fmla="*/ 0 h 4"/>
                  <a:gd name="T18" fmla="*/ 0 w 16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
                    <a:moveTo>
                      <a:pt x="164" y="0"/>
                    </a:moveTo>
                    <a:cubicBezTo>
                      <a:pt x="164" y="0"/>
                      <a:pt x="164" y="0"/>
                      <a:pt x="164" y="0"/>
                    </a:cubicBezTo>
                    <a:cubicBezTo>
                      <a:pt x="161" y="1"/>
                      <a:pt x="159" y="2"/>
                      <a:pt x="157" y="3"/>
                    </a:cubicBezTo>
                    <a:cubicBezTo>
                      <a:pt x="157" y="3"/>
                      <a:pt x="157" y="3"/>
                      <a:pt x="157" y="3"/>
                    </a:cubicBezTo>
                    <a:cubicBezTo>
                      <a:pt x="159" y="2"/>
                      <a:pt x="161" y="1"/>
                      <a:pt x="164" y="0"/>
                    </a:cubicBezTo>
                    <a:moveTo>
                      <a:pt x="0" y="0"/>
                    </a:moveTo>
                    <a:cubicBezTo>
                      <a:pt x="2" y="1"/>
                      <a:pt x="4" y="2"/>
                      <a:pt x="6" y="3"/>
                    </a:cubicBezTo>
                    <a:cubicBezTo>
                      <a:pt x="6" y="3"/>
                      <a:pt x="6" y="3"/>
                      <a:pt x="6" y="4"/>
                    </a:cubicBezTo>
                    <a:cubicBezTo>
                      <a:pt x="4" y="2"/>
                      <a:pt x="2" y="1"/>
                      <a:pt x="0" y="0"/>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16"/>
              <p:cNvSpPr/>
              <p:nvPr/>
            </p:nvSpPr>
            <p:spPr bwMode="auto">
              <a:xfrm>
                <a:off x="4273780" y="2203228"/>
                <a:ext cx="142875" cy="7938"/>
              </a:xfrm>
              <a:custGeom>
                <a:avLst/>
                <a:gdLst>
                  <a:gd name="T0" fmla="*/ 164 w 164"/>
                  <a:gd name="T1" fmla="*/ 0 h 10"/>
                  <a:gd name="T2" fmla="*/ 97 w 164"/>
                  <a:gd name="T3" fmla="*/ 7 h 10"/>
                  <a:gd name="T4" fmla="*/ 82 w 164"/>
                  <a:gd name="T5" fmla="*/ 8 h 10"/>
                  <a:gd name="T6" fmla="*/ 67 w 164"/>
                  <a:gd name="T7" fmla="*/ 7 h 10"/>
                  <a:gd name="T8" fmla="*/ 0 w 164"/>
                  <a:gd name="T9" fmla="*/ 0 h 10"/>
                  <a:gd name="T10" fmla="*/ 6 w 164"/>
                  <a:gd name="T11" fmla="*/ 4 h 10"/>
                  <a:gd name="T12" fmla="*/ 67 w 164"/>
                  <a:gd name="T13" fmla="*/ 10 h 10"/>
                  <a:gd name="T14" fmla="*/ 82 w 164"/>
                  <a:gd name="T15" fmla="*/ 10 h 10"/>
                  <a:gd name="T16" fmla="*/ 97 w 164"/>
                  <a:gd name="T17" fmla="*/ 10 h 10"/>
                  <a:gd name="T18" fmla="*/ 157 w 164"/>
                  <a:gd name="T19" fmla="*/ 3 h 10"/>
                  <a:gd name="T20" fmla="*/ 164 w 16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10">
                    <a:moveTo>
                      <a:pt x="164" y="0"/>
                    </a:moveTo>
                    <a:cubicBezTo>
                      <a:pt x="142" y="4"/>
                      <a:pt x="120" y="6"/>
                      <a:pt x="97" y="7"/>
                    </a:cubicBezTo>
                    <a:cubicBezTo>
                      <a:pt x="92" y="8"/>
                      <a:pt x="87" y="8"/>
                      <a:pt x="82" y="8"/>
                    </a:cubicBezTo>
                    <a:cubicBezTo>
                      <a:pt x="77" y="8"/>
                      <a:pt x="72" y="8"/>
                      <a:pt x="67" y="7"/>
                    </a:cubicBezTo>
                    <a:cubicBezTo>
                      <a:pt x="44" y="6"/>
                      <a:pt x="22" y="4"/>
                      <a:pt x="0" y="0"/>
                    </a:cubicBezTo>
                    <a:cubicBezTo>
                      <a:pt x="2" y="1"/>
                      <a:pt x="4" y="2"/>
                      <a:pt x="6" y="4"/>
                    </a:cubicBezTo>
                    <a:cubicBezTo>
                      <a:pt x="26" y="7"/>
                      <a:pt x="46" y="9"/>
                      <a:pt x="67" y="10"/>
                    </a:cubicBezTo>
                    <a:cubicBezTo>
                      <a:pt x="72" y="10"/>
                      <a:pt x="77" y="10"/>
                      <a:pt x="82" y="10"/>
                    </a:cubicBezTo>
                    <a:cubicBezTo>
                      <a:pt x="87" y="10"/>
                      <a:pt x="92" y="10"/>
                      <a:pt x="97" y="10"/>
                    </a:cubicBezTo>
                    <a:cubicBezTo>
                      <a:pt x="118" y="9"/>
                      <a:pt x="138" y="7"/>
                      <a:pt x="157" y="3"/>
                    </a:cubicBezTo>
                    <a:cubicBezTo>
                      <a:pt x="159" y="2"/>
                      <a:pt x="161" y="1"/>
                      <a:pt x="164"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17"/>
              <p:cNvSpPr>
                <a:spLocks noEditPoints="1"/>
              </p:cNvSpPr>
              <p:nvPr/>
            </p:nvSpPr>
            <p:spPr bwMode="auto">
              <a:xfrm>
                <a:off x="4278543" y="2204815"/>
                <a:ext cx="131763" cy="3175"/>
              </a:xfrm>
              <a:custGeom>
                <a:avLst/>
                <a:gdLst>
                  <a:gd name="T0" fmla="*/ 151 w 151"/>
                  <a:gd name="T1" fmla="*/ 0 h 4"/>
                  <a:gd name="T2" fmla="*/ 151 w 151"/>
                  <a:gd name="T3" fmla="*/ 0 h 4"/>
                  <a:gd name="T4" fmla="*/ 146 w 151"/>
                  <a:gd name="T5" fmla="*/ 4 h 4"/>
                  <a:gd name="T6" fmla="*/ 146 w 151"/>
                  <a:gd name="T7" fmla="*/ 4 h 4"/>
                  <a:gd name="T8" fmla="*/ 151 w 151"/>
                  <a:gd name="T9" fmla="*/ 0 h 4"/>
                  <a:gd name="T10" fmla="*/ 0 w 151"/>
                  <a:gd name="T11" fmla="*/ 0 h 4"/>
                  <a:gd name="T12" fmla="*/ 6 w 151"/>
                  <a:gd name="T13" fmla="*/ 4 h 4"/>
                  <a:gd name="T14" fmla="*/ 6 w 151"/>
                  <a:gd name="T15" fmla="*/ 4 h 4"/>
                  <a:gd name="T16" fmla="*/ 0 w 151"/>
                  <a:gd name="T17" fmla="*/ 1 h 4"/>
                  <a:gd name="T18" fmla="*/ 0 w 151"/>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4">
                    <a:moveTo>
                      <a:pt x="151" y="0"/>
                    </a:moveTo>
                    <a:cubicBezTo>
                      <a:pt x="151" y="0"/>
                      <a:pt x="151" y="0"/>
                      <a:pt x="151" y="0"/>
                    </a:cubicBezTo>
                    <a:cubicBezTo>
                      <a:pt x="150" y="2"/>
                      <a:pt x="148" y="3"/>
                      <a:pt x="146" y="4"/>
                    </a:cubicBezTo>
                    <a:cubicBezTo>
                      <a:pt x="146" y="4"/>
                      <a:pt x="146" y="4"/>
                      <a:pt x="146" y="4"/>
                    </a:cubicBezTo>
                    <a:cubicBezTo>
                      <a:pt x="148" y="3"/>
                      <a:pt x="150" y="2"/>
                      <a:pt x="151" y="0"/>
                    </a:cubicBezTo>
                    <a:moveTo>
                      <a:pt x="0" y="0"/>
                    </a:moveTo>
                    <a:cubicBezTo>
                      <a:pt x="2" y="2"/>
                      <a:pt x="4" y="3"/>
                      <a:pt x="6" y="4"/>
                    </a:cubicBezTo>
                    <a:cubicBezTo>
                      <a:pt x="6" y="4"/>
                      <a:pt x="6" y="4"/>
                      <a:pt x="6" y="4"/>
                    </a:cubicBezTo>
                    <a:cubicBezTo>
                      <a:pt x="4" y="3"/>
                      <a:pt x="2" y="2"/>
                      <a:pt x="0" y="1"/>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8"/>
              <p:cNvSpPr/>
              <p:nvPr/>
            </p:nvSpPr>
            <p:spPr bwMode="auto">
              <a:xfrm>
                <a:off x="4278543" y="2204815"/>
                <a:ext cx="131763" cy="9525"/>
              </a:xfrm>
              <a:custGeom>
                <a:avLst/>
                <a:gdLst>
                  <a:gd name="T0" fmla="*/ 151 w 151"/>
                  <a:gd name="T1" fmla="*/ 0 h 10"/>
                  <a:gd name="T2" fmla="*/ 91 w 151"/>
                  <a:gd name="T3" fmla="*/ 7 h 10"/>
                  <a:gd name="T4" fmla="*/ 76 w 151"/>
                  <a:gd name="T5" fmla="*/ 7 h 10"/>
                  <a:gd name="T6" fmla="*/ 61 w 151"/>
                  <a:gd name="T7" fmla="*/ 7 h 10"/>
                  <a:gd name="T8" fmla="*/ 0 w 151"/>
                  <a:gd name="T9" fmla="*/ 1 h 10"/>
                  <a:gd name="T10" fmla="*/ 6 w 151"/>
                  <a:gd name="T11" fmla="*/ 4 h 10"/>
                  <a:gd name="T12" fmla="*/ 61 w 151"/>
                  <a:gd name="T13" fmla="*/ 9 h 10"/>
                  <a:gd name="T14" fmla="*/ 76 w 151"/>
                  <a:gd name="T15" fmla="*/ 10 h 10"/>
                  <a:gd name="T16" fmla="*/ 91 w 151"/>
                  <a:gd name="T17" fmla="*/ 9 h 10"/>
                  <a:gd name="T18" fmla="*/ 146 w 151"/>
                  <a:gd name="T19" fmla="*/ 4 h 10"/>
                  <a:gd name="T20" fmla="*/ 151 w 151"/>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0">
                    <a:moveTo>
                      <a:pt x="151" y="0"/>
                    </a:moveTo>
                    <a:cubicBezTo>
                      <a:pt x="132" y="4"/>
                      <a:pt x="112" y="6"/>
                      <a:pt x="91" y="7"/>
                    </a:cubicBezTo>
                    <a:cubicBezTo>
                      <a:pt x="86" y="7"/>
                      <a:pt x="81" y="7"/>
                      <a:pt x="76" y="7"/>
                    </a:cubicBezTo>
                    <a:cubicBezTo>
                      <a:pt x="71" y="7"/>
                      <a:pt x="66" y="7"/>
                      <a:pt x="61" y="7"/>
                    </a:cubicBezTo>
                    <a:cubicBezTo>
                      <a:pt x="40" y="6"/>
                      <a:pt x="20" y="4"/>
                      <a:pt x="0" y="1"/>
                    </a:cubicBezTo>
                    <a:cubicBezTo>
                      <a:pt x="2" y="2"/>
                      <a:pt x="4" y="3"/>
                      <a:pt x="6" y="4"/>
                    </a:cubicBezTo>
                    <a:cubicBezTo>
                      <a:pt x="24" y="7"/>
                      <a:pt x="42" y="9"/>
                      <a:pt x="61" y="9"/>
                    </a:cubicBezTo>
                    <a:cubicBezTo>
                      <a:pt x="66" y="10"/>
                      <a:pt x="71" y="10"/>
                      <a:pt x="76" y="10"/>
                    </a:cubicBezTo>
                    <a:cubicBezTo>
                      <a:pt x="81" y="10"/>
                      <a:pt x="86" y="10"/>
                      <a:pt x="91" y="9"/>
                    </a:cubicBezTo>
                    <a:cubicBezTo>
                      <a:pt x="110" y="9"/>
                      <a:pt x="128" y="7"/>
                      <a:pt x="146" y="4"/>
                    </a:cubicBezTo>
                    <a:cubicBezTo>
                      <a:pt x="148" y="3"/>
                      <a:pt x="150" y="2"/>
                      <a:pt x="15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9"/>
              <p:cNvSpPr>
                <a:spLocks noEditPoints="1"/>
              </p:cNvSpPr>
              <p:nvPr/>
            </p:nvSpPr>
            <p:spPr bwMode="auto">
              <a:xfrm>
                <a:off x="4284893" y="2207990"/>
                <a:ext cx="120650" cy="3175"/>
              </a:xfrm>
              <a:custGeom>
                <a:avLst/>
                <a:gdLst>
                  <a:gd name="T0" fmla="*/ 140 w 140"/>
                  <a:gd name="T1" fmla="*/ 0 h 3"/>
                  <a:gd name="T2" fmla="*/ 140 w 140"/>
                  <a:gd name="T3" fmla="*/ 0 h 3"/>
                  <a:gd name="T4" fmla="*/ 135 w 140"/>
                  <a:gd name="T5" fmla="*/ 3 h 3"/>
                  <a:gd name="T6" fmla="*/ 135 w 140"/>
                  <a:gd name="T7" fmla="*/ 3 h 3"/>
                  <a:gd name="T8" fmla="*/ 140 w 140"/>
                  <a:gd name="T9" fmla="*/ 0 h 3"/>
                  <a:gd name="T10" fmla="*/ 0 w 140"/>
                  <a:gd name="T11" fmla="*/ 0 h 3"/>
                  <a:gd name="T12" fmla="*/ 5 w 140"/>
                  <a:gd name="T13" fmla="*/ 3 h 3"/>
                  <a:gd name="T14" fmla="*/ 5 w 140"/>
                  <a:gd name="T15" fmla="*/ 3 h 3"/>
                  <a:gd name="T16" fmla="*/ 0 w 140"/>
                  <a:gd name="T17" fmla="*/ 0 h 3"/>
                  <a:gd name="T18" fmla="*/ 0 w 14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3">
                    <a:moveTo>
                      <a:pt x="140" y="0"/>
                    </a:moveTo>
                    <a:cubicBezTo>
                      <a:pt x="140" y="0"/>
                      <a:pt x="140" y="0"/>
                      <a:pt x="140" y="0"/>
                    </a:cubicBezTo>
                    <a:cubicBezTo>
                      <a:pt x="138" y="1"/>
                      <a:pt x="137" y="2"/>
                      <a:pt x="135" y="3"/>
                    </a:cubicBezTo>
                    <a:cubicBezTo>
                      <a:pt x="135" y="3"/>
                      <a:pt x="135" y="3"/>
                      <a:pt x="135" y="3"/>
                    </a:cubicBezTo>
                    <a:cubicBezTo>
                      <a:pt x="137" y="2"/>
                      <a:pt x="138" y="1"/>
                      <a:pt x="140" y="0"/>
                    </a:cubicBezTo>
                    <a:moveTo>
                      <a:pt x="0" y="0"/>
                    </a:moveTo>
                    <a:cubicBezTo>
                      <a:pt x="1" y="1"/>
                      <a:pt x="3" y="2"/>
                      <a:pt x="5" y="3"/>
                    </a:cubicBezTo>
                    <a:cubicBezTo>
                      <a:pt x="5" y="3"/>
                      <a:pt x="5" y="3"/>
                      <a:pt x="5" y="3"/>
                    </a:cubicBezTo>
                    <a:cubicBezTo>
                      <a:pt x="3" y="2"/>
                      <a:pt x="2" y="1"/>
                      <a:pt x="0" y="0"/>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0"/>
              <p:cNvSpPr/>
              <p:nvPr/>
            </p:nvSpPr>
            <p:spPr bwMode="auto">
              <a:xfrm>
                <a:off x="4284893" y="2207990"/>
                <a:ext cx="120650" cy="7938"/>
              </a:xfrm>
              <a:custGeom>
                <a:avLst/>
                <a:gdLst>
                  <a:gd name="T0" fmla="*/ 140 w 140"/>
                  <a:gd name="T1" fmla="*/ 0 h 8"/>
                  <a:gd name="T2" fmla="*/ 85 w 140"/>
                  <a:gd name="T3" fmla="*/ 5 h 8"/>
                  <a:gd name="T4" fmla="*/ 70 w 140"/>
                  <a:gd name="T5" fmla="*/ 6 h 8"/>
                  <a:gd name="T6" fmla="*/ 55 w 140"/>
                  <a:gd name="T7" fmla="*/ 5 h 8"/>
                  <a:gd name="T8" fmla="*/ 0 w 140"/>
                  <a:gd name="T9" fmla="*/ 0 h 8"/>
                  <a:gd name="T10" fmla="*/ 5 w 140"/>
                  <a:gd name="T11" fmla="*/ 3 h 8"/>
                  <a:gd name="T12" fmla="*/ 55 w 140"/>
                  <a:gd name="T13" fmla="*/ 8 h 8"/>
                  <a:gd name="T14" fmla="*/ 70 w 140"/>
                  <a:gd name="T15" fmla="*/ 8 h 8"/>
                  <a:gd name="T16" fmla="*/ 85 w 140"/>
                  <a:gd name="T17" fmla="*/ 8 h 8"/>
                  <a:gd name="T18" fmla="*/ 135 w 140"/>
                  <a:gd name="T19" fmla="*/ 3 h 8"/>
                  <a:gd name="T20" fmla="*/ 140 w 140"/>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8">
                    <a:moveTo>
                      <a:pt x="140" y="0"/>
                    </a:moveTo>
                    <a:cubicBezTo>
                      <a:pt x="122" y="3"/>
                      <a:pt x="104" y="5"/>
                      <a:pt x="85" y="5"/>
                    </a:cubicBezTo>
                    <a:cubicBezTo>
                      <a:pt x="80" y="6"/>
                      <a:pt x="75" y="6"/>
                      <a:pt x="70" y="6"/>
                    </a:cubicBezTo>
                    <a:cubicBezTo>
                      <a:pt x="65" y="6"/>
                      <a:pt x="60" y="6"/>
                      <a:pt x="55" y="5"/>
                    </a:cubicBezTo>
                    <a:cubicBezTo>
                      <a:pt x="36" y="5"/>
                      <a:pt x="18" y="3"/>
                      <a:pt x="0" y="0"/>
                    </a:cubicBezTo>
                    <a:cubicBezTo>
                      <a:pt x="2" y="1"/>
                      <a:pt x="3" y="2"/>
                      <a:pt x="5" y="3"/>
                    </a:cubicBezTo>
                    <a:cubicBezTo>
                      <a:pt x="21" y="6"/>
                      <a:pt x="38" y="7"/>
                      <a:pt x="55" y="8"/>
                    </a:cubicBezTo>
                    <a:cubicBezTo>
                      <a:pt x="60" y="8"/>
                      <a:pt x="65" y="8"/>
                      <a:pt x="70" y="8"/>
                    </a:cubicBezTo>
                    <a:cubicBezTo>
                      <a:pt x="75" y="8"/>
                      <a:pt x="80" y="8"/>
                      <a:pt x="85" y="8"/>
                    </a:cubicBezTo>
                    <a:cubicBezTo>
                      <a:pt x="102" y="7"/>
                      <a:pt x="119" y="6"/>
                      <a:pt x="135" y="3"/>
                    </a:cubicBezTo>
                    <a:cubicBezTo>
                      <a:pt x="137" y="2"/>
                      <a:pt x="138" y="1"/>
                      <a:pt x="14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1"/>
              <p:cNvSpPr>
                <a:spLocks noEditPoints="1"/>
              </p:cNvSpPr>
              <p:nvPr/>
            </p:nvSpPr>
            <p:spPr bwMode="auto">
              <a:xfrm>
                <a:off x="4288068" y="2211165"/>
                <a:ext cx="114300" cy="3175"/>
              </a:xfrm>
              <a:custGeom>
                <a:avLst/>
                <a:gdLst>
                  <a:gd name="T0" fmla="*/ 130 w 130"/>
                  <a:gd name="T1" fmla="*/ 0 h 3"/>
                  <a:gd name="T2" fmla="*/ 130 w 130"/>
                  <a:gd name="T3" fmla="*/ 0 h 3"/>
                  <a:gd name="T4" fmla="*/ 126 w 130"/>
                  <a:gd name="T5" fmla="*/ 3 h 3"/>
                  <a:gd name="T6" fmla="*/ 126 w 130"/>
                  <a:gd name="T7" fmla="*/ 3 h 3"/>
                  <a:gd name="T8" fmla="*/ 130 w 130"/>
                  <a:gd name="T9" fmla="*/ 0 h 3"/>
                  <a:gd name="T10" fmla="*/ 0 w 130"/>
                  <a:gd name="T11" fmla="*/ 0 h 3"/>
                  <a:gd name="T12" fmla="*/ 4 w 130"/>
                  <a:gd name="T13" fmla="*/ 3 h 3"/>
                  <a:gd name="T14" fmla="*/ 4 w 130"/>
                  <a:gd name="T15" fmla="*/ 3 h 3"/>
                  <a:gd name="T16" fmla="*/ 0 w 130"/>
                  <a:gd name="T17" fmla="*/ 0 h 3"/>
                  <a:gd name="T18" fmla="*/ 0 w 13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3">
                    <a:moveTo>
                      <a:pt x="130" y="0"/>
                    </a:moveTo>
                    <a:cubicBezTo>
                      <a:pt x="130" y="0"/>
                      <a:pt x="130" y="0"/>
                      <a:pt x="130" y="0"/>
                    </a:cubicBezTo>
                    <a:cubicBezTo>
                      <a:pt x="129" y="1"/>
                      <a:pt x="127" y="2"/>
                      <a:pt x="126" y="3"/>
                    </a:cubicBezTo>
                    <a:cubicBezTo>
                      <a:pt x="126" y="3"/>
                      <a:pt x="126" y="3"/>
                      <a:pt x="126" y="3"/>
                    </a:cubicBezTo>
                    <a:cubicBezTo>
                      <a:pt x="127" y="2"/>
                      <a:pt x="129" y="1"/>
                      <a:pt x="130" y="0"/>
                    </a:cubicBezTo>
                    <a:moveTo>
                      <a:pt x="0" y="0"/>
                    </a:moveTo>
                    <a:cubicBezTo>
                      <a:pt x="1" y="1"/>
                      <a:pt x="2" y="2"/>
                      <a:pt x="4" y="3"/>
                    </a:cubicBezTo>
                    <a:cubicBezTo>
                      <a:pt x="4" y="3"/>
                      <a:pt x="4" y="3"/>
                      <a:pt x="4" y="3"/>
                    </a:cubicBezTo>
                    <a:cubicBezTo>
                      <a:pt x="3" y="2"/>
                      <a:pt x="1" y="1"/>
                      <a:pt x="0" y="0"/>
                    </a:cubicBezTo>
                    <a:cubicBezTo>
                      <a:pt x="0" y="0"/>
                      <a:pt x="0" y="0"/>
                      <a:pt x="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2"/>
              <p:cNvSpPr/>
              <p:nvPr/>
            </p:nvSpPr>
            <p:spPr bwMode="auto">
              <a:xfrm>
                <a:off x="4288068" y="2211165"/>
                <a:ext cx="114300" cy="6350"/>
              </a:xfrm>
              <a:custGeom>
                <a:avLst/>
                <a:gdLst>
                  <a:gd name="T0" fmla="*/ 130 w 130"/>
                  <a:gd name="T1" fmla="*/ 0 h 8"/>
                  <a:gd name="T2" fmla="*/ 80 w 130"/>
                  <a:gd name="T3" fmla="*/ 5 h 8"/>
                  <a:gd name="T4" fmla="*/ 65 w 130"/>
                  <a:gd name="T5" fmla="*/ 5 h 8"/>
                  <a:gd name="T6" fmla="*/ 50 w 130"/>
                  <a:gd name="T7" fmla="*/ 5 h 8"/>
                  <a:gd name="T8" fmla="*/ 0 w 130"/>
                  <a:gd name="T9" fmla="*/ 0 h 8"/>
                  <a:gd name="T10" fmla="*/ 4 w 130"/>
                  <a:gd name="T11" fmla="*/ 3 h 8"/>
                  <a:gd name="T12" fmla="*/ 50 w 130"/>
                  <a:gd name="T13" fmla="*/ 7 h 8"/>
                  <a:gd name="T14" fmla="*/ 65 w 130"/>
                  <a:gd name="T15" fmla="*/ 8 h 8"/>
                  <a:gd name="T16" fmla="*/ 80 w 130"/>
                  <a:gd name="T17" fmla="*/ 7 h 8"/>
                  <a:gd name="T18" fmla="*/ 126 w 130"/>
                  <a:gd name="T19" fmla="*/ 3 h 8"/>
                  <a:gd name="T20" fmla="*/ 130 w 130"/>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8">
                    <a:moveTo>
                      <a:pt x="130" y="0"/>
                    </a:moveTo>
                    <a:cubicBezTo>
                      <a:pt x="114" y="3"/>
                      <a:pt x="97" y="4"/>
                      <a:pt x="80" y="5"/>
                    </a:cubicBezTo>
                    <a:cubicBezTo>
                      <a:pt x="75" y="5"/>
                      <a:pt x="70" y="5"/>
                      <a:pt x="65" y="5"/>
                    </a:cubicBezTo>
                    <a:cubicBezTo>
                      <a:pt x="60" y="5"/>
                      <a:pt x="55" y="5"/>
                      <a:pt x="50" y="5"/>
                    </a:cubicBezTo>
                    <a:cubicBezTo>
                      <a:pt x="33" y="4"/>
                      <a:pt x="16" y="3"/>
                      <a:pt x="0" y="0"/>
                    </a:cubicBezTo>
                    <a:cubicBezTo>
                      <a:pt x="1" y="1"/>
                      <a:pt x="3" y="2"/>
                      <a:pt x="4" y="3"/>
                    </a:cubicBezTo>
                    <a:cubicBezTo>
                      <a:pt x="19" y="5"/>
                      <a:pt x="34" y="7"/>
                      <a:pt x="50" y="7"/>
                    </a:cubicBezTo>
                    <a:cubicBezTo>
                      <a:pt x="55" y="8"/>
                      <a:pt x="60" y="8"/>
                      <a:pt x="65" y="8"/>
                    </a:cubicBezTo>
                    <a:cubicBezTo>
                      <a:pt x="70" y="8"/>
                      <a:pt x="75" y="8"/>
                      <a:pt x="80" y="7"/>
                    </a:cubicBezTo>
                    <a:cubicBezTo>
                      <a:pt x="96" y="7"/>
                      <a:pt x="111" y="5"/>
                      <a:pt x="126" y="3"/>
                    </a:cubicBezTo>
                    <a:cubicBezTo>
                      <a:pt x="127" y="2"/>
                      <a:pt x="129" y="1"/>
                      <a:pt x="13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3"/>
              <p:cNvSpPr>
                <a:spLocks noEditPoints="1"/>
              </p:cNvSpPr>
              <p:nvPr/>
            </p:nvSpPr>
            <p:spPr bwMode="auto">
              <a:xfrm>
                <a:off x="4291243" y="2214340"/>
                <a:ext cx="106363" cy="1588"/>
              </a:xfrm>
              <a:custGeom>
                <a:avLst/>
                <a:gdLst>
                  <a:gd name="T0" fmla="*/ 0 w 122"/>
                  <a:gd name="T1" fmla="*/ 0 h 3"/>
                  <a:gd name="T2" fmla="*/ 4 w 122"/>
                  <a:gd name="T3" fmla="*/ 3 h 3"/>
                  <a:gd name="T4" fmla="*/ 4 w 122"/>
                  <a:gd name="T5" fmla="*/ 3 h 3"/>
                  <a:gd name="T6" fmla="*/ 0 w 122"/>
                  <a:gd name="T7" fmla="*/ 0 h 3"/>
                  <a:gd name="T8" fmla="*/ 0 w 122"/>
                  <a:gd name="T9" fmla="*/ 0 h 3"/>
                  <a:gd name="T10" fmla="*/ 122 w 122"/>
                  <a:gd name="T11" fmla="*/ 0 h 3"/>
                  <a:gd name="T12" fmla="*/ 122 w 122"/>
                  <a:gd name="T13" fmla="*/ 0 h 3"/>
                  <a:gd name="T14" fmla="*/ 118 w 122"/>
                  <a:gd name="T15" fmla="*/ 3 h 3"/>
                  <a:gd name="T16" fmla="*/ 118 w 122"/>
                  <a:gd name="T17" fmla="*/ 3 h 3"/>
                  <a:gd name="T18" fmla="*/ 122 w 122"/>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3">
                    <a:moveTo>
                      <a:pt x="0" y="0"/>
                    </a:moveTo>
                    <a:cubicBezTo>
                      <a:pt x="1" y="1"/>
                      <a:pt x="2" y="2"/>
                      <a:pt x="4" y="3"/>
                    </a:cubicBezTo>
                    <a:cubicBezTo>
                      <a:pt x="4" y="3"/>
                      <a:pt x="4" y="3"/>
                      <a:pt x="4" y="3"/>
                    </a:cubicBezTo>
                    <a:cubicBezTo>
                      <a:pt x="3" y="2"/>
                      <a:pt x="1" y="1"/>
                      <a:pt x="0" y="0"/>
                    </a:cubicBezTo>
                    <a:cubicBezTo>
                      <a:pt x="0" y="0"/>
                      <a:pt x="0" y="0"/>
                      <a:pt x="0" y="0"/>
                    </a:cubicBezTo>
                    <a:moveTo>
                      <a:pt x="122" y="0"/>
                    </a:moveTo>
                    <a:cubicBezTo>
                      <a:pt x="122" y="0"/>
                      <a:pt x="122" y="0"/>
                      <a:pt x="122" y="0"/>
                    </a:cubicBezTo>
                    <a:cubicBezTo>
                      <a:pt x="120" y="1"/>
                      <a:pt x="119" y="2"/>
                      <a:pt x="118" y="3"/>
                    </a:cubicBezTo>
                    <a:cubicBezTo>
                      <a:pt x="118" y="3"/>
                      <a:pt x="118" y="3"/>
                      <a:pt x="118" y="3"/>
                    </a:cubicBezTo>
                    <a:cubicBezTo>
                      <a:pt x="119" y="2"/>
                      <a:pt x="121" y="1"/>
                      <a:pt x="122"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4"/>
              <p:cNvSpPr/>
              <p:nvPr/>
            </p:nvSpPr>
            <p:spPr bwMode="auto">
              <a:xfrm>
                <a:off x="4291243" y="2214340"/>
                <a:ext cx="106363" cy="6350"/>
              </a:xfrm>
              <a:custGeom>
                <a:avLst/>
                <a:gdLst>
                  <a:gd name="T0" fmla="*/ 122 w 122"/>
                  <a:gd name="T1" fmla="*/ 0 h 7"/>
                  <a:gd name="T2" fmla="*/ 76 w 122"/>
                  <a:gd name="T3" fmla="*/ 4 h 7"/>
                  <a:gd name="T4" fmla="*/ 61 w 122"/>
                  <a:gd name="T5" fmla="*/ 5 h 7"/>
                  <a:gd name="T6" fmla="*/ 46 w 122"/>
                  <a:gd name="T7" fmla="*/ 4 h 7"/>
                  <a:gd name="T8" fmla="*/ 0 w 122"/>
                  <a:gd name="T9" fmla="*/ 0 h 7"/>
                  <a:gd name="T10" fmla="*/ 4 w 122"/>
                  <a:gd name="T11" fmla="*/ 3 h 7"/>
                  <a:gd name="T12" fmla="*/ 46 w 122"/>
                  <a:gd name="T13" fmla="*/ 7 h 7"/>
                  <a:gd name="T14" fmla="*/ 61 w 122"/>
                  <a:gd name="T15" fmla="*/ 7 h 7"/>
                  <a:gd name="T16" fmla="*/ 76 w 122"/>
                  <a:gd name="T17" fmla="*/ 7 h 7"/>
                  <a:gd name="T18" fmla="*/ 118 w 122"/>
                  <a:gd name="T19" fmla="*/ 3 h 7"/>
                  <a:gd name="T20" fmla="*/ 122 w 12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7">
                    <a:moveTo>
                      <a:pt x="122" y="0"/>
                    </a:moveTo>
                    <a:cubicBezTo>
                      <a:pt x="107" y="2"/>
                      <a:pt x="92" y="4"/>
                      <a:pt x="76" y="4"/>
                    </a:cubicBezTo>
                    <a:cubicBezTo>
                      <a:pt x="71" y="5"/>
                      <a:pt x="66" y="5"/>
                      <a:pt x="61" y="5"/>
                    </a:cubicBezTo>
                    <a:cubicBezTo>
                      <a:pt x="56" y="5"/>
                      <a:pt x="51" y="5"/>
                      <a:pt x="46" y="4"/>
                    </a:cubicBezTo>
                    <a:cubicBezTo>
                      <a:pt x="30" y="4"/>
                      <a:pt x="15" y="2"/>
                      <a:pt x="0" y="0"/>
                    </a:cubicBezTo>
                    <a:cubicBezTo>
                      <a:pt x="1" y="1"/>
                      <a:pt x="3" y="2"/>
                      <a:pt x="4" y="3"/>
                    </a:cubicBezTo>
                    <a:cubicBezTo>
                      <a:pt x="18" y="5"/>
                      <a:pt x="32" y="6"/>
                      <a:pt x="46" y="7"/>
                    </a:cubicBezTo>
                    <a:cubicBezTo>
                      <a:pt x="51" y="7"/>
                      <a:pt x="56" y="7"/>
                      <a:pt x="61" y="7"/>
                    </a:cubicBezTo>
                    <a:cubicBezTo>
                      <a:pt x="66" y="7"/>
                      <a:pt x="71" y="7"/>
                      <a:pt x="76" y="7"/>
                    </a:cubicBezTo>
                    <a:cubicBezTo>
                      <a:pt x="90" y="6"/>
                      <a:pt x="104" y="5"/>
                      <a:pt x="118" y="3"/>
                    </a:cubicBezTo>
                    <a:cubicBezTo>
                      <a:pt x="119" y="2"/>
                      <a:pt x="120" y="1"/>
                      <a:pt x="122"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5"/>
              <p:cNvSpPr>
                <a:spLocks noEditPoints="1"/>
              </p:cNvSpPr>
              <p:nvPr/>
            </p:nvSpPr>
            <p:spPr bwMode="auto">
              <a:xfrm>
                <a:off x="4296005" y="2215928"/>
                <a:ext cx="98425" cy="3175"/>
              </a:xfrm>
              <a:custGeom>
                <a:avLst/>
                <a:gdLst>
                  <a:gd name="T0" fmla="*/ 0 w 114"/>
                  <a:gd name="T1" fmla="*/ 0 h 3"/>
                  <a:gd name="T2" fmla="*/ 3 w 114"/>
                  <a:gd name="T3" fmla="*/ 3 h 3"/>
                  <a:gd name="T4" fmla="*/ 3 w 114"/>
                  <a:gd name="T5" fmla="*/ 3 h 3"/>
                  <a:gd name="T6" fmla="*/ 0 w 114"/>
                  <a:gd name="T7" fmla="*/ 0 h 3"/>
                  <a:gd name="T8" fmla="*/ 0 w 114"/>
                  <a:gd name="T9" fmla="*/ 0 h 3"/>
                  <a:gd name="T10" fmla="*/ 114 w 114"/>
                  <a:gd name="T11" fmla="*/ 0 h 3"/>
                  <a:gd name="T12" fmla="*/ 114 w 114"/>
                  <a:gd name="T13" fmla="*/ 0 h 3"/>
                  <a:gd name="T14" fmla="*/ 110 w 114"/>
                  <a:gd name="T15" fmla="*/ 3 h 3"/>
                  <a:gd name="T16" fmla="*/ 110 w 114"/>
                  <a:gd name="T17" fmla="*/ 3 h 3"/>
                  <a:gd name="T18" fmla="*/ 114 w 11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3">
                    <a:moveTo>
                      <a:pt x="0" y="0"/>
                    </a:moveTo>
                    <a:cubicBezTo>
                      <a:pt x="1" y="1"/>
                      <a:pt x="2" y="2"/>
                      <a:pt x="3" y="3"/>
                    </a:cubicBezTo>
                    <a:cubicBezTo>
                      <a:pt x="3" y="3"/>
                      <a:pt x="3" y="3"/>
                      <a:pt x="3" y="3"/>
                    </a:cubicBezTo>
                    <a:cubicBezTo>
                      <a:pt x="2" y="2"/>
                      <a:pt x="1" y="1"/>
                      <a:pt x="0" y="0"/>
                    </a:cubicBezTo>
                    <a:cubicBezTo>
                      <a:pt x="0" y="0"/>
                      <a:pt x="0" y="0"/>
                      <a:pt x="0" y="0"/>
                    </a:cubicBezTo>
                    <a:moveTo>
                      <a:pt x="114" y="0"/>
                    </a:moveTo>
                    <a:cubicBezTo>
                      <a:pt x="114" y="0"/>
                      <a:pt x="114" y="0"/>
                      <a:pt x="114" y="0"/>
                    </a:cubicBezTo>
                    <a:cubicBezTo>
                      <a:pt x="113" y="1"/>
                      <a:pt x="112" y="2"/>
                      <a:pt x="110" y="3"/>
                    </a:cubicBezTo>
                    <a:cubicBezTo>
                      <a:pt x="110" y="3"/>
                      <a:pt x="110" y="3"/>
                      <a:pt x="110" y="3"/>
                    </a:cubicBezTo>
                    <a:cubicBezTo>
                      <a:pt x="112" y="2"/>
                      <a:pt x="113" y="1"/>
                      <a:pt x="114"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26"/>
              <p:cNvSpPr/>
              <p:nvPr/>
            </p:nvSpPr>
            <p:spPr bwMode="auto">
              <a:xfrm>
                <a:off x="4296005" y="2215928"/>
                <a:ext cx="98425" cy="6350"/>
              </a:xfrm>
              <a:custGeom>
                <a:avLst/>
                <a:gdLst>
                  <a:gd name="T0" fmla="*/ 114 w 114"/>
                  <a:gd name="T1" fmla="*/ 0 h 7"/>
                  <a:gd name="T2" fmla="*/ 72 w 114"/>
                  <a:gd name="T3" fmla="*/ 4 h 7"/>
                  <a:gd name="T4" fmla="*/ 57 w 114"/>
                  <a:gd name="T5" fmla="*/ 4 h 7"/>
                  <a:gd name="T6" fmla="*/ 42 w 114"/>
                  <a:gd name="T7" fmla="*/ 4 h 7"/>
                  <a:gd name="T8" fmla="*/ 0 w 114"/>
                  <a:gd name="T9" fmla="*/ 0 h 7"/>
                  <a:gd name="T10" fmla="*/ 3 w 114"/>
                  <a:gd name="T11" fmla="*/ 3 h 7"/>
                  <a:gd name="T12" fmla="*/ 42 w 114"/>
                  <a:gd name="T13" fmla="*/ 6 h 7"/>
                  <a:gd name="T14" fmla="*/ 57 w 114"/>
                  <a:gd name="T15" fmla="*/ 7 h 7"/>
                  <a:gd name="T16" fmla="*/ 72 w 114"/>
                  <a:gd name="T17" fmla="*/ 6 h 7"/>
                  <a:gd name="T18" fmla="*/ 110 w 114"/>
                  <a:gd name="T19" fmla="*/ 3 h 7"/>
                  <a:gd name="T20" fmla="*/ 114 w 1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7">
                    <a:moveTo>
                      <a:pt x="114" y="0"/>
                    </a:moveTo>
                    <a:cubicBezTo>
                      <a:pt x="100" y="2"/>
                      <a:pt x="86" y="3"/>
                      <a:pt x="72" y="4"/>
                    </a:cubicBezTo>
                    <a:cubicBezTo>
                      <a:pt x="67" y="4"/>
                      <a:pt x="62" y="4"/>
                      <a:pt x="57" y="4"/>
                    </a:cubicBezTo>
                    <a:cubicBezTo>
                      <a:pt x="52" y="4"/>
                      <a:pt x="47" y="4"/>
                      <a:pt x="42" y="4"/>
                    </a:cubicBezTo>
                    <a:cubicBezTo>
                      <a:pt x="28" y="3"/>
                      <a:pt x="14" y="2"/>
                      <a:pt x="0" y="0"/>
                    </a:cubicBezTo>
                    <a:cubicBezTo>
                      <a:pt x="1" y="1"/>
                      <a:pt x="2" y="2"/>
                      <a:pt x="3" y="3"/>
                    </a:cubicBezTo>
                    <a:cubicBezTo>
                      <a:pt x="16" y="5"/>
                      <a:pt x="29" y="6"/>
                      <a:pt x="42" y="6"/>
                    </a:cubicBezTo>
                    <a:cubicBezTo>
                      <a:pt x="47" y="6"/>
                      <a:pt x="52" y="7"/>
                      <a:pt x="57" y="7"/>
                    </a:cubicBezTo>
                    <a:cubicBezTo>
                      <a:pt x="62" y="7"/>
                      <a:pt x="67" y="6"/>
                      <a:pt x="72" y="6"/>
                    </a:cubicBezTo>
                    <a:cubicBezTo>
                      <a:pt x="85" y="6"/>
                      <a:pt x="98" y="5"/>
                      <a:pt x="110" y="3"/>
                    </a:cubicBezTo>
                    <a:cubicBezTo>
                      <a:pt x="112" y="2"/>
                      <a:pt x="113" y="1"/>
                      <a:pt x="114"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27"/>
              <p:cNvSpPr>
                <a:spLocks noEditPoints="1"/>
              </p:cNvSpPr>
              <p:nvPr/>
            </p:nvSpPr>
            <p:spPr bwMode="auto">
              <a:xfrm>
                <a:off x="4297593" y="2219103"/>
                <a:ext cx="93663" cy="3175"/>
              </a:xfrm>
              <a:custGeom>
                <a:avLst/>
                <a:gdLst>
                  <a:gd name="T0" fmla="*/ 0 w 107"/>
                  <a:gd name="T1" fmla="*/ 0 h 3"/>
                  <a:gd name="T2" fmla="*/ 3 w 107"/>
                  <a:gd name="T3" fmla="*/ 3 h 3"/>
                  <a:gd name="T4" fmla="*/ 4 w 107"/>
                  <a:gd name="T5" fmla="*/ 3 h 3"/>
                  <a:gd name="T6" fmla="*/ 0 w 107"/>
                  <a:gd name="T7" fmla="*/ 0 h 3"/>
                  <a:gd name="T8" fmla="*/ 0 w 107"/>
                  <a:gd name="T9" fmla="*/ 0 h 3"/>
                  <a:gd name="T10" fmla="*/ 107 w 107"/>
                  <a:gd name="T11" fmla="*/ 0 h 3"/>
                  <a:gd name="T12" fmla="*/ 107 w 107"/>
                  <a:gd name="T13" fmla="*/ 0 h 3"/>
                  <a:gd name="T14" fmla="*/ 104 w 107"/>
                  <a:gd name="T15" fmla="*/ 3 h 3"/>
                  <a:gd name="T16" fmla="*/ 104 w 107"/>
                  <a:gd name="T17" fmla="*/ 3 h 3"/>
                  <a:gd name="T18" fmla="*/ 107 w 107"/>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3">
                    <a:moveTo>
                      <a:pt x="0" y="0"/>
                    </a:moveTo>
                    <a:cubicBezTo>
                      <a:pt x="1" y="1"/>
                      <a:pt x="2" y="2"/>
                      <a:pt x="3" y="3"/>
                    </a:cubicBezTo>
                    <a:cubicBezTo>
                      <a:pt x="3" y="3"/>
                      <a:pt x="4" y="3"/>
                      <a:pt x="4" y="3"/>
                    </a:cubicBezTo>
                    <a:cubicBezTo>
                      <a:pt x="3" y="2"/>
                      <a:pt x="1" y="1"/>
                      <a:pt x="0" y="0"/>
                    </a:cubicBezTo>
                    <a:cubicBezTo>
                      <a:pt x="0" y="0"/>
                      <a:pt x="0" y="0"/>
                      <a:pt x="0" y="0"/>
                    </a:cubicBezTo>
                    <a:moveTo>
                      <a:pt x="107" y="0"/>
                    </a:moveTo>
                    <a:cubicBezTo>
                      <a:pt x="107" y="0"/>
                      <a:pt x="107" y="0"/>
                      <a:pt x="107" y="0"/>
                    </a:cubicBezTo>
                    <a:cubicBezTo>
                      <a:pt x="106" y="1"/>
                      <a:pt x="105" y="2"/>
                      <a:pt x="104" y="3"/>
                    </a:cubicBezTo>
                    <a:cubicBezTo>
                      <a:pt x="104" y="3"/>
                      <a:pt x="104" y="3"/>
                      <a:pt x="104" y="3"/>
                    </a:cubicBezTo>
                    <a:cubicBezTo>
                      <a:pt x="105" y="2"/>
                      <a:pt x="106" y="1"/>
                      <a:pt x="10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28"/>
              <p:cNvSpPr/>
              <p:nvPr/>
            </p:nvSpPr>
            <p:spPr bwMode="auto">
              <a:xfrm>
                <a:off x="4297593" y="2219103"/>
                <a:ext cx="93663" cy="4763"/>
              </a:xfrm>
              <a:custGeom>
                <a:avLst/>
                <a:gdLst>
                  <a:gd name="T0" fmla="*/ 107 w 107"/>
                  <a:gd name="T1" fmla="*/ 0 h 6"/>
                  <a:gd name="T2" fmla="*/ 69 w 107"/>
                  <a:gd name="T3" fmla="*/ 3 h 6"/>
                  <a:gd name="T4" fmla="*/ 54 w 107"/>
                  <a:gd name="T5" fmla="*/ 4 h 6"/>
                  <a:gd name="T6" fmla="*/ 39 w 107"/>
                  <a:gd name="T7" fmla="*/ 3 h 6"/>
                  <a:gd name="T8" fmla="*/ 0 w 107"/>
                  <a:gd name="T9" fmla="*/ 0 h 6"/>
                  <a:gd name="T10" fmla="*/ 4 w 107"/>
                  <a:gd name="T11" fmla="*/ 3 h 6"/>
                  <a:gd name="T12" fmla="*/ 39 w 107"/>
                  <a:gd name="T13" fmla="*/ 6 h 6"/>
                  <a:gd name="T14" fmla="*/ 54 w 107"/>
                  <a:gd name="T15" fmla="*/ 6 h 6"/>
                  <a:gd name="T16" fmla="*/ 69 w 107"/>
                  <a:gd name="T17" fmla="*/ 6 h 6"/>
                  <a:gd name="T18" fmla="*/ 104 w 107"/>
                  <a:gd name="T19" fmla="*/ 3 h 6"/>
                  <a:gd name="T20" fmla="*/ 107 w 107"/>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6">
                    <a:moveTo>
                      <a:pt x="107" y="0"/>
                    </a:moveTo>
                    <a:cubicBezTo>
                      <a:pt x="95" y="2"/>
                      <a:pt x="82" y="3"/>
                      <a:pt x="69" y="3"/>
                    </a:cubicBezTo>
                    <a:cubicBezTo>
                      <a:pt x="64" y="3"/>
                      <a:pt x="59" y="4"/>
                      <a:pt x="54" y="4"/>
                    </a:cubicBezTo>
                    <a:cubicBezTo>
                      <a:pt x="49" y="4"/>
                      <a:pt x="44" y="3"/>
                      <a:pt x="39" y="3"/>
                    </a:cubicBezTo>
                    <a:cubicBezTo>
                      <a:pt x="26" y="3"/>
                      <a:pt x="13" y="2"/>
                      <a:pt x="0" y="0"/>
                    </a:cubicBezTo>
                    <a:cubicBezTo>
                      <a:pt x="1" y="1"/>
                      <a:pt x="3" y="2"/>
                      <a:pt x="4" y="3"/>
                    </a:cubicBezTo>
                    <a:cubicBezTo>
                      <a:pt x="15" y="4"/>
                      <a:pt x="27" y="5"/>
                      <a:pt x="39" y="6"/>
                    </a:cubicBezTo>
                    <a:cubicBezTo>
                      <a:pt x="44" y="6"/>
                      <a:pt x="49" y="6"/>
                      <a:pt x="54" y="6"/>
                    </a:cubicBezTo>
                    <a:cubicBezTo>
                      <a:pt x="59" y="6"/>
                      <a:pt x="64" y="6"/>
                      <a:pt x="69" y="6"/>
                    </a:cubicBezTo>
                    <a:cubicBezTo>
                      <a:pt x="81" y="5"/>
                      <a:pt x="93" y="4"/>
                      <a:pt x="104" y="3"/>
                    </a:cubicBezTo>
                    <a:cubicBezTo>
                      <a:pt x="105" y="2"/>
                      <a:pt x="106" y="1"/>
                      <a:pt x="107"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9"/>
              <p:cNvSpPr>
                <a:spLocks noEditPoints="1"/>
              </p:cNvSpPr>
              <p:nvPr/>
            </p:nvSpPr>
            <p:spPr bwMode="auto">
              <a:xfrm>
                <a:off x="4300768" y="2222278"/>
                <a:ext cx="87313" cy="1588"/>
              </a:xfrm>
              <a:custGeom>
                <a:avLst/>
                <a:gdLst>
                  <a:gd name="T0" fmla="*/ 0 w 101"/>
                  <a:gd name="T1" fmla="*/ 0 h 3"/>
                  <a:gd name="T2" fmla="*/ 3 w 101"/>
                  <a:gd name="T3" fmla="*/ 3 h 3"/>
                  <a:gd name="T4" fmla="*/ 3 w 101"/>
                  <a:gd name="T5" fmla="*/ 3 h 3"/>
                  <a:gd name="T6" fmla="*/ 1 w 101"/>
                  <a:gd name="T7" fmla="*/ 0 h 3"/>
                  <a:gd name="T8" fmla="*/ 0 w 101"/>
                  <a:gd name="T9" fmla="*/ 0 h 3"/>
                  <a:gd name="T10" fmla="*/ 101 w 101"/>
                  <a:gd name="T11" fmla="*/ 0 h 3"/>
                  <a:gd name="T12" fmla="*/ 101 w 101"/>
                  <a:gd name="T13" fmla="*/ 0 h 3"/>
                  <a:gd name="T14" fmla="*/ 98 w 101"/>
                  <a:gd name="T15" fmla="*/ 3 h 3"/>
                  <a:gd name="T16" fmla="*/ 98 w 101"/>
                  <a:gd name="T17" fmla="*/ 3 h 3"/>
                  <a:gd name="T18" fmla="*/ 101 w 101"/>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3">
                    <a:moveTo>
                      <a:pt x="0" y="0"/>
                    </a:moveTo>
                    <a:cubicBezTo>
                      <a:pt x="1" y="1"/>
                      <a:pt x="2" y="2"/>
                      <a:pt x="3" y="3"/>
                    </a:cubicBezTo>
                    <a:cubicBezTo>
                      <a:pt x="3" y="3"/>
                      <a:pt x="3" y="3"/>
                      <a:pt x="3" y="3"/>
                    </a:cubicBezTo>
                    <a:cubicBezTo>
                      <a:pt x="3" y="2"/>
                      <a:pt x="2" y="1"/>
                      <a:pt x="1" y="0"/>
                    </a:cubicBezTo>
                    <a:cubicBezTo>
                      <a:pt x="1" y="0"/>
                      <a:pt x="0" y="0"/>
                      <a:pt x="0" y="0"/>
                    </a:cubicBezTo>
                    <a:moveTo>
                      <a:pt x="101" y="0"/>
                    </a:moveTo>
                    <a:cubicBezTo>
                      <a:pt x="101" y="0"/>
                      <a:pt x="101" y="0"/>
                      <a:pt x="101" y="0"/>
                    </a:cubicBezTo>
                    <a:cubicBezTo>
                      <a:pt x="100" y="1"/>
                      <a:pt x="99" y="2"/>
                      <a:pt x="98" y="3"/>
                    </a:cubicBezTo>
                    <a:cubicBezTo>
                      <a:pt x="98" y="3"/>
                      <a:pt x="98" y="3"/>
                      <a:pt x="98" y="3"/>
                    </a:cubicBezTo>
                    <a:cubicBezTo>
                      <a:pt x="99" y="2"/>
                      <a:pt x="100" y="1"/>
                      <a:pt x="101"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30"/>
              <p:cNvSpPr/>
              <p:nvPr/>
            </p:nvSpPr>
            <p:spPr bwMode="auto">
              <a:xfrm>
                <a:off x="4302355" y="2222278"/>
                <a:ext cx="85725" cy="4763"/>
              </a:xfrm>
              <a:custGeom>
                <a:avLst/>
                <a:gdLst>
                  <a:gd name="T0" fmla="*/ 100 w 100"/>
                  <a:gd name="T1" fmla="*/ 0 h 6"/>
                  <a:gd name="T2" fmla="*/ 65 w 100"/>
                  <a:gd name="T3" fmla="*/ 3 h 6"/>
                  <a:gd name="T4" fmla="*/ 50 w 100"/>
                  <a:gd name="T5" fmla="*/ 3 h 6"/>
                  <a:gd name="T6" fmla="*/ 35 w 100"/>
                  <a:gd name="T7" fmla="*/ 3 h 6"/>
                  <a:gd name="T8" fmla="*/ 0 w 100"/>
                  <a:gd name="T9" fmla="*/ 0 h 6"/>
                  <a:gd name="T10" fmla="*/ 2 w 100"/>
                  <a:gd name="T11" fmla="*/ 3 h 6"/>
                  <a:gd name="T12" fmla="*/ 35 w 100"/>
                  <a:gd name="T13" fmla="*/ 5 h 6"/>
                  <a:gd name="T14" fmla="*/ 50 w 100"/>
                  <a:gd name="T15" fmla="*/ 6 h 6"/>
                  <a:gd name="T16" fmla="*/ 65 w 100"/>
                  <a:gd name="T17" fmla="*/ 5 h 6"/>
                  <a:gd name="T18" fmla="*/ 97 w 100"/>
                  <a:gd name="T19" fmla="*/ 3 h 6"/>
                  <a:gd name="T20" fmla="*/ 100 w 100"/>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6">
                    <a:moveTo>
                      <a:pt x="100" y="0"/>
                    </a:moveTo>
                    <a:cubicBezTo>
                      <a:pt x="89" y="1"/>
                      <a:pt x="77" y="2"/>
                      <a:pt x="65" y="3"/>
                    </a:cubicBezTo>
                    <a:cubicBezTo>
                      <a:pt x="60" y="3"/>
                      <a:pt x="55" y="3"/>
                      <a:pt x="50" y="3"/>
                    </a:cubicBezTo>
                    <a:cubicBezTo>
                      <a:pt x="45" y="3"/>
                      <a:pt x="40" y="3"/>
                      <a:pt x="35" y="3"/>
                    </a:cubicBezTo>
                    <a:cubicBezTo>
                      <a:pt x="23" y="2"/>
                      <a:pt x="11" y="1"/>
                      <a:pt x="0" y="0"/>
                    </a:cubicBezTo>
                    <a:cubicBezTo>
                      <a:pt x="1" y="1"/>
                      <a:pt x="2" y="2"/>
                      <a:pt x="2" y="3"/>
                    </a:cubicBezTo>
                    <a:cubicBezTo>
                      <a:pt x="13" y="4"/>
                      <a:pt x="24" y="5"/>
                      <a:pt x="35" y="5"/>
                    </a:cubicBezTo>
                    <a:cubicBezTo>
                      <a:pt x="40" y="5"/>
                      <a:pt x="45" y="6"/>
                      <a:pt x="50" y="6"/>
                    </a:cubicBezTo>
                    <a:cubicBezTo>
                      <a:pt x="55" y="6"/>
                      <a:pt x="60" y="5"/>
                      <a:pt x="65" y="5"/>
                    </a:cubicBezTo>
                    <a:cubicBezTo>
                      <a:pt x="76" y="5"/>
                      <a:pt x="87" y="4"/>
                      <a:pt x="97" y="3"/>
                    </a:cubicBezTo>
                    <a:cubicBezTo>
                      <a:pt x="98" y="2"/>
                      <a:pt x="99" y="1"/>
                      <a:pt x="10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31"/>
              <p:cNvSpPr>
                <a:spLocks noEditPoints="1"/>
              </p:cNvSpPr>
              <p:nvPr/>
            </p:nvSpPr>
            <p:spPr bwMode="auto">
              <a:xfrm>
                <a:off x="4303943" y="2223865"/>
                <a:ext cx="82550" cy="1588"/>
              </a:xfrm>
              <a:custGeom>
                <a:avLst/>
                <a:gdLst>
                  <a:gd name="T0" fmla="*/ 0 w 95"/>
                  <a:gd name="T1" fmla="*/ 0 h 2"/>
                  <a:gd name="T2" fmla="*/ 3 w 95"/>
                  <a:gd name="T3" fmla="*/ 2 h 2"/>
                  <a:gd name="T4" fmla="*/ 3 w 95"/>
                  <a:gd name="T5" fmla="*/ 2 h 2"/>
                  <a:gd name="T6" fmla="*/ 0 w 95"/>
                  <a:gd name="T7" fmla="*/ 0 h 2"/>
                  <a:gd name="T8" fmla="*/ 0 w 95"/>
                  <a:gd name="T9" fmla="*/ 0 h 2"/>
                  <a:gd name="T10" fmla="*/ 95 w 95"/>
                  <a:gd name="T11" fmla="*/ 0 h 2"/>
                  <a:gd name="T12" fmla="*/ 95 w 95"/>
                  <a:gd name="T13" fmla="*/ 0 h 2"/>
                  <a:gd name="T14" fmla="*/ 93 w 95"/>
                  <a:gd name="T15" fmla="*/ 2 h 2"/>
                  <a:gd name="T16" fmla="*/ 93 w 95"/>
                  <a:gd name="T17" fmla="*/ 2 h 2"/>
                  <a:gd name="T18" fmla="*/ 95 w 95"/>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2">
                    <a:moveTo>
                      <a:pt x="0" y="0"/>
                    </a:moveTo>
                    <a:cubicBezTo>
                      <a:pt x="1" y="1"/>
                      <a:pt x="2" y="2"/>
                      <a:pt x="3" y="2"/>
                    </a:cubicBezTo>
                    <a:cubicBezTo>
                      <a:pt x="3" y="2"/>
                      <a:pt x="3" y="2"/>
                      <a:pt x="3" y="2"/>
                    </a:cubicBezTo>
                    <a:cubicBezTo>
                      <a:pt x="2" y="2"/>
                      <a:pt x="1" y="1"/>
                      <a:pt x="0" y="0"/>
                    </a:cubicBezTo>
                    <a:cubicBezTo>
                      <a:pt x="0" y="0"/>
                      <a:pt x="0" y="0"/>
                      <a:pt x="0" y="0"/>
                    </a:cubicBezTo>
                    <a:moveTo>
                      <a:pt x="95" y="0"/>
                    </a:moveTo>
                    <a:cubicBezTo>
                      <a:pt x="95" y="0"/>
                      <a:pt x="95" y="0"/>
                      <a:pt x="95" y="0"/>
                    </a:cubicBezTo>
                    <a:cubicBezTo>
                      <a:pt x="94" y="1"/>
                      <a:pt x="94" y="2"/>
                      <a:pt x="93" y="2"/>
                    </a:cubicBezTo>
                    <a:cubicBezTo>
                      <a:pt x="93" y="2"/>
                      <a:pt x="93" y="2"/>
                      <a:pt x="93" y="2"/>
                    </a:cubicBezTo>
                    <a:cubicBezTo>
                      <a:pt x="94" y="2"/>
                      <a:pt x="94" y="1"/>
                      <a:pt x="95"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32"/>
              <p:cNvSpPr/>
              <p:nvPr/>
            </p:nvSpPr>
            <p:spPr bwMode="auto">
              <a:xfrm>
                <a:off x="4303943" y="2223865"/>
                <a:ext cx="82550" cy="4763"/>
              </a:xfrm>
              <a:custGeom>
                <a:avLst/>
                <a:gdLst>
                  <a:gd name="T0" fmla="*/ 95 w 95"/>
                  <a:gd name="T1" fmla="*/ 0 h 5"/>
                  <a:gd name="T2" fmla="*/ 63 w 95"/>
                  <a:gd name="T3" fmla="*/ 2 h 5"/>
                  <a:gd name="T4" fmla="*/ 48 w 95"/>
                  <a:gd name="T5" fmla="*/ 3 h 5"/>
                  <a:gd name="T6" fmla="*/ 33 w 95"/>
                  <a:gd name="T7" fmla="*/ 2 h 5"/>
                  <a:gd name="T8" fmla="*/ 0 w 95"/>
                  <a:gd name="T9" fmla="*/ 0 h 5"/>
                  <a:gd name="T10" fmla="*/ 3 w 95"/>
                  <a:gd name="T11" fmla="*/ 2 h 5"/>
                  <a:gd name="T12" fmla="*/ 33 w 95"/>
                  <a:gd name="T13" fmla="*/ 5 h 5"/>
                  <a:gd name="T14" fmla="*/ 48 w 95"/>
                  <a:gd name="T15" fmla="*/ 5 h 5"/>
                  <a:gd name="T16" fmla="*/ 63 w 95"/>
                  <a:gd name="T17" fmla="*/ 5 h 5"/>
                  <a:gd name="T18" fmla="*/ 93 w 95"/>
                  <a:gd name="T19" fmla="*/ 2 h 5"/>
                  <a:gd name="T20" fmla="*/ 95 w 95"/>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5">
                    <a:moveTo>
                      <a:pt x="95" y="0"/>
                    </a:moveTo>
                    <a:cubicBezTo>
                      <a:pt x="85" y="1"/>
                      <a:pt x="74" y="2"/>
                      <a:pt x="63" y="2"/>
                    </a:cubicBezTo>
                    <a:cubicBezTo>
                      <a:pt x="58" y="2"/>
                      <a:pt x="53" y="3"/>
                      <a:pt x="48" y="3"/>
                    </a:cubicBezTo>
                    <a:cubicBezTo>
                      <a:pt x="43" y="3"/>
                      <a:pt x="38" y="2"/>
                      <a:pt x="33" y="2"/>
                    </a:cubicBezTo>
                    <a:cubicBezTo>
                      <a:pt x="22" y="2"/>
                      <a:pt x="11" y="1"/>
                      <a:pt x="0" y="0"/>
                    </a:cubicBezTo>
                    <a:cubicBezTo>
                      <a:pt x="1" y="1"/>
                      <a:pt x="2" y="2"/>
                      <a:pt x="3" y="2"/>
                    </a:cubicBezTo>
                    <a:cubicBezTo>
                      <a:pt x="13" y="3"/>
                      <a:pt x="23" y="4"/>
                      <a:pt x="33" y="5"/>
                    </a:cubicBezTo>
                    <a:cubicBezTo>
                      <a:pt x="38" y="5"/>
                      <a:pt x="43" y="5"/>
                      <a:pt x="48" y="5"/>
                    </a:cubicBezTo>
                    <a:cubicBezTo>
                      <a:pt x="53" y="5"/>
                      <a:pt x="58" y="5"/>
                      <a:pt x="63" y="5"/>
                    </a:cubicBezTo>
                    <a:cubicBezTo>
                      <a:pt x="73" y="4"/>
                      <a:pt x="83" y="3"/>
                      <a:pt x="93" y="2"/>
                    </a:cubicBezTo>
                    <a:cubicBezTo>
                      <a:pt x="94" y="2"/>
                      <a:pt x="94" y="1"/>
                      <a:pt x="95"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33"/>
              <p:cNvSpPr>
                <a:spLocks noEditPoints="1"/>
              </p:cNvSpPr>
              <p:nvPr/>
            </p:nvSpPr>
            <p:spPr bwMode="auto">
              <a:xfrm>
                <a:off x="4305530" y="2225453"/>
                <a:ext cx="79375" cy="3175"/>
              </a:xfrm>
              <a:custGeom>
                <a:avLst/>
                <a:gdLst>
                  <a:gd name="T0" fmla="*/ 0 w 90"/>
                  <a:gd name="T1" fmla="*/ 0 h 3"/>
                  <a:gd name="T2" fmla="*/ 3 w 90"/>
                  <a:gd name="T3" fmla="*/ 3 h 3"/>
                  <a:gd name="T4" fmla="*/ 3 w 90"/>
                  <a:gd name="T5" fmla="*/ 3 h 3"/>
                  <a:gd name="T6" fmla="*/ 0 w 90"/>
                  <a:gd name="T7" fmla="*/ 0 h 3"/>
                  <a:gd name="T8" fmla="*/ 0 w 90"/>
                  <a:gd name="T9" fmla="*/ 0 h 3"/>
                  <a:gd name="T10" fmla="*/ 90 w 90"/>
                  <a:gd name="T11" fmla="*/ 0 h 3"/>
                  <a:gd name="T12" fmla="*/ 90 w 90"/>
                  <a:gd name="T13" fmla="*/ 0 h 3"/>
                  <a:gd name="T14" fmla="*/ 87 w 90"/>
                  <a:gd name="T15" fmla="*/ 3 h 3"/>
                  <a:gd name="T16" fmla="*/ 87 w 90"/>
                  <a:gd name="T17" fmla="*/ 3 h 3"/>
                  <a:gd name="T18" fmla="*/ 90 w 9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3">
                    <a:moveTo>
                      <a:pt x="0" y="0"/>
                    </a:moveTo>
                    <a:cubicBezTo>
                      <a:pt x="1" y="1"/>
                      <a:pt x="2" y="2"/>
                      <a:pt x="3" y="3"/>
                    </a:cubicBezTo>
                    <a:cubicBezTo>
                      <a:pt x="3" y="3"/>
                      <a:pt x="3" y="3"/>
                      <a:pt x="3" y="3"/>
                    </a:cubicBezTo>
                    <a:cubicBezTo>
                      <a:pt x="2" y="2"/>
                      <a:pt x="1" y="1"/>
                      <a:pt x="0" y="0"/>
                    </a:cubicBezTo>
                    <a:cubicBezTo>
                      <a:pt x="0" y="0"/>
                      <a:pt x="0" y="0"/>
                      <a:pt x="0" y="0"/>
                    </a:cubicBezTo>
                    <a:moveTo>
                      <a:pt x="90" y="0"/>
                    </a:moveTo>
                    <a:cubicBezTo>
                      <a:pt x="90" y="0"/>
                      <a:pt x="90" y="0"/>
                      <a:pt x="90" y="0"/>
                    </a:cubicBezTo>
                    <a:cubicBezTo>
                      <a:pt x="89" y="1"/>
                      <a:pt x="88" y="2"/>
                      <a:pt x="87" y="3"/>
                    </a:cubicBezTo>
                    <a:cubicBezTo>
                      <a:pt x="87" y="3"/>
                      <a:pt x="87" y="3"/>
                      <a:pt x="87" y="3"/>
                    </a:cubicBezTo>
                    <a:cubicBezTo>
                      <a:pt x="88" y="2"/>
                      <a:pt x="89" y="1"/>
                      <a:pt x="9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4"/>
              <p:cNvSpPr/>
              <p:nvPr/>
            </p:nvSpPr>
            <p:spPr bwMode="auto">
              <a:xfrm>
                <a:off x="4305530" y="2225453"/>
                <a:ext cx="79375" cy="4763"/>
              </a:xfrm>
              <a:custGeom>
                <a:avLst/>
                <a:gdLst>
                  <a:gd name="T0" fmla="*/ 90 w 90"/>
                  <a:gd name="T1" fmla="*/ 0 h 5"/>
                  <a:gd name="T2" fmla="*/ 60 w 90"/>
                  <a:gd name="T3" fmla="*/ 3 h 5"/>
                  <a:gd name="T4" fmla="*/ 45 w 90"/>
                  <a:gd name="T5" fmla="*/ 3 h 5"/>
                  <a:gd name="T6" fmla="*/ 30 w 90"/>
                  <a:gd name="T7" fmla="*/ 3 h 5"/>
                  <a:gd name="T8" fmla="*/ 0 w 90"/>
                  <a:gd name="T9" fmla="*/ 0 h 5"/>
                  <a:gd name="T10" fmla="*/ 3 w 90"/>
                  <a:gd name="T11" fmla="*/ 3 h 5"/>
                  <a:gd name="T12" fmla="*/ 26 w 90"/>
                  <a:gd name="T13" fmla="*/ 5 h 5"/>
                  <a:gd name="T14" fmla="*/ 30 w 90"/>
                  <a:gd name="T15" fmla="*/ 5 h 5"/>
                  <a:gd name="T16" fmla="*/ 45 w 90"/>
                  <a:gd name="T17" fmla="*/ 5 h 5"/>
                  <a:gd name="T18" fmla="*/ 60 w 90"/>
                  <a:gd name="T19" fmla="*/ 5 h 5"/>
                  <a:gd name="T20" fmla="*/ 64 w 90"/>
                  <a:gd name="T21" fmla="*/ 5 h 5"/>
                  <a:gd name="T22" fmla="*/ 87 w 90"/>
                  <a:gd name="T23" fmla="*/ 3 h 5"/>
                  <a:gd name="T24" fmla="*/ 90 w 90"/>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
                    <a:moveTo>
                      <a:pt x="90" y="0"/>
                    </a:moveTo>
                    <a:cubicBezTo>
                      <a:pt x="80" y="1"/>
                      <a:pt x="70" y="2"/>
                      <a:pt x="60" y="3"/>
                    </a:cubicBezTo>
                    <a:cubicBezTo>
                      <a:pt x="55" y="3"/>
                      <a:pt x="50" y="3"/>
                      <a:pt x="45" y="3"/>
                    </a:cubicBezTo>
                    <a:cubicBezTo>
                      <a:pt x="40" y="3"/>
                      <a:pt x="35" y="3"/>
                      <a:pt x="30" y="3"/>
                    </a:cubicBezTo>
                    <a:cubicBezTo>
                      <a:pt x="20" y="2"/>
                      <a:pt x="10" y="1"/>
                      <a:pt x="0" y="0"/>
                    </a:cubicBezTo>
                    <a:cubicBezTo>
                      <a:pt x="1" y="1"/>
                      <a:pt x="2" y="2"/>
                      <a:pt x="3" y="3"/>
                    </a:cubicBezTo>
                    <a:cubicBezTo>
                      <a:pt x="10" y="4"/>
                      <a:pt x="18" y="5"/>
                      <a:pt x="26" y="5"/>
                    </a:cubicBezTo>
                    <a:cubicBezTo>
                      <a:pt x="27" y="5"/>
                      <a:pt x="28" y="5"/>
                      <a:pt x="30" y="5"/>
                    </a:cubicBezTo>
                    <a:cubicBezTo>
                      <a:pt x="35" y="5"/>
                      <a:pt x="40" y="5"/>
                      <a:pt x="45" y="5"/>
                    </a:cubicBezTo>
                    <a:cubicBezTo>
                      <a:pt x="50" y="5"/>
                      <a:pt x="55" y="5"/>
                      <a:pt x="60" y="5"/>
                    </a:cubicBezTo>
                    <a:cubicBezTo>
                      <a:pt x="61" y="5"/>
                      <a:pt x="63" y="5"/>
                      <a:pt x="64" y="5"/>
                    </a:cubicBezTo>
                    <a:cubicBezTo>
                      <a:pt x="72" y="5"/>
                      <a:pt x="80" y="4"/>
                      <a:pt x="87" y="3"/>
                    </a:cubicBezTo>
                    <a:cubicBezTo>
                      <a:pt x="88" y="2"/>
                      <a:pt x="89" y="1"/>
                      <a:pt x="90"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35"/>
              <p:cNvSpPr/>
              <p:nvPr/>
            </p:nvSpPr>
            <p:spPr bwMode="auto">
              <a:xfrm>
                <a:off x="4329343" y="2230215"/>
                <a:ext cx="31750" cy="0"/>
              </a:xfrm>
              <a:custGeom>
                <a:avLst/>
                <a:gdLst>
                  <a:gd name="T0" fmla="*/ 38 w 38"/>
                  <a:gd name="T1" fmla="*/ 34 w 38"/>
                  <a:gd name="T2" fmla="*/ 19 w 38"/>
                  <a:gd name="T3" fmla="*/ 4 w 38"/>
                  <a:gd name="T4" fmla="*/ 0 w 38"/>
                  <a:gd name="T5" fmla="*/ 4 w 38"/>
                  <a:gd name="T6" fmla="*/ 19 w 38"/>
                  <a:gd name="T7" fmla="*/ 19 w 38"/>
                  <a:gd name="T8" fmla="*/ 34 w 38"/>
                  <a:gd name="T9" fmla="*/ 38 w 3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38">
                    <a:moveTo>
                      <a:pt x="38" y="0"/>
                    </a:moveTo>
                    <a:cubicBezTo>
                      <a:pt x="37" y="0"/>
                      <a:pt x="35" y="0"/>
                      <a:pt x="34" y="0"/>
                    </a:cubicBezTo>
                    <a:cubicBezTo>
                      <a:pt x="29" y="0"/>
                      <a:pt x="24" y="0"/>
                      <a:pt x="19" y="0"/>
                    </a:cubicBezTo>
                    <a:cubicBezTo>
                      <a:pt x="14" y="0"/>
                      <a:pt x="9" y="0"/>
                      <a:pt x="4" y="0"/>
                    </a:cubicBezTo>
                    <a:cubicBezTo>
                      <a:pt x="2" y="0"/>
                      <a:pt x="1" y="0"/>
                      <a:pt x="0" y="0"/>
                    </a:cubicBezTo>
                    <a:cubicBezTo>
                      <a:pt x="1" y="0"/>
                      <a:pt x="2" y="0"/>
                      <a:pt x="4" y="0"/>
                    </a:cubicBezTo>
                    <a:cubicBezTo>
                      <a:pt x="9" y="0"/>
                      <a:pt x="14" y="0"/>
                      <a:pt x="19" y="0"/>
                    </a:cubicBezTo>
                    <a:cubicBezTo>
                      <a:pt x="19" y="0"/>
                      <a:pt x="19" y="0"/>
                      <a:pt x="19" y="0"/>
                    </a:cubicBezTo>
                    <a:cubicBezTo>
                      <a:pt x="24" y="0"/>
                      <a:pt x="29" y="0"/>
                      <a:pt x="34" y="0"/>
                    </a:cubicBezTo>
                    <a:cubicBezTo>
                      <a:pt x="35" y="0"/>
                      <a:pt x="37" y="0"/>
                      <a:pt x="38" y="0"/>
                    </a:cubicBez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Oval 238"/>
              <p:cNvSpPr>
                <a:spLocks noChangeArrowheads="1"/>
              </p:cNvSpPr>
              <p:nvPr/>
            </p:nvSpPr>
            <p:spPr bwMode="auto">
              <a:xfrm>
                <a:off x="4008668" y="1528540"/>
                <a:ext cx="671513" cy="671513"/>
              </a:xfrm>
              <a:prstGeom prst="ellipse">
                <a:avLst/>
              </a:pr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2" name="Freeform 239"/>
              <p:cNvSpPr/>
              <p:nvPr/>
            </p:nvSpPr>
            <p:spPr bwMode="auto">
              <a:xfrm>
                <a:off x="3838805" y="2487390"/>
                <a:ext cx="1012825" cy="879475"/>
              </a:xfrm>
              <a:custGeom>
                <a:avLst/>
                <a:gdLst>
                  <a:gd name="T0" fmla="*/ 160 w 638"/>
                  <a:gd name="T1" fmla="*/ 554 h 554"/>
                  <a:gd name="T2" fmla="*/ 0 w 638"/>
                  <a:gd name="T3" fmla="*/ 277 h 554"/>
                  <a:gd name="T4" fmla="*/ 160 w 638"/>
                  <a:gd name="T5" fmla="*/ 0 h 554"/>
                  <a:gd name="T6" fmla="*/ 478 w 638"/>
                  <a:gd name="T7" fmla="*/ 0 h 554"/>
                  <a:gd name="T8" fmla="*/ 638 w 638"/>
                  <a:gd name="T9" fmla="*/ 277 h 554"/>
                  <a:gd name="T10" fmla="*/ 478 w 638"/>
                  <a:gd name="T11" fmla="*/ 554 h 554"/>
                  <a:gd name="T12" fmla="*/ 160 w 638"/>
                  <a:gd name="T13" fmla="*/ 554 h 554"/>
                </a:gdLst>
                <a:ahLst/>
                <a:cxnLst>
                  <a:cxn ang="0">
                    <a:pos x="T0" y="T1"/>
                  </a:cxn>
                  <a:cxn ang="0">
                    <a:pos x="T2" y="T3"/>
                  </a:cxn>
                  <a:cxn ang="0">
                    <a:pos x="T4" y="T5"/>
                  </a:cxn>
                  <a:cxn ang="0">
                    <a:pos x="T6" y="T7"/>
                  </a:cxn>
                  <a:cxn ang="0">
                    <a:pos x="T8" y="T9"/>
                  </a:cxn>
                  <a:cxn ang="0">
                    <a:pos x="T10" y="T11"/>
                  </a:cxn>
                  <a:cxn ang="0">
                    <a:pos x="T12" y="T13"/>
                  </a:cxn>
                </a:cxnLst>
                <a:rect l="0" t="0" r="r" b="b"/>
                <a:pathLst>
                  <a:path w="638" h="554">
                    <a:moveTo>
                      <a:pt x="160" y="554"/>
                    </a:moveTo>
                    <a:lnTo>
                      <a:pt x="0" y="277"/>
                    </a:lnTo>
                    <a:lnTo>
                      <a:pt x="160" y="0"/>
                    </a:lnTo>
                    <a:lnTo>
                      <a:pt x="478" y="0"/>
                    </a:lnTo>
                    <a:lnTo>
                      <a:pt x="638" y="277"/>
                    </a:lnTo>
                    <a:lnTo>
                      <a:pt x="478" y="554"/>
                    </a:lnTo>
                    <a:lnTo>
                      <a:pt x="160" y="554"/>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40"/>
              <p:cNvSpPr/>
              <p:nvPr/>
            </p:nvSpPr>
            <p:spPr bwMode="auto">
              <a:xfrm>
                <a:off x="3838805" y="2487390"/>
                <a:ext cx="1012825" cy="879475"/>
              </a:xfrm>
              <a:custGeom>
                <a:avLst/>
                <a:gdLst>
                  <a:gd name="T0" fmla="*/ 160 w 638"/>
                  <a:gd name="T1" fmla="*/ 554 h 554"/>
                  <a:gd name="T2" fmla="*/ 0 w 638"/>
                  <a:gd name="T3" fmla="*/ 277 h 554"/>
                  <a:gd name="T4" fmla="*/ 160 w 638"/>
                  <a:gd name="T5" fmla="*/ 0 h 554"/>
                  <a:gd name="T6" fmla="*/ 478 w 638"/>
                  <a:gd name="T7" fmla="*/ 0 h 554"/>
                  <a:gd name="T8" fmla="*/ 638 w 638"/>
                  <a:gd name="T9" fmla="*/ 277 h 554"/>
                  <a:gd name="T10" fmla="*/ 478 w 638"/>
                  <a:gd name="T11" fmla="*/ 554 h 554"/>
                  <a:gd name="T12" fmla="*/ 160 w 638"/>
                  <a:gd name="T13" fmla="*/ 554 h 554"/>
                </a:gdLst>
                <a:ahLst/>
                <a:cxnLst>
                  <a:cxn ang="0">
                    <a:pos x="T0" y="T1"/>
                  </a:cxn>
                  <a:cxn ang="0">
                    <a:pos x="T2" y="T3"/>
                  </a:cxn>
                  <a:cxn ang="0">
                    <a:pos x="T4" y="T5"/>
                  </a:cxn>
                  <a:cxn ang="0">
                    <a:pos x="T6" y="T7"/>
                  </a:cxn>
                  <a:cxn ang="0">
                    <a:pos x="T8" y="T9"/>
                  </a:cxn>
                  <a:cxn ang="0">
                    <a:pos x="T10" y="T11"/>
                  </a:cxn>
                  <a:cxn ang="0">
                    <a:pos x="T12" y="T13"/>
                  </a:cxn>
                </a:cxnLst>
                <a:rect l="0" t="0" r="r" b="b"/>
                <a:pathLst>
                  <a:path w="638" h="554">
                    <a:moveTo>
                      <a:pt x="160" y="554"/>
                    </a:moveTo>
                    <a:lnTo>
                      <a:pt x="0" y="277"/>
                    </a:lnTo>
                    <a:lnTo>
                      <a:pt x="160" y="0"/>
                    </a:lnTo>
                    <a:lnTo>
                      <a:pt x="478" y="0"/>
                    </a:lnTo>
                    <a:lnTo>
                      <a:pt x="638" y="277"/>
                    </a:lnTo>
                    <a:lnTo>
                      <a:pt x="478" y="554"/>
                    </a:lnTo>
                    <a:lnTo>
                      <a:pt x="160" y="554"/>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41"/>
              <p:cNvSpPr/>
              <p:nvPr/>
            </p:nvSpPr>
            <p:spPr bwMode="auto">
              <a:xfrm>
                <a:off x="4092805" y="2487390"/>
                <a:ext cx="504825" cy="25400"/>
              </a:xfrm>
              <a:custGeom>
                <a:avLst/>
                <a:gdLst>
                  <a:gd name="T0" fmla="*/ 309 w 318"/>
                  <a:gd name="T1" fmla="*/ 16 h 16"/>
                  <a:gd name="T2" fmla="*/ 318 w 318"/>
                  <a:gd name="T3" fmla="*/ 0 h 16"/>
                  <a:gd name="T4" fmla="*/ 0 w 318"/>
                  <a:gd name="T5" fmla="*/ 0 h 16"/>
                  <a:gd name="T6" fmla="*/ 8 w 318"/>
                  <a:gd name="T7" fmla="*/ 16 h 16"/>
                  <a:gd name="T8" fmla="*/ 309 w 318"/>
                  <a:gd name="T9" fmla="*/ 16 h 16"/>
                </a:gdLst>
                <a:ahLst/>
                <a:cxnLst>
                  <a:cxn ang="0">
                    <a:pos x="T0" y="T1"/>
                  </a:cxn>
                  <a:cxn ang="0">
                    <a:pos x="T2" y="T3"/>
                  </a:cxn>
                  <a:cxn ang="0">
                    <a:pos x="T4" y="T5"/>
                  </a:cxn>
                  <a:cxn ang="0">
                    <a:pos x="T6" y="T7"/>
                  </a:cxn>
                  <a:cxn ang="0">
                    <a:pos x="T8" y="T9"/>
                  </a:cxn>
                </a:cxnLst>
                <a:rect l="0" t="0" r="r" b="b"/>
                <a:pathLst>
                  <a:path w="318" h="16">
                    <a:moveTo>
                      <a:pt x="309" y="16"/>
                    </a:moveTo>
                    <a:lnTo>
                      <a:pt x="318" y="0"/>
                    </a:lnTo>
                    <a:lnTo>
                      <a:pt x="0" y="0"/>
                    </a:lnTo>
                    <a:lnTo>
                      <a:pt x="8" y="16"/>
                    </a:lnTo>
                    <a:lnTo>
                      <a:pt x="309" y="16"/>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42"/>
              <p:cNvSpPr/>
              <p:nvPr/>
            </p:nvSpPr>
            <p:spPr bwMode="auto">
              <a:xfrm>
                <a:off x="4092805" y="2487390"/>
                <a:ext cx="504825" cy="25400"/>
              </a:xfrm>
              <a:custGeom>
                <a:avLst/>
                <a:gdLst>
                  <a:gd name="T0" fmla="*/ 309 w 318"/>
                  <a:gd name="T1" fmla="*/ 16 h 16"/>
                  <a:gd name="T2" fmla="*/ 318 w 318"/>
                  <a:gd name="T3" fmla="*/ 0 h 16"/>
                  <a:gd name="T4" fmla="*/ 0 w 318"/>
                  <a:gd name="T5" fmla="*/ 0 h 16"/>
                  <a:gd name="T6" fmla="*/ 8 w 318"/>
                  <a:gd name="T7" fmla="*/ 16 h 16"/>
                  <a:gd name="T8" fmla="*/ 309 w 318"/>
                  <a:gd name="T9" fmla="*/ 16 h 16"/>
                </a:gdLst>
                <a:ahLst/>
                <a:cxnLst>
                  <a:cxn ang="0">
                    <a:pos x="T0" y="T1"/>
                  </a:cxn>
                  <a:cxn ang="0">
                    <a:pos x="T2" y="T3"/>
                  </a:cxn>
                  <a:cxn ang="0">
                    <a:pos x="T4" y="T5"/>
                  </a:cxn>
                  <a:cxn ang="0">
                    <a:pos x="T6" y="T7"/>
                  </a:cxn>
                  <a:cxn ang="0">
                    <a:pos x="T8" y="T9"/>
                  </a:cxn>
                </a:cxnLst>
                <a:rect l="0" t="0" r="r" b="b"/>
                <a:pathLst>
                  <a:path w="318" h="16">
                    <a:moveTo>
                      <a:pt x="309" y="16"/>
                    </a:moveTo>
                    <a:lnTo>
                      <a:pt x="318" y="0"/>
                    </a:lnTo>
                    <a:lnTo>
                      <a:pt x="0" y="0"/>
                    </a:lnTo>
                    <a:lnTo>
                      <a:pt x="8" y="16"/>
                    </a:lnTo>
                    <a:lnTo>
                      <a:pt x="309" y="16"/>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43"/>
              <p:cNvSpPr/>
              <p:nvPr/>
            </p:nvSpPr>
            <p:spPr bwMode="auto">
              <a:xfrm>
                <a:off x="4583343" y="2487390"/>
                <a:ext cx="268288" cy="439738"/>
              </a:xfrm>
              <a:custGeom>
                <a:avLst/>
                <a:gdLst>
                  <a:gd name="T0" fmla="*/ 150 w 169"/>
                  <a:gd name="T1" fmla="*/ 277 h 277"/>
                  <a:gd name="T2" fmla="*/ 169 w 169"/>
                  <a:gd name="T3" fmla="*/ 277 h 277"/>
                  <a:gd name="T4" fmla="*/ 9 w 169"/>
                  <a:gd name="T5" fmla="*/ 0 h 277"/>
                  <a:gd name="T6" fmla="*/ 0 w 169"/>
                  <a:gd name="T7" fmla="*/ 16 h 277"/>
                  <a:gd name="T8" fmla="*/ 150 w 169"/>
                  <a:gd name="T9" fmla="*/ 277 h 277"/>
                </a:gdLst>
                <a:ahLst/>
                <a:cxnLst>
                  <a:cxn ang="0">
                    <a:pos x="T0" y="T1"/>
                  </a:cxn>
                  <a:cxn ang="0">
                    <a:pos x="T2" y="T3"/>
                  </a:cxn>
                  <a:cxn ang="0">
                    <a:pos x="T4" y="T5"/>
                  </a:cxn>
                  <a:cxn ang="0">
                    <a:pos x="T6" y="T7"/>
                  </a:cxn>
                  <a:cxn ang="0">
                    <a:pos x="T8" y="T9"/>
                  </a:cxn>
                </a:cxnLst>
                <a:rect l="0" t="0" r="r" b="b"/>
                <a:pathLst>
                  <a:path w="169" h="277">
                    <a:moveTo>
                      <a:pt x="150" y="277"/>
                    </a:moveTo>
                    <a:lnTo>
                      <a:pt x="169" y="277"/>
                    </a:lnTo>
                    <a:lnTo>
                      <a:pt x="9" y="0"/>
                    </a:lnTo>
                    <a:lnTo>
                      <a:pt x="0" y="16"/>
                    </a:lnTo>
                    <a:lnTo>
                      <a:pt x="150" y="277"/>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44"/>
              <p:cNvSpPr/>
              <p:nvPr/>
            </p:nvSpPr>
            <p:spPr bwMode="auto">
              <a:xfrm>
                <a:off x="4583343" y="2487390"/>
                <a:ext cx="268288" cy="439738"/>
              </a:xfrm>
              <a:custGeom>
                <a:avLst/>
                <a:gdLst>
                  <a:gd name="T0" fmla="*/ 150 w 169"/>
                  <a:gd name="T1" fmla="*/ 277 h 277"/>
                  <a:gd name="T2" fmla="*/ 169 w 169"/>
                  <a:gd name="T3" fmla="*/ 277 h 277"/>
                  <a:gd name="T4" fmla="*/ 9 w 169"/>
                  <a:gd name="T5" fmla="*/ 0 h 277"/>
                  <a:gd name="T6" fmla="*/ 0 w 169"/>
                  <a:gd name="T7" fmla="*/ 16 h 277"/>
                  <a:gd name="T8" fmla="*/ 150 w 169"/>
                  <a:gd name="T9" fmla="*/ 277 h 277"/>
                </a:gdLst>
                <a:ahLst/>
                <a:cxnLst>
                  <a:cxn ang="0">
                    <a:pos x="T0" y="T1"/>
                  </a:cxn>
                  <a:cxn ang="0">
                    <a:pos x="T2" y="T3"/>
                  </a:cxn>
                  <a:cxn ang="0">
                    <a:pos x="T4" y="T5"/>
                  </a:cxn>
                  <a:cxn ang="0">
                    <a:pos x="T6" y="T7"/>
                  </a:cxn>
                  <a:cxn ang="0">
                    <a:pos x="T8" y="T9"/>
                  </a:cxn>
                </a:cxnLst>
                <a:rect l="0" t="0" r="r" b="b"/>
                <a:pathLst>
                  <a:path w="169" h="277">
                    <a:moveTo>
                      <a:pt x="150" y="277"/>
                    </a:moveTo>
                    <a:lnTo>
                      <a:pt x="169" y="277"/>
                    </a:lnTo>
                    <a:lnTo>
                      <a:pt x="9" y="0"/>
                    </a:lnTo>
                    <a:lnTo>
                      <a:pt x="0" y="16"/>
                    </a:lnTo>
                    <a:lnTo>
                      <a:pt x="150" y="277"/>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45"/>
              <p:cNvSpPr/>
              <p:nvPr/>
            </p:nvSpPr>
            <p:spPr bwMode="auto">
              <a:xfrm>
                <a:off x="3838805" y="2487390"/>
                <a:ext cx="266700" cy="439738"/>
              </a:xfrm>
              <a:custGeom>
                <a:avLst/>
                <a:gdLst>
                  <a:gd name="T0" fmla="*/ 19 w 168"/>
                  <a:gd name="T1" fmla="*/ 277 h 277"/>
                  <a:gd name="T2" fmla="*/ 168 w 168"/>
                  <a:gd name="T3" fmla="*/ 16 h 277"/>
                  <a:gd name="T4" fmla="*/ 168 w 168"/>
                  <a:gd name="T5" fmla="*/ 16 h 277"/>
                  <a:gd name="T6" fmla="*/ 160 w 168"/>
                  <a:gd name="T7" fmla="*/ 0 h 277"/>
                  <a:gd name="T8" fmla="*/ 0 w 168"/>
                  <a:gd name="T9" fmla="*/ 277 h 277"/>
                  <a:gd name="T10" fmla="*/ 19 w 168"/>
                  <a:gd name="T11" fmla="*/ 277 h 277"/>
                </a:gdLst>
                <a:ahLst/>
                <a:cxnLst>
                  <a:cxn ang="0">
                    <a:pos x="T0" y="T1"/>
                  </a:cxn>
                  <a:cxn ang="0">
                    <a:pos x="T2" y="T3"/>
                  </a:cxn>
                  <a:cxn ang="0">
                    <a:pos x="T4" y="T5"/>
                  </a:cxn>
                  <a:cxn ang="0">
                    <a:pos x="T6" y="T7"/>
                  </a:cxn>
                  <a:cxn ang="0">
                    <a:pos x="T8" y="T9"/>
                  </a:cxn>
                  <a:cxn ang="0">
                    <a:pos x="T10" y="T11"/>
                  </a:cxn>
                </a:cxnLst>
                <a:rect l="0" t="0" r="r" b="b"/>
                <a:pathLst>
                  <a:path w="168" h="277">
                    <a:moveTo>
                      <a:pt x="19" y="277"/>
                    </a:moveTo>
                    <a:lnTo>
                      <a:pt x="168" y="16"/>
                    </a:lnTo>
                    <a:lnTo>
                      <a:pt x="168" y="16"/>
                    </a:lnTo>
                    <a:lnTo>
                      <a:pt x="160" y="0"/>
                    </a:lnTo>
                    <a:lnTo>
                      <a:pt x="0" y="277"/>
                    </a:lnTo>
                    <a:lnTo>
                      <a:pt x="19" y="277"/>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46"/>
              <p:cNvSpPr/>
              <p:nvPr/>
            </p:nvSpPr>
            <p:spPr bwMode="auto">
              <a:xfrm>
                <a:off x="3838805" y="2487390"/>
                <a:ext cx="266700" cy="439738"/>
              </a:xfrm>
              <a:custGeom>
                <a:avLst/>
                <a:gdLst>
                  <a:gd name="T0" fmla="*/ 19 w 168"/>
                  <a:gd name="T1" fmla="*/ 277 h 277"/>
                  <a:gd name="T2" fmla="*/ 168 w 168"/>
                  <a:gd name="T3" fmla="*/ 16 h 277"/>
                  <a:gd name="T4" fmla="*/ 168 w 168"/>
                  <a:gd name="T5" fmla="*/ 16 h 277"/>
                  <a:gd name="T6" fmla="*/ 160 w 168"/>
                  <a:gd name="T7" fmla="*/ 0 h 277"/>
                  <a:gd name="T8" fmla="*/ 0 w 168"/>
                  <a:gd name="T9" fmla="*/ 277 h 277"/>
                  <a:gd name="T10" fmla="*/ 19 w 168"/>
                  <a:gd name="T11" fmla="*/ 277 h 277"/>
                </a:gdLst>
                <a:ahLst/>
                <a:cxnLst>
                  <a:cxn ang="0">
                    <a:pos x="T0" y="T1"/>
                  </a:cxn>
                  <a:cxn ang="0">
                    <a:pos x="T2" y="T3"/>
                  </a:cxn>
                  <a:cxn ang="0">
                    <a:pos x="T4" y="T5"/>
                  </a:cxn>
                  <a:cxn ang="0">
                    <a:pos x="T6" y="T7"/>
                  </a:cxn>
                  <a:cxn ang="0">
                    <a:pos x="T8" y="T9"/>
                  </a:cxn>
                  <a:cxn ang="0">
                    <a:pos x="T10" y="T11"/>
                  </a:cxn>
                </a:cxnLst>
                <a:rect l="0" t="0" r="r" b="b"/>
                <a:pathLst>
                  <a:path w="168" h="277">
                    <a:moveTo>
                      <a:pt x="19" y="277"/>
                    </a:moveTo>
                    <a:lnTo>
                      <a:pt x="168" y="16"/>
                    </a:lnTo>
                    <a:lnTo>
                      <a:pt x="168" y="16"/>
                    </a:lnTo>
                    <a:lnTo>
                      <a:pt x="160" y="0"/>
                    </a:lnTo>
                    <a:lnTo>
                      <a:pt x="0" y="277"/>
                    </a:lnTo>
                    <a:lnTo>
                      <a:pt x="19" y="277"/>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47"/>
              <p:cNvSpPr/>
              <p:nvPr/>
            </p:nvSpPr>
            <p:spPr bwMode="auto">
              <a:xfrm>
                <a:off x="4583343" y="2927128"/>
                <a:ext cx="268288" cy="439738"/>
              </a:xfrm>
              <a:custGeom>
                <a:avLst/>
                <a:gdLst>
                  <a:gd name="T0" fmla="*/ 169 w 169"/>
                  <a:gd name="T1" fmla="*/ 0 h 277"/>
                  <a:gd name="T2" fmla="*/ 150 w 169"/>
                  <a:gd name="T3" fmla="*/ 0 h 277"/>
                  <a:gd name="T4" fmla="*/ 0 w 169"/>
                  <a:gd name="T5" fmla="*/ 261 h 277"/>
                  <a:gd name="T6" fmla="*/ 9 w 169"/>
                  <a:gd name="T7" fmla="*/ 277 h 277"/>
                  <a:gd name="T8" fmla="*/ 169 w 169"/>
                  <a:gd name="T9" fmla="*/ 0 h 277"/>
                </a:gdLst>
                <a:ahLst/>
                <a:cxnLst>
                  <a:cxn ang="0">
                    <a:pos x="T0" y="T1"/>
                  </a:cxn>
                  <a:cxn ang="0">
                    <a:pos x="T2" y="T3"/>
                  </a:cxn>
                  <a:cxn ang="0">
                    <a:pos x="T4" y="T5"/>
                  </a:cxn>
                  <a:cxn ang="0">
                    <a:pos x="T6" y="T7"/>
                  </a:cxn>
                  <a:cxn ang="0">
                    <a:pos x="T8" y="T9"/>
                  </a:cxn>
                </a:cxnLst>
                <a:rect l="0" t="0" r="r" b="b"/>
                <a:pathLst>
                  <a:path w="169" h="277">
                    <a:moveTo>
                      <a:pt x="169" y="0"/>
                    </a:moveTo>
                    <a:lnTo>
                      <a:pt x="150" y="0"/>
                    </a:lnTo>
                    <a:lnTo>
                      <a:pt x="0" y="261"/>
                    </a:lnTo>
                    <a:lnTo>
                      <a:pt x="9" y="277"/>
                    </a:lnTo>
                    <a:lnTo>
                      <a:pt x="169"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48"/>
              <p:cNvSpPr/>
              <p:nvPr/>
            </p:nvSpPr>
            <p:spPr bwMode="auto">
              <a:xfrm>
                <a:off x="4583343" y="2927128"/>
                <a:ext cx="268288" cy="439738"/>
              </a:xfrm>
              <a:custGeom>
                <a:avLst/>
                <a:gdLst>
                  <a:gd name="T0" fmla="*/ 169 w 169"/>
                  <a:gd name="T1" fmla="*/ 0 h 277"/>
                  <a:gd name="T2" fmla="*/ 150 w 169"/>
                  <a:gd name="T3" fmla="*/ 0 h 277"/>
                  <a:gd name="T4" fmla="*/ 0 w 169"/>
                  <a:gd name="T5" fmla="*/ 261 h 277"/>
                  <a:gd name="T6" fmla="*/ 9 w 169"/>
                  <a:gd name="T7" fmla="*/ 277 h 277"/>
                  <a:gd name="T8" fmla="*/ 169 w 169"/>
                  <a:gd name="T9" fmla="*/ 0 h 277"/>
                </a:gdLst>
                <a:ahLst/>
                <a:cxnLst>
                  <a:cxn ang="0">
                    <a:pos x="T0" y="T1"/>
                  </a:cxn>
                  <a:cxn ang="0">
                    <a:pos x="T2" y="T3"/>
                  </a:cxn>
                  <a:cxn ang="0">
                    <a:pos x="T4" y="T5"/>
                  </a:cxn>
                  <a:cxn ang="0">
                    <a:pos x="T6" y="T7"/>
                  </a:cxn>
                  <a:cxn ang="0">
                    <a:pos x="T8" y="T9"/>
                  </a:cxn>
                </a:cxnLst>
                <a:rect l="0" t="0" r="r" b="b"/>
                <a:pathLst>
                  <a:path w="169" h="277">
                    <a:moveTo>
                      <a:pt x="169" y="0"/>
                    </a:moveTo>
                    <a:lnTo>
                      <a:pt x="150" y="0"/>
                    </a:lnTo>
                    <a:lnTo>
                      <a:pt x="0" y="261"/>
                    </a:lnTo>
                    <a:lnTo>
                      <a:pt x="9" y="277"/>
                    </a:lnTo>
                    <a:lnTo>
                      <a:pt x="169"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49"/>
              <p:cNvSpPr/>
              <p:nvPr/>
            </p:nvSpPr>
            <p:spPr bwMode="auto">
              <a:xfrm>
                <a:off x="3838805" y="2927128"/>
                <a:ext cx="266700" cy="439738"/>
              </a:xfrm>
              <a:custGeom>
                <a:avLst/>
                <a:gdLst>
                  <a:gd name="T0" fmla="*/ 168 w 168"/>
                  <a:gd name="T1" fmla="*/ 261 h 277"/>
                  <a:gd name="T2" fmla="*/ 19 w 168"/>
                  <a:gd name="T3" fmla="*/ 0 h 277"/>
                  <a:gd name="T4" fmla="*/ 0 w 168"/>
                  <a:gd name="T5" fmla="*/ 0 h 277"/>
                  <a:gd name="T6" fmla="*/ 160 w 168"/>
                  <a:gd name="T7" fmla="*/ 277 h 277"/>
                  <a:gd name="T8" fmla="*/ 168 w 168"/>
                  <a:gd name="T9" fmla="*/ 261 h 277"/>
                  <a:gd name="T10" fmla="*/ 168 w 168"/>
                  <a:gd name="T11" fmla="*/ 261 h 277"/>
                </a:gdLst>
                <a:ahLst/>
                <a:cxnLst>
                  <a:cxn ang="0">
                    <a:pos x="T0" y="T1"/>
                  </a:cxn>
                  <a:cxn ang="0">
                    <a:pos x="T2" y="T3"/>
                  </a:cxn>
                  <a:cxn ang="0">
                    <a:pos x="T4" y="T5"/>
                  </a:cxn>
                  <a:cxn ang="0">
                    <a:pos x="T6" y="T7"/>
                  </a:cxn>
                  <a:cxn ang="0">
                    <a:pos x="T8" y="T9"/>
                  </a:cxn>
                  <a:cxn ang="0">
                    <a:pos x="T10" y="T11"/>
                  </a:cxn>
                </a:cxnLst>
                <a:rect l="0" t="0" r="r" b="b"/>
                <a:pathLst>
                  <a:path w="168" h="277">
                    <a:moveTo>
                      <a:pt x="168" y="261"/>
                    </a:moveTo>
                    <a:lnTo>
                      <a:pt x="19" y="0"/>
                    </a:lnTo>
                    <a:lnTo>
                      <a:pt x="0" y="0"/>
                    </a:lnTo>
                    <a:lnTo>
                      <a:pt x="160" y="277"/>
                    </a:lnTo>
                    <a:lnTo>
                      <a:pt x="168" y="261"/>
                    </a:lnTo>
                    <a:lnTo>
                      <a:pt x="168" y="261"/>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50"/>
              <p:cNvSpPr/>
              <p:nvPr/>
            </p:nvSpPr>
            <p:spPr bwMode="auto">
              <a:xfrm>
                <a:off x="3838805" y="2927128"/>
                <a:ext cx="266700" cy="439738"/>
              </a:xfrm>
              <a:custGeom>
                <a:avLst/>
                <a:gdLst>
                  <a:gd name="T0" fmla="*/ 168 w 168"/>
                  <a:gd name="T1" fmla="*/ 261 h 277"/>
                  <a:gd name="T2" fmla="*/ 19 w 168"/>
                  <a:gd name="T3" fmla="*/ 0 h 277"/>
                  <a:gd name="T4" fmla="*/ 0 w 168"/>
                  <a:gd name="T5" fmla="*/ 0 h 277"/>
                  <a:gd name="T6" fmla="*/ 160 w 168"/>
                  <a:gd name="T7" fmla="*/ 277 h 277"/>
                  <a:gd name="T8" fmla="*/ 168 w 168"/>
                  <a:gd name="T9" fmla="*/ 261 h 277"/>
                  <a:gd name="T10" fmla="*/ 168 w 168"/>
                  <a:gd name="T11" fmla="*/ 261 h 277"/>
                </a:gdLst>
                <a:ahLst/>
                <a:cxnLst>
                  <a:cxn ang="0">
                    <a:pos x="T0" y="T1"/>
                  </a:cxn>
                  <a:cxn ang="0">
                    <a:pos x="T2" y="T3"/>
                  </a:cxn>
                  <a:cxn ang="0">
                    <a:pos x="T4" y="T5"/>
                  </a:cxn>
                  <a:cxn ang="0">
                    <a:pos x="T6" y="T7"/>
                  </a:cxn>
                  <a:cxn ang="0">
                    <a:pos x="T8" y="T9"/>
                  </a:cxn>
                  <a:cxn ang="0">
                    <a:pos x="T10" y="T11"/>
                  </a:cxn>
                </a:cxnLst>
                <a:rect l="0" t="0" r="r" b="b"/>
                <a:pathLst>
                  <a:path w="168" h="277">
                    <a:moveTo>
                      <a:pt x="168" y="261"/>
                    </a:moveTo>
                    <a:lnTo>
                      <a:pt x="19" y="0"/>
                    </a:lnTo>
                    <a:lnTo>
                      <a:pt x="0" y="0"/>
                    </a:lnTo>
                    <a:lnTo>
                      <a:pt x="160" y="277"/>
                    </a:lnTo>
                    <a:lnTo>
                      <a:pt x="168" y="261"/>
                    </a:lnTo>
                    <a:lnTo>
                      <a:pt x="168" y="261"/>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51"/>
              <p:cNvSpPr/>
              <p:nvPr/>
            </p:nvSpPr>
            <p:spPr bwMode="auto">
              <a:xfrm>
                <a:off x="4092805" y="3341465"/>
                <a:ext cx="504825" cy="25400"/>
              </a:xfrm>
              <a:custGeom>
                <a:avLst/>
                <a:gdLst>
                  <a:gd name="T0" fmla="*/ 309 w 318"/>
                  <a:gd name="T1" fmla="*/ 0 h 16"/>
                  <a:gd name="T2" fmla="*/ 8 w 318"/>
                  <a:gd name="T3" fmla="*/ 0 h 16"/>
                  <a:gd name="T4" fmla="*/ 0 w 318"/>
                  <a:gd name="T5" fmla="*/ 16 h 16"/>
                  <a:gd name="T6" fmla="*/ 318 w 318"/>
                  <a:gd name="T7" fmla="*/ 16 h 16"/>
                  <a:gd name="T8" fmla="*/ 309 w 318"/>
                  <a:gd name="T9" fmla="*/ 0 h 16"/>
                </a:gdLst>
                <a:ahLst/>
                <a:cxnLst>
                  <a:cxn ang="0">
                    <a:pos x="T0" y="T1"/>
                  </a:cxn>
                  <a:cxn ang="0">
                    <a:pos x="T2" y="T3"/>
                  </a:cxn>
                  <a:cxn ang="0">
                    <a:pos x="T4" y="T5"/>
                  </a:cxn>
                  <a:cxn ang="0">
                    <a:pos x="T6" y="T7"/>
                  </a:cxn>
                  <a:cxn ang="0">
                    <a:pos x="T8" y="T9"/>
                  </a:cxn>
                </a:cxnLst>
                <a:rect l="0" t="0" r="r" b="b"/>
                <a:pathLst>
                  <a:path w="318" h="16">
                    <a:moveTo>
                      <a:pt x="309" y="0"/>
                    </a:moveTo>
                    <a:lnTo>
                      <a:pt x="8" y="0"/>
                    </a:lnTo>
                    <a:lnTo>
                      <a:pt x="0" y="16"/>
                    </a:lnTo>
                    <a:lnTo>
                      <a:pt x="318" y="16"/>
                    </a:lnTo>
                    <a:lnTo>
                      <a:pt x="309"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52"/>
              <p:cNvSpPr/>
              <p:nvPr/>
            </p:nvSpPr>
            <p:spPr bwMode="auto">
              <a:xfrm>
                <a:off x="4092805" y="3341465"/>
                <a:ext cx="504825" cy="25400"/>
              </a:xfrm>
              <a:custGeom>
                <a:avLst/>
                <a:gdLst>
                  <a:gd name="T0" fmla="*/ 309 w 318"/>
                  <a:gd name="T1" fmla="*/ 0 h 16"/>
                  <a:gd name="T2" fmla="*/ 8 w 318"/>
                  <a:gd name="T3" fmla="*/ 0 h 16"/>
                  <a:gd name="T4" fmla="*/ 0 w 318"/>
                  <a:gd name="T5" fmla="*/ 16 h 16"/>
                  <a:gd name="T6" fmla="*/ 318 w 318"/>
                  <a:gd name="T7" fmla="*/ 16 h 16"/>
                  <a:gd name="T8" fmla="*/ 309 w 318"/>
                  <a:gd name="T9" fmla="*/ 0 h 16"/>
                </a:gdLst>
                <a:ahLst/>
                <a:cxnLst>
                  <a:cxn ang="0">
                    <a:pos x="T0" y="T1"/>
                  </a:cxn>
                  <a:cxn ang="0">
                    <a:pos x="T2" y="T3"/>
                  </a:cxn>
                  <a:cxn ang="0">
                    <a:pos x="T4" y="T5"/>
                  </a:cxn>
                  <a:cxn ang="0">
                    <a:pos x="T6" y="T7"/>
                  </a:cxn>
                  <a:cxn ang="0">
                    <a:pos x="T8" y="T9"/>
                  </a:cxn>
                </a:cxnLst>
                <a:rect l="0" t="0" r="r" b="b"/>
                <a:pathLst>
                  <a:path w="318" h="16">
                    <a:moveTo>
                      <a:pt x="309" y="0"/>
                    </a:moveTo>
                    <a:lnTo>
                      <a:pt x="8" y="0"/>
                    </a:lnTo>
                    <a:lnTo>
                      <a:pt x="0" y="16"/>
                    </a:lnTo>
                    <a:lnTo>
                      <a:pt x="318" y="16"/>
                    </a:lnTo>
                    <a:lnTo>
                      <a:pt x="309"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53"/>
              <p:cNvSpPr/>
              <p:nvPr/>
            </p:nvSpPr>
            <p:spPr bwMode="auto">
              <a:xfrm>
                <a:off x="4099155" y="2501678"/>
                <a:ext cx="492125" cy="0"/>
              </a:xfrm>
              <a:custGeom>
                <a:avLst/>
                <a:gdLst>
                  <a:gd name="T0" fmla="*/ 310 w 310"/>
                  <a:gd name="T1" fmla="*/ 0 w 310"/>
                  <a:gd name="T2" fmla="*/ 1 w 310"/>
                  <a:gd name="T3" fmla="*/ 309 w 310"/>
                  <a:gd name="T4" fmla="*/ 310 w 310"/>
                  <a:gd name="T5" fmla="*/ 310 w 310"/>
                </a:gdLst>
                <a:ahLst/>
                <a:cxnLst>
                  <a:cxn ang="0">
                    <a:pos x="T0" y="0"/>
                  </a:cxn>
                  <a:cxn ang="0">
                    <a:pos x="T1" y="0"/>
                  </a:cxn>
                  <a:cxn ang="0">
                    <a:pos x="T2" y="0"/>
                  </a:cxn>
                  <a:cxn ang="0">
                    <a:pos x="T3" y="0"/>
                  </a:cxn>
                  <a:cxn ang="0">
                    <a:pos x="T4" y="0"/>
                  </a:cxn>
                  <a:cxn ang="0">
                    <a:pos x="T5" y="0"/>
                  </a:cxn>
                </a:cxnLst>
                <a:rect l="0" t="0" r="r" b="b"/>
                <a:pathLst>
                  <a:path w="310">
                    <a:moveTo>
                      <a:pt x="310" y="0"/>
                    </a:moveTo>
                    <a:lnTo>
                      <a:pt x="0" y="0"/>
                    </a:lnTo>
                    <a:lnTo>
                      <a:pt x="1" y="0"/>
                    </a:lnTo>
                    <a:lnTo>
                      <a:pt x="309" y="0"/>
                    </a:lnTo>
                    <a:lnTo>
                      <a:pt x="310" y="0"/>
                    </a:lnTo>
                    <a:lnTo>
                      <a:pt x="310"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54"/>
              <p:cNvSpPr/>
              <p:nvPr/>
            </p:nvSpPr>
            <p:spPr bwMode="auto">
              <a:xfrm>
                <a:off x="4099155" y="2501678"/>
                <a:ext cx="492125" cy="0"/>
              </a:xfrm>
              <a:custGeom>
                <a:avLst/>
                <a:gdLst>
                  <a:gd name="T0" fmla="*/ 310 w 310"/>
                  <a:gd name="T1" fmla="*/ 0 w 310"/>
                  <a:gd name="T2" fmla="*/ 1 w 310"/>
                  <a:gd name="T3" fmla="*/ 309 w 310"/>
                  <a:gd name="T4" fmla="*/ 310 w 310"/>
                  <a:gd name="T5" fmla="*/ 310 w 310"/>
                </a:gdLst>
                <a:ahLst/>
                <a:cxnLst>
                  <a:cxn ang="0">
                    <a:pos x="T0" y="0"/>
                  </a:cxn>
                  <a:cxn ang="0">
                    <a:pos x="T1" y="0"/>
                  </a:cxn>
                  <a:cxn ang="0">
                    <a:pos x="T2" y="0"/>
                  </a:cxn>
                  <a:cxn ang="0">
                    <a:pos x="T3" y="0"/>
                  </a:cxn>
                  <a:cxn ang="0">
                    <a:pos x="T4" y="0"/>
                  </a:cxn>
                  <a:cxn ang="0">
                    <a:pos x="T5" y="0"/>
                  </a:cxn>
                </a:cxnLst>
                <a:rect l="0" t="0" r="r" b="b"/>
                <a:pathLst>
                  <a:path w="310">
                    <a:moveTo>
                      <a:pt x="310" y="0"/>
                    </a:moveTo>
                    <a:lnTo>
                      <a:pt x="0" y="0"/>
                    </a:lnTo>
                    <a:lnTo>
                      <a:pt x="1" y="0"/>
                    </a:lnTo>
                    <a:lnTo>
                      <a:pt x="309" y="0"/>
                    </a:lnTo>
                    <a:lnTo>
                      <a:pt x="310" y="0"/>
                    </a:lnTo>
                    <a:lnTo>
                      <a:pt x="310"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55"/>
              <p:cNvSpPr/>
              <p:nvPr/>
            </p:nvSpPr>
            <p:spPr bwMode="auto">
              <a:xfrm>
                <a:off x="4589693" y="2501678"/>
                <a:ext cx="247650" cy="425450"/>
              </a:xfrm>
              <a:custGeom>
                <a:avLst/>
                <a:gdLst>
                  <a:gd name="T0" fmla="*/ 1 w 156"/>
                  <a:gd name="T1" fmla="*/ 0 h 268"/>
                  <a:gd name="T2" fmla="*/ 0 w 156"/>
                  <a:gd name="T3" fmla="*/ 0 h 268"/>
                  <a:gd name="T4" fmla="*/ 155 w 156"/>
                  <a:gd name="T5" fmla="*/ 268 h 268"/>
                  <a:gd name="T6" fmla="*/ 156 w 156"/>
                  <a:gd name="T7" fmla="*/ 268 h 268"/>
                  <a:gd name="T8" fmla="*/ 1 w 156"/>
                  <a:gd name="T9" fmla="*/ 0 h 268"/>
                </a:gdLst>
                <a:ahLst/>
                <a:cxnLst>
                  <a:cxn ang="0">
                    <a:pos x="T0" y="T1"/>
                  </a:cxn>
                  <a:cxn ang="0">
                    <a:pos x="T2" y="T3"/>
                  </a:cxn>
                  <a:cxn ang="0">
                    <a:pos x="T4" y="T5"/>
                  </a:cxn>
                  <a:cxn ang="0">
                    <a:pos x="T6" y="T7"/>
                  </a:cxn>
                  <a:cxn ang="0">
                    <a:pos x="T8" y="T9"/>
                  </a:cxn>
                </a:cxnLst>
                <a:rect l="0" t="0" r="r" b="b"/>
                <a:pathLst>
                  <a:path w="156" h="268">
                    <a:moveTo>
                      <a:pt x="1" y="0"/>
                    </a:moveTo>
                    <a:lnTo>
                      <a:pt x="0" y="0"/>
                    </a:lnTo>
                    <a:lnTo>
                      <a:pt x="155" y="268"/>
                    </a:lnTo>
                    <a:lnTo>
                      <a:pt x="156" y="268"/>
                    </a:lnTo>
                    <a:lnTo>
                      <a:pt x="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56"/>
              <p:cNvSpPr/>
              <p:nvPr/>
            </p:nvSpPr>
            <p:spPr bwMode="auto">
              <a:xfrm>
                <a:off x="4589693" y="2501678"/>
                <a:ext cx="247650" cy="425450"/>
              </a:xfrm>
              <a:custGeom>
                <a:avLst/>
                <a:gdLst>
                  <a:gd name="T0" fmla="*/ 1 w 156"/>
                  <a:gd name="T1" fmla="*/ 0 h 268"/>
                  <a:gd name="T2" fmla="*/ 0 w 156"/>
                  <a:gd name="T3" fmla="*/ 0 h 268"/>
                  <a:gd name="T4" fmla="*/ 155 w 156"/>
                  <a:gd name="T5" fmla="*/ 268 h 268"/>
                  <a:gd name="T6" fmla="*/ 156 w 156"/>
                  <a:gd name="T7" fmla="*/ 268 h 268"/>
                  <a:gd name="T8" fmla="*/ 1 w 156"/>
                  <a:gd name="T9" fmla="*/ 0 h 268"/>
                </a:gdLst>
                <a:ahLst/>
                <a:cxnLst>
                  <a:cxn ang="0">
                    <a:pos x="T0" y="T1"/>
                  </a:cxn>
                  <a:cxn ang="0">
                    <a:pos x="T2" y="T3"/>
                  </a:cxn>
                  <a:cxn ang="0">
                    <a:pos x="T4" y="T5"/>
                  </a:cxn>
                  <a:cxn ang="0">
                    <a:pos x="T6" y="T7"/>
                  </a:cxn>
                  <a:cxn ang="0">
                    <a:pos x="T8" y="T9"/>
                  </a:cxn>
                </a:cxnLst>
                <a:rect l="0" t="0" r="r" b="b"/>
                <a:pathLst>
                  <a:path w="156" h="268">
                    <a:moveTo>
                      <a:pt x="1" y="0"/>
                    </a:moveTo>
                    <a:lnTo>
                      <a:pt x="0" y="0"/>
                    </a:lnTo>
                    <a:lnTo>
                      <a:pt x="155" y="268"/>
                    </a:lnTo>
                    <a:lnTo>
                      <a:pt x="156" y="268"/>
                    </a:lnTo>
                    <a:lnTo>
                      <a:pt x="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57"/>
              <p:cNvSpPr/>
              <p:nvPr/>
            </p:nvSpPr>
            <p:spPr bwMode="auto">
              <a:xfrm>
                <a:off x="3853093" y="2501678"/>
                <a:ext cx="247650" cy="425450"/>
              </a:xfrm>
              <a:custGeom>
                <a:avLst/>
                <a:gdLst>
                  <a:gd name="T0" fmla="*/ 155 w 156"/>
                  <a:gd name="T1" fmla="*/ 0 h 268"/>
                  <a:gd name="T2" fmla="*/ 0 w 156"/>
                  <a:gd name="T3" fmla="*/ 268 h 268"/>
                  <a:gd name="T4" fmla="*/ 1 w 156"/>
                  <a:gd name="T5" fmla="*/ 268 h 268"/>
                  <a:gd name="T6" fmla="*/ 156 w 156"/>
                  <a:gd name="T7" fmla="*/ 0 h 268"/>
                  <a:gd name="T8" fmla="*/ 155 w 156"/>
                  <a:gd name="T9" fmla="*/ 0 h 268"/>
                </a:gdLst>
                <a:ahLst/>
                <a:cxnLst>
                  <a:cxn ang="0">
                    <a:pos x="T0" y="T1"/>
                  </a:cxn>
                  <a:cxn ang="0">
                    <a:pos x="T2" y="T3"/>
                  </a:cxn>
                  <a:cxn ang="0">
                    <a:pos x="T4" y="T5"/>
                  </a:cxn>
                  <a:cxn ang="0">
                    <a:pos x="T6" y="T7"/>
                  </a:cxn>
                  <a:cxn ang="0">
                    <a:pos x="T8" y="T9"/>
                  </a:cxn>
                </a:cxnLst>
                <a:rect l="0" t="0" r="r" b="b"/>
                <a:pathLst>
                  <a:path w="156" h="268">
                    <a:moveTo>
                      <a:pt x="155" y="0"/>
                    </a:moveTo>
                    <a:lnTo>
                      <a:pt x="0" y="268"/>
                    </a:lnTo>
                    <a:lnTo>
                      <a:pt x="1" y="268"/>
                    </a:lnTo>
                    <a:lnTo>
                      <a:pt x="156" y="0"/>
                    </a:lnTo>
                    <a:lnTo>
                      <a:pt x="155"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8"/>
              <p:cNvSpPr/>
              <p:nvPr/>
            </p:nvSpPr>
            <p:spPr bwMode="auto">
              <a:xfrm>
                <a:off x="3853093" y="2501678"/>
                <a:ext cx="247650" cy="425450"/>
              </a:xfrm>
              <a:custGeom>
                <a:avLst/>
                <a:gdLst>
                  <a:gd name="T0" fmla="*/ 155 w 156"/>
                  <a:gd name="T1" fmla="*/ 0 h 268"/>
                  <a:gd name="T2" fmla="*/ 0 w 156"/>
                  <a:gd name="T3" fmla="*/ 268 h 268"/>
                  <a:gd name="T4" fmla="*/ 1 w 156"/>
                  <a:gd name="T5" fmla="*/ 268 h 268"/>
                  <a:gd name="T6" fmla="*/ 156 w 156"/>
                  <a:gd name="T7" fmla="*/ 0 h 268"/>
                  <a:gd name="T8" fmla="*/ 155 w 156"/>
                  <a:gd name="T9" fmla="*/ 0 h 268"/>
                </a:gdLst>
                <a:ahLst/>
                <a:cxnLst>
                  <a:cxn ang="0">
                    <a:pos x="T0" y="T1"/>
                  </a:cxn>
                  <a:cxn ang="0">
                    <a:pos x="T2" y="T3"/>
                  </a:cxn>
                  <a:cxn ang="0">
                    <a:pos x="T4" y="T5"/>
                  </a:cxn>
                  <a:cxn ang="0">
                    <a:pos x="T6" y="T7"/>
                  </a:cxn>
                  <a:cxn ang="0">
                    <a:pos x="T8" y="T9"/>
                  </a:cxn>
                </a:cxnLst>
                <a:rect l="0" t="0" r="r" b="b"/>
                <a:pathLst>
                  <a:path w="156" h="268">
                    <a:moveTo>
                      <a:pt x="155" y="0"/>
                    </a:moveTo>
                    <a:lnTo>
                      <a:pt x="0" y="268"/>
                    </a:lnTo>
                    <a:lnTo>
                      <a:pt x="1" y="268"/>
                    </a:lnTo>
                    <a:lnTo>
                      <a:pt x="156" y="0"/>
                    </a:lnTo>
                    <a:lnTo>
                      <a:pt x="155"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9"/>
              <p:cNvSpPr/>
              <p:nvPr/>
            </p:nvSpPr>
            <p:spPr bwMode="auto">
              <a:xfrm>
                <a:off x="4589693" y="2927128"/>
                <a:ext cx="247650" cy="425450"/>
              </a:xfrm>
              <a:custGeom>
                <a:avLst/>
                <a:gdLst>
                  <a:gd name="T0" fmla="*/ 155 w 156"/>
                  <a:gd name="T1" fmla="*/ 0 h 268"/>
                  <a:gd name="T2" fmla="*/ 155 w 156"/>
                  <a:gd name="T3" fmla="*/ 0 h 268"/>
                  <a:gd name="T4" fmla="*/ 0 w 156"/>
                  <a:gd name="T5" fmla="*/ 268 h 268"/>
                  <a:gd name="T6" fmla="*/ 1 w 156"/>
                  <a:gd name="T7" fmla="*/ 268 h 268"/>
                  <a:gd name="T8" fmla="*/ 156 w 156"/>
                  <a:gd name="T9" fmla="*/ 0 h 268"/>
                  <a:gd name="T10" fmla="*/ 155 w 156"/>
                  <a:gd name="T11" fmla="*/ 0 h 268"/>
                </a:gdLst>
                <a:ahLst/>
                <a:cxnLst>
                  <a:cxn ang="0">
                    <a:pos x="T0" y="T1"/>
                  </a:cxn>
                  <a:cxn ang="0">
                    <a:pos x="T2" y="T3"/>
                  </a:cxn>
                  <a:cxn ang="0">
                    <a:pos x="T4" y="T5"/>
                  </a:cxn>
                  <a:cxn ang="0">
                    <a:pos x="T6" y="T7"/>
                  </a:cxn>
                  <a:cxn ang="0">
                    <a:pos x="T8" y="T9"/>
                  </a:cxn>
                  <a:cxn ang="0">
                    <a:pos x="T10" y="T11"/>
                  </a:cxn>
                </a:cxnLst>
                <a:rect l="0" t="0" r="r" b="b"/>
                <a:pathLst>
                  <a:path w="156" h="268">
                    <a:moveTo>
                      <a:pt x="155" y="0"/>
                    </a:moveTo>
                    <a:lnTo>
                      <a:pt x="155" y="0"/>
                    </a:lnTo>
                    <a:lnTo>
                      <a:pt x="0" y="268"/>
                    </a:lnTo>
                    <a:lnTo>
                      <a:pt x="1" y="268"/>
                    </a:lnTo>
                    <a:lnTo>
                      <a:pt x="156" y="0"/>
                    </a:lnTo>
                    <a:lnTo>
                      <a:pt x="155"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60"/>
              <p:cNvSpPr/>
              <p:nvPr/>
            </p:nvSpPr>
            <p:spPr bwMode="auto">
              <a:xfrm>
                <a:off x="4589693" y="2927128"/>
                <a:ext cx="247650" cy="425450"/>
              </a:xfrm>
              <a:custGeom>
                <a:avLst/>
                <a:gdLst>
                  <a:gd name="T0" fmla="*/ 155 w 156"/>
                  <a:gd name="T1" fmla="*/ 0 h 268"/>
                  <a:gd name="T2" fmla="*/ 155 w 156"/>
                  <a:gd name="T3" fmla="*/ 0 h 268"/>
                  <a:gd name="T4" fmla="*/ 0 w 156"/>
                  <a:gd name="T5" fmla="*/ 268 h 268"/>
                  <a:gd name="T6" fmla="*/ 1 w 156"/>
                  <a:gd name="T7" fmla="*/ 268 h 268"/>
                  <a:gd name="T8" fmla="*/ 156 w 156"/>
                  <a:gd name="T9" fmla="*/ 0 h 268"/>
                  <a:gd name="T10" fmla="*/ 155 w 156"/>
                  <a:gd name="T11" fmla="*/ 0 h 268"/>
                </a:gdLst>
                <a:ahLst/>
                <a:cxnLst>
                  <a:cxn ang="0">
                    <a:pos x="T0" y="T1"/>
                  </a:cxn>
                  <a:cxn ang="0">
                    <a:pos x="T2" y="T3"/>
                  </a:cxn>
                  <a:cxn ang="0">
                    <a:pos x="T4" y="T5"/>
                  </a:cxn>
                  <a:cxn ang="0">
                    <a:pos x="T6" y="T7"/>
                  </a:cxn>
                  <a:cxn ang="0">
                    <a:pos x="T8" y="T9"/>
                  </a:cxn>
                  <a:cxn ang="0">
                    <a:pos x="T10" y="T11"/>
                  </a:cxn>
                </a:cxnLst>
                <a:rect l="0" t="0" r="r" b="b"/>
                <a:pathLst>
                  <a:path w="156" h="268">
                    <a:moveTo>
                      <a:pt x="155" y="0"/>
                    </a:moveTo>
                    <a:lnTo>
                      <a:pt x="155" y="0"/>
                    </a:lnTo>
                    <a:lnTo>
                      <a:pt x="0" y="268"/>
                    </a:lnTo>
                    <a:lnTo>
                      <a:pt x="1" y="268"/>
                    </a:lnTo>
                    <a:lnTo>
                      <a:pt x="156" y="0"/>
                    </a:lnTo>
                    <a:lnTo>
                      <a:pt x="155"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61"/>
              <p:cNvSpPr/>
              <p:nvPr/>
            </p:nvSpPr>
            <p:spPr bwMode="auto">
              <a:xfrm>
                <a:off x="3853093" y="2927128"/>
                <a:ext cx="247650" cy="425450"/>
              </a:xfrm>
              <a:custGeom>
                <a:avLst/>
                <a:gdLst>
                  <a:gd name="T0" fmla="*/ 1 w 156"/>
                  <a:gd name="T1" fmla="*/ 0 h 268"/>
                  <a:gd name="T2" fmla="*/ 0 w 156"/>
                  <a:gd name="T3" fmla="*/ 0 h 268"/>
                  <a:gd name="T4" fmla="*/ 0 w 156"/>
                  <a:gd name="T5" fmla="*/ 0 h 268"/>
                  <a:gd name="T6" fmla="*/ 155 w 156"/>
                  <a:gd name="T7" fmla="*/ 268 h 268"/>
                  <a:gd name="T8" fmla="*/ 156 w 156"/>
                  <a:gd name="T9" fmla="*/ 268 h 268"/>
                  <a:gd name="T10" fmla="*/ 156 w 156"/>
                  <a:gd name="T11" fmla="*/ 268 h 268"/>
                  <a:gd name="T12" fmla="*/ 1 w 156"/>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156" h="268">
                    <a:moveTo>
                      <a:pt x="1" y="0"/>
                    </a:moveTo>
                    <a:lnTo>
                      <a:pt x="0" y="0"/>
                    </a:lnTo>
                    <a:lnTo>
                      <a:pt x="0" y="0"/>
                    </a:lnTo>
                    <a:lnTo>
                      <a:pt x="155" y="268"/>
                    </a:lnTo>
                    <a:lnTo>
                      <a:pt x="156" y="268"/>
                    </a:lnTo>
                    <a:lnTo>
                      <a:pt x="156" y="268"/>
                    </a:lnTo>
                    <a:lnTo>
                      <a:pt x="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62"/>
              <p:cNvSpPr/>
              <p:nvPr/>
            </p:nvSpPr>
            <p:spPr bwMode="auto">
              <a:xfrm>
                <a:off x="3853093" y="2927128"/>
                <a:ext cx="247650" cy="425450"/>
              </a:xfrm>
              <a:custGeom>
                <a:avLst/>
                <a:gdLst>
                  <a:gd name="T0" fmla="*/ 1 w 156"/>
                  <a:gd name="T1" fmla="*/ 0 h 268"/>
                  <a:gd name="T2" fmla="*/ 0 w 156"/>
                  <a:gd name="T3" fmla="*/ 0 h 268"/>
                  <a:gd name="T4" fmla="*/ 0 w 156"/>
                  <a:gd name="T5" fmla="*/ 0 h 268"/>
                  <a:gd name="T6" fmla="*/ 155 w 156"/>
                  <a:gd name="T7" fmla="*/ 268 h 268"/>
                  <a:gd name="T8" fmla="*/ 156 w 156"/>
                  <a:gd name="T9" fmla="*/ 268 h 268"/>
                  <a:gd name="T10" fmla="*/ 156 w 156"/>
                  <a:gd name="T11" fmla="*/ 268 h 268"/>
                  <a:gd name="T12" fmla="*/ 1 w 156"/>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156" h="268">
                    <a:moveTo>
                      <a:pt x="1" y="0"/>
                    </a:moveTo>
                    <a:lnTo>
                      <a:pt x="0" y="0"/>
                    </a:lnTo>
                    <a:lnTo>
                      <a:pt x="0" y="0"/>
                    </a:lnTo>
                    <a:lnTo>
                      <a:pt x="155" y="268"/>
                    </a:lnTo>
                    <a:lnTo>
                      <a:pt x="156" y="268"/>
                    </a:lnTo>
                    <a:lnTo>
                      <a:pt x="156" y="268"/>
                    </a:lnTo>
                    <a:lnTo>
                      <a:pt x="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63"/>
              <p:cNvSpPr/>
              <p:nvPr/>
            </p:nvSpPr>
            <p:spPr bwMode="auto">
              <a:xfrm>
                <a:off x="4099155" y="3352578"/>
                <a:ext cx="492125" cy="0"/>
              </a:xfrm>
              <a:custGeom>
                <a:avLst/>
                <a:gdLst>
                  <a:gd name="T0" fmla="*/ 309 w 310"/>
                  <a:gd name="T1" fmla="*/ 309 w 310"/>
                  <a:gd name="T2" fmla="*/ 1 w 310"/>
                  <a:gd name="T3" fmla="*/ 0 w 310"/>
                  <a:gd name="T4" fmla="*/ 310 w 310"/>
                  <a:gd name="T5" fmla="*/ 309 w 310"/>
                </a:gdLst>
                <a:ahLst/>
                <a:cxnLst>
                  <a:cxn ang="0">
                    <a:pos x="T0" y="0"/>
                  </a:cxn>
                  <a:cxn ang="0">
                    <a:pos x="T1" y="0"/>
                  </a:cxn>
                  <a:cxn ang="0">
                    <a:pos x="T2" y="0"/>
                  </a:cxn>
                  <a:cxn ang="0">
                    <a:pos x="T3" y="0"/>
                  </a:cxn>
                  <a:cxn ang="0">
                    <a:pos x="T4" y="0"/>
                  </a:cxn>
                  <a:cxn ang="0">
                    <a:pos x="T5" y="0"/>
                  </a:cxn>
                </a:cxnLst>
                <a:rect l="0" t="0" r="r" b="b"/>
                <a:pathLst>
                  <a:path w="310">
                    <a:moveTo>
                      <a:pt x="309" y="0"/>
                    </a:moveTo>
                    <a:lnTo>
                      <a:pt x="309" y="0"/>
                    </a:lnTo>
                    <a:lnTo>
                      <a:pt x="1" y="0"/>
                    </a:lnTo>
                    <a:lnTo>
                      <a:pt x="0" y="0"/>
                    </a:lnTo>
                    <a:lnTo>
                      <a:pt x="310" y="0"/>
                    </a:lnTo>
                    <a:lnTo>
                      <a:pt x="309"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64"/>
              <p:cNvSpPr/>
              <p:nvPr/>
            </p:nvSpPr>
            <p:spPr bwMode="auto">
              <a:xfrm>
                <a:off x="4099155" y="3352578"/>
                <a:ext cx="492125" cy="0"/>
              </a:xfrm>
              <a:custGeom>
                <a:avLst/>
                <a:gdLst>
                  <a:gd name="T0" fmla="*/ 309 w 310"/>
                  <a:gd name="T1" fmla="*/ 309 w 310"/>
                  <a:gd name="T2" fmla="*/ 1 w 310"/>
                  <a:gd name="T3" fmla="*/ 0 w 310"/>
                  <a:gd name="T4" fmla="*/ 310 w 310"/>
                  <a:gd name="T5" fmla="*/ 309 w 310"/>
                </a:gdLst>
                <a:ahLst/>
                <a:cxnLst>
                  <a:cxn ang="0">
                    <a:pos x="T0" y="0"/>
                  </a:cxn>
                  <a:cxn ang="0">
                    <a:pos x="T1" y="0"/>
                  </a:cxn>
                  <a:cxn ang="0">
                    <a:pos x="T2" y="0"/>
                  </a:cxn>
                  <a:cxn ang="0">
                    <a:pos x="T3" y="0"/>
                  </a:cxn>
                  <a:cxn ang="0">
                    <a:pos x="T4" y="0"/>
                  </a:cxn>
                  <a:cxn ang="0">
                    <a:pos x="T5" y="0"/>
                  </a:cxn>
                </a:cxnLst>
                <a:rect l="0" t="0" r="r" b="b"/>
                <a:pathLst>
                  <a:path w="310">
                    <a:moveTo>
                      <a:pt x="309" y="0"/>
                    </a:moveTo>
                    <a:lnTo>
                      <a:pt x="309" y="0"/>
                    </a:lnTo>
                    <a:lnTo>
                      <a:pt x="1" y="0"/>
                    </a:lnTo>
                    <a:lnTo>
                      <a:pt x="0" y="0"/>
                    </a:lnTo>
                    <a:lnTo>
                      <a:pt x="310" y="0"/>
                    </a:lnTo>
                    <a:lnTo>
                      <a:pt x="309"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65"/>
              <p:cNvSpPr/>
              <p:nvPr/>
            </p:nvSpPr>
            <p:spPr bwMode="auto">
              <a:xfrm>
                <a:off x="4100743" y="2501678"/>
                <a:ext cx="488950" cy="1588"/>
              </a:xfrm>
              <a:custGeom>
                <a:avLst/>
                <a:gdLst>
                  <a:gd name="T0" fmla="*/ 308 w 308"/>
                  <a:gd name="T1" fmla="*/ 0 h 1"/>
                  <a:gd name="T2" fmla="*/ 0 w 308"/>
                  <a:gd name="T3" fmla="*/ 0 h 1"/>
                  <a:gd name="T4" fmla="*/ 0 w 308"/>
                  <a:gd name="T5" fmla="*/ 1 h 1"/>
                  <a:gd name="T6" fmla="*/ 308 w 308"/>
                  <a:gd name="T7" fmla="*/ 1 h 1"/>
                  <a:gd name="T8" fmla="*/ 308 w 308"/>
                  <a:gd name="T9" fmla="*/ 0 h 1"/>
                  <a:gd name="T10" fmla="*/ 308 w 308"/>
                  <a:gd name="T11" fmla="*/ 0 h 1"/>
                </a:gdLst>
                <a:ahLst/>
                <a:cxnLst>
                  <a:cxn ang="0">
                    <a:pos x="T0" y="T1"/>
                  </a:cxn>
                  <a:cxn ang="0">
                    <a:pos x="T2" y="T3"/>
                  </a:cxn>
                  <a:cxn ang="0">
                    <a:pos x="T4" y="T5"/>
                  </a:cxn>
                  <a:cxn ang="0">
                    <a:pos x="T6" y="T7"/>
                  </a:cxn>
                  <a:cxn ang="0">
                    <a:pos x="T8" y="T9"/>
                  </a:cxn>
                  <a:cxn ang="0">
                    <a:pos x="T10" y="T11"/>
                  </a:cxn>
                </a:cxnLst>
                <a:rect l="0" t="0" r="r" b="b"/>
                <a:pathLst>
                  <a:path w="308" h="1">
                    <a:moveTo>
                      <a:pt x="308" y="0"/>
                    </a:moveTo>
                    <a:lnTo>
                      <a:pt x="0" y="0"/>
                    </a:lnTo>
                    <a:lnTo>
                      <a:pt x="0" y="1"/>
                    </a:lnTo>
                    <a:lnTo>
                      <a:pt x="308" y="1"/>
                    </a:lnTo>
                    <a:lnTo>
                      <a:pt x="308" y="0"/>
                    </a:lnTo>
                    <a:lnTo>
                      <a:pt x="308"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66"/>
              <p:cNvSpPr/>
              <p:nvPr/>
            </p:nvSpPr>
            <p:spPr bwMode="auto">
              <a:xfrm>
                <a:off x="4100743" y="2501678"/>
                <a:ext cx="488950" cy="1588"/>
              </a:xfrm>
              <a:custGeom>
                <a:avLst/>
                <a:gdLst>
                  <a:gd name="T0" fmla="*/ 308 w 308"/>
                  <a:gd name="T1" fmla="*/ 0 h 1"/>
                  <a:gd name="T2" fmla="*/ 0 w 308"/>
                  <a:gd name="T3" fmla="*/ 0 h 1"/>
                  <a:gd name="T4" fmla="*/ 0 w 308"/>
                  <a:gd name="T5" fmla="*/ 1 h 1"/>
                  <a:gd name="T6" fmla="*/ 308 w 308"/>
                  <a:gd name="T7" fmla="*/ 1 h 1"/>
                  <a:gd name="T8" fmla="*/ 308 w 308"/>
                  <a:gd name="T9" fmla="*/ 0 h 1"/>
                  <a:gd name="T10" fmla="*/ 308 w 308"/>
                  <a:gd name="T11" fmla="*/ 0 h 1"/>
                </a:gdLst>
                <a:ahLst/>
                <a:cxnLst>
                  <a:cxn ang="0">
                    <a:pos x="T0" y="T1"/>
                  </a:cxn>
                  <a:cxn ang="0">
                    <a:pos x="T2" y="T3"/>
                  </a:cxn>
                  <a:cxn ang="0">
                    <a:pos x="T4" y="T5"/>
                  </a:cxn>
                  <a:cxn ang="0">
                    <a:pos x="T6" y="T7"/>
                  </a:cxn>
                  <a:cxn ang="0">
                    <a:pos x="T8" y="T9"/>
                  </a:cxn>
                  <a:cxn ang="0">
                    <a:pos x="T10" y="T11"/>
                  </a:cxn>
                </a:cxnLst>
                <a:rect l="0" t="0" r="r" b="b"/>
                <a:pathLst>
                  <a:path w="308" h="1">
                    <a:moveTo>
                      <a:pt x="308" y="0"/>
                    </a:moveTo>
                    <a:lnTo>
                      <a:pt x="0" y="0"/>
                    </a:lnTo>
                    <a:lnTo>
                      <a:pt x="0" y="1"/>
                    </a:lnTo>
                    <a:lnTo>
                      <a:pt x="308" y="1"/>
                    </a:lnTo>
                    <a:lnTo>
                      <a:pt x="308" y="0"/>
                    </a:lnTo>
                    <a:lnTo>
                      <a:pt x="308"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7"/>
              <p:cNvSpPr/>
              <p:nvPr/>
            </p:nvSpPr>
            <p:spPr bwMode="auto">
              <a:xfrm>
                <a:off x="4589693" y="2501678"/>
                <a:ext cx="246063" cy="425450"/>
              </a:xfrm>
              <a:custGeom>
                <a:avLst/>
                <a:gdLst>
                  <a:gd name="T0" fmla="*/ 0 w 155"/>
                  <a:gd name="T1" fmla="*/ 0 h 268"/>
                  <a:gd name="T2" fmla="*/ 0 w 155"/>
                  <a:gd name="T3" fmla="*/ 1 h 268"/>
                  <a:gd name="T4" fmla="*/ 154 w 155"/>
                  <a:gd name="T5" fmla="*/ 268 h 268"/>
                  <a:gd name="T6" fmla="*/ 155 w 155"/>
                  <a:gd name="T7" fmla="*/ 268 h 268"/>
                  <a:gd name="T8" fmla="*/ 0 w 155"/>
                  <a:gd name="T9" fmla="*/ 0 h 268"/>
                </a:gdLst>
                <a:ahLst/>
                <a:cxnLst>
                  <a:cxn ang="0">
                    <a:pos x="T0" y="T1"/>
                  </a:cxn>
                  <a:cxn ang="0">
                    <a:pos x="T2" y="T3"/>
                  </a:cxn>
                  <a:cxn ang="0">
                    <a:pos x="T4" y="T5"/>
                  </a:cxn>
                  <a:cxn ang="0">
                    <a:pos x="T6" y="T7"/>
                  </a:cxn>
                  <a:cxn ang="0">
                    <a:pos x="T8" y="T9"/>
                  </a:cxn>
                </a:cxnLst>
                <a:rect l="0" t="0" r="r" b="b"/>
                <a:pathLst>
                  <a:path w="155" h="268">
                    <a:moveTo>
                      <a:pt x="0" y="0"/>
                    </a:moveTo>
                    <a:lnTo>
                      <a:pt x="0" y="1"/>
                    </a:lnTo>
                    <a:lnTo>
                      <a:pt x="154" y="268"/>
                    </a:lnTo>
                    <a:lnTo>
                      <a:pt x="155" y="268"/>
                    </a:lnTo>
                    <a:lnTo>
                      <a:pt x="0"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8"/>
              <p:cNvSpPr/>
              <p:nvPr/>
            </p:nvSpPr>
            <p:spPr bwMode="auto">
              <a:xfrm>
                <a:off x="4589693" y="2501678"/>
                <a:ext cx="246063" cy="425450"/>
              </a:xfrm>
              <a:custGeom>
                <a:avLst/>
                <a:gdLst>
                  <a:gd name="T0" fmla="*/ 0 w 155"/>
                  <a:gd name="T1" fmla="*/ 0 h 268"/>
                  <a:gd name="T2" fmla="*/ 0 w 155"/>
                  <a:gd name="T3" fmla="*/ 1 h 268"/>
                  <a:gd name="T4" fmla="*/ 154 w 155"/>
                  <a:gd name="T5" fmla="*/ 268 h 268"/>
                  <a:gd name="T6" fmla="*/ 155 w 155"/>
                  <a:gd name="T7" fmla="*/ 268 h 268"/>
                  <a:gd name="T8" fmla="*/ 0 w 155"/>
                  <a:gd name="T9" fmla="*/ 0 h 268"/>
                </a:gdLst>
                <a:ahLst/>
                <a:cxnLst>
                  <a:cxn ang="0">
                    <a:pos x="T0" y="T1"/>
                  </a:cxn>
                  <a:cxn ang="0">
                    <a:pos x="T2" y="T3"/>
                  </a:cxn>
                  <a:cxn ang="0">
                    <a:pos x="T4" y="T5"/>
                  </a:cxn>
                  <a:cxn ang="0">
                    <a:pos x="T6" y="T7"/>
                  </a:cxn>
                  <a:cxn ang="0">
                    <a:pos x="T8" y="T9"/>
                  </a:cxn>
                </a:cxnLst>
                <a:rect l="0" t="0" r="r" b="b"/>
                <a:pathLst>
                  <a:path w="155" h="268">
                    <a:moveTo>
                      <a:pt x="0" y="0"/>
                    </a:moveTo>
                    <a:lnTo>
                      <a:pt x="0" y="1"/>
                    </a:lnTo>
                    <a:lnTo>
                      <a:pt x="154" y="268"/>
                    </a:lnTo>
                    <a:lnTo>
                      <a:pt x="155" y="268"/>
                    </a:lnTo>
                    <a:lnTo>
                      <a:pt x="0"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9"/>
              <p:cNvSpPr/>
              <p:nvPr/>
            </p:nvSpPr>
            <p:spPr bwMode="auto">
              <a:xfrm>
                <a:off x="3854680" y="2501678"/>
                <a:ext cx="246063" cy="425450"/>
              </a:xfrm>
              <a:custGeom>
                <a:avLst/>
                <a:gdLst>
                  <a:gd name="T0" fmla="*/ 155 w 155"/>
                  <a:gd name="T1" fmla="*/ 0 h 268"/>
                  <a:gd name="T2" fmla="*/ 155 w 155"/>
                  <a:gd name="T3" fmla="*/ 0 h 268"/>
                  <a:gd name="T4" fmla="*/ 0 w 155"/>
                  <a:gd name="T5" fmla="*/ 268 h 268"/>
                  <a:gd name="T6" fmla="*/ 1 w 155"/>
                  <a:gd name="T7" fmla="*/ 268 h 268"/>
                  <a:gd name="T8" fmla="*/ 155 w 155"/>
                  <a:gd name="T9" fmla="*/ 1 h 268"/>
                  <a:gd name="T10" fmla="*/ 155 w 155"/>
                  <a:gd name="T11" fmla="*/ 0 h 268"/>
                </a:gdLst>
                <a:ahLst/>
                <a:cxnLst>
                  <a:cxn ang="0">
                    <a:pos x="T0" y="T1"/>
                  </a:cxn>
                  <a:cxn ang="0">
                    <a:pos x="T2" y="T3"/>
                  </a:cxn>
                  <a:cxn ang="0">
                    <a:pos x="T4" y="T5"/>
                  </a:cxn>
                  <a:cxn ang="0">
                    <a:pos x="T6" y="T7"/>
                  </a:cxn>
                  <a:cxn ang="0">
                    <a:pos x="T8" y="T9"/>
                  </a:cxn>
                  <a:cxn ang="0">
                    <a:pos x="T10" y="T11"/>
                  </a:cxn>
                </a:cxnLst>
                <a:rect l="0" t="0" r="r" b="b"/>
                <a:pathLst>
                  <a:path w="155" h="268">
                    <a:moveTo>
                      <a:pt x="155" y="0"/>
                    </a:moveTo>
                    <a:lnTo>
                      <a:pt x="155" y="0"/>
                    </a:lnTo>
                    <a:lnTo>
                      <a:pt x="0" y="268"/>
                    </a:lnTo>
                    <a:lnTo>
                      <a:pt x="1" y="268"/>
                    </a:lnTo>
                    <a:lnTo>
                      <a:pt x="155" y="1"/>
                    </a:lnTo>
                    <a:lnTo>
                      <a:pt x="155"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70"/>
              <p:cNvSpPr/>
              <p:nvPr/>
            </p:nvSpPr>
            <p:spPr bwMode="auto">
              <a:xfrm>
                <a:off x="3854680" y="2501678"/>
                <a:ext cx="246063" cy="425450"/>
              </a:xfrm>
              <a:custGeom>
                <a:avLst/>
                <a:gdLst>
                  <a:gd name="T0" fmla="*/ 155 w 155"/>
                  <a:gd name="T1" fmla="*/ 0 h 268"/>
                  <a:gd name="T2" fmla="*/ 155 w 155"/>
                  <a:gd name="T3" fmla="*/ 0 h 268"/>
                  <a:gd name="T4" fmla="*/ 0 w 155"/>
                  <a:gd name="T5" fmla="*/ 268 h 268"/>
                  <a:gd name="T6" fmla="*/ 1 w 155"/>
                  <a:gd name="T7" fmla="*/ 268 h 268"/>
                  <a:gd name="T8" fmla="*/ 155 w 155"/>
                  <a:gd name="T9" fmla="*/ 1 h 268"/>
                  <a:gd name="T10" fmla="*/ 155 w 155"/>
                  <a:gd name="T11" fmla="*/ 0 h 268"/>
                </a:gdLst>
                <a:ahLst/>
                <a:cxnLst>
                  <a:cxn ang="0">
                    <a:pos x="T0" y="T1"/>
                  </a:cxn>
                  <a:cxn ang="0">
                    <a:pos x="T2" y="T3"/>
                  </a:cxn>
                  <a:cxn ang="0">
                    <a:pos x="T4" y="T5"/>
                  </a:cxn>
                  <a:cxn ang="0">
                    <a:pos x="T6" y="T7"/>
                  </a:cxn>
                  <a:cxn ang="0">
                    <a:pos x="T8" y="T9"/>
                  </a:cxn>
                  <a:cxn ang="0">
                    <a:pos x="T10" y="T11"/>
                  </a:cxn>
                </a:cxnLst>
                <a:rect l="0" t="0" r="r" b="b"/>
                <a:pathLst>
                  <a:path w="155" h="268">
                    <a:moveTo>
                      <a:pt x="155" y="0"/>
                    </a:moveTo>
                    <a:lnTo>
                      <a:pt x="155" y="0"/>
                    </a:lnTo>
                    <a:lnTo>
                      <a:pt x="0" y="268"/>
                    </a:lnTo>
                    <a:lnTo>
                      <a:pt x="1" y="268"/>
                    </a:lnTo>
                    <a:lnTo>
                      <a:pt x="155" y="1"/>
                    </a:lnTo>
                    <a:lnTo>
                      <a:pt x="155"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71"/>
              <p:cNvSpPr/>
              <p:nvPr/>
            </p:nvSpPr>
            <p:spPr bwMode="auto">
              <a:xfrm>
                <a:off x="4589693" y="2927128"/>
                <a:ext cx="246063" cy="425450"/>
              </a:xfrm>
              <a:custGeom>
                <a:avLst/>
                <a:gdLst>
                  <a:gd name="T0" fmla="*/ 154 w 155"/>
                  <a:gd name="T1" fmla="*/ 0 h 268"/>
                  <a:gd name="T2" fmla="*/ 154 w 155"/>
                  <a:gd name="T3" fmla="*/ 0 h 268"/>
                  <a:gd name="T4" fmla="*/ 0 w 155"/>
                  <a:gd name="T5" fmla="*/ 267 h 268"/>
                  <a:gd name="T6" fmla="*/ 0 w 155"/>
                  <a:gd name="T7" fmla="*/ 268 h 268"/>
                  <a:gd name="T8" fmla="*/ 155 w 155"/>
                  <a:gd name="T9" fmla="*/ 0 h 268"/>
                  <a:gd name="T10" fmla="*/ 154 w 155"/>
                  <a:gd name="T11" fmla="*/ 0 h 268"/>
                </a:gdLst>
                <a:ahLst/>
                <a:cxnLst>
                  <a:cxn ang="0">
                    <a:pos x="T0" y="T1"/>
                  </a:cxn>
                  <a:cxn ang="0">
                    <a:pos x="T2" y="T3"/>
                  </a:cxn>
                  <a:cxn ang="0">
                    <a:pos x="T4" y="T5"/>
                  </a:cxn>
                  <a:cxn ang="0">
                    <a:pos x="T6" y="T7"/>
                  </a:cxn>
                  <a:cxn ang="0">
                    <a:pos x="T8" y="T9"/>
                  </a:cxn>
                  <a:cxn ang="0">
                    <a:pos x="T10" y="T11"/>
                  </a:cxn>
                </a:cxnLst>
                <a:rect l="0" t="0" r="r" b="b"/>
                <a:pathLst>
                  <a:path w="155" h="268">
                    <a:moveTo>
                      <a:pt x="154" y="0"/>
                    </a:moveTo>
                    <a:lnTo>
                      <a:pt x="154" y="0"/>
                    </a:lnTo>
                    <a:lnTo>
                      <a:pt x="0" y="267"/>
                    </a:lnTo>
                    <a:lnTo>
                      <a:pt x="0" y="268"/>
                    </a:lnTo>
                    <a:lnTo>
                      <a:pt x="155" y="0"/>
                    </a:lnTo>
                    <a:lnTo>
                      <a:pt x="154"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72"/>
              <p:cNvSpPr/>
              <p:nvPr/>
            </p:nvSpPr>
            <p:spPr bwMode="auto">
              <a:xfrm>
                <a:off x="4589693" y="2927128"/>
                <a:ext cx="246063" cy="425450"/>
              </a:xfrm>
              <a:custGeom>
                <a:avLst/>
                <a:gdLst>
                  <a:gd name="T0" fmla="*/ 154 w 155"/>
                  <a:gd name="T1" fmla="*/ 0 h 268"/>
                  <a:gd name="T2" fmla="*/ 154 w 155"/>
                  <a:gd name="T3" fmla="*/ 0 h 268"/>
                  <a:gd name="T4" fmla="*/ 0 w 155"/>
                  <a:gd name="T5" fmla="*/ 267 h 268"/>
                  <a:gd name="T6" fmla="*/ 0 w 155"/>
                  <a:gd name="T7" fmla="*/ 268 h 268"/>
                  <a:gd name="T8" fmla="*/ 155 w 155"/>
                  <a:gd name="T9" fmla="*/ 0 h 268"/>
                  <a:gd name="T10" fmla="*/ 154 w 155"/>
                  <a:gd name="T11" fmla="*/ 0 h 268"/>
                </a:gdLst>
                <a:ahLst/>
                <a:cxnLst>
                  <a:cxn ang="0">
                    <a:pos x="T0" y="T1"/>
                  </a:cxn>
                  <a:cxn ang="0">
                    <a:pos x="T2" y="T3"/>
                  </a:cxn>
                  <a:cxn ang="0">
                    <a:pos x="T4" y="T5"/>
                  </a:cxn>
                  <a:cxn ang="0">
                    <a:pos x="T6" y="T7"/>
                  </a:cxn>
                  <a:cxn ang="0">
                    <a:pos x="T8" y="T9"/>
                  </a:cxn>
                  <a:cxn ang="0">
                    <a:pos x="T10" y="T11"/>
                  </a:cxn>
                </a:cxnLst>
                <a:rect l="0" t="0" r="r" b="b"/>
                <a:pathLst>
                  <a:path w="155" h="268">
                    <a:moveTo>
                      <a:pt x="154" y="0"/>
                    </a:moveTo>
                    <a:lnTo>
                      <a:pt x="154" y="0"/>
                    </a:lnTo>
                    <a:lnTo>
                      <a:pt x="0" y="267"/>
                    </a:lnTo>
                    <a:lnTo>
                      <a:pt x="0" y="268"/>
                    </a:lnTo>
                    <a:lnTo>
                      <a:pt x="155" y="0"/>
                    </a:lnTo>
                    <a:lnTo>
                      <a:pt x="154"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73"/>
              <p:cNvSpPr/>
              <p:nvPr/>
            </p:nvSpPr>
            <p:spPr bwMode="auto">
              <a:xfrm>
                <a:off x="3854680" y="2927128"/>
                <a:ext cx="246063" cy="425450"/>
              </a:xfrm>
              <a:custGeom>
                <a:avLst/>
                <a:gdLst>
                  <a:gd name="T0" fmla="*/ 1 w 155"/>
                  <a:gd name="T1" fmla="*/ 0 h 268"/>
                  <a:gd name="T2" fmla="*/ 0 w 155"/>
                  <a:gd name="T3" fmla="*/ 0 h 268"/>
                  <a:gd name="T4" fmla="*/ 0 w 155"/>
                  <a:gd name="T5" fmla="*/ 0 h 268"/>
                  <a:gd name="T6" fmla="*/ 155 w 155"/>
                  <a:gd name="T7" fmla="*/ 268 h 268"/>
                  <a:gd name="T8" fmla="*/ 155 w 155"/>
                  <a:gd name="T9" fmla="*/ 267 h 268"/>
                  <a:gd name="T10" fmla="*/ 155 w 155"/>
                  <a:gd name="T11" fmla="*/ 267 h 268"/>
                  <a:gd name="T12" fmla="*/ 1 w 155"/>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155" h="268">
                    <a:moveTo>
                      <a:pt x="1" y="0"/>
                    </a:moveTo>
                    <a:lnTo>
                      <a:pt x="0" y="0"/>
                    </a:lnTo>
                    <a:lnTo>
                      <a:pt x="0" y="0"/>
                    </a:lnTo>
                    <a:lnTo>
                      <a:pt x="155" y="268"/>
                    </a:lnTo>
                    <a:lnTo>
                      <a:pt x="155" y="267"/>
                    </a:lnTo>
                    <a:lnTo>
                      <a:pt x="155" y="267"/>
                    </a:lnTo>
                    <a:lnTo>
                      <a:pt x="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74"/>
              <p:cNvSpPr/>
              <p:nvPr/>
            </p:nvSpPr>
            <p:spPr bwMode="auto">
              <a:xfrm>
                <a:off x="3854680" y="2927128"/>
                <a:ext cx="246063" cy="425450"/>
              </a:xfrm>
              <a:custGeom>
                <a:avLst/>
                <a:gdLst>
                  <a:gd name="T0" fmla="*/ 1 w 155"/>
                  <a:gd name="T1" fmla="*/ 0 h 268"/>
                  <a:gd name="T2" fmla="*/ 0 w 155"/>
                  <a:gd name="T3" fmla="*/ 0 h 268"/>
                  <a:gd name="T4" fmla="*/ 0 w 155"/>
                  <a:gd name="T5" fmla="*/ 0 h 268"/>
                  <a:gd name="T6" fmla="*/ 155 w 155"/>
                  <a:gd name="T7" fmla="*/ 268 h 268"/>
                  <a:gd name="T8" fmla="*/ 155 w 155"/>
                  <a:gd name="T9" fmla="*/ 267 h 268"/>
                  <a:gd name="T10" fmla="*/ 155 w 155"/>
                  <a:gd name="T11" fmla="*/ 267 h 268"/>
                  <a:gd name="T12" fmla="*/ 1 w 155"/>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155" h="268">
                    <a:moveTo>
                      <a:pt x="1" y="0"/>
                    </a:moveTo>
                    <a:lnTo>
                      <a:pt x="0" y="0"/>
                    </a:lnTo>
                    <a:lnTo>
                      <a:pt x="0" y="0"/>
                    </a:lnTo>
                    <a:lnTo>
                      <a:pt x="155" y="268"/>
                    </a:lnTo>
                    <a:lnTo>
                      <a:pt x="155" y="267"/>
                    </a:lnTo>
                    <a:lnTo>
                      <a:pt x="155" y="267"/>
                    </a:lnTo>
                    <a:lnTo>
                      <a:pt x="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75"/>
              <p:cNvSpPr/>
              <p:nvPr/>
            </p:nvSpPr>
            <p:spPr bwMode="auto">
              <a:xfrm>
                <a:off x="4100743" y="3350990"/>
                <a:ext cx="488950" cy="1588"/>
              </a:xfrm>
              <a:custGeom>
                <a:avLst/>
                <a:gdLst>
                  <a:gd name="T0" fmla="*/ 308 w 308"/>
                  <a:gd name="T1" fmla="*/ 0 h 1"/>
                  <a:gd name="T2" fmla="*/ 308 w 308"/>
                  <a:gd name="T3" fmla="*/ 0 h 1"/>
                  <a:gd name="T4" fmla="*/ 0 w 308"/>
                  <a:gd name="T5" fmla="*/ 0 h 1"/>
                  <a:gd name="T6" fmla="*/ 0 w 308"/>
                  <a:gd name="T7" fmla="*/ 1 h 1"/>
                  <a:gd name="T8" fmla="*/ 308 w 308"/>
                  <a:gd name="T9" fmla="*/ 1 h 1"/>
                  <a:gd name="T10" fmla="*/ 308 w 308"/>
                  <a:gd name="T11" fmla="*/ 0 h 1"/>
                </a:gdLst>
                <a:ahLst/>
                <a:cxnLst>
                  <a:cxn ang="0">
                    <a:pos x="T0" y="T1"/>
                  </a:cxn>
                  <a:cxn ang="0">
                    <a:pos x="T2" y="T3"/>
                  </a:cxn>
                  <a:cxn ang="0">
                    <a:pos x="T4" y="T5"/>
                  </a:cxn>
                  <a:cxn ang="0">
                    <a:pos x="T6" y="T7"/>
                  </a:cxn>
                  <a:cxn ang="0">
                    <a:pos x="T8" y="T9"/>
                  </a:cxn>
                  <a:cxn ang="0">
                    <a:pos x="T10" y="T11"/>
                  </a:cxn>
                </a:cxnLst>
                <a:rect l="0" t="0" r="r" b="b"/>
                <a:pathLst>
                  <a:path w="308" h="1">
                    <a:moveTo>
                      <a:pt x="308" y="0"/>
                    </a:moveTo>
                    <a:lnTo>
                      <a:pt x="308" y="0"/>
                    </a:lnTo>
                    <a:lnTo>
                      <a:pt x="0" y="0"/>
                    </a:lnTo>
                    <a:lnTo>
                      <a:pt x="0" y="1"/>
                    </a:lnTo>
                    <a:lnTo>
                      <a:pt x="308" y="1"/>
                    </a:lnTo>
                    <a:lnTo>
                      <a:pt x="308"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76"/>
              <p:cNvSpPr/>
              <p:nvPr/>
            </p:nvSpPr>
            <p:spPr bwMode="auto">
              <a:xfrm>
                <a:off x="4100743" y="3350990"/>
                <a:ext cx="488950" cy="1588"/>
              </a:xfrm>
              <a:custGeom>
                <a:avLst/>
                <a:gdLst>
                  <a:gd name="T0" fmla="*/ 308 w 308"/>
                  <a:gd name="T1" fmla="*/ 0 h 1"/>
                  <a:gd name="T2" fmla="*/ 308 w 308"/>
                  <a:gd name="T3" fmla="*/ 0 h 1"/>
                  <a:gd name="T4" fmla="*/ 0 w 308"/>
                  <a:gd name="T5" fmla="*/ 0 h 1"/>
                  <a:gd name="T6" fmla="*/ 0 w 308"/>
                  <a:gd name="T7" fmla="*/ 1 h 1"/>
                  <a:gd name="T8" fmla="*/ 308 w 308"/>
                  <a:gd name="T9" fmla="*/ 1 h 1"/>
                  <a:gd name="T10" fmla="*/ 308 w 308"/>
                  <a:gd name="T11" fmla="*/ 0 h 1"/>
                </a:gdLst>
                <a:ahLst/>
                <a:cxnLst>
                  <a:cxn ang="0">
                    <a:pos x="T0" y="T1"/>
                  </a:cxn>
                  <a:cxn ang="0">
                    <a:pos x="T2" y="T3"/>
                  </a:cxn>
                  <a:cxn ang="0">
                    <a:pos x="T4" y="T5"/>
                  </a:cxn>
                  <a:cxn ang="0">
                    <a:pos x="T6" y="T7"/>
                  </a:cxn>
                  <a:cxn ang="0">
                    <a:pos x="T8" y="T9"/>
                  </a:cxn>
                  <a:cxn ang="0">
                    <a:pos x="T10" y="T11"/>
                  </a:cxn>
                </a:cxnLst>
                <a:rect l="0" t="0" r="r" b="b"/>
                <a:pathLst>
                  <a:path w="308" h="1">
                    <a:moveTo>
                      <a:pt x="308" y="0"/>
                    </a:moveTo>
                    <a:lnTo>
                      <a:pt x="308" y="0"/>
                    </a:lnTo>
                    <a:lnTo>
                      <a:pt x="0" y="0"/>
                    </a:lnTo>
                    <a:lnTo>
                      <a:pt x="0" y="1"/>
                    </a:lnTo>
                    <a:lnTo>
                      <a:pt x="308" y="1"/>
                    </a:lnTo>
                    <a:lnTo>
                      <a:pt x="308"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7"/>
              <p:cNvSpPr/>
              <p:nvPr/>
            </p:nvSpPr>
            <p:spPr bwMode="auto">
              <a:xfrm>
                <a:off x="4100743" y="2503265"/>
                <a:ext cx="488950" cy="1588"/>
              </a:xfrm>
              <a:custGeom>
                <a:avLst/>
                <a:gdLst>
                  <a:gd name="T0" fmla="*/ 308 w 308"/>
                  <a:gd name="T1" fmla="*/ 0 h 1"/>
                  <a:gd name="T2" fmla="*/ 0 w 308"/>
                  <a:gd name="T3" fmla="*/ 0 h 1"/>
                  <a:gd name="T4" fmla="*/ 0 w 308"/>
                  <a:gd name="T5" fmla="*/ 1 h 1"/>
                  <a:gd name="T6" fmla="*/ 307 w 308"/>
                  <a:gd name="T7" fmla="*/ 1 h 1"/>
                  <a:gd name="T8" fmla="*/ 308 w 308"/>
                  <a:gd name="T9" fmla="*/ 0 h 1"/>
                  <a:gd name="T10" fmla="*/ 308 w 308"/>
                  <a:gd name="T11" fmla="*/ 0 h 1"/>
                </a:gdLst>
                <a:ahLst/>
                <a:cxnLst>
                  <a:cxn ang="0">
                    <a:pos x="T0" y="T1"/>
                  </a:cxn>
                  <a:cxn ang="0">
                    <a:pos x="T2" y="T3"/>
                  </a:cxn>
                  <a:cxn ang="0">
                    <a:pos x="T4" y="T5"/>
                  </a:cxn>
                  <a:cxn ang="0">
                    <a:pos x="T6" y="T7"/>
                  </a:cxn>
                  <a:cxn ang="0">
                    <a:pos x="T8" y="T9"/>
                  </a:cxn>
                  <a:cxn ang="0">
                    <a:pos x="T10" y="T11"/>
                  </a:cxn>
                </a:cxnLst>
                <a:rect l="0" t="0" r="r" b="b"/>
                <a:pathLst>
                  <a:path w="308" h="1">
                    <a:moveTo>
                      <a:pt x="308" y="0"/>
                    </a:moveTo>
                    <a:lnTo>
                      <a:pt x="0" y="0"/>
                    </a:lnTo>
                    <a:lnTo>
                      <a:pt x="0" y="1"/>
                    </a:lnTo>
                    <a:lnTo>
                      <a:pt x="307" y="1"/>
                    </a:lnTo>
                    <a:lnTo>
                      <a:pt x="308" y="0"/>
                    </a:lnTo>
                    <a:lnTo>
                      <a:pt x="308"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8"/>
              <p:cNvSpPr/>
              <p:nvPr/>
            </p:nvSpPr>
            <p:spPr bwMode="auto">
              <a:xfrm>
                <a:off x="4100743" y="2503265"/>
                <a:ext cx="488950" cy="1588"/>
              </a:xfrm>
              <a:custGeom>
                <a:avLst/>
                <a:gdLst>
                  <a:gd name="T0" fmla="*/ 308 w 308"/>
                  <a:gd name="T1" fmla="*/ 0 h 1"/>
                  <a:gd name="T2" fmla="*/ 0 w 308"/>
                  <a:gd name="T3" fmla="*/ 0 h 1"/>
                  <a:gd name="T4" fmla="*/ 0 w 308"/>
                  <a:gd name="T5" fmla="*/ 1 h 1"/>
                  <a:gd name="T6" fmla="*/ 307 w 308"/>
                  <a:gd name="T7" fmla="*/ 1 h 1"/>
                  <a:gd name="T8" fmla="*/ 308 w 308"/>
                  <a:gd name="T9" fmla="*/ 0 h 1"/>
                  <a:gd name="T10" fmla="*/ 308 w 308"/>
                  <a:gd name="T11" fmla="*/ 0 h 1"/>
                </a:gdLst>
                <a:ahLst/>
                <a:cxnLst>
                  <a:cxn ang="0">
                    <a:pos x="T0" y="T1"/>
                  </a:cxn>
                  <a:cxn ang="0">
                    <a:pos x="T2" y="T3"/>
                  </a:cxn>
                  <a:cxn ang="0">
                    <a:pos x="T4" y="T5"/>
                  </a:cxn>
                  <a:cxn ang="0">
                    <a:pos x="T6" y="T7"/>
                  </a:cxn>
                  <a:cxn ang="0">
                    <a:pos x="T8" y="T9"/>
                  </a:cxn>
                  <a:cxn ang="0">
                    <a:pos x="T10" y="T11"/>
                  </a:cxn>
                </a:cxnLst>
                <a:rect l="0" t="0" r="r" b="b"/>
                <a:pathLst>
                  <a:path w="308" h="1">
                    <a:moveTo>
                      <a:pt x="308" y="0"/>
                    </a:moveTo>
                    <a:lnTo>
                      <a:pt x="0" y="0"/>
                    </a:lnTo>
                    <a:lnTo>
                      <a:pt x="0" y="1"/>
                    </a:lnTo>
                    <a:lnTo>
                      <a:pt x="307" y="1"/>
                    </a:lnTo>
                    <a:lnTo>
                      <a:pt x="308" y="0"/>
                    </a:lnTo>
                    <a:lnTo>
                      <a:pt x="308"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9"/>
              <p:cNvSpPr/>
              <p:nvPr/>
            </p:nvSpPr>
            <p:spPr bwMode="auto">
              <a:xfrm>
                <a:off x="4588105" y="2503265"/>
                <a:ext cx="246063" cy="423863"/>
              </a:xfrm>
              <a:custGeom>
                <a:avLst/>
                <a:gdLst>
                  <a:gd name="T0" fmla="*/ 1 w 155"/>
                  <a:gd name="T1" fmla="*/ 0 h 267"/>
                  <a:gd name="T2" fmla="*/ 0 w 155"/>
                  <a:gd name="T3" fmla="*/ 1 h 267"/>
                  <a:gd name="T4" fmla="*/ 154 w 155"/>
                  <a:gd name="T5" fmla="*/ 267 h 267"/>
                  <a:gd name="T6" fmla="*/ 155 w 155"/>
                  <a:gd name="T7" fmla="*/ 267 h 267"/>
                  <a:gd name="T8" fmla="*/ 1 w 155"/>
                  <a:gd name="T9" fmla="*/ 0 h 267"/>
                </a:gdLst>
                <a:ahLst/>
                <a:cxnLst>
                  <a:cxn ang="0">
                    <a:pos x="T0" y="T1"/>
                  </a:cxn>
                  <a:cxn ang="0">
                    <a:pos x="T2" y="T3"/>
                  </a:cxn>
                  <a:cxn ang="0">
                    <a:pos x="T4" y="T5"/>
                  </a:cxn>
                  <a:cxn ang="0">
                    <a:pos x="T6" y="T7"/>
                  </a:cxn>
                  <a:cxn ang="0">
                    <a:pos x="T8" y="T9"/>
                  </a:cxn>
                </a:cxnLst>
                <a:rect l="0" t="0" r="r" b="b"/>
                <a:pathLst>
                  <a:path w="155" h="267">
                    <a:moveTo>
                      <a:pt x="1" y="0"/>
                    </a:moveTo>
                    <a:lnTo>
                      <a:pt x="0" y="1"/>
                    </a:lnTo>
                    <a:lnTo>
                      <a:pt x="154" y="267"/>
                    </a:lnTo>
                    <a:lnTo>
                      <a:pt x="155" y="267"/>
                    </a:lnTo>
                    <a:lnTo>
                      <a:pt x="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80"/>
              <p:cNvSpPr/>
              <p:nvPr/>
            </p:nvSpPr>
            <p:spPr bwMode="auto">
              <a:xfrm>
                <a:off x="4588105" y="2503265"/>
                <a:ext cx="246063" cy="423863"/>
              </a:xfrm>
              <a:custGeom>
                <a:avLst/>
                <a:gdLst>
                  <a:gd name="T0" fmla="*/ 1 w 155"/>
                  <a:gd name="T1" fmla="*/ 0 h 267"/>
                  <a:gd name="T2" fmla="*/ 0 w 155"/>
                  <a:gd name="T3" fmla="*/ 1 h 267"/>
                  <a:gd name="T4" fmla="*/ 154 w 155"/>
                  <a:gd name="T5" fmla="*/ 267 h 267"/>
                  <a:gd name="T6" fmla="*/ 155 w 155"/>
                  <a:gd name="T7" fmla="*/ 267 h 267"/>
                  <a:gd name="T8" fmla="*/ 1 w 155"/>
                  <a:gd name="T9" fmla="*/ 0 h 267"/>
                </a:gdLst>
                <a:ahLst/>
                <a:cxnLst>
                  <a:cxn ang="0">
                    <a:pos x="T0" y="T1"/>
                  </a:cxn>
                  <a:cxn ang="0">
                    <a:pos x="T2" y="T3"/>
                  </a:cxn>
                  <a:cxn ang="0">
                    <a:pos x="T4" y="T5"/>
                  </a:cxn>
                  <a:cxn ang="0">
                    <a:pos x="T6" y="T7"/>
                  </a:cxn>
                  <a:cxn ang="0">
                    <a:pos x="T8" y="T9"/>
                  </a:cxn>
                </a:cxnLst>
                <a:rect l="0" t="0" r="r" b="b"/>
                <a:pathLst>
                  <a:path w="155" h="267">
                    <a:moveTo>
                      <a:pt x="1" y="0"/>
                    </a:moveTo>
                    <a:lnTo>
                      <a:pt x="0" y="1"/>
                    </a:lnTo>
                    <a:lnTo>
                      <a:pt x="154" y="267"/>
                    </a:lnTo>
                    <a:lnTo>
                      <a:pt x="155" y="267"/>
                    </a:lnTo>
                    <a:lnTo>
                      <a:pt x="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81"/>
              <p:cNvSpPr/>
              <p:nvPr/>
            </p:nvSpPr>
            <p:spPr bwMode="auto">
              <a:xfrm>
                <a:off x="3856268" y="2503265"/>
                <a:ext cx="244475" cy="423863"/>
              </a:xfrm>
              <a:custGeom>
                <a:avLst/>
                <a:gdLst>
                  <a:gd name="T0" fmla="*/ 154 w 154"/>
                  <a:gd name="T1" fmla="*/ 0 h 267"/>
                  <a:gd name="T2" fmla="*/ 154 w 154"/>
                  <a:gd name="T3" fmla="*/ 0 h 267"/>
                  <a:gd name="T4" fmla="*/ 0 w 154"/>
                  <a:gd name="T5" fmla="*/ 267 h 267"/>
                  <a:gd name="T6" fmla="*/ 1 w 154"/>
                  <a:gd name="T7" fmla="*/ 267 h 267"/>
                  <a:gd name="T8" fmla="*/ 154 w 154"/>
                  <a:gd name="T9" fmla="*/ 1 h 267"/>
                  <a:gd name="T10" fmla="*/ 154 w 154"/>
                  <a:gd name="T11" fmla="*/ 0 h 267"/>
                </a:gdLst>
                <a:ahLst/>
                <a:cxnLst>
                  <a:cxn ang="0">
                    <a:pos x="T0" y="T1"/>
                  </a:cxn>
                  <a:cxn ang="0">
                    <a:pos x="T2" y="T3"/>
                  </a:cxn>
                  <a:cxn ang="0">
                    <a:pos x="T4" y="T5"/>
                  </a:cxn>
                  <a:cxn ang="0">
                    <a:pos x="T6" y="T7"/>
                  </a:cxn>
                  <a:cxn ang="0">
                    <a:pos x="T8" y="T9"/>
                  </a:cxn>
                  <a:cxn ang="0">
                    <a:pos x="T10" y="T11"/>
                  </a:cxn>
                </a:cxnLst>
                <a:rect l="0" t="0" r="r" b="b"/>
                <a:pathLst>
                  <a:path w="154" h="267">
                    <a:moveTo>
                      <a:pt x="154" y="0"/>
                    </a:moveTo>
                    <a:lnTo>
                      <a:pt x="154" y="0"/>
                    </a:lnTo>
                    <a:lnTo>
                      <a:pt x="0" y="267"/>
                    </a:lnTo>
                    <a:lnTo>
                      <a:pt x="1" y="267"/>
                    </a:lnTo>
                    <a:lnTo>
                      <a:pt x="154" y="1"/>
                    </a:lnTo>
                    <a:lnTo>
                      <a:pt x="154"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82"/>
              <p:cNvSpPr/>
              <p:nvPr/>
            </p:nvSpPr>
            <p:spPr bwMode="auto">
              <a:xfrm>
                <a:off x="3856268" y="2503265"/>
                <a:ext cx="244475" cy="423863"/>
              </a:xfrm>
              <a:custGeom>
                <a:avLst/>
                <a:gdLst>
                  <a:gd name="T0" fmla="*/ 154 w 154"/>
                  <a:gd name="T1" fmla="*/ 0 h 267"/>
                  <a:gd name="T2" fmla="*/ 154 w 154"/>
                  <a:gd name="T3" fmla="*/ 0 h 267"/>
                  <a:gd name="T4" fmla="*/ 0 w 154"/>
                  <a:gd name="T5" fmla="*/ 267 h 267"/>
                  <a:gd name="T6" fmla="*/ 1 w 154"/>
                  <a:gd name="T7" fmla="*/ 267 h 267"/>
                  <a:gd name="T8" fmla="*/ 154 w 154"/>
                  <a:gd name="T9" fmla="*/ 1 h 267"/>
                  <a:gd name="T10" fmla="*/ 154 w 154"/>
                  <a:gd name="T11" fmla="*/ 0 h 267"/>
                </a:gdLst>
                <a:ahLst/>
                <a:cxnLst>
                  <a:cxn ang="0">
                    <a:pos x="T0" y="T1"/>
                  </a:cxn>
                  <a:cxn ang="0">
                    <a:pos x="T2" y="T3"/>
                  </a:cxn>
                  <a:cxn ang="0">
                    <a:pos x="T4" y="T5"/>
                  </a:cxn>
                  <a:cxn ang="0">
                    <a:pos x="T6" y="T7"/>
                  </a:cxn>
                  <a:cxn ang="0">
                    <a:pos x="T8" y="T9"/>
                  </a:cxn>
                  <a:cxn ang="0">
                    <a:pos x="T10" y="T11"/>
                  </a:cxn>
                </a:cxnLst>
                <a:rect l="0" t="0" r="r" b="b"/>
                <a:pathLst>
                  <a:path w="154" h="267">
                    <a:moveTo>
                      <a:pt x="154" y="0"/>
                    </a:moveTo>
                    <a:lnTo>
                      <a:pt x="154" y="0"/>
                    </a:lnTo>
                    <a:lnTo>
                      <a:pt x="0" y="267"/>
                    </a:lnTo>
                    <a:lnTo>
                      <a:pt x="1" y="267"/>
                    </a:lnTo>
                    <a:lnTo>
                      <a:pt x="154" y="1"/>
                    </a:lnTo>
                    <a:lnTo>
                      <a:pt x="154"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83"/>
              <p:cNvSpPr/>
              <p:nvPr/>
            </p:nvSpPr>
            <p:spPr bwMode="auto">
              <a:xfrm>
                <a:off x="4588105" y="2927128"/>
                <a:ext cx="246063" cy="423863"/>
              </a:xfrm>
              <a:custGeom>
                <a:avLst/>
                <a:gdLst>
                  <a:gd name="T0" fmla="*/ 154 w 155"/>
                  <a:gd name="T1" fmla="*/ 0 h 267"/>
                  <a:gd name="T2" fmla="*/ 154 w 155"/>
                  <a:gd name="T3" fmla="*/ 0 h 267"/>
                  <a:gd name="T4" fmla="*/ 0 w 155"/>
                  <a:gd name="T5" fmla="*/ 266 h 267"/>
                  <a:gd name="T6" fmla="*/ 1 w 155"/>
                  <a:gd name="T7" fmla="*/ 267 h 267"/>
                  <a:gd name="T8" fmla="*/ 155 w 155"/>
                  <a:gd name="T9" fmla="*/ 0 h 267"/>
                  <a:gd name="T10" fmla="*/ 154 w 155"/>
                  <a:gd name="T11" fmla="*/ 0 h 267"/>
                </a:gdLst>
                <a:ahLst/>
                <a:cxnLst>
                  <a:cxn ang="0">
                    <a:pos x="T0" y="T1"/>
                  </a:cxn>
                  <a:cxn ang="0">
                    <a:pos x="T2" y="T3"/>
                  </a:cxn>
                  <a:cxn ang="0">
                    <a:pos x="T4" y="T5"/>
                  </a:cxn>
                  <a:cxn ang="0">
                    <a:pos x="T6" y="T7"/>
                  </a:cxn>
                  <a:cxn ang="0">
                    <a:pos x="T8" y="T9"/>
                  </a:cxn>
                  <a:cxn ang="0">
                    <a:pos x="T10" y="T11"/>
                  </a:cxn>
                </a:cxnLst>
                <a:rect l="0" t="0" r="r" b="b"/>
                <a:pathLst>
                  <a:path w="155" h="267">
                    <a:moveTo>
                      <a:pt x="154" y="0"/>
                    </a:moveTo>
                    <a:lnTo>
                      <a:pt x="154" y="0"/>
                    </a:lnTo>
                    <a:lnTo>
                      <a:pt x="0" y="266"/>
                    </a:lnTo>
                    <a:lnTo>
                      <a:pt x="1" y="267"/>
                    </a:lnTo>
                    <a:lnTo>
                      <a:pt x="155" y="0"/>
                    </a:lnTo>
                    <a:lnTo>
                      <a:pt x="154"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84"/>
              <p:cNvSpPr/>
              <p:nvPr/>
            </p:nvSpPr>
            <p:spPr bwMode="auto">
              <a:xfrm>
                <a:off x="4588105" y="2927128"/>
                <a:ext cx="246063" cy="423863"/>
              </a:xfrm>
              <a:custGeom>
                <a:avLst/>
                <a:gdLst>
                  <a:gd name="T0" fmla="*/ 154 w 155"/>
                  <a:gd name="T1" fmla="*/ 0 h 267"/>
                  <a:gd name="T2" fmla="*/ 154 w 155"/>
                  <a:gd name="T3" fmla="*/ 0 h 267"/>
                  <a:gd name="T4" fmla="*/ 0 w 155"/>
                  <a:gd name="T5" fmla="*/ 266 h 267"/>
                  <a:gd name="T6" fmla="*/ 1 w 155"/>
                  <a:gd name="T7" fmla="*/ 267 h 267"/>
                  <a:gd name="T8" fmla="*/ 155 w 155"/>
                  <a:gd name="T9" fmla="*/ 0 h 267"/>
                  <a:gd name="T10" fmla="*/ 154 w 155"/>
                  <a:gd name="T11" fmla="*/ 0 h 267"/>
                </a:gdLst>
                <a:ahLst/>
                <a:cxnLst>
                  <a:cxn ang="0">
                    <a:pos x="T0" y="T1"/>
                  </a:cxn>
                  <a:cxn ang="0">
                    <a:pos x="T2" y="T3"/>
                  </a:cxn>
                  <a:cxn ang="0">
                    <a:pos x="T4" y="T5"/>
                  </a:cxn>
                  <a:cxn ang="0">
                    <a:pos x="T6" y="T7"/>
                  </a:cxn>
                  <a:cxn ang="0">
                    <a:pos x="T8" y="T9"/>
                  </a:cxn>
                  <a:cxn ang="0">
                    <a:pos x="T10" y="T11"/>
                  </a:cxn>
                </a:cxnLst>
                <a:rect l="0" t="0" r="r" b="b"/>
                <a:pathLst>
                  <a:path w="155" h="267">
                    <a:moveTo>
                      <a:pt x="154" y="0"/>
                    </a:moveTo>
                    <a:lnTo>
                      <a:pt x="154" y="0"/>
                    </a:lnTo>
                    <a:lnTo>
                      <a:pt x="0" y="266"/>
                    </a:lnTo>
                    <a:lnTo>
                      <a:pt x="1" y="267"/>
                    </a:lnTo>
                    <a:lnTo>
                      <a:pt x="155" y="0"/>
                    </a:lnTo>
                    <a:lnTo>
                      <a:pt x="154"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85"/>
              <p:cNvSpPr/>
              <p:nvPr/>
            </p:nvSpPr>
            <p:spPr bwMode="auto">
              <a:xfrm>
                <a:off x="3856268" y="2927128"/>
                <a:ext cx="244475" cy="423863"/>
              </a:xfrm>
              <a:custGeom>
                <a:avLst/>
                <a:gdLst>
                  <a:gd name="T0" fmla="*/ 1 w 154"/>
                  <a:gd name="T1" fmla="*/ 0 h 267"/>
                  <a:gd name="T2" fmla="*/ 0 w 154"/>
                  <a:gd name="T3" fmla="*/ 0 h 267"/>
                  <a:gd name="T4" fmla="*/ 0 w 154"/>
                  <a:gd name="T5" fmla="*/ 0 h 267"/>
                  <a:gd name="T6" fmla="*/ 154 w 154"/>
                  <a:gd name="T7" fmla="*/ 267 h 267"/>
                  <a:gd name="T8" fmla="*/ 154 w 154"/>
                  <a:gd name="T9" fmla="*/ 266 h 267"/>
                  <a:gd name="T10" fmla="*/ 154 w 154"/>
                  <a:gd name="T11" fmla="*/ 266 h 267"/>
                  <a:gd name="T12" fmla="*/ 1 w 154"/>
                  <a:gd name="T13" fmla="*/ 0 h 267"/>
                </a:gdLst>
                <a:ahLst/>
                <a:cxnLst>
                  <a:cxn ang="0">
                    <a:pos x="T0" y="T1"/>
                  </a:cxn>
                  <a:cxn ang="0">
                    <a:pos x="T2" y="T3"/>
                  </a:cxn>
                  <a:cxn ang="0">
                    <a:pos x="T4" y="T5"/>
                  </a:cxn>
                  <a:cxn ang="0">
                    <a:pos x="T6" y="T7"/>
                  </a:cxn>
                  <a:cxn ang="0">
                    <a:pos x="T8" y="T9"/>
                  </a:cxn>
                  <a:cxn ang="0">
                    <a:pos x="T10" y="T11"/>
                  </a:cxn>
                  <a:cxn ang="0">
                    <a:pos x="T12" y="T13"/>
                  </a:cxn>
                </a:cxnLst>
                <a:rect l="0" t="0" r="r" b="b"/>
                <a:pathLst>
                  <a:path w="154" h="267">
                    <a:moveTo>
                      <a:pt x="1" y="0"/>
                    </a:moveTo>
                    <a:lnTo>
                      <a:pt x="0" y="0"/>
                    </a:lnTo>
                    <a:lnTo>
                      <a:pt x="0" y="0"/>
                    </a:lnTo>
                    <a:lnTo>
                      <a:pt x="154" y="267"/>
                    </a:lnTo>
                    <a:lnTo>
                      <a:pt x="154" y="266"/>
                    </a:lnTo>
                    <a:lnTo>
                      <a:pt x="154" y="266"/>
                    </a:lnTo>
                    <a:lnTo>
                      <a:pt x="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86"/>
              <p:cNvSpPr/>
              <p:nvPr/>
            </p:nvSpPr>
            <p:spPr bwMode="auto">
              <a:xfrm>
                <a:off x="3856268" y="2927128"/>
                <a:ext cx="244475" cy="423863"/>
              </a:xfrm>
              <a:custGeom>
                <a:avLst/>
                <a:gdLst>
                  <a:gd name="T0" fmla="*/ 1 w 154"/>
                  <a:gd name="T1" fmla="*/ 0 h 267"/>
                  <a:gd name="T2" fmla="*/ 0 w 154"/>
                  <a:gd name="T3" fmla="*/ 0 h 267"/>
                  <a:gd name="T4" fmla="*/ 0 w 154"/>
                  <a:gd name="T5" fmla="*/ 0 h 267"/>
                  <a:gd name="T6" fmla="*/ 154 w 154"/>
                  <a:gd name="T7" fmla="*/ 267 h 267"/>
                  <a:gd name="T8" fmla="*/ 154 w 154"/>
                  <a:gd name="T9" fmla="*/ 266 h 267"/>
                  <a:gd name="T10" fmla="*/ 154 w 154"/>
                  <a:gd name="T11" fmla="*/ 266 h 267"/>
                  <a:gd name="T12" fmla="*/ 1 w 154"/>
                  <a:gd name="T13" fmla="*/ 0 h 267"/>
                </a:gdLst>
                <a:ahLst/>
                <a:cxnLst>
                  <a:cxn ang="0">
                    <a:pos x="T0" y="T1"/>
                  </a:cxn>
                  <a:cxn ang="0">
                    <a:pos x="T2" y="T3"/>
                  </a:cxn>
                  <a:cxn ang="0">
                    <a:pos x="T4" y="T5"/>
                  </a:cxn>
                  <a:cxn ang="0">
                    <a:pos x="T6" y="T7"/>
                  </a:cxn>
                  <a:cxn ang="0">
                    <a:pos x="T8" y="T9"/>
                  </a:cxn>
                  <a:cxn ang="0">
                    <a:pos x="T10" y="T11"/>
                  </a:cxn>
                  <a:cxn ang="0">
                    <a:pos x="T12" y="T13"/>
                  </a:cxn>
                </a:cxnLst>
                <a:rect l="0" t="0" r="r" b="b"/>
                <a:pathLst>
                  <a:path w="154" h="267">
                    <a:moveTo>
                      <a:pt x="1" y="0"/>
                    </a:moveTo>
                    <a:lnTo>
                      <a:pt x="0" y="0"/>
                    </a:lnTo>
                    <a:lnTo>
                      <a:pt x="0" y="0"/>
                    </a:lnTo>
                    <a:lnTo>
                      <a:pt x="154" y="267"/>
                    </a:lnTo>
                    <a:lnTo>
                      <a:pt x="154" y="266"/>
                    </a:lnTo>
                    <a:lnTo>
                      <a:pt x="154" y="266"/>
                    </a:lnTo>
                    <a:lnTo>
                      <a:pt x="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7"/>
              <p:cNvSpPr/>
              <p:nvPr/>
            </p:nvSpPr>
            <p:spPr bwMode="auto">
              <a:xfrm>
                <a:off x="4100743" y="3349403"/>
                <a:ext cx="488950" cy="1588"/>
              </a:xfrm>
              <a:custGeom>
                <a:avLst/>
                <a:gdLst>
                  <a:gd name="T0" fmla="*/ 307 w 308"/>
                  <a:gd name="T1" fmla="*/ 0 h 1"/>
                  <a:gd name="T2" fmla="*/ 307 w 308"/>
                  <a:gd name="T3" fmla="*/ 0 h 1"/>
                  <a:gd name="T4" fmla="*/ 0 w 308"/>
                  <a:gd name="T5" fmla="*/ 0 h 1"/>
                  <a:gd name="T6" fmla="*/ 0 w 308"/>
                  <a:gd name="T7" fmla="*/ 1 h 1"/>
                  <a:gd name="T8" fmla="*/ 308 w 308"/>
                  <a:gd name="T9" fmla="*/ 1 h 1"/>
                  <a:gd name="T10" fmla="*/ 307 w 308"/>
                  <a:gd name="T11" fmla="*/ 0 h 1"/>
                </a:gdLst>
                <a:ahLst/>
                <a:cxnLst>
                  <a:cxn ang="0">
                    <a:pos x="T0" y="T1"/>
                  </a:cxn>
                  <a:cxn ang="0">
                    <a:pos x="T2" y="T3"/>
                  </a:cxn>
                  <a:cxn ang="0">
                    <a:pos x="T4" y="T5"/>
                  </a:cxn>
                  <a:cxn ang="0">
                    <a:pos x="T6" y="T7"/>
                  </a:cxn>
                  <a:cxn ang="0">
                    <a:pos x="T8" y="T9"/>
                  </a:cxn>
                  <a:cxn ang="0">
                    <a:pos x="T10" y="T11"/>
                  </a:cxn>
                </a:cxnLst>
                <a:rect l="0" t="0" r="r" b="b"/>
                <a:pathLst>
                  <a:path w="308" h="1">
                    <a:moveTo>
                      <a:pt x="307" y="0"/>
                    </a:moveTo>
                    <a:lnTo>
                      <a:pt x="307" y="0"/>
                    </a:lnTo>
                    <a:lnTo>
                      <a:pt x="0" y="0"/>
                    </a:lnTo>
                    <a:lnTo>
                      <a:pt x="0" y="1"/>
                    </a:lnTo>
                    <a:lnTo>
                      <a:pt x="308" y="1"/>
                    </a:lnTo>
                    <a:lnTo>
                      <a:pt x="307"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8"/>
              <p:cNvSpPr/>
              <p:nvPr/>
            </p:nvSpPr>
            <p:spPr bwMode="auto">
              <a:xfrm>
                <a:off x="4100743" y="3349403"/>
                <a:ext cx="488950" cy="1588"/>
              </a:xfrm>
              <a:custGeom>
                <a:avLst/>
                <a:gdLst>
                  <a:gd name="T0" fmla="*/ 307 w 308"/>
                  <a:gd name="T1" fmla="*/ 0 h 1"/>
                  <a:gd name="T2" fmla="*/ 307 w 308"/>
                  <a:gd name="T3" fmla="*/ 0 h 1"/>
                  <a:gd name="T4" fmla="*/ 0 w 308"/>
                  <a:gd name="T5" fmla="*/ 0 h 1"/>
                  <a:gd name="T6" fmla="*/ 0 w 308"/>
                  <a:gd name="T7" fmla="*/ 1 h 1"/>
                  <a:gd name="T8" fmla="*/ 308 w 308"/>
                  <a:gd name="T9" fmla="*/ 1 h 1"/>
                  <a:gd name="T10" fmla="*/ 307 w 308"/>
                  <a:gd name="T11" fmla="*/ 0 h 1"/>
                </a:gdLst>
                <a:ahLst/>
                <a:cxnLst>
                  <a:cxn ang="0">
                    <a:pos x="T0" y="T1"/>
                  </a:cxn>
                  <a:cxn ang="0">
                    <a:pos x="T2" y="T3"/>
                  </a:cxn>
                  <a:cxn ang="0">
                    <a:pos x="T4" y="T5"/>
                  </a:cxn>
                  <a:cxn ang="0">
                    <a:pos x="T6" y="T7"/>
                  </a:cxn>
                  <a:cxn ang="0">
                    <a:pos x="T8" y="T9"/>
                  </a:cxn>
                  <a:cxn ang="0">
                    <a:pos x="T10" y="T11"/>
                  </a:cxn>
                </a:cxnLst>
                <a:rect l="0" t="0" r="r" b="b"/>
                <a:pathLst>
                  <a:path w="308" h="1">
                    <a:moveTo>
                      <a:pt x="307" y="0"/>
                    </a:moveTo>
                    <a:lnTo>
                      <a:pt x="307" y="0"/>
                    </a:lnTo>
                    <a:lnTo>
                      <a:pt x="0" y="0"/>
                    </a:lnTo>
                    <a:lnTo>
                      <a:pt x="0" y="1"/>
                    </a:lnTo>
                    <a:lnTo>
                      <a:pt x="308" y="1"/>
                    </a:lnTo>
                    <a:lnTo>
                      <a:pt x="307"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0" name="Freeform 289"/>
              <p:cNvSpPr/>
              <p:nvPr/>
            </p:nvSpPr>
            <p:spPr bwMode="auto">
              <a:xfrm>
                <a:off x="4100743" y="2504853"/>
                <a:ext cx="487363" cy="0"/>
              </a:xfrm>
              <a:custGeom>
                <a:avLst/>
                <a:gdLst>
                  <a:gd name="T0" fmla="*/ 307 w 307"/>
                  <a:gd name="T1" fmla="*/ 0 w 307"/>
                  <a:gd name="T2" fmla="*/ 1 w 307"/>
                  <a:gd name="T3" fmla="*/ 307 w 307"/>
                  <a:gd name="T4" fmla="*/ 307 w 307"/>
                  <a:gd name="T5" fmla="*/ 307 w 307"/>
                </a:gdLst>
                <a:ahLst/>
                <a:cxnLst>
                  <a:cxn ang="0">
                    <a:pos x="T0" y="0"/>
                  </a:cxn>
                  <a:cxn ang="0">
                    <a:pos x="T1" y="0"/>
                  </a:cxn>
                  <a:cxn ang="0">
                    <a:pos x="T2" y="0"/>
                  </a:cxn>
                  <a:cxn ang="0">
                    <a:pos x="T3" y="0"/>
                  </a:cxn>
                  <a:cxn ang="0">
                    <a:pos x="T4" y="0"/>
                  </a:cxn>
                  <a:cxn ang="0">
                    <a:pos x="T5" y="0"/>
                  </a:cxn>
                </a:cxnLst>
                <a:rect l="0" t="0" r="r" b="b"/>
                <a:pathLst>
                  <a:path w="307">
                    <a:moveTo>
                      <a:pt x="307" y="0"/>
                    </a:moveTo>
                    <a:lnTo>
                      <a:pt x="0" y="0"/>
                    </a:lnTo>
                    <a:lnTo>
                      <a:pt x="1" y="0"/>
                    </a:lnTo>
                    <a:lnTo>
                      <a:pt x="307" y="0"/>
                    </a:lnTo>
                    <a:lnTo>
                      <a:pt x="307" y="0"/>
                    </a:lnTo>
                    <a:lnTo>
                      <a:pt x="307"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1" name="Freeform 290"/>
              <p:cNvSpPr/>
              <p:nvPr/>
            </p:nvSpPr>
            <p:spPr bwMode="auto">
              <a:xfrm>
                <a:off x="4100743" y="2504853"/>
                <a:ext cx="487363" cy="0"/>
              </a:xfrm>
              <a:custGeom>
                <a:avLst/>
                <a:gdLst>
                  <a:gd name="T0" fmla="*/ 307 w 307"/>
                  <a:gd name="T1" fmla="*/ 0 w 307"/>
                  <a:gd name="T2" fmla="*/ 1 w 307"/>
                  <a:gd name="T3" fmla="*/ 307 w 307"/>
                  <a:gd name="T4" fmla="*/ 307 w 307"/>
                  <a:gd name="T5" fmla="*/ 307 w 307"/>
                </a:gdLst>
                <a:ahLst/>
                <a:cxnLst>
                  <a:cxn ang="0">
                    <a:pos x="T0" y="0"/>
                  </a:cxn>
                  <a:cxn ang="0">
                    <a:pos x="T1" y="0"/>
                  </a:cxn>
                  <a:cxn ang="0">
                    <a:pos x="T2" y="0"/>
                  </a:cxn>
                  <a:cxn ang="0">
                    <a:pos x="T3" y="0"/>
                  </a:cxn>
                  <a:cxn ang="0">
                    <a:pos x="T4" y="0"/>
                  </a:cxn>
                  <a:cxn ang="0">
                    <a:pos x="T5" y="0"/>
                  </a:cxn>
                </a:cxnLst>
                <a:rect l="0" t="0" r="r" b="b"/>
                <a:pathLst>
                  <a:path w="307">
                    <a:moveTo>
                      <a:pt x="307" y="0"/>
                    </a:moveTo>
                    <a:lnTo>
                      <a:pt x="0" y="0"/>
                    </a:lnTo>
                    <a:lnTo>
                      <a:pt x="1" y="0"/>
                    </a:lnTo>
                    <a:lnTo>
                      <a:pt x="307" y="0"/>
                    </a:lnTo>
                    <a:lnTo>
                      <a:pt x="307" y="0"/>
                    </a:lnTo>
                    <a:lnTo>
                      <a:pt x="307"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2" name="Freeform 291"/>
              <p:cNvSpPr/>
              <p:nvPr/>
            </p:nvSpPr>
            <p:spPr bwMode="auto">
              <a:xfrm>
                <a:off x="4588105" y="2504853"/>
                <a:ext cx="244475" cy="422275"/>
              </a:xfrm>
              <a:custGeom>
                <a:avLst/>
                <a:gdLst>
                  <a:gd name="T0" fmla="*/ 0 w 154"/>
                  <a:gd name="T1" fmla="*/ 0 h 266"/>
                  <a:gd name="T2" fmla="*/ 0 w 154"/>
                  <a:gd name="T3" fmla="*/ 0 h 266"/>
                  <a:gd name="T4" fmla="*/ 154 w 154"/>
                  <a:gd name="T5" fmla="*/ 266 h 266"/>
                  <a:gd name="T6" fmla="*/ 154 w 154"/>
                  <a:gd name="T7" fmla="*/ 266 h 266"/>
                  <a:gd name="T8" fmla="*/ 0 w 154"/>
                  <a:gd name="T9" fmla="*/ 0 h 266"/>
                </a:gdLst>
                <a:ahLst/>
                <a:cxnLst>
                  <a:cxn ang="0">
                    <a:pos x="T0" y="T1"/>
                  </a:cxn>
                  <a:cxn ang="0">
                    <a:pos x="T2" y="T3"/>
                  </a:cxn>
                  <a:cxn ang="0">
                    <a:pos x="T4" y="T5"/>
                  </a:cxn>
                  <a:cxn ang="0">
                    <a:pos x="T6" y="T7"/>
                  </a:cxn>
                  <a:cxn ang="0">
                    <a:pos x="T8" y="T9"/>
                  </a:cxn>
                </a:cxnLst>
                <a:rect l="0" t="0" r="r" b="b"/>
                <a:pathLst>
                  <a:path w="154" h="266">
                    <a:moveTo>
                      <a:pt x="0" y="0"/>
                    </a:moveTo>
                    <a:lnTo>
                      <a:pt x="0" y="0"/>
                    </a:lnTo>
                    <a:lnTo>
                      <a:pt x="154" y="266"/>
                    </a:lnTo>
                    <a:lnTo>
                      <a:pt x="154" y="266"/>
                    </a:lnTo>
                    <a:lnTo>
                      <a:pt x="0"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3" name="Freeform 292"/>
              <p:cNvSpPr/>
              <p:nvPr/>
            </p:nvSpPr>
            <p:spPr bwMode="auto">
              <a:xfrm>
                <a:off x="4588105" y="2504853"/>
                <a:ext cx="244475" cy="422275"/>
              </a:xfrm>
              <a:custGeom>
                <a:avLst/>
                <a:gdLst>
                  <a:gd name="T0" fmla="*/ 0 w 154"/>
                  <a:gd name="T1" fmla="*/ 0 h 266"/>
                  <a:gd name="T2" fmla="*/ 0 w 154"/>
                  <a:gd name="T3" fmla="*/ 0 h 266"/>
                  <a:gd name="T4" fmla="*/ 154 w 154"/>
                  <a:gd name="T5" fmla="*/ 266 h 266"/>
                  <a:gd name="T6" fmla="*/ 154 w 154"/>
                  <a:gd name="T7" fmla="*/ 266 h 266"/>
                  <a:gd name="T8" fmla="*/ 0 w 154"/>
                  <a:gd name="T9" fmla="*/ 0 h 266"/>
                </a:gdLst>
                <a:ahLst/>
                <a:cxnLst>
                  <a:cxn ang="0">
                    <a:pos x="T0" y="T1"/>
                  </a:cxn>
                  <a:cxn ang="0">
                    <a:pos x="T2" y="T3"/>
                  </a:cxn>
                  <a:cxn ang="0">
                    <a:pos x="T4" y="T5"/>
                  </a:cxn>
                  <a:cxn ang="0">
                    <a:pos x="T6" y="T7"/>
                  </a:cxn>
                  <a:cxn ang="0">
                    <a:pos x="T8" y="T9"/>
                  </a:cxn>
                </a:cxnLst>
                <a:rect l="0" t="0" r="r" b="b"/>
                <a:pathLst>
                  <a:path w="154" h="266">
                    <a:moveTo>
                      <a:pt x="0" y="0"/>
                    </a:moveTo>
                    <a:lnTo>
                      <a:pt x="0" y="0"/>
                    </a:lnTo>
                    <a:lnTo>
                      <a:pt x="154" y="266"/>
                    </a:lnTo>
                    <a:lnTo>
                      <a:pt x="154" y="266"/>
                    </a:lnTo>
                    <a:lnTo>
                      <a:pt x="0"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4" name="Freeform 293"/>
              <p:cNvSpPr/>
              <p:nvPr/>
            </p:nvSpPr>
            <p:spPr bwMode="auto">
              <a:xfrm>
                <a:off x="3857855" y="2504853"/>
                <a:ext cx="244475" cy="422275"/>
              </a:xfrm>
              <a:custGeom>
                <a:avLst/>
                <a:gdLst>
                  <a:gd name="T0" fmla="*/ 153 w 154"/>
                  <a:gd name="T1" fmla="*/ 0 h 266"/>
                  <a:gd name="T2" fmla="*/ 153 w 154"/>
                  <a:gd name="T3" fmla="*/ 0 h 266"/>
                  <a:gd name="T4" fmla="*/ 0 w 154"/>
                  <a:gd name="T5" fmla="*/ 266 h 266"/>
                  <a:gd name="T6" fmla="*/ 0 w 154"/>
                  <a:gd name="T7" fmla="*/ 266 h 266"/>
                  <a:gd name="T8" fmla="*/ 154 w 154"/>
                  <a:gd name="T9" fmla="*/ 0 h 266"/>
                  <a:gd name="T10" fmla="*/ 153 w 154"/>
                  <a:gd name="T11" fmla="*/ 0 h 266"/>
                </a:gdLst>
                <a:ahLst/>
                <a:cxnLst>
                  <a:cxn ang="0">
                    <a:pos x="T0" y="T1"/>
                  </a:cxn>
                  <a:cxn ang="0">
                    <a:pos x="T2" y="T3"/>
                  </a:cxn>
                  <a:cxn ang="0">
                    <a:pos x="T4" y="T5"/>
                  </a:cxn>
                  <a:cxn ang="0">
                    <a:pos x="T6" y="T7"/>
                  </a:cxn>
                  <a:cxn ang="0">
                    <a:pos x="T8" y="T9"/>
                  </a:cxn>
                  <a:cxn ang="0">
                    <a:pos x="T10" y="T11"/>
                  </a:cxn>
                </a:cxnLst>
                <a:rect l="0" t="0" r="r" b="b"/>
                <a:pathLst>
                  <a:path w="154" h="266">
                    <a:moveTo>
                      <a:pt x="153" y="0"/>
                    </a:moveTo>
                    <a:lnTo>
                      <a:pt x="153" y="0"/>
                    </a:lnTo>
                    <a:lnTo>
                      <a:pt x="0" y="266"/>
                    </a:lnTo>
                    <a:lnTo>
                      <a:pt x="0" y="266"/>
                    </a:lnTo>
                    <a:lnTo>
                      <a:pt x="154" y="0"/>
                    </a:lnTo>
                    <a:lnTo>
                      <a:pt x="153"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5" name="Freeform 294"/>
              <p:cNvSpPr/>
              <p:nvPr/>
            </p:nvSpPr>
            <p:spPr bwMode="auto">
              <a:xfrm>
                <a:off x="3857855" y="2504853"/>
                <a:ext cx="244475" cy="422275"/>
              </a:xfrm>
              <a:custGeom>
                <a:avLst/>
                <a:gdLst>
                  <a:gd name="T0" fmla="*/ 153 w 154"/>
                  <a:gd name="T1" fmla="*/ 0 h 266"/>
                  <a:gd name="T2" fmla="*/ 153 w 154"/>
                  <a:gd name="T3" fmla="*/ 0 h 266"/>
                  <a:gd name="T4" fmla="*/ 0 w 154"/>
                  <a:gd name="T5" fmla="*/ 266 h 266"/>
                  <a:gd name="T6" fmla="*/ 0 w 154"/>
                  <a:gd name="T7" fmla="*/ 266 h 266"/>
                  <a:gd name="T8" fmla="*/ 154 w 154"/>
                  <a:gd name="T9" fmla="*/ 0 h 266"/>
                  <a:gd name="T10" fmla="*/ 153 w 154"/>
                  <a:gd name="T11" fmla="*/ 0 h 266"/>
                </a:gdLst>
                <a:ahLst/>
                <a:cxnLst>
                  <a:cxn ang="0">
                    <a:pos x="T0" y="T1"/>
                  </a:cxn>
                  <a:cxn ang="0">
                    <a:pos x="T2" y="T3"/>
                  </a:cxn>
                  <a:cxn ang="0">
                    <a:pos x="T4" y="T5"/>
                  </a:cxn>
                  <a:cxn ang="0">
                    <a:pos x="T6" y="T7"/>
                  </a:cxn>
                  <a:cxn ang="0">
                    <a:pos x="T8" y="T9"/>
                  </a:cxn>
                  <a:cxn ang="0">
                    <a:pos x="T10" y="T11"/>
                  </a:cxn>
                </a:cxnLst>
                <a:rect l="0" t="0" r="r" b="b"/>
                <a:pathLst>
                  <a:path w="154" h="266">
                    <a:moveTo>
                      <a:pt x="153" y="0"/>
                    </a:moveTo>
                    <a:lnTo>
                      <a:pt x="153" y="0"/>
                    </a:lnTo>
                    <a:lnTo>
                      <a:pt x="0" y="266"/>
                    </a:lnTo>
                    <a:lnTo>
                      <a:pt x="0" y="266"/>
                    </a:lnTo>
                    <a:lnTo>
                      <a:pt x="154" y="0"/>
                    </a:lnTo>
                    <a:lnTo>
                      <a:pt x="153"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6" name="Freeform 295"/>
              <p:cNvSpPr/>
              <p:nvPr/>
            </p:nvSpPr>
            <p:spPr bwMode="auto">
              <a:xfrm>
                <a:off x="4588105" y="2927128"/>
                <a:ext cx="244475" cy="422275"/>
              </a:xfrm>
              <a:custGeom>
                <a:avLst/>
                <a:gdLst>
                  <a:gd name="T0" fmla="*/ 154 w 154"/>
                  <a:gd name="T1" fmla="*/ 0 h 266"/>
                  <a:gd name="T2" fmla="*/ 154 w 154"/>
                  <a:gd name="T3" fmla="*/ 0 h 266"/>
                  <a:gd name="T4" fmla="*/ 0 w 154"/>
                  <a:gd name="T5" fmla="*/ 266 h 266"/>
                  <a:gd name="T6" fmla="*/ 0 w 154"/>
                  <a:gd name="T7" fmla="*/ 266 h 266"/>
                  <a:gd name="T8" fmla="*/ 154 w 154"/>
                  <a:gd name="T9" fmla="*/ 0 h 266"/>
                  <a:gd name="T10" fmla="*/ 154 w 154"/>
                  <a:gd name="T11" fmla="*/ 0 h 266"/>
                </a:gdLst>
                <a:ahLst/>
                <a:cxnLst>
                  <a:cxn ang="0">
                    <a:pos x="T0" y="T1"/>
                  </a:cxn>
                  <a:cxn ang="0">
                    <a:pos x="T2" y="T3"/>
                  </a:cxn>
                  <a:cxn ang="0">
                    <a:pos x="T4" y="T5"/>
                  </a:cxn>
                  <a:cxn ang="0">
                    <a:pos x="T6" y="T7"/>
                  </a:cxn>
                  <a:cxn ang="0">
                    <a:pos x="T8" y="T9"/>
                  </a:cxn>
                  <a:cxn ang="0">
                    <a:pos x="T10" y="T11"/>
                  </a:cxn>
                </a:cxnLst>
                <a:rect l="0" t="0" r="r" b="b"/>
                <a:pathLst>
                  <a:path w="154" h="266">
                    <a:moveTo>
                      <a:pt x="154" y="0"/>
                    </a:moveTo>
                    <a:lnTo>
                      <a:pt x="154" y="0"/>
                    </a:lnTo>
                    <a:lnTo>
                      <a:pt x="0" y="266"/>
                    </a:lnTo>
                    <a:lnTo>
                      <a:pt x="0" y="266"/>
                    </a:lnTo>
                    <a:lnTo>
                      <a:pt x="154" y="0"/>
                    </a:lnTo>
                    <a:lnTo>
                      <a:pt x="154"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7" name="Freeform 296"/>
              <p:cNvSpPr/>
              <p:nvPr/>
            </p:nvSpPr>
            <p:spPr bwMode="auto">
              <a:xfrm>
                <a:off x="4588105" y="2927128"/>
                <a:ext cx="244475" cy="422275"/>
              </a:xfrm>
              <a:custGeom>
                <a:avLst/>
                <a:gdLst>
                  <a:gd name="T0" fmla="*/ 154 w 154"/>
                  <a:gd name="T1" fmla="*/ 0 h 266"/>
                  <a:gd name="T2" fmla="*/ 154 w 154"/>
                  <a:gd name="T3" fmla="*/ 0 h 266"/>
                  <a:gd name="T4" fmla="*/ 0 w 154"/>
                  <a:gd name="T5" fmla="*/ 266 h 266"/>
                  <a:gd name="T6" fmla="*/ 0 w 154"/>
                  <a:gd name="T7" fmla="*/ 266 h 266"/>
                  <a:gd name="T8" fmla="*/ 154 w 154"/>
                  <a:gd name="T9" fmla="*/ 0 h 266"/>
                  <a:gd name="T10" fmla="*/ 154 w 154"/>
                  <a:gd name="T11" fmla="*/ 0 h 266"/>
                </a:gdLst>
                <a:ahLst/>
                <a:cxnLst>
                  <a:cxn ang="0">
                    <a:pos x="T0" y="T1"/>
                  </a:cxn>
                  <a:cxn ang="0">
                    <a:pos x="T2" y="T3"/>
                  </a:cxn>
                  <a:cxn ang="0">
                    <a:pos x="T4" y="T5"/>
                  </a:cxn>
                  <a:cxn ang="0">
                    <a:pos x="T6" y="T7"/>
                  </a:cxn>
                  <a:cxn ang="0">
                    <a:pos x="T8" y="T9"/>
                  </a:cxn>
                  <a:cxn ang="0">
                    <a:pos x="T10" y="T11"/>
                  </a:cxn>
                </a:cxnLst>
                <a:rect l="0" t="0" r="r" b="b"/>
                <a:pathLst>
                  <a:path w="154" h="266">
                    <a:moveTo>
                      <a:pt x="154" y="0"/>
                    </a:moveTo>
                    <a:lnTo>
                      <a:pt x="154" y="0"/>
                    </a:lnTo>
                    <a:lnTo>
                      <a:pt x="0" y="266"/>
                    </a:lnTo>
                    <a:lnTo>
                      <a:pt x="0" y="266"/>
                    </a:lnTo>
                    <a:lnTo>
                      <a:pt x="154" y="0"/>
                    </a:lnTo>
                    <a:lnTo>
                      <a:pt x="154"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8" name="Freeform 297"/>
              <p:cNvSpPr/>
              <p:nvPr/>
            </p:nvSpPr>
            <p:spPr bwMode="auto">
              <a:xfrm>
                <a:off x="3857855" y="2927128"/>
                <a:ext cx="244475" cy="422275"/>
              </a:xfrm>
              <a:custGeom>
                <a:avLst/>
                <a:gdLst>
                  <a:gd name="T0" fmla="*/ 0 w 154"/>
                  <a:gd name="T1" fmla="*/ 0 h 266"/>
                  <a:gd name="T2" fmla="*/ 0 w 154"/>
                  <a:gd name="T3" fmla="*/ 0 h 266"/>
                  <a:gd name="T4" fmla="*/ 0 w 154"/>
                  <a:gd name="T5" fmla="*/ 0 h 266"/>
                  <a:gd name="T6" fmla="*/ 153 w 154"/>
                  <a:gd name="T7" fmla="*/ 266 h 266"/>
                  <a:gd name="T8" fmla="*/ 154 w 154"/>
                  <a:gd name="T9" fmla="*/ 266 h 266"/>
                  <a:gd name="T10" fmla="*/ 154 w 154"/>
                  <a:gd name="T11" fmla="*/ 266 h 266"/>
                  <a:gd name="T12" fmla="*/ 0 w 154"/>
                  <a:gd name="T13" fmla="*/ 0 h 266"/>
                </a:gdLst>
                <a:ahLst/>
                <a:cxnLst>
                  <a:cxn ang="0">
                    <a:pos x="T0" y="T1"/>
                  </a:cxn>
                  <a:cxn ang="0">
                    <a:pos x="T2" y="T3"/>
                  </a:cxn>
                  <a:cxn ang="0">
                    <a:pos x="T4" y="T5"/>
                  </a:cxn>
                  <a:cxn ang="0">
                    <a:pos x="T6" y="T7"/>
                  </a:cxn>
                  <a:cxn ang="0">
                    <a:pos x="T8" y="T9"/>
                  </a:cxn>
                  <a:cxn ang="0">
                    <a:pos x="T10" y="T11"/>
                  </a:cxn>
                  <a:cxn ang="0">
                    <a:pos x="T12" y="T13"/>
                  </a:cxn>
                </a:cxnLst>
                <a:rect l="0" t="0" r="r" b="b"/>
                <a:pathLst>
                  <a:path w="154" h="266">
                    <a:moveTo>
                      <a:pt x="0" y="0"/>
                    </a:moveTo>
                    <a:lnTo>
                      <a:pt x="0" y="0"/>
                    </a:lnTo>
                    <a:lnTo>
                      <a:pt x="0" y="0"/>
                    </a:lnTo>
                    <a:lnTo>
                      <a:pt x="153" y="266"/>
                    </a:lnTo>
                    <a:lnTo>
                      <a:pt x="154" y="266"/>
                    </a:lnTo>
                    <a:lnTo>
                      <a:pt x="154" y="266"/>
                    </a:lnTo>
                    <a:lnTo>
                      <a:pt x="0"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9" name="Freeform 298"/>
              <p:cNvSpPr/>
              <p:nvPr/>
            </p:nvSpPr>
            <p:spPr bwMode="auto">
              <a:xfrm>
                <a:off x="3857855" y="2927128"/>
                <a:ext cx="244475" cy="422275"/>
              </a:xfrm>
              <a:custGeom>
                <a:avLst/>
                <a:gdLst>
                  <a:gd name="T0" fmla="*/ 0 w 154"/>
                  <a:gd name="T1" fmla="*/ 0 h 266"/>
                  <a:gd name="T2" fmla="*/ 0 w 154"/>
                  <a:gd name="T3" fmla="*/ 0 h 266"/>
                  <a:gd name="T4" fmla="*/ 0 w 154"/>
                  <a:gd name="T5" fmla="*/ 0 h 266"/>
                  <a:gd name="T6" fmla="*/ 153 w 154"/>
                  <a:gd name="T7" fmla="*/ 266 h 266"/>
                  <a:gd name="T8" fmla="*/ 154 w 154"/>
                  <a:gd name="T9" fmla="*/ 266 h 266"/>
                  <a:gd name="T10" fmla="*/ 154 w 154"/>
                  <a:gd name="T11" fmla="*/ 266 h 266"/>
                  <a:gd name="T12" fmla="*/ 0 w 154"/>
                  <a:gd name="T13" fmla="*/ 0 h 266"/>
                </a:gdLst>
                <a:ahLst/>
                <a:cxnLst>
                  <a:cxn ang="0">
                    <a:pos x="T0" y="T1"/>
                  </a:cxn>
                  <a:cxn ang="0">
                    <a:pos x="T2" y="T3"/>
                  </a:cxn>
                  <a:cxn ang="0">
                    <a:pos x="T4" y="T5"/>
                  </a:cxn>
                  <a:cxn ang="0">
                    <a:pos x="T6" y="T7"/>
                  </a:cxn>
                  <a:cxn ang="0">
                    <a:pos x="T8" y="T9"/>
                  </a:cxn>
                  <a:cxn ang="0">
                    <a:pos x="T10" y="T11"/>
                  </a:cxn>
                  <a:cxn ang="0">
                    <a:pos x="T12" y="T13"/>
                  </a:cxn>
                </a:cxnLst>
                <a:rect l="0" t="0" r="r" b="b"/>
                <a:pathLst>
                  <a:path w="154" h="266">
                    <a:moveTo>
                      <a:pt x="0" y="0"/>
                    </a:moveTo>
                    <a:lnTo>
                      <a:pt x="0" y="0"/>
                    </a:lnTo>
                    <a:lnTo>
                      <a:pt x="0" y="0"/>
                    </a:lnTo>
                    <a:lnTo>
                      <a:pt x="153" y="266"/>
                    </a:lnTo>
                    <a:lnTo>
                      <a:pt x="154" y="266"/>
                    </a:lnTo>
                    <a:lnTo>
                      <a:pt x="154" y="266"/>
                    </a:lnTo>
                    <a:lnTo>
                      <a:pt x="0"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0" name="Freeform 299"/>
              <p:cNvSpPr/>
              <p:nvPr/>
            </p:nvSpPr>
            <p:spPr bwMode="auto">
              <a:xfrm>
                <a:off x="4100743" y="3349403"/>
                <a:ext cx="487363" cy="0"/>
              </a:xfrm>
              <a:custGeom>
                <a:avLst/>
                <a:gdLst>
                  <a:gd name="T0" fmla="*/ 307 w 307"/>
                  <a:gd name="T1" fmla="*/ 307 w 307"/>
                  <a:gd name="T2" fmla="*/ 1 w 307"/>
                  <a:gd name="T3" fmla="*/ 0 w 307"/>
                  <a:gd name="T4" fmla="*/ 307 w 307"/>
                  <a:gd name="T5" fmla="*/ 307 w 307"/>
                </a:gdLst>
                <a:ahLst/>
                <a:cxnLst>
                  <a:cxn ang="0">
                    <a:pos x="T0" y="0"/>
                  </a:cxn>
                  <a:cxn ang="0">
                    <a:pos x="T1" y="0"/>
                  </a:cxn>
                  <a:cxn ang="0">
                    <a:pos x="T2" y="0"/>
                  </a:cxn>
                  <a:cxn ang="0">
                    <a:pos x="T3" y="0"/>
                  </a:cxn>
                  <a:cxn ang="0">
                    <a:pos x="T4" y="0"/>
                  </a:cxn>
                  <a:cxn ang="0">
                    <a:pos x="T5" y="0"/>
                  </a:cxn>
                </a:cxnLst>
                <a:rect l="0" t="0" r="r" b="b"/>
                <a:pathLst>
                  <a:path w="307">
                    <a:moveTo>
                      <a:pt x="307" y="0"/>
                    </a:moveTo>
                    <a:lnTo>
                      <a:pt x="307" y="0"/>
                    </a:lnTo>
                    <a:lnTo>
                      <a:pt x="1" y="0"/>
                    </a:lnTo>
                    <a:lnTo>
                      <a:pt x="0" y="0"/>
                    </a:lnTo>
                    <a:lnTo>
                      <a:pt x="307" y="0"/>
                    </a:lnTo>
                    <a:lnTo>
                      <a:pt x="307"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1" name="Freeform 300"/>
              <p:cNvSpPr/>
              <p:nvPr/>
            </p:nvSpPr>
            <p:spPr bwMode="auto">
              <a:xfrm>
                <a:off x="4100743" y="3349403"/>
                <a:ext cx="487363" cy="0"/>
              </a:xfrm>
              <a:custGeom>
                <a:avLst/>
                <a:gdLst>
                  <a:gd name="T0" fmla="*/ 307 w 307"/>
                  <a:gd name="T1" fmla="*/ 307 w 307"/>
                  <a:gd name="T2" fmla="*/ 1 w 307"/>
                  <a:gd name="T3" fmla="*/ 0 w 307"/>
                  <a:gd name="T4" fmla="*/ 307 w 307"/>
                  <a:gd name="T5" fmla="*/ 307 w 307"/>
                </a:gdLst>
                <a:ahLst/>
                <a:cxnLst>
                  <a:cxn ang="0">
                    <a:pos x="T0" y="0"/>
                  </a:cxn>
                  <a:cxn ang="0">
                    <a:pos x="T1" y="0"/>
                  </a:cxn>
                  <a:cxn ang="0">
                    <a:pos x="T2" y="0"/>
                  </a:cxn>
                  <a:cxn ang="0">
                    <a:pos x="T3" y="0"/>
                  </a:cxn>
                  <a:cxn ang="0">
                    <a:pos x="T4" y="0"/>
                  </a:cxn>
                  <a:cxn ang="0">
                    <a:pos x="T5" y="0"/>
                  </a:cxn>
                </a:cxnLst>
                <a:rect l="0" t="0" r="r" b="b"/>
                <a:pathLst>
                  <a:path w="307">
                    <a:moveTo>
                      <a:pt x="307" y="0"/>
                    </a:moveTo>
                    <a:lnTo>
                      <a:pt x="307" y="0"/>
                    </a:lnTo>
                    <a:lnTo>
                      <a:pt x="1" y="0"/>
                    </a:lnTo>
                    <a:lnTo>
                      <a:pt x="0" y="0"/>
                    </a:lnTo>
                    <a:lnTo>
                      <a:pt x="307" y="0"/>
                    </a:lnTo>
                    <a:lnTo>
                      <a:pt x="307"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4" name="Freeform 301"/>
              <p:cNvSpPr/>
              <p:nvPr/>
            </p:nvSpPr>
            <p:spPr bwMode="auto">
              <a:xfrm>
                <a:off x="4102330" y="2504853"/>
                <a:ext cx="485775" cy="1588"/>
              </a:xfrm>
              <a:custGeom>
                <a:avLst/>
                <a:gdLst>
                  <a:gd name="T0" fmla="*/ 306 w 306"/>
                  <a:gd name="T1" fmla="*/ 0 h 1"/>
                  <a:gd name="T2" fmla="*/ 0 w 306"/>
                  <a:gd name="T3" fmla="*/ 0 h 1"/>
                  <a:gd name="T4" fmla="*/ 0 w 306"/>
                  <a:gd name="T5" fmla="*/ 1 h 1"/>
                  <a:gd name="T6" fmla="*/ 306 w 306"/>
                  <a:gd name="T7" fmla="*/ 1 h 1"/>
                  <a:gd name="T8" fmla="*/ 306 w 306"/>
                  <a:gd name="T9" fmla="*/ 0 h 1"/>
                  <a:gd name="T10" fmla="*/ 306 w 306"/>
                  <a:gd name="T11" fmla="*/ 0 h 1"/>
                </a:gdLst>
                <a:ahLst/>
                <a:cxnLst>
                  <a:cxn ang="0">
                    <a:pos x="T0" y="T1"/>
                  </a:cxn>
                  <a:cxn ang="0">
                    <a:pos x="T2" y="T3"/>
                  </a:cxn>
                  <a:cxn ang="0">
                    <a:pos x="T4" y="T5"/>
                  </a:cxn>
                  <a:cxn ang="0">
                    <a:pos x="T6" y="T7"/>
                  </a:cxn>
                  <a:cxn ang="0">
                    <a:pos x="T8" y="T9"/>
                  </a:cxn>
                  <a:cxn ang="0">
                    <a:pos x="T10" y="T11"/>
                  </a:cxn>
                </a:cxnLst>
                <a:rect l="0" t="0" r="r" b="b"/>
                <a:pathLst>
                  <a:path w="306" h="1">
                    <a:moveTo>
                      <a:pt x="306" y="0"/>
                    </a:moveTo>
                    <a:lnTo>
                      <a:pt x="0" y="0"/>
                    </a:lnTo>
                    <a:lnTo>
                      <a:pt x="0" y="1"/>
                    </a:lnTo>
                    <a:lnTo>
                      <a:pt x="306" y="1"/>
                    </a:lnTo>
                    <a:lnTo>
                      <a:pt x="306" y="0"/>
                    </a:lnTo>
                    <a:lnTo>
                      <a:pt x="306"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5" name="Freeform 302"/>
              <p:cNvSpPr/>
              <p:nvPr/>
            </p:nvSpPr>
            <p:spPr bwMode="auto">
              <a:xfrm>
                <a:off x="4102330" y="2504853"/>
                <a:ext cx="485775" cy="1588"/>
              </a:xfrm>
              <a:custGeom>
                <a:avLst/>
                <a:gdLst>
                  <a:gd name="T0" fmla="*/ 306 w 306"/>
                  <a:gd name="T1" fmla="*/ 0 h 1"/>
                  <a:gd name="T2" fmla="*/ 0 w 306"/>
                  <a:gd name="T3" fmla="*/ 0 h 1"/>
                  <a:gd name="T4" fmla="*/ 0 w 306"/>
                  <a:gd name="T5" fmla="*/ 1 h 1"/>
                  <a:gd name="T6" fmla="*/ 306 w 306"/>
                  <a:gd name="T7" fmla="*/ 1 h 1"/>
                  <a:gd name="T8" fmla="*/ 306 w 306"/>
                  <a:gd name="T9" fmla="*/ 0 h 1"/>
                  <a:gd name="T10" fmla="*/ 306 w 306"/>
                  <a:gd name="T11" fmla="*/ 0 h 1"/>
                </a:gdLst>
                <a:ahLst/>
                <a:cxnLst>
                  <a:cxn ang="0">
                    <a:pos x="T0" y="T1"/>
                  </a:cxn>
                  <a:cxn ang="0">
                    <a:pos x="T2" y="T3"/>
                  </a:cxn>
                  <a:cxn ang="0">
                    <a:pos x="T4" y="T5"/>
                  </a:cxn>
                  <a:cxn ang="0">
                    <a:pos x="T6" y="T7"/>
                  </a:cxn>
                  <a:cxn ang="0">
                    <a:pos x="T8" y="T9"/>
                  </a:cxn>
                  <a:cxn ang="0">
                    <a:pos x="T10" y="T11"/>
                  </a:cxn>
                </a:cxnLst>
                <a:rect l="0" t="0" r="r" b="b"/>
                <a:pathLst>
                  <a:path w="306" h="1">
                    <a:moveTo>
                      <a:pt x="306" y="0"/>
                    </a:moveTo>
                    <a:lnTo>
                      <a:pt x="0" y="0"/>
                    </a:lnTo>
                    <a:lnTo>
                      <a:pt x="0" y="1"/>
                    </a:lnTo>
                    <a:lnTo>
                      <a:pt x="306" y="1"/>
                    </a:lnTo>
                    <a:lnTo>
                      <a:pt x="306" y="0"/>
                    </a:lnTo>
                    <a:lnTo>
                      <a:pt x="306"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6" name="Freeform 303"/>
              <p:cNvSpPr/>
              <p:nvPr/>
            </p:nvSpPr>
            <p:spPr bwMode="auto">
              <a:xfrm>
                <a:off x="4588105" y="2504853"/>
                <a:ext cx="244475" cy="422275"/>
              </a:xfrm>
              <a:custGeom>
                <a:avLst/>
                <a:gdLst>
                  <a:gd name="T0" fmla="*/ 0 w 154"/>
                  <a:gd name="T1" fmla="*/ 0 h 266"/>
                  <a:gd name="T2" fmla="*/ 0 w 154"/>
                  <a:gd name="T3" fmla="*/ 1 h 266"/>
                  <a:gd name="T4" fmla="*/ 152 w 154"/>
                  <a:gd name="T5" fmla="*/ 266 h 266"/>
                  <a:gd name="T6" fmla="*/ 154 w 154"/>
                  <a:gd name="T7" fmla="*/ 266 h 266"/>
                  <a:gd name="T8" fmla="*/ 0 w 154"/>
                  <a:gd name="T9" fmla="*/ 0 h 266"/>
                </a:gdLst>
                <a:ahLst/>
                <a:cxnLst>
                  <a:cxn ang="0">
                    <a:pos x="T0" y="T1"/>
                  </a:cxn>
                  <a:cxn ang="0">
                    <a:pos x="T2" y="T3"/>
                  </a:cxn>
                  <a:cxn ang="0">
                    <a:pos x="T4" y="T5"/>
                  </a:cxn>
                  <a:cxn ang="0">
                    <a:pos x="T6" y="T7"/>
                  </a:cxn>
                  <a:cxn ang="0">
                    <a:pos x="T8" y="T9"/>
                  </a:cxn>
                </a:cxnLst>
                <a:rect l="0" t="0" r="r" b="b"/>
                <a:pathLst>
                  <a:path w="154" h="266">
                    <a:moveTo>
                      <a:pt x="0" y="0"/>
                    </a:moveTo>
                    <a:lnTo>
                      <a:pt x="0" y="1"/>
                    </a:lnTo>
                    <a:lnTo>
                      <a:pt x="152" y="266"/>
                    </a:lnTo>
                    <a:lnTo>
                      <a:pt x="154" y="266"/>
                    </a:lnTo>
                    <a:lnTo>
                      <a:pt x="0"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7" name="Freeform 304"/>
              <p:cNvSpPr/>
              <p:nvPr/>
            </p:nvSpPr>
            <p:spPr bwMode="auto">
              <a:xfrm>
                <a:off x="4588105" y="2504853"/>
                <a:ext cx="244475" cy="422275"/>
              </a:xfrm>
              <a:custGeom>
                <a:avLst/>
                <a:gdLst>
                  <a:gd name="T0" fmla="*/ 0 w 154"/>
                  <a:gd name="T1" fmla="*/ 0 h 266"/>
                  <a:gd name="T2" fmla="*/ 0 w 154"/>
                  <a:gd name="T3" fmla="*/ 1 h 266"/>
                  <a:gd name="T4" fmla="*/ 152 w 154"/>
                  <a:gd name="T5" fmla="*/ 266 h 266"/>
                  <a:gd name="T6" fmla="*/ 154 w 154"/>
                  <a:gd name="T7" fmla="*/ 266 h 266"/>
                  <a:gd name="T8" fmla="*/ 0 w 154"/>
                  <a:gd name="T9" fmla="*/ 0 h 266"/>
                </a:gdLst>
                <a:ahLst/>
                <a:cxnLst>
                  <a:cxn ang="0">
                    <a:pos x="T0" y="T1"/>
                  </a:cxn>
                  <a:cxn ang="0">
                    <a:pos x="T2" y="T3"/>
                  </a:cxn>
                  <a:cxn ang="0">
                    <a:pos x="T4" y="T5"/>
                  </a:cxn>
                  <a:cxn ang="0">
                    <a:pos x="T6" y="T7"/>
                  </a:cxn>
                  <a:cxn ang="0">
                    <a:pos x="T8" y="T9"/>
                  </a:cxn>
                </a:cxnLst>
                <a:rect l="0" t="0" r="r" b="b"/>
                <a:pathLst>
                  <a:path w="154" h="266">
                    <a:moveTo>
                      <a:pt x="0" y="0"/>
                    </a:moveTo>
                    <a:lnTo>
                      <a:pt x="0" y="1"/>
                    </a:lnTo>
                    <a:lnTo>
                      <a:pt x="152" y="266"/>
                    </a:lnTo>
                    <a:lnTo>
                      <a:pt x="154" y="266"/>
                    </a:lnTo>
                    <a:lnTo>
                      <a:pt x="0"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8" name="Freeform 305"/>
              <p:cNvSpPr/>
              <p:nvPr/>
            </p:nvSpPr>
            <p:spPr bwMode="auto">
              <a:xfrm>
                <a:off x="3857855" y="2504853"/>
                <a:ext cx="244475" cy="422275"/>
              </a:xfrm>
              <a:custGeom>
                <a:avLst/>
                <a:gdLst>
                  <a:gd name="T0" fmla="*/ 154 w 154"/>
                  <a:gd name="T1" fmla="*/ 0 h 266"/>
                  <a:gd name="T2" fmla="*/ 154 w 154"/>
                  <a:gd name="T3" fmla="*/ 0 h 266"/>
                  <a:gd name="T4" fmla="*/ 0 w 154"/>
                  <a:gd name="T5" fmla="*/ 266 h 266"/>
                  <a:gd name="T6" fmla="*/ 2 w 154"/>
                  <a:gd name="T7" fmla="*/ 266 h 266"/>
                  <a:gd name="T8" fmla="*/ 154 w 154"/>
                  <a:gd name="T9" fmla="*/ 1 h 266"/>
                  <a:gd name="T10" fmla="*/ 154 w 154"/>
                  <a:gd name="T11" fmla="*/ 0 h 266"/>
                </a:gdLst>
                <a:ahLst/>
                <a:cxnLst>
                  <a:cxn ang="0">
                    <a:pos x="T0" y="T1"/>
                  </a:cxn>
                  <a:cxn ang="0">
                    <a:pos x="T2" y="T3"/>
                  </a:cxn>
                  <a:cxn ang="0">
                    <a:pos x="T4" y="T5"/>
                  </a:cxn>
                  <a:cxn ang="0">
                    <a:pos x="T6" y="T7"/>
                  </a:cxn>
                  <a:cxn ang="0">
                    <a:pos x="T8" y="T9"/>
                  </a:cxn>
                  <a:cxn ang="0">
                    <a:pos x="T10" y="T11"/>
                  </a:cxn>
                </a:cxnLst>
                <a:rect l="0" t="0" r="r" b="b"/>
                <a:pathLst>
                  <a:path w="154" h="266">
                    <a:moveTo>
                      <a:pt x="154" y="0"/>
                    </a:moveTo>
                    <a:lnTo>
                      <a:pt x="154" y="0"/>
                    </a:lnTo>
                    <a:lnTo>
                      <a:pt x="0" y="266"/>
                    </a:lnTo>
                    <a:lnTo>
                      <a:pt x="2" y="266"/>
                    </a:lnTo>
                    <a:lnTo>
                      <a:pt x="154" y="1"/>
                    </a:lnTo>
                    <a:lnTo>
                      <a:pt x="154"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9" name="Freeform 306"/>
              <p:cNvSpPr/>
              <p:nvPr/>
            </p:nvSpPr>
            <p:spPr bwMode="auto">
              <a:xfrm>
                <a:off x="3857855" y="2504853"/>
                <a:ext cx="244475" cy="422275"/>
              </a:xfrm>
              <a:custGeom>
                <a:avLst/>
                <a:gdLst>
                  <a:gd name="T0" fmla="*/ 154 w 154"/>
                  <a:gd name="T1" fmla="*/ 0 h 266"/>
                  <a:gd name="T2" fmla="*/ 154 w 154"/>
                  <a:gd name="T3" fmla="*/ 0 h 266"/>
                  <a:gd name="T4" fmla="*/ 0 w 154"/>
                  <a:gd name="T5" fmla="*/ 266 h 266"/>
                  <a:gd name="T6" fmla="*/ 2 w 154"/>
                  <a:gd name="T7" fmla="*/ 266 h 266"/>
                  <a:gd name="T8" fmla="*/ 154 w 154"/>
                  <a:gd name="T9" fmla="*/ 1 h 266"/>
                  <a:gd name="T10" fmla="*/ 154 w 154"/>
                  <a:gd name="T11" fmla="*/ 0 h 266"/>
                </a:gdLst>
                <a:ahLst/>
                <a:cxnLst>
                  <a:cxn ang="0">
                    <a:pos x="T0" y="T1"/>
                  </a:cxn>
                  <a:cxn ang="0">
                    <a:pos x="T2" y="T3"/>
                  </a:cxn>
                  <a:cxn ang="0">
                    <a:pos x="T4" y="T5"/>
                  </a:cxn>
                  <a:cxn ang="0">
                    <a:pos x="T6" y="T7"/>
                  </a:cxn>
                  <a:cxn ang="0">
                    <a:pos x="T8" y="T9"/>
                  </a:cxn>
                  <a:cxn ang="0">
                    <a:pos x="T10" y="T11"/>
                  </a:cxn>
                </a:cxnLst>
                <a:rect l="0" t="0" r="r" b="b"/>
                <a:pathLst>
                  <a:path w="154" h="266">
                    <a:moveTo>
                      <a:pt x="154" y="0"/>
                    </a:moveTo>
                    <a:lnTo>
                      <a:pt x="154" y="0"/>
                    </a:lnTo>
                    <a:lnTo>
                      <a:pt x="0" y="266"/>
                    </a:lnTo>
                    <a:lnTo>
                      <a:pt x="2" y="266"/>
                    </a:lnTo>
                    <a:lnTo>
                      <a:pt x="154" y="1"/>
                    </a:lnTo>
                    <a:lnTo>
                      <a:pt x="154"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0" name="Freeform 307"/>
              <p:cNvSpPr/>
              <p:nvPr/>
            </p:nvSpPr>
            <p:spPr bwMode="auto">
              <a:xfrm>
                <a:off x="4588105" y="2927128"/>
                <a:ext cx="244475" cy="422275"/>
              </a:xfrm>
              <a:custGeom>
                <a:avLst/>
                <a:gdLst>
                  <a:gd name="T0" fmla="*/ 152 w 154"/>
                  <a:gd name="T1" fmla="*/ 0 h 266"/>
                  <a:gd name="T2" fmla="*/ 152 w 154"/>
                  <a:gd name="T3" fmla="*/ 0 h 266"/>
                  <a:gd name="T4" fmla="*/ 0 w 154"/>
                  <a:gd name="T5" fmla="*/ 265 h 266"/>
                  <a:gd name="T6" fmla="*/ 0 w 154"/>
                  <a:gd name="T7" fmla="*/ 266 h 266"/>
                  <a:gd name="T8" fmla="*/ 154 w 154"/>
                  <a:gd name="T9" fmla="*/ 0 h 266"/>
                  <a:gd name="T10" fmla="*/ 152 w 154"/>
                  <a:gd name="T11" fmla="*/ 0 h 266"/>
                </a:gdLst>
                <a:ahLst/>
                <a:cxnLst>
                  <a:cxn ang="0">
                    <a:pos x="T0" y="T1"/>
                  </a:cxn>
                  <a:cxn ang="0">
                    <a:pos x="T2" y="T3"/>
                  </a:cxn>
                  <a:cxn ang="0">
                    <a:pos x="T4" y="T5"/>
                  </a:cxn>
                  <a:cxn ang="0">
                    <a:pos x="T6" y="T7"/>
                  </a:cxn>
                  <a:cxn ang="0">
                    <a:pos x="T8" y="T9"/>
                  </a:cxn>
                  <a:cxn ang="0">
                    <a:pos x="T10" y="T11"/>
                  </a:cxn>
                </a:cxnLst>
                <a:rect l="0" t="0" r="r" b="b"/>
                <a:pathLst>
                  <a:path w="154" h="266">
                    <a:moveTo>
                      <a:pt x="152" y="0"/>
                    </a:moveTo>
                    <a:lnTo>
                      <a:pt x="152" y="0"/>
                    </a:lnTo>
                    <a:lnTo>
                      <a:pt x="0" y="265"/>
                    </a:lnTo>
                    <a:lnTo>
                      <a:pt x="0" y="266"/>
                    </a:lnTo>
                    <a:lnTo>
                      <a:pt x="154" y="0"/>
                    </a:lnTo>
                    <a:lnTo>
                      <a:pt x="152"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1" name="Freeform 308"/>
              <p:cNvSpPr/>
              <p:nvPr/>
            </p:nvSpPr>
            <p:spPr bwMode="auto">
              <a:xfrm>
                <a:off x="4588105" y="2927128"/>
                <a:ext cx="244475" cy="422275"/>
              </a:xfrm>
              <a:custGeom>
                <a:avLst/>
                <a:gdLst>
                  <a:gd name="T0" fmla="*/ 152 w 154"/>
                  <a:gd name="T1" fmla="*/ 0 h 266"/>
                  <a:gd name="T2" fmla="*/ 152 w 154"/>
                  <a:gd name="T3" fmla="*/ 0 h 266"/>
                  <a:gd name="T4" fmla="*/ 0 w 154"/>
                  <a:gd name="T5" fmla="*/ 265 h 266"/>
                  <a:gd name="T6" fmla="*/ 0 w 154"/>
                  <a:gd name="T7" fmla="*/ 266 h 266"/>
                  <a:gd name="T8" fmla="*/ 154 w 154"/>
                  <a:gd name="T9" fmla="*/ 0 h 266"/>
                  <a:gd name="T10" fmla="*/ 152 w 154"/>
                  <a:gd name="T11" fmla="*/ 0 h 266"/>
                </a:gdLst>
                <a:ahLst/>
                <a:cxnLst>
                  <a:cxn ang="0">
                    <a:pos x="T0" y="T1"/>
                  </a:cxn>
                  <a:cxn ang="0">
                    <a:pos x="T2" y="T3"/>
                  </a:cxn>
                  <a:cxn ang="0">
                    <a:pos x="T4" y="T5"/>
                  </a:cxn>
                  <a:cxn ang="0">
                    <a:pos x="T6" y="T7"/>
                  </a:cxn>
                  <a:cxn ang="0">
                    <a:pos x="T8" y="T9"/>
                  </a:cxn>
                  <a:cxn ang="0">
                    <a:pos x="T10" y="T11"/>
                  </a:cxn>
                </a:cxnLst>
                <a:rect l="0" t="0" r="r" b="b"/>
                <a:pathLst>
                  <a:path w="154" h="266">
                    <a:moveTo>
                      <a:pt x="152" y="0"/>
                    </a:moveTo>
                    <a:lnTo>
                      <a:pt x="152" y="0"/>
                    </a:lnTo>
                    <a:lnTo>
                      <a:pt x="0" y="265"/>
                    </a:lnTo>
                    <a:lnTo>
                      <a:pt x="0" y="266"/>
                    </a:lnTo>
                    <a:lnTo>
                      <a:pt x="154" y="0"/>
                    </a:lnTo>
                    <a:lnTo>
                      <a:pt x="152"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2" name="Freeform 309"/>
              <p:cNvSpPr/>
              <p:nvPr/>
            </p:nvSpPr>
            <p:spPr bwMode="auto">
              <a:xfrm>
                <a:off x="3857855" y="2927128"/>
                <a:ext cx="244475" cy="422275"/>
              </a:xfrm>
              <a:custGeom>
                <a:avLst/>
                <a:gdLst>
                  <a:gd name="T0" fmla="*/ 2 w 154"/>
                  <a:gd name="T1" fmla="*/ 0 h 266"/>
                  <a:gd name="T2" fmla="*/ 0 w 154"/>
                  <a:gd name="T3" fmla="*/ 0 h 266"/>
                  <a:gd name="T4" fmla="*/ 0 w 154"/>
                  <a:gd name="T5" fmla="*/ 0 h 266"/>
                  <a:gd name="T6" fmla="*/ 154 w 154"/>
                  <a:gd name="T7" fmla="*/ 266 h 266"/>
                  <a:gd name="T8" fmla="*/ 154 w 154"/>
                  <a:gd name="T9" fmla="*/ 265 h 266"/>
                  <a:gd name="T10" fmla="*/ 154 w 154"/>
                  <a:gd name="T11" fmla="*/ 265 h 266"/>
                  <a:gd name="T12" fmla="*/ 2 w 154"/>
                  <a:gd name="T13" fmla="*/ 0 h 266"/>
                </a:gdLst>
                <a:ahLst/>
                <a:cxnLst>
                  <a:cxn ang="0">
                    <a:pos x="T0" y="T1"/>
                  </a:cxn>
                  <a:cxn ang="0">
                    <a:pos x="T2" y="T3"/>
                  </a:cxn>
                  <a:cxn ang="0">
                    <a:pos x="T4" y="T5"/>
                  </a:cxn>
                  <a:cxn ang="0">
                    <a:pos x="T6" y="T7"/>
                  </a:cxn>
                  <a:cxn ang="0">
                    <a:pos x="T8" y="T9"/>
                  </a:cxn>
                  <a:cxn ang="0">
                    <a:pos x="T10" y="T11"/>
                  </a:cxn>
                  <a:cxn ang="0">
                    <a:pos x="T12" y="T13"/>
                  </a:cxn>
                </a:cxnLst>
                <a:rect l="0" t="0" r="r" b="b"/>
                <a:pathLst>
                  <a:path w="154" h="266">
                    <a:moveTo>
                      <a:pt x="2" y="0"/>
                    </a:moveTo>
                    <a:lnTo>
                      <a:pt x="0" y="0"/>
                    </a:lnTo>
                    <a:lnTo>
                      <a:pt x="0" y="0"/>
                    </a:lnTo>
                    <a:lnTo>
                      <a:pt x="154" y="266"/>
                    </a:lnTo>
                    <a:lnTo>
                      <a:pt x="154" y="265"/>
                    </a:lnTo>
                    <a:lnTo>
                      <a:pt x="154" y="265"/>
                    </a:lnTo>
                    <a:lnTo>
                      <a:pt x="2"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3" name="Freeform 310"/>
              <p:cNvSpPr/>
              <p:nvPr/>
            </p:nvSpPr>
            <p:spPr bwMode="auto">
              <a:xfrm>
                <a:off x="3857855" y="2927128"/>
                <a:ext cx="244475" cy="422275"/>
              </a:xfrm>
              <a:custGeom>
                <a:avLst/>
                <a:gdLst>
                  <a:gd name="T0" fmla="*/ 2 w 154"/>
                  <a:gd name="T1" fmla="*/ 0 h 266"/>
                  <a:gd name="T2" fmla="*/ 0 w 154"/>
                  <a:gd name="T3" fmla="*/ 0 h 266"/>
                  <a:gd name="T4" fmla="*/ 0 w 154"/>
                  <a:gd name="T5" fmla="*/ 0 h 266"/>
                  <a:gd name="T6" fmla="*/ 154 w 154"/>
                  <a:gd name="T7" fmla="*/ 266 h 266"/>
                  <a:gd name="T8" fmla="*/ 154 w 154"/>
                  <a:gd name="T9" fmla="*/ 265 h 266"/>
                  <a:gd name="T10" fmla="*/ 154 w 154"/>
                  <a:gd name="T11" fmla="*/ 265 h 266"/>
                  <a:gd name="T12" fmla="*/ 2 w 154"/>
                  <a:gd name="T13" fmla="*/ 0 h 266"/>
                </a:gdLst>
                <a:ahLst/>
                <a:cxnLst>
                  <a:cxn ang="0">
                    <a:pos x="T0" y="T1"/>
                  </a:cxn>
                  <a:cxn ang="0">
                    <a:pos x="T2" y="T3"/>
                  </a:cxn>
                  <a:cxn ang="0">
                    <a:pos x="T4" y="T5"/>
                  </a:cxn>
                  <a:cxn ang="0">
                    <a:pos x="T6" y="T7"/>
                  </a:cxn>
                  <a:cxn ang="0">
                    <a:pos x="T8" y="T9"/>
                  </a:cxn>
                  <a:cxn ang="0">
                    <a:pos x="T10" y="T11"/>
                  </a:cxn>
                  <a:cxn ang="0">
                    <a:pos x="T12" y="T13"/>
                  </a:cxn>
                </a:cxnLst>
                <a:rect l="0" t="0" r="r" b="b"/>
                <a:pathLst>
                  <a:path w="154" h="266">
                    <a:moveTo>
                      <a:pt x="2" y="0"/>
                    </a:moveTo>
                    <a:lnTo>
                      <a:pt x="0" y="0"/>
                    </a:lnTo>
                    <a:lnTo>
                      <a:pt x="0" y="0"/>
                    </a:lnTo>
                    <a:lnTo>
                      <a:pt x="154" y="266"/>
                    </a:lnTo>
                    <a:lnTo>
                      <a:pt x="154" y="265"/>
                    </a:lnTo>
                    <a:lnTo>
                      <a:pt x="154" y="265"/>
                    </a:lnTo>
                    <a:lnTo>
                      <a:pt x="2"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4" name="Freeform 311"/>
              <p:cNvSpPr/>
              <p:nvPr/>
            </p:nvSpPr>
            <p:spPr bwMode="auto">
              <a:xfrm>
                <a:off x="4102330" y="3347815"/>
                <a:ext cx="485775" cy="1588"/>
              </a:xfrm>
              <a:custGeom>
                <a:avLst/>
                <a:gdLst>
                  <a:gd name="T0" fmla="*/ 306 w 306"/>
                  <a:gd name="T1" fmla="*/ 0 h 1"/>
                  <a:gd name="T2" fmla="*/ 306 w 306"/>
                  <a:gd name="T3" fmla="*/ 0 h 1"/>
                  <a:gd name="T4" fmla="*/ 0 w 306"/>
                  <a:gd name="T5" fmla="*/ 0 h 1"/>
                  <a:gd name="T6" fmla="*/ 0 w 306"/>
                  <a:gd name="T7" fmla="*/ 1 h 1"/>
                  <a:gd name="T8" fmla="*/ 306 w 306"/>
                  <a:gd name="T9" fmla="*/ 1 h 1"/>
                  <a:gd name="T10" fmla="*/ 306 w 306"/>
                  <a:gd name="T11" fmla="*/ 0 h 1"/>
                </a:gdLst>
                <a:ahLst/>
                <a:cxnLst>
                  <a:cxn ang="0">
                    <a:pos x="T0" y="T1"/>
                  </a:cxn>
                  <a:cxn ang="0">
                    <a:pos x="T2" y="T3"/>
                  </a:cxn>
                  <a:cxn ang="0">
                    <a:pos x="T4" y="T5"/>
                  </a:cxn>
                  <a:cxn ang="0">
                    <a:pos x="T6" y="T7"/>
                  </a:cxn>
                  <a:cxn ang="0">
                    <a:pos x="T8" y="T9"/>
                  </a:cxn>
                  <a:cxn ang="0">
                    <a:pos x="T10" y="T11"/>
                  </a:cxn>
                </a:cxnLst>
                <a:rect l="0" t="0" r="r" b="b"/>
                <a:pathLst>
                  <a:path w="306" h="1">
                    <a:moveTo>
                      <a:pt x="306" y="0"/>
                    </a:moveTo>
                    <a:lnTo>
                      <a:pt x="306" y="0"/>
                    </a:lnTo>
                    <a:lnTo>
                      <a:pt x="0" y="0"/>
                    </a:lnTo>
                    <a:lnTo>
                      <a:pt x="0" y="1"/>
                    </a:lnTo>
                    <a:lnTo>
                      <a:pt x="306" y="1"/>
                    </a:lnTo>
                    <a:lnTo>
                      <a:pt x="306"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5" name="Freeform 312"/>
              <p:cNvSpPr/>
              <p:nvPr/>
            </p:nvSpPr>
            <p:spPr bwMode="auto">
              <a:xfrm>
                <a:off x="4102330" y="3347815"/>
                <a:ext cx="485775" cy="1588"/>
              </a:xfrm>
              <a:custGeom>
                <a:avLst/>
                <a:gdLst>
                  <a:gd name="T0" fmla="*/ 306 w 306"/>
                  <a:gd name="T1" fmla="*/ 0 h 1"/>
                  <a:gd name="T2" fmla="*/ 306 w 306"/>
                  <a:gd name="T3" fmla="*/ 0 h 1"/>
                  <a:gd name="T4" fmla="*/ 0 w 306"/>
                  <a:gd name="T5" fmla="*/ 0 h 1"/>
                  <a:gd name="T6" fmla="*/ 0 w 306"/>
                  <a:gd name="T7" fmla="*/ 1 h 1"/>
                  <a:gd name="T8" fmla="*/ 306 w 306"/>
                  <a:gd name="T9" fmla="*/ 1 h 1"/>
                  <a:gd name="T10" fmla="*/ 306 w 306"/>
                  <a:gd name="T11" fmla="*/ 0 h 1"/>
                </a:gdLst>
                <a:ahLst/>
                <a:cxnLst>
                  <a:cxn ang="0">
                    <a:pos x="T0" y="T1"/>
                  </a:cxn>
                  <a:cxn ang="0">
                    <a:pos x="T2" y="T3"/>
                  </a:cxn>
                  <a:cxn ang="0">
                    <a:pos x="T4" y="T5"/>
                  </a:cxn>
                  <a:cxn ang="0">
                    <a:pos x="T6" y="T7"/>
                  </a:cxn>
                  <a:cxn ang="0">
                    <a:pos x="T8" y="T9"/>
                  </a:cxn>
                  <a:cxn ang="0">
                    <a:pos x="T10" y="T11"/>
                  </a:cxn>
                </a:cxnLst>
                <a:rect l="0" t="0" r="r" b="b"/>
                <a:pathLst>
                  <a:path w="306" h="1">
                    <a:moveTo>
                      <a:pt x="306" y="0"/>
                    </a:moveTo>
                    <a:lnTo>
                      <a:pt x="306" y="0"/>
                    </a:lnTo>
                    <a:lnTo>
                      <a:pt x="0" y="0"/>
                    </a:lnTo>
                    <a:lnTo>
                      <a:pt x="0" y="1"/>
                    </a:lnTo>
                    <a:lnTo>
                      <a:pt x="306" y="1"/>
                    </a:lnTo>
                    <a:lnTo>
                      <a:pt x="306"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6" name="Freeform 313"/>
              <p:cNvSpPr/>
              <p:nvPr/>
            </p:nvSpPr>
            <p:spPr bwMode="auto">
              <a:xfrm>
                <a:off x="4102330" y="2506440"/>
                <a:ext cx="485775" cy="1588"/>
              </a:xfrm>
              <a:custGeom>
                <a:avLst/>
                <a:gdLst>
                  <a:gd name="T0" fmla="*/ 306 w 306"/>
                  <a:gd name="T1" fmla="*/ 0 h 1"/>
                  <a:gd name="T2" fmla="*/ 0 w 306"/>
                  <a:gd name="T3" fmla="*/ 0 h 1"/>
                  <a:gd name="T4" fmla="*/ 0 w 306"/>
                  <a:gd name="T5" fmla="*/ 1 h 1"/>
                  <a:gd name="T6" fmla="*/ 305 w 306"/>
                  <a:gd name="T7" fmla="*/ 1 h 1"/>
                  <a:gd name="T8" fmla="*/ 306 w 306"/>
                  <a:gd name="T9" fmla="*/ 0 h 1"/>
                  <a:gd name="T10" fmla="*/ 306 w 306"/>
                  <a:gd name="T11" fmla="*/ 0 h 1"/>
                </a:gdLst>
                <a:ahLst/>
                <a:cxnLst>
                  <a:cxn ang="0">
                    <a:pos x="T0" y="T1"/>
                  </a:cxn>
                  <a:cxn ang="0">
                    <a:pos x="T2" y="T3"/>
                  </a:cxn>
                  <a:cxn ang="0">
                    <a:pos x="T4" y="T5"/>
                  </a:cxn>
                  <a:cxn ang="0">
                    <a:pos x="T6" y="T7"/>
                  </a:cxn>
                  <a:cxn ang="0">
                    <a:pos x="T8" y="T9"/>
                  </a:cxn>
                  <a:cxn ang="0">
                    <a:pos x="T10" y="T11"/>
                  </a:cxn>
                </a:cxnLst>
                <a:rect l="0" t="0" r="r" b="b"/>
                <a:pathLst>
                  <a:path w="306" h="1">
                    <a:moveTo>
                      <a:pt x="306" y="0"/>
                    </a:moveTo>
                    <a:lnTo>
                      <a:pt x="0" y="0"/>
                    </a:lnTo>
                    <a:lnTo>
                      <a:pt x="0" y="1"/>
                    </a:lnTo>
                    <a:lnTo>
                      <a:pt x="305" y="1"/>
                    </a:lnTo>
                    <a:lnTo>
                      <a:pt x="306" y="0"/>
                    </a:lnTo>
                    <a:lnTo>
                      <a:pt x="306"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7" name="Freeform 314"/>
              <p:cNvSpPr/>
              <p:nvPr/>
            </p:nvSpPr>
            <p:spPr bwMode="auto">
              <a:xfrm>
                <a:off x="4102330" y="2506440"/>
                <a:ext cx="485775" cy="1588"/>
              </a:xfrm>
              <a:custGeom>
                <a:avLst/>
                <a:gdLst>
                  <a:gd name="T0" fmla="*/ 306 w 306"/>
                  <a:gd name="T1" fmla="*/ 0 h 1"/>
                  <a:gd name="T2" fmla="*/ 0 w 306"/>
                  <a:gd name="T3" fmla="*/ 0 h 1"/>
                  <a:gd name="T4" fmla="*/ 0 w 306"/>
                  <a:gd name="T5" fmla="*/ 1 h 1"/>
                  <a:gd name="T6" fmla="*/ 305 w 306"/>
                  <a:gd name="T7" fmla="*/ 1 h 1"/>
                  <a:gd name="T8" fmla="*/ 306 w 306"/>
                  <a:gd name="T9" fmla="*/ 0 h 1"/>
                  <a:gd name="T10" fmla="*/ 306 w 306"/>
                  <a:gd name="T11" fmla="*/ 0 h 1"/>
                </a:gdLst>
                <a:ahLst/>
                <a:cxnLst>
                  <a:cxn ang="0">
                    <a:pos x="T0" y="T1"/>
                  </a:cxn>
                  <a:cxn ang="0">
                    <a:pos x="T2" y="T3"/>
                  </a:cxn>
                  <a:cxn ang="0">
                    <a:pos x="T4" y="T5"/>
                  </a:cxn>
                  <a:cxn ang="0">
                    <a:pos x="T6" y="T7"/>
                  </a:cxn>
                  <a:cxn ang="0">
                    <a:pos x="T8" y="T9"/>
                  </a:cxn>
                  <a:cxn ang="0">
                    <a:pos x="T10" y="T11"/>
                  </a:cxn>
                </a:cxnLst>
                <a:rect l="0" t="0" r="r" b="b"/>
                <a:pathLst>
                  <a:path w="306" h="1">
                    <a:moveTo>
                      <a:pt x="306" y="0"/>
                    </a:moveTo>
                    <a:lnTo>
                      <a:pt x="0" y="0"/>
                    </a:lnTo>
                    <a:lnTo>
                      <a:pt x="0" y="1"/>
                    </a:lnTo>
                    <a:lnTo>
                      <a:pt x="305" y="1"/>
                    </a:lnTo>
                    <a:lnTo>
                      <a:pt x="306" y="0"/>
                    </a:lnTo>
                    <a:lnTo>
                      <a:pt x="306"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8" name="Freeform 315"/>
              <p:cNvSpPr/>
              <p:nvPr/>
            </p:nvSpPr>
            <p:spPr bwMode="auto">
              <a:xfrm>
                <a:off x="4586518" y="2506440"/>
                <a:ext cx="242888" cy="420688"/>
              </a:xfrm>
              <a:custGeom>
                <a:avLst/>
                <a:gdLst>
                  <a:gd name="T0" fmla="*/ 1 w 153"/>
                  <a:gd name="T1" fmla="*/ 0 h 265"/>
                  <a:gd name="T2" fmla="*/ 0 w 153"/>
                  <a:gd name="T3" fmla="*/ 1 h 265"/>
                  <a:gd name="T4" fmla="*/ 153 w 153"/>
                  <a:gd name="T5" fmla="*/ 265 h 265"/>
                  <a:gd name="T6" fmla="*/ 153 w 153"/>
                  <a:gd name="T7" fmla="*/ 265 h 265"/>
                  <a:gd name="T8" fmla="*/ 1 w 153"/>
                  <a:gd name="T9" fmla="*/ 0 h 265"/>
                </a:gdLst>
                <a:ahLst/>
                <a:cxnLst>
                  <a:cxn ang="0">
                    <a:pos x="T0" y="T1"/>
                  </a:cxn>
                  <a:cxn ang="0">
                    <a:pos x="T2" y="T3"/>
                  </a:cxn>
                  <a:cxn ang="0">
                    <a:pos x="T4" y="T5"/>
                  </a:cxn>
                  <a:cxn ang="0">
                    <a:pos x="T6" y="T7"/>
                  </a:cxn>
                  <a:cxn ang="0">
                    <a:pos x="T8" y="T9"/>
                  </a:cxn>
                </a:cxnLst>
                <a:rect l="0" t="0" r="r" b="b"/>
                <a:pathLst>
                  <a:path w="153" h="265">
                    <a:moveTo>
                      <a:pt x="1" y="0"/>
                    </a:moveTo>
                    <a:lnTo>
                      <a:pt x="0" y="1"/>
                    </a:lnTo>
                    <a:lnTo>
                      <a:pt x="153" y="265"/>
                    </a:lnTo>
                    <a:lnTo>
                      <a:pt x="153" y="265"/>
                    </a:lnTo>
                    <a:lnTo>
                      <a:pt x="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9" name="Freeform 316"/>
              <p:cNvSpPr/>
              <p:nvPr/>
            </p:nvSpPr>
            <p:spPr bwMode="auto">
              <a:xfrm>
                <a:off x="4586518" y="2506440"/>
                <a:ext cx="242888" cy="420688"/>
              </a:xfrm>
              <a:custGeom>
                <a:avLst/>
                <a:gdLst>
                  <a:gd name="T0" fmla="*/ 1 w 153"/>
                  <a:gd name="T1" fmla="*/ 0 h 265"/>
                  <a:gd name="T2" fmla="*/ 0 w 153"/>
                  <a:gd name="T3" fmla="*/ 1 h 265"/>
                  <a:gd name="T4" fmla="*/ 153 w 153"/>
                  <a:gd name="T5" fmla="*/ 265 h 265"/>
                  <a:gd name="T6" fmla="*/ 153 w 153"/>
                  <a:gd name="T7" fmla="*/ 265 h 265"/>
                  <a:gd name="T8" fmla="*/ 1 w 153"/>
                  <a:gd name="T9" fmla="*/ 0 h 265"/>
                </a:gdLst>
                <a:ahLst/>
                <a:cxnLst>
                  <a:cxn ang="0">
                    <a:pos x="T0" y="T1"/>
                  </a:cxn>
                  <a:cxn ang="0">
                    <a:pos x="T2" y="T3"/>
                  </a:cxn>
                  <a:cxn ang="0">
                    <a:pos x="T4" y="T5"/>
                  </a:cxn>
                  <a:cxn ang="0">
                    <a:pos x="T6" y="T7"/>
                  </a:cxn>
                  <a:cxn ang="0">
                    <a:pos x="T8" y="T9"/>
                  </a:cxn>
                </a:cxnLst>
                <a:rect l="0" t="0" r="r" b="b"/>
                <a:pathLst>
                  <a:path w="153" h="265">
                    <a:moveTo>
                      <a:pt x="1" y="0"/>
                    </a:moveTo>
                    <a:lnTo>
                      <a:pt x="0" y="1"/>
                    </a:lnTo>
                    <a:lnTo>
                      <a:pt x="153" y="265"/>
                    </a:lnTo>
                    <a:lnTo>
                      <a:pt x="153" y="265"/>
                    </a:lnTo>
                    <a:lnTo>
                      <a:pt x="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0" name="Freeform 317"/>
              <p:cNvSpPr/>
              <p:nvPr/>
            </p:nvSpPr>
            <p:spPr bwMode="auto">
              <a:xfrm>
                <a:off x="3861030" y="2506440"/>
                <a:ext cx="241300" cy="420688"/>
              </a:xfrm>
              <a:custGeom>
                <a:avLst/>
                <a:gdLst>
                  <a:gd name="T0" fmla="*/ 152 w 152"/>
                  <a:gd name="T1" fmla="*/ 0 h 265"/>
                  <a:gd name="T2" fmla="*/ 152 w 152"/>
                  <a:gd name="T3" fmla="*/ 0 h 265"/>
                  <a:gd name="T4" fmla="*/ 0 w 152"/>
                  <a:gd name="T5" fmla="*/ 265 h 265"/>
                  <a:gd name="T6" fmla="*/ 0 w 152"/>
                  <a:gd name="T7" fmla="*/ 265 h 265"/>
                  <a:gd name="T8" fmla="*/ 152 w 152"/>
                  <a:gd name="T9" fmla="*/ 1 h 265"/>
                  <a:gd name="T10" fmla="*/ 152 w 152"/>
                  <a:gd name="T11" fmla="*/ 0 h 265"/>
                </a:gdLst>
                <a:ahLst/>
                <a:cxnLst>
                  <a:cxn ang="0">
                    <a:pos x="T0" y="T1"/>
                  </a:cxn>
                  <a:cxn ang="0">
                    <a:pos x="T2" y="T3"/>
                  </a:cxn>
                  <a:cxn ang="0">
                    <a:pos x="T4" y="T5"/>
                  </a:cxn>
                  <a:cxn ang="0">
                    <a:pos x="T6" y="T7"/>
                  </a:cxn>
                  <a:cxn ang="0">
                    <a:pos x="T8" y="T9"/>
                  </a:cxn>
                  <a:cxn ang="0">
                    <a:pos x="T10" y="T11"/>
                  </a:cxn>
                </a:cxnLst>
                <a:rect l="0" t="0" r="r" b="b"/>
                <a:pathLst>
                  <a:path w="152" h="265">
                    <a:moveTo>
                      <a:pt x="152" y="0"/>
                    </a:moveTo>
                    <a:lnTo>
                      <a:pt x="152" y="0"/>
                    </a:lnTo>
                    <a:lnTo>
                      <a:pt x="0" y="265"/>
                    </a:lnTo>
                    <a:lnTo>
                      <a:pt x="0" y="265"/>
                    </a:lnTo>
                    <a:lnTo>
                      <a:pt x="152" y="1"/>
                    </a:lnTo>
                    <a:lnTo>
                      <a:pt x="152"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1" name="Freeform 318"/>
              <p:cNvSpPr/>
              <p:nvPr/>
            </p:nvSpPr>
            <p:spPr bwMode="auto">
              <a:xfrm>
                <a:off x="3861030" y="2506440"/>
                <a:ext cx="241300" cy="420688"/>
              </a:xfrm>
              <a:custGeom>
                <a:avLst/>
                <a:gdLst>
                  <a:gd name="T0" fmla="*/ 152 w 152"/>
                  <a:gd name="T1" fmla="*/ 0 h 265"/>
                  <a:gd name="T2" fmla="*/ 152 w 152"/>
                  <a:gd name="T3" fmla="*/ 0 h 265"/>
                  <a:gd name="T4" fmla="*/ 0 w 152"/>
                  <a:gd name="T5" fmla="*/ 265 h 265"/>
                  <a:gd name="T6" fmla="*/ 0 w 152"/>
                  <a:gd name="T7" fmla="*/ 265 h 265"/>
                  <a:gd name="T8" fmla="*/ 152 w 152"/>
                  <a:gd name="T9" fmla="*/ 1 h 265"/>
                  <a:gd name="T10" fmla="*/ 152 w 152"/>
                  <a:gd name="T11" fmla="*/ 0 h 265"/>
                </a:gdLst>
                <a:ahLst/>
                <a:cxnLst>
                  <a:cxn ang="0">
                    <a:pos x="T0" y="T1"/>
                  </a:cxn>
                  <a:cxn ang="0">
                    <a:pos x="T2" y="T3"/>
                  </a:cxn>
                  <a:cxn ang="0">
                    <a:pos x="T4" y="T5"/>
                  </a:cxn>
                  <a:cxn ang="0">
                    <a:pos x="T6" y="T7"/>
                  </a:cxn>
                  <a:cxn ang="0">
                    <a:pos x="T8" y="T9"/>
                  </a:cxn>
                  <a:cxn ang="0">
                    <a:pos x="T10" y="T11"/>
                  </a:cxn>
                </a:cxnLst>
                <a:rect l="0" t="0" r="r" b="b"/>
                <a:pathLst>
                  <a:path w="152" h="265">
                    <a:moveTo>
                      <a:pt x="152" y="0"/>
                    </a:moveTo>
                    <a:lnTo>
                      <a:pt x="152" y="0"/>
                    </a:lnTo>
                    <a:lnTo>
                      <a:pt x="0" y="265"/>
                    </a:lnTo>
                    <a:lnTo>
                      <a:pt x="0" y="265"/>
                    </a:lnTo>
                    <a:lnTo>
                      <a:pt x="152" y="1"/>
                    </a:lnTo>
                    <a:lnTo>
                      <a:pt x="152"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19"/>
              <p:cNvSpPr/>
              <p:nvPr/>
            </p:nvSpPr>
            <p:spPr bwMode="auto">
              <a:xfrm>
                <a:off x="4586518" y="2927128"/>
                <a:ext cx="242888" cy="420688"/>
              </a:xfrm>
              <a:custGeom>
                <a:avLst/>
                <a:gdLst>
                  <a:gd name="T0" fmla="*/ 153 w 153"/>
                  <a:gd name="T1" fmla="*/ 0 h 265"/>
                  <a:gd name="T2" fmla="*/ 153 w 153"/>
                  <a:gd name="T3" fmla="*/ 0 h 265"/>
                  <a:gd name="T4" fmla="*/ 0 w 153"/>
                  <a:gd name="T5" fmla="*/ 264 h 265"/>
                  <a:gd name="T6" fmla="*/ 1 w 153"/>
                  <a:gd name="T7" fmla="*/ 265 h 265"/>
                  <a:gd name="T8" fmla="*/ 153 w 153"/>
                  <a:gd name="T9" fmla="*/ 0 h 265"/>
                  <a:gd name="T10" fmla="*/ 153 w 153"/>
                  <a:gd name="T11" fmla="*/ 0 h 265"/>
                </a:gdLst>
                <a:ahLst/>
                <a:cxnLst>
                  <a:cxn ang="0">
                    <a:pos x="T0" y="T1"/>
                  </a:cxn>
                  <a:cxn ang="0">
                    <a:pos x="T2" y="T3"/>
                  </a:cxn>
                  <a:cxn ang="0">
                    <a:pos x="T4" y="T5"/>
                  </a:cxn>
                  <a:cxn ang="0">
                    <a:pos x="T6" y="T7"/>
                  </a:cxn>
                  <a:cxn ang="0">
                    <a:pos x="T8" y="T9"/>
                  </a:cxn>
                  <a:cxn ang="0">
                    <a:pos x="T10" y="T11"/>
                  </a:cxn>
                </a:cxnLst>
                <a:rect l="0" t="0" r="r" b="b"/>
                <a:pathLst>
                  <a:path w="153" h="265">
                    <a:moveTo>
                      <a:pt x="153" y="0"/>
                    </a:moveTo>
                    <a:lnTo>
                      <a:pt x="153" y="0"/>
                    </a:lnTo>
                    <a:lnTo>
                      <a:pt x="0" y="264"/>
                    </a:lnTo>
                    <a:lnTo>
                      <a:pt x="1" y="265"/>
                    </a:lnTo>
                    <a:lnTo>
                      <a:pt x="153" y="0"/>
                    </a:lnTo>
                    <a:lnTo>
                      <a:pt x="153"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20"/>
              <p:cNvSpPr/>
              <p:nvPr/>
            </p:nvSpPr>
            <p:spPr bwMode="auto">
              <a:xfrm>
                <a:off x="4586518" y="2927128"/>
                <a:ext cx="242888" cy="420688"/>
              </a:xfrm>
              <a:custGeom>
                <a:avLst/>
                <a:gdLst>
                  <a:gd name="T0" fmla="*/ 153 w 153"/>
                  <a:gd name="T1" fmla="*/ 0 h 265"/>
                  <a:gd name="T2" fmla="*/ 153 w 153"/>
                  <a:gd name="T3" fmla="*/ 0 h 265"/>
                  <a:gd name="T4" fmla="*/ 0 w 153"/>
                  <a:gd name="T5" fmla="*/ 264 h 265"/>
                  <a:gd name="T6" fmla="*/ 1 w 153"/>
                  <a:gd name="T7" fmla="*/ 265 h 265"/>
                  <a:gd name="T8" fmla="*/ 153 w 153"/>
                  <a:gd name="T9" fmla="*/ 0 h 265"/>
                  <a:gd name="T10" fmla="*/ 153 w 153"/>
                  <a:gd name="T11" fmla="*/ 0 h 265"/>
                </a:gdLst>
                <a:ahLst/>
                <a:cxnLst>
                  <a:cxn ang="0">
                    <a:pos x="T0" y="T1"/>
                  </a:cxn>
                  <a:cxn ang="0">
                    <a:pos x="T2" y="T3"/>
                  </a:cxn>
                  <a:cxn ang="0">
                    <a:pos x="T4" y="T5"/>
                  </a:cxn>
                  <a:cxn ang="0">
                    <a:pos x="T6" y="T7"/>
                  </a:cxn>
                  <a:cxn ang="0">
                    <a:pos x="T8" y="T9"/>
                  </a:cxn>
                  <a:cxn ang="0">
                    <a:pos x="T10" y="T11"/>
                  </a:cxn>
                </a:cxnLst>
                <a:rect l="0" t="0" r="r" b="b"/>
                <a:pathLst>
                  <a:path w="153" h="265">
                    <a:moveTo>
                      <a:pt x="153" y="0"/>
                    </a:moveTo>
                    <a:lnTo>
                      <a:pt x="153" y="0"/>
                    </a:lnTo>
                    <a:lnTo>
                      <a:pt x="0" y="264"/>
                    </a:lnTo>
                    <a:lnTo>
                      <a:pt x="1" y="265"/>
                    </a:lnTo>
                    <a:lnTo>
                      <a:pt x="153" y="0"/>
                    </a:lnTo>
                    <a:lnTo>
                      <a:pt x="153"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21"/>
              <p:cNvSpPr/>
              <p:nvPr/>
            </p:nvSpPr>
            <p:spPr bwMode="auto">
              <a:xfrm>
                <a:off x="3861030" y="2927128"/>
                <a:ext cx="241300" cy="420688"/>
              </a:xfrm>
              <a:custGeom>
                <a:avLst/>
                <a:gdLst>
                  <a:gd name="T0" fmla="*/ 0 w 152"/>
                  <a:gd name="T1" fmla="*/ 0 h 265"/>
                  <a:gd name="T2" fmla="*/ 0 w 152"/>
                  <a:gd name="T3" fmla="*/ 0 h 265"/>
                  <a:gd name="T4" fmla="*/ 0 w 152"/>
                  <a:gd name="T5" fmla="*/ 0 h 265"/>
                  <a:gd name="T6" fmla="*/ 152 w 152"/>
                  <a:gd name="T7" fmla="*/ 265 h 265"/>
                  <a:gd name="T8" fmla="*/ 152 w 152"/>
                  <a:gd name="T9" fmla="*/ 264 h 265"/>
                  <a:gd name="T10" fmla="*/ 152 w 152"/>
                  <a:gd name="T11" fmla="*/ 264 h 265"/>
                  <a:gd name="T12" fmla="*/ 0 w 152"/>
                  <a:gd name="T13" fmla="*/ 0 h 265"/>
                </a:gdLst>
                <a:ahLst/>
                <a:cxnLst>
                  <a:cxn ang="0">
                    <a:pos x="T0" y="T1"/>
                  </a:cxn>
                  <a:cxn ang="0">
                    <a:pos x="T2" y="T3"/>
                  </a:cxn>
                  <a:cxn ang="0">
                    <a:pos x="T4" y="T5"/>
                  </a:cxn>
                  <a:cxn ang="0">
                    <a:pos x="T6" y="T7"/>
                  </a:cxn>
                  <a:cxn ang="0">
                    <a:pos x="T8" y="T9"/>
                  </a:cxn>
                  <a:cxn ang="0">
                    <a:pos x="T10" y="T11"/>
                  </a:cxn>
                  <a:cxn ang="0">
                    <a:pos x="T12" y="T13"/>
                  </a:cxn>
                </a:cxnLst>
                <a:rect l="0" t="0" r="r" b="b"/>
                <a:pathLst>
                  <a:path w="152" h="265">
                    <a:moveTo>
                      <a:pt x="0" y="0"/>
                    </a:moveTo>
                    <a:lnTo>
                      <a:pt x="0" y="0"/>
                    </a:lnTo>
                    <a:lnTo>
                      <a:pt x="0" y="0"/>
                    </a:lnTo>
                    <a:lnTo>
                      <a:pt x="152" y="265"/>
                    </a:lnTo>
                    <a:lnTo>
                      <a:pt x="152" y="264"/>
                    </a:lnTo>
                    <a:lnTo>
                      <a:pt x="152" y="264"/>
                    </a:lnTo>
                    <a:lnTo>
                      <a:pt x="0"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22"/>
              <p:cNvSpPr/>
              <p:nvPr/>
            </p:nvSpPr>
            <p:spPr bwMode="auto">
              <a:xfrm>
                <a:off x="3861030" y="2927128"/>
                <a:ext cx="241300" cy="420688"/>
              </a:xfrm>
              <a:custGeom>
                <a:avLst/>
                <a:gdLst>
                  <a:gd name="T0" fmla="*/ 0 w 152"/>
                  <a:gd name="T1" fmla="*/ 0 h 265"/>
                  <a:gd name="T2" fmla="*/ 0 w 152"/>
                  <a:gd name="T3" fmla="*/ 0 h 265"/>
                  <a:gd name="T4" fmla="*/ 0 w 152"/>
                  <a:gd name="T5" fmla="*/ 0 h 265"/>
                  <a:gd name="T6" fmla="*/ 152 w 152"/>
                  <a:gd name="T7" fmla="*/ 265 h 265"/>
                  <a:gd name="T8" fmla="*/ 152 w 152"/>
                  <a:gd name="T9" fmla="*/ 264 h 265"/>
                  <a:gd name="T10" fmla="*/ 152 w 152"/>
                  <a:gd name="T11" fmla="*/ 264 h 265"/>
                  <a:gd name="T12" fmla="*/ 0 w 152"/>
                  <a:gd name="T13" fmla="*/ 0 h 265"/>
                </a:gdLst>
                <a:ahLst/>
                <a:cxnLst>
                  <a:cxn ang="0">
                    <a:pos x="T0" y="T1"/>
                  </a:cxn>
                  <a:cxn ang="0">
                    <a:pos x="T2" y="T3"/>
                  </a:cxn>
                  <a:cxn ang="0">
                    <a:pos x="T4" y="T5"/>
                  </a:cxn>
                  <a:cxn ang="0">
                    <a:pos x="T6" y="T7"/>
                  </a:cxn>
                  <a:cxn ang="0">
                    <a:pos x="T8" y="T9"/>
                  </a:cxn>
                  <a:cxn ang="0">
                    <a:pos x="T10" y="T11"/>
                  </a:cxn>
                  <a:cxn ang="0">
                    <a:pos x="T12" y="T13"/>
                  </a:cxn>
                </a:cxnLst>
                <a:rect l="0" t="0" r="r" b="b"/>
                <a:pathLst>
                  <a:path w="152" h="265">
                    <a:moveTo>
                      <a:pt x="0" y="0"/>
                    </a:moveTo>
                    <a:lnTo>
                      <a:pt x="0" y="0"/>
                    </a:lnTo>
                    <a:lnTo>
                      <a:pt x="0" y="0"/>
                    </a:lnTo>
                    <a:lnTo>
                      <a:pt x="152" y="265"/>
                    </a:lnTo>
                    <a:lnTo>
                      <a:pt x="152" y="264"/>
                    </a:lnTo>
                    <a:lnTo>
                      <a:pt x="152" y="264"/>
                    </a:lnTo>
                    <a:lnTo>
                      <a:pt x="0"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23"/>
              <p:cNvSpPr/>
              <p:nvPr/>
            </p:nvSpPr>
            <p:spPr bwMode="auto">
              <a:xfrm>
                <a:off x="4102330" y="3346228"/>
                <a:ext cx="485775" cy="1588"/>
              </a:xfrm>
              <a:custGeom>
                <a:avLst/>
                <a:gdLst>
                  <a:gd name="T0" fmla="*/ 305 w 306"/>
                  <a:gd name="T1" fmla="*/ 0 h 1"/>
                  <a:gd name="T2" fmla="*/ 305 w 306"/>
                  <a:gd name="T3" fmla="*/ 0 h 1"/>
                  <a:gd name="T4" fmla="*/ 0 w 306"/>
                  <a:gd name="T5" fmla="*/ 0 h 1"/>
                  <a:gd name="T6" fmla="*/ 0 w 306"/>
                  <a:gd name="T7" fmla="*/ 1 h 1"/>
                  <a:gd name="T8" fmla="*/ 306 w 306"/>
                  <a:gd name="T9" fmla="*/ 1 h 1"/>
                  <a:gd name="T10" fmla="*/ 305 w 306"/>
                  <a:gd name="T11" fmla="*/ 0 h 1"/>
                </a:gdLst>
                <a:ahLst/>
                <a:cxnLst>
                  <a:cxn ang="0">
                    <a:pos x="T0" y="T1"/>
                  </a:cxn>
                  <a:cxn ang="0">
                    <a:pos x="T2" y="T3"/>
                  </a:cxn>
                  <a:cxn ang="0">
                    <a:pos x="T4" y="T5"/>
                  </a:cxn>
                  <a:cxn ang="0">
                    <a:pos x="T6" y="T7"/>
                  </a:cxn>
                  <a:cxn ang="0">
                    <a:pos x="T8" y="T9"/>
                  </a:cxn>
                  <a:cxn ang="0">
                    <a:pos x="T10" y="T11"/>
                  </a:cxn>
                </a:cxnLst>
                <a:rect l="0" t="0" r="r" b="b"/>
                <a:pathLst>
                  <a:path w="306" h="1">
                    <a:moveTo>
                      <a:pt x="305" y="0"/>
                    </a:moveTo>
                    <a:lnTo>
                      <a:pt x="305" y="0"/>
                    </a:lnTo>
                    <a:lnTo>
                      <a:pt x="0" y="0"/>
                    </a:lnTo>
                    <a:lnTo>
                      <a:pt x="0" y="1"/>
                    </a:lnTo>
                    <a:lnTo>
                      <a:pt x="306" y="1"/>
                    </a:lnTo>
                    <a:lnTo>
                      <a:pt x="305"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24"/>
              <p:cNvSpPr/>
              <p:nvPr/>
            </p:nvSpPr>
            <p:spPr bwMode="auto">
              <a:xfrm>
                <a:off x="4102330" y="3346228"/>
                <a:ext cx="485775" cy="1588"/>
              </a:xfrm>
              <a:custGeom>
                <a:avLst/>
                <a:gdLst>
                  <a:gd name="T0" fmla="*/ 305 w 306"/>
                  <a:gd name="T1" fmla="*/ 0 h 1"/>
                  <a:gd name="T2" fmla="*/ 305 w 306"/>
                  <a:gd name="T3" fmla="*/ 0 h 1"/>
                  <a:gd name="T4" fmla="*/ 0 w 306"/>
                  <a:gd name="T5" fmla="*/ 0 h 1"/>
                  <a:gd name="T6" fmla="*/ 0 w 306"/>
                  <a:gd name="T7" fmla="*/ 1 h 1"/>
                  <a:gd name="T8" fmla="*/ 306 w 306"/>
                  <a:gd name="T9" fmla="*/ 1 h 1"/>
                  <a:gd name="T10" fmla="*/ 305 w 306"/>
                  <a:gd name="T11" fmla="*/ 0 h 1"/>
                </a:gdLst>
                <a:ahLst/>
                <a:cxnLst>
                  <a:cxn ang="0">
                    <a:pos x="T0" y="T1"/>
                  </a:cxn>
                  <a:cxn ang="0">
                    <a:pos x="T2" y="T3"/>
                  </a:cxn>
                  <a:cxn ang="0">
                    <a:pos x="T4" y="T5"/>
                  </a:cxn>
                  <a:cxn ang="0">
                    <a:pos x="T6" y="T7"/>
                  </a:cxn>
                  <a:cxn ang="0">
                    <a:pos x="T8" y="T9"/>
                  </a:cxn>
                  <a:cxn ang="0">
                    <a:pos x="T10" y="T11"/>
                  </a:cxn>
                </a:cxnLst>
                <a:rect l="0" t="0" r="r" b="b"/>
                <a:pathLst>
                  <a:path w="306" h="1">
                    <a:moveTo>
                      <a:pt x="305" y="0"/>
                    </a:moveTo>
                    <a:lnTo>
                      <a:pt x="305" y="0"/>
                    </a:lnTo>
                    <a:lnTo>
                      <a:pt x="0" y="0"/>
                    </a:lnTo>
                    <a:lnTo>
                      <a:pt x="0" y="1"/>
                    </a:lnTo>
                    <a:lnTo>
                      <a:pt x="306" y="1"/>
                    </a:lnTo>
                    <a:lnTo>
                      <a:pt x="305"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25"/>
              <p:cNvSpPr/>
              <p:nvPr/>
            </p:nvSpPr>
            <p:spPr bwMode="auto">
              <a:xfrm>
                <a:off x="4102330" y="2508028"/>
                <a:ext cx="484188" cy="1588"/>
              </a:xfrm>
              <a:custGeom>
                <a:avLst/>
                <a:gdLst>
                  <a:gd name="T0" fmla="*/ 305 w 305"/>
                  <a:gd name="T1" fmla="*/ 0 h 1"/>
                  <a:gd name="T2" fmla="*/ 0 w 305"/>
                  <a:gd name="T3" fmla="*/ 0 h 1"/>
                  <a:gd name="T4" fmla="*/ 1 w 305"/>
                  <a:gd name="T5" fmla="*/ 1 h 1"/>
                  <a:gd name="T6" fmla="*/ 305 w 305"/>
                  <a:gd name="T7" fmla="*/ 1 h 1"/>
                  <a:gd name="T8" fmla="*/ 305 w 305"/>
                  <a:gd name="T9" fmla="*/ 0 h 1"/>
                  <a:gd name="T10" fmla="*/ 305 w 305"/>
                  <a:gd name="T11" fmla="*/ 0 h 1"/>
                </a:gdLst>
                <a:ahLst/>
                <a:cxnLst>
                  <a:cxn ang="0">
                    <a:pos x="T0" y="T1"/>
                  </a:cxn>
                  <a:cxn ang="0">
                    <a:pos x="T2" y="T3"/>
                  </a:cxn>
                  <a:cxn ang="0">
                    <a:pos x="T4" y="T5"/>
                  </a:cxn>
                  <a:cxn ang="0">
                    <a:pos x="T6" y="T7"/>
                  </a:cxn>
                  <a:cxn ang="0">
                    <a:pos x="T8" y="T9"/>
                  </a:cxn>
                  <a:cxn ang="0">
                    <a:pos x="T10" y="T11"/>
                  </a:cxn>
                </a:cxnLst>
                <a:rect l="0" t="0" r="r" b="b"/>
                <a:pathLst>
                  <a:path w="305" h="1">
                    <a:moveTo>
                      <a:pt x="305" y="0"/>
                    </a:moveTo>
                    <a:lnTo>
                      <a:pt x="0" y="0"/>
                    </a:lnTo>
                    <a:lnTo>
                      <a:pt x="1" y="1"/>
                    </a:lnTo>
                    <a:lnTo>
                      <a:pt x="305" y="1"/>
                    </a:lnTo>
                    <a:lnTo>
                      <a:pt x="305" y="0"/>
                    </a:lnTo>
                    <a:lnTo>
                      <a:pt x="305"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26"/>
              <p:cNvSpPr/>
              <p:nvPr/>
            </p:nvSpPr>
            <p:spPr bwMode="auto">
              <a:xfrm>
                <a:off x="4102330" y="2508028"/>
                <a:ext cx="484188" cy="1588"/>
              </a:xfrm>
              <a:custGeom>
                <a:avLst/>
                <a:gdLst>
                  <a:gd name="T0" fmla="*/ 305 w 305"/>
                  <a:gd name="T1" fmla="*/ 0 h 1"/>
                  <a:gd name="T2" fmla="*/ 0 w 305"/>
                  <a:gd name="T3" fmla="*/ 0 h 1"/>
                  <a:gd name="T4" fmla="*/ 1 w 305"/>
                  <a:gd name="T5" fmla="*/ 1 h 1"/>
                  <a:gd name="T6" fmla="*/ 305 w 305"/>
                  <a:gd name="T7" fmla="*/ 1 h 1"/>
                  <a:gd name="T8" fmla="*/ 305 w 305"/>
                  <a:gd name="T9" fmla="*/ 0 h 1"/>
                  <a:gd name="T10" fmla="*/ 305 w 305"/>
                  <a:gd name="T11" fmla="*/ 0 h 1"/>
                </a:gdLst>
                <a:ahLst/>
                <a:cxnLst>
                  <a:cxn ang="0">
                    <a:pos x="T0" y="T1"/>
                  </a:cxn>
                  <a:cxn ang="0">
                    <a:pos x="T2" y="T3"/>
                  </a:cxn>
                  <a:cxn ang="0">
                    <a:pos x="T4" y="T5"/>
                  </a:cxn>
                  <a:cxn ang="0">
                    <a:pos x="T6" y="T7"/>
                  </a:cxn>
                  <a:cxn ang="0">
                    <a:pos x="T8" y="T9"/>
                  </a:cxn>
                  <a:cxn ang="0">
                    <a:pos x="T10" y="T11"/>
                  </a:cxn>
                </a:cxnLst>
                <a:rect l="0" t="0" r="r" b="b"/>
                <a:pathLst>
                  <a:path w="305" h="1">
                    <a:moveTo>
                      <a:pt x="305" y="0"/>
                    </a:moveTo>
                    <a:lnTo>
                      <a:pt x="0" y="0"/>
                    </a:lnTo>
                    <a:lnTo>
                      <a:pt x="1" y="1"/>
                    </a:lnTo>
                    <a:lnTo>
                      <a:pt x="305" y="1"/>
                    </a:lnTo>
                    <a:lnTo>
                      <a:pt x="305" y="0"/>
                    </a:lnTo>
                    <a:lnTo>
                      <a:pt x="305"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27"/>
              <p:cNvSpPr/>
              <p:nvPr/>
            </p:nvSpPr>
            <p:spPr bwMode="auto">
              <a:xfrm>
                <a:off x="4586518" y="2508028"/>
                <a:ext cx="242888" cy="419100"/>
              </a:xfrm>
              <a:custGeom>
                <a:avLst/>
                <a:gdLst>
                  <a:gd name="T0" fmla="*/ 0 w 153"/>
                  <a:gd name="T1" fmla="*/ 0 h 264"/>
                  <a:gd name="T2" fmla="*/ 0 w 153"/>
                  <a:gd name="T3" fmla="*/ 1 h 264"/>
                  <a:gd name="T4" fmla="*/ 152 w 153"/>
                  <a:gd name="T5" fmla="*/ 264 h 264"/>
                  <a:gd name="T6" fmla="*/ 153 w 153"/>
                  <a:gd name="T7" fmla="*/ 264 h 264"/>
                  <a:gd name="T8" fmla="*/ 0 w 153"/>
                  <a:gd name="T9" fmla="*/ 0 h 264"/>
                </a:gdLst>
                <a:ahLst/>
                <a:cxnLst>
                  <a:cxn ang="0">
                    <a:pos x="T0" y="T1"/>
                  </a:cxn>
                  <a:cxn ang="0">
                    <a:pos x="T2" y="T3"/>
                  </a:cxn>
                  <a:cxn ang="0">
                    <a:pos x="T4" y="T5"/>
                  </a:cxn>
                  <a:cxn ang="0">
                    <a:pos x="T6" y="T7"/>
                  </a:cxn>
                  <a:cxn ang="0">
                    <a:pos x="T8" y="T9"/>
                  </a:cxn>
                </a:cxnLst>
                <a:rect l="0" t="0" r="r" b="b"/>
                <a:pathLst>
                  <a:path w="153" h="264">
                    <a:moveTo>
                      <a:pt x="0" y="0"/>
                    </a:moveTo>
                    <a:lnTo>
                      <a:pt x="0" y="1"/>
                    </a:lnTo>
                    <a:lnTo>
                      <a:pt x="152" y="264"/>
                    </a:lnTo>
                    <a:lnTo>
                      <a:pt x="153" y="264"/>
                    </a:lnTo>
                    <a:lnTo>
                      <a:pt x="0"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28"/>
              <p:cNvSpPr/>
              <p:nvPr/>
            </p:nvSpPr>
            <p:spPr bwMode="auto">
              <a:xfrm>
                <a:off x="4586518" y="2508028"/>
                <a:ext cx="242888" cy="419100"/>
              </a:xfrm>
              <a:custGeom>
                <a:avLst/>
                <a:gdLst>
                  <a:gd name="T0" fmla="*/ 0 w 153"/>
                  <a:gd name="T1" fmla="*/ 0 h 264"/>
                  <a:gd name="T2" fmla="*/ 0 w 153"/>
                  <a:gd name="T3" fmla="*/ 1 h 264"/>
                  <a:gd name="T4" fmla="*/ 152 w 153"/>
                  <a:gd name="T5" fmla="*/ 264 h 264"/>
                  <a:gd name="T6" fmla="*/ 153 w 153"/>
                  <a:gd name="T7" fmla="*/ 264 h 264"/>
                  <a:gd name="T8" fmla="*/ 0 w 153"/>
                  <a:gd name="T9" fmla="*/ 0 h 264"/>
                </a:gdLst>
                <a:ahLst/>
                <a:cxnLst>
                  <a:cxn ang="0">
                    <a:pos x="T0" y="T1"/>
                  </a:cxn>
                  <a:cxn ang="0">
                    <a:pos x="T2" y="T3"/>
                  </a:cxn>
                  <a:cxn ang="0">
                    <a:pos x="T4" y="T5"/>
                  </a:cxn>
                  <a:cxn ang="0">
                    <a:pos x="T6" y="T7"/>
                  </a:cxn>
                  <a:cxn ang="0">
                    <a:pos x="T8" y="T9"/>
                  </a:cxn>
                </a:cxnLst>
                <a:rect l="0" t="0" r="r" b="b"/>
                <a:pathLst>
                  <a:path w="153" h="264">
                    <a:moveTo>
                      <a:pt x="0" y="0"/>
                    </a:moveTo>
                    <a:lnTo>
                      <a:pt x="0" y="1"/>
                    </a:lnTo>
                    <a:lnTo>
                      <a:pt x="152" y="264"/>
                    </a:lnTo>
                    <a:lnTo>
                      <a:pt x="153" y="264"/>
                    </a:lnTo>
                    <a:lnTo>
                      <a:pt x="0"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29"/>
              <p:cNvSpPr/>
              <p:nvPr/>
            </p:nvSpPr>
            <p:spPr bwMode="auto">
              <a:xfrm>
                <a:off x="3861030" y="2508028"/>
                <a:ext cx="242888" cy="419100"/>
              </a:xfrm>
              <a:custGeom>
                <a:avLst/>
                <a:gdLst>
                  <a:gd name="T0" fmla="*/ 152 w 153"/>
                  <a:gd name="T1" fmla="*/ 0 h 264"/>
                  <a:gd name="T2" fmla="*/ 152 w 153"/>
                  <a:gd name="T3" fmla="*/ 0 h 264"/>
                  <a:gd name="T4" fmla="*/ 0 w 153"/>
                  <a:gd name="T5" fmla="*/ 264 h 264"/>
                  <a:gd name="T6" fmla="*/ 1 w 153"/>
                  <a:gd name="T7" fmla="*/ 264 h 264"/>
                  <a:gd name="T8" fmla="*/ 153 w 153"/>
                  <a:gd name="T9" fmla="*/ 1 h 264"/>
                  <a:gd name="T10" fmla="*/ 152 w 153"/>
                  <a:gd name="T11" fmla="*/ 0 h 264"/>
                </a:gdLst>
                <a:ahLst/>
                <a:cxnLst>
                  <a:cxn ang="0">
                    <a:pos x="T0" y="T1"/>
                  </a:cxn>
                  <a:cxn ang="0">
                    <a:pos x="T2" y="T3"/>
                  </a:cxn>
                  <a:cxn ang="0">
                    <a:pos x="T4" y="T5"/>
                  </a:cxn>
                  <a:cxn ang="0">
                    <a:pos x="T6" y="T7"/>
                  </a:cxn>
                  <a:cxn ang="0">
                    <a:pos x="T8" y="T9"/>
                  </a:cxn>
                  <a:cxn ang="0">
                    <a:pos x="T10" y="T11"/>
                  </a:cxn>
                </a:cxnLst>
                <a:rect l="0" t="0" r="r" b="b"/>
                <a:pathLst>
                  <a:path w="153" h="264">
                    <a:moveTo>
                      <a:pt x="152" y="0"/>
                    </a:moveTo>
                    <a:lnTo>
                      <a:pt x="152" y="0"/>
                    </a:lnTo>
                    <a:lnTo>
                      <a:pt x="0" y="264"/>
                    </a:lnTo>
                    <a:lnTo>
                      <a:pt x="1" y="264"/>
                    </a:lnTo>
                    <a:lnTo>
                      <a:pt x="153" y="1"/>
                    </a:lnTo>
                    <a:lnTo>
                      <a:pt x="152"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30"/>
              <p:cNvSpPr/>
              <p:nvPr/>
            </p:nvSpPr>
            <p:spPr bwMode="auto">
              <a:xfrm>
                <a:off x="3861030" y="2508028"/>
                <a:ext cx="242888" cy="419100"/>
              </a:xfrm>
              <a:custGeom>
                <a:avLst/>
                <a:gdLst>
                  <a:gd name="T0" fmla="*/ 152 w 153"/>
                  <a:gd name="T1" fmla="*/ 0 h 264"/>
                  <a:gd name="T2" fmla="*/ 152 w 153"/>
                  <a:gd name="T3" fmla="*/ 0 h 264"/>
                  <a:gd name="T4" fmla="*/ 0 w 153"/>
                  <a:gd name="T5" fmla="*/ 264 h 264"/>
                  <a:gd name="T6" fmla="*/ 1 w 153"/>
                  <a:gd name="T7" fmla="*/ 264 h 264"/>
                  <a:gd name="T8" fmla="*/ 153 w 153"/>
                  <a:gd name="T9" fmla="*/ 1 h 264"/>
                  <a:gd name="T10" fmla="*/ 152 w 153"/>
                  <a:gd name="T11" fmla="*/ 0 h 264"/>
                </a:gdLst>
                <a:ahLst/>
                <a:cxnLst>
                  <a:cxn ang="0">
                    <a:pos x="T0" y="T1"/>
                  </a:cxn>
                  <a:cxn ang="0">
                    <a:pos x="T2" y="T3"/>
                  </a:cxn>
                  <a:cxn ang="0">
                    <a:pos x="T4" y="T5"/>
                  </a:cxn>
                  <a:cxn ang="0">
                    <a:pos x="T6" y="T7"/>
                  </a:cxn>
                  <a:cxn ang="0">
                    <a:pos x="T8" y="T9"/>
                  </a:cxn>
                  <a:cxn ang="0">
                    <a:pos x="T10" y="T11"/>
                  </a:cxn>
                </a:cxnLst>
                <a:rect l="0" t="0" r="r" b="b"/>
                <a:pathLst>
                  <a:path w="153" h="264">
                    <a:moveTo>
                      <a:pt x="152" y="0"/>
                    </a:moveTo>
                    <a:lnTo>
                      <a:pt x="152" y="0"/>
                    </a:lnTo>
                    <a:lnTo>
                      <a:pt x="0" y="264"/>
                    </a:lnTo>
                    <a:lnTo>
                      <a:pt x="1" y="264"/>
                    </a:lnTo>
                    <a:lnTo>
                      <a:pt x="153" y="1"/>
                    </a:lnTo>
                    <a:lnTo>
                      <a:pt x="152"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31"/>
              <p:cNvSpPr/>
              <p:nvPr/>
            </p:nvSpPr>
            <p:spPr bwMode="auto">
              <a:xfrm>
                <a:off x="4586518" y="2927128"/>
                <a:ext cx="242888" cy="419100"/>
              </a:xfrm>
              <a:custGeom>
                <a:avLst/>
                <a:gdLst>
                  <a:gd name="T0" fmla="*/ 152 w 153"/>
                  <a:gd name="T1" fmla="*/ 0 h 264"/>
                  <a:gd name="T2" fmla="*/ 152 w 153"/>
                  <a:gd name="T3" fmla="*/ 0 h 264"/>
                  <a:gd name="T4" fmla="*/ 0 w 153"/>
                  <a:gd name="T5" fmla="*/ 263 h 264"/>
                  <a:gd name="T6" fmla="*/ 0 w 153"/>
                  <a:gd name="T7" fmla="*/ 264 h 264"/>
                  <a:gd name="T8" fmla="*/ 153 w 153"/>
                  <a:gd name="T9" fmla="*/ 0 h 264"/>
                  <a:gd name="T10" fmla="*/ 152 w 153"/>
                  <a:gd name="T11" fmla="*/ 0 h 264"/>
                </a:gdLst>
                <a:ahLst/>
                <a:cxnLst>
                  <a:cxn ang="0">
                    <a:pos x="T0" y="T1"/>
                  </a:cxn>
                  <a:cxn ang="0">
                    <a:pos x="T2" y="T3"/>
                  </a:cxn>
                  <a:cxn ang="0">
                    <a:pos x="T4" y="T5"/>
                  </a:cxn>
                  <a:cxn ang="0">
                    <a:pos x="T6" y="T7"/>
                  </a:cxn>
                  <a:cxn ang="0">
                    <a:pos x="T8" y="T9"/>
                  </a:cxn>
                  <a:cxn ang="0">
                    <a:pos x="T10" y="T11"/>
                  </a:cxn>
                </a:cxnLst>
                <a:rect l="0" t="0" r="r" b="b"/>
                <a:pathLst>
                  <a:path w="153" h="264">
                    <a:moveTo>
                      <a:pt x="152" y="0"/>
                    </a:moveTo>
                    <a:lnTo>
                      <a:pt x="152" y="0"/>
                    </a:lnTo>
                    <a:lnTo>
                      <a:pt x="0" y="263"/>
                    </a:lnTo>
                    <a:lnTo>
                      <a:pt x="0" y="264"/>
                    </a:lnTo>
                    <a:lnTo>
                      <a:pt x="153" y="0"/>
                    </a:lnTo>
                    <a:lnTo>
                      <a:pt x="152"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32"/>
              <p:cNvSpPr/>
              <p:nvPr/>
            </p:nvSpPr>
            <p:spPr bwMode="auto">
              <a:xfrm>
                <a:off x="4586518" y="2927128"/>
                <a:ext cx="242888" cy="419100"/>
              </a:xfrm>
              <a:custGeom>
                <a:avLst/>
                <a:gdLst>
                  <a:gd name="T0" fmla="*/ 152 w 153"/>
                  <a:gd name="T1" fmla="*/ 0 h 264"/>
                  <a:gd name="T2" fmla="*/ 152 w 153"/>
                  <a:gd name="T3" fmla="*/ 0 h 264"/>
                  <a:gd name="T4" fmla="*/ 0 w 153"/>
                  <a:gd name="T5" fmla="*/ 263 h 264"/>
                  <a:gd name="T6" fmla="*/ 0 w 153"/>
                  <a:gd name="T7" fmla="*/ 264 h 264"/>
                  <a:gd name="T8" fmla="*/ 153 w 153"/>
                  <a:gd name="T9" fmla="*/ 0 h 264"/>
                  <a:gd name="T10" fmla="*/ 152 w 153"/>
                  <a:gd name="T11" fmla="*/ 0 h 264"/>
                </a:gdLst>
                <a:ahLst/>
                <a:cxnLst>
                  <a:cxn ang="0">
                    <a:pos x="T0" y="T1"/>
                  </a:cxn>
                  <a:cxn ang="0">
                    <a:pos x="T2" y="T3"/>
                  </a:cxn>
                  <a:cxn ang="0">
                    <a:pos x="T4" y="T5"/>
                  </a:cxn>
                  <a:cxn ang="0">
                    <a:pos x="T6" y="T7"/>
                  </a:cxn>
                  <a:cxn ang="0">
                    <a:pos x="T8" y="T9"/>
                  </a:cxn>
                  <a:cxn ang="0">
                    <a:pos x="T10" y="T11"/>
                  </a:cxn>
                </a:cxnLst>
                <a:rect l="0" t="0" r="r" b="b"/>
                <a:pathLst>
                  <a:path w="153" h="264">
                    <a:moveTo>
                      <a:pt x="152" y="0"/>
                    </a:moveTo>
                    <a:lnTo>
                      <a:pt x="152" y="0"/>
                    </a:lnTo>
                    <a:lnTo>
                      <a:pt x="0" y="263"/>
                    </a:lnTo>
                    <a:lnTo>
                      <a:pt x="0" y="264"/>
                    </a:lnTo>
                    <a:lnTo>
                      <a:pt x="153" y="0"/>
                    </a:lnTo>
                    <a:lnTo>
                      <a:pt x="152"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33"/>
              <p:cNvSpPr/>
              <p:nvPr/>
            </p:nvSpPr>
            <p:spPr bwMode="auto">
              <a:xfrm>
                <a:off x="3861030" y="2927128"/>
                <a:ext cx="242888" cy="419100"/>
              </a:xfrm>
              <a:custGeom>
                <a:avLst/>
                <a:gdLst>
                  <a:gd name="T0" fmla="*/ 1 w 153"/>
                  <a:gd name="T1" fmla="*/ 0 h 264"/>
                  <a:gd name="T2" fmla="*/ 0 w 153"/>
                  <a:gd name="T3" fmla="*/ 0 h 264"/>
                  <a:gd name="T4" fmla="*/ 0 w 153"/>
                  <a:gd name="T5" fmla="*/ 0 h 264"/>
                  <a:gd name="T6" fmla="*/ 152 w 153"/>
                  <a:gd name="T7" fmla="*/ 264 h 264"/>
                  <a:gd name="T8" fmla="*/ 152 w 153"/>
                  <a:gd name="T9" fmla="*/ 264 h 264"/>
                  <a:gd name="T10" fmla="*/ 153 w 153"/>
                  <a:gd name="T11" fmla="*/ 263 h 264"/>
                  <a:gd name="T12" fmla="*/ 153 w 153"/>
                  <a:gd name="T13" fmla="*/ 263 h 264"/>
                  <a:gd name="T14" fmla="*/ 1 w 153"/>
                  <a:gd name="T15" fmla="*/ 0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264">
                    <a:moveTo>
                      <a:pt x="1" y="0"/>
                    </a:moveTo>
                    <a:lnTo>
                      <a:pt x="0" y="0"/>
                    </a:lnTo>
                    <a:lnTo>
                      <a:pt x="0" y="0"/>
                    </a:lnTo>
                    <a:lnTo>
                      <a:pt x="152" y="264"/>
                    </a:lnTo>
                    <a:lnTo>
                      <a:pt x="152" y="264"/>
                    </a:lnTo>
                    <a:lnTo>
                      <a:pt x="153" y="263"/>
                    </a:lnTo>
                    <a:lnTo>
                      <a:pt x="153" y="263"/>
                    </a:lnTo>
                    <a:lnTo>
                      <a:pt x="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34"/>
              <p:cNvSpPr/>
              <p:nvPr/>
            </p:nvSpPr>
            <p:spPr bwMode="auto">
              <a:xfrm>
                <a:off x="3861030" y="2927128"/>
                <a:ext cx="242888" cy="419100"/>
              </a:xfrm>
              <a:custGeom>
                <a:avLst/>
                <a:gdLst>
                  <a:gd name="T0" fmla="*/ 1 w 153"/>
                  <a:gd name="T1" fmla="*/ 0 h 264"/>
                  <a:gd name="T2" fmla="*/ 0 w 153"/>
                  <a:gd name="T3" fmla="*/ 0 h 264"/>
                  <a:gd name="T4" fmla="*/ 0 w 153"/>
                  <a:gd name="T5" fmla="*/ 0 h 264"/>
                  <a:gd name="T6" fmla="*/ 152 w 153"/>
                  <a:gd name="T7" fmla="*/ 264 h 264"/>
                  <a:gd name="T8" fmla="*/ 152 w 153"/>
                  <a:gd name="T9" fmla="*/ 264 h 264"/>
                  <a:gd name="T10" fmla="*/ 153 w 153"/>
                  <a:gd name="T11" fmla="*/ 263 h 264"/>
                  <a:gd name="T12" fmla="*/ 153 w 153"/>
                  <a:gd name="T13" fmla="*/ 263 h 264"/>
                  <a:gd name="T14" fmla="*/ 1 w 153"/>
                  <a:gd name="T15" fmla="*/ 0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264">
                    <a:moveTo>
                      <a:pt x="1" y="0"/>
                    </a:moveTo>
                    <a:lnTo>
                      <a:pt x="0" y="0"/>
                    </a:lnTo>
                    <a:lnTo>
                      <a:pt x="0" y="0"/>
                    </a:lnTo>
                    <a:lnTo>
                      <a:pt x="152" y="264"/>
                    </a:lnTo>
                    <a:lnTo>
                      <a:pt x="152" y="264"/>
                    </a:lnTo>
                    <a:lnTo>
                      <a:pt x="153" y="263"/>
                    </a:lnTo>
                    <a:lnTo>
                      <a:pt x="153" y="263"/>
                    </a:lnTo>
                    <a:lnTo>
                      <a:pt x="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35"/>
              <p:cNvSpPr/>
              <p:nvPr/>
            </p:nvSpPr>
            <p:spPr bwMode="auto">
              <a:xfrm>
                <a:off x="4102330" y="3344640"/>
                <a:ext cx="484188" cy="1588"/>
              </a:xfrm>
              <a:custGeom>
                <a:avLst/>
                <a:gdLst>
                  <a:gd name="T0" fmla="*/ 305 w 305"/>
                  <a:gd name="T1" fmla="*/ 0 h 1"/>
                  <a:gd name="T2" fmla="*/ 305 w 305"/>
                  <a:gd name="T3" fmla="*/ 0 h 1"/>
                  <a:gd name="T4" fmla="*/ 1 w 305"/>
                  <a:gd name="T5" fmla="*/ 0 h 1"/>
                  <a:gd name="T6" fmla="*/ 0 w 305"/>
                  <a:gd name="T7" fmla="*/ 1 h 1"/>
                  <a:gd name="T8" fmla="*/ 305 w 305"/>
                  <a:gd name="T9" fmla="*/ 1 h 1"/>
                  <a:gd name="T10" fmla="*/ 305 w 305"/>
                  <a:gd name="T11" fmla="*/ 0 h 1"/>
                </a:gdLst>
                <a:ahLst/>
                <a:cxnLst>
                  <a:cxn ang="0">
                    <a:pos x="T0" y="T1"/>
                  </a:cxn>
                  <a:cxn ang="0">
                    <a:pos x="T2" y="T3"/>
                  </a:cxn>
                  <a:cxn ang="0">
                    <a:pos x="T4" y="T5"/>
                  </a:cxn>
                  <a:cxn ang="0">
                    <a:pos x="T6" y="T7"/>
                  </a:cxn>
                  <a:cxn ang="0">
                    <a:pos x="T8" y="T9"/>
                  </a:cxn>
                  <a:cxn ang="0">
                    <a:pos x="T10" y="T11"/>
                  </a:cxn>
                </a:cxnLst>
                <a:rect l="0" t="0" r="r" b="b"/>
                <a:pathLst>
                  <a:path w="305" h="1">
                    <a:moveTo>
                      <a:pt x="305" y="0"/>
                    </a:moveTo>
                    <a:lnTo>
                      <a:pt x="305" y="0"/>
                    </a:lnTo>
                    <a:lnTo>
                      <a:pt x="1" y="0"/>
                    </a:lnTo>
                    <a:lnTo>
                      <a:pt x="0" y="1"/>
                    </a:lnTo>
                    <a:lnTo>
                      <a:pt x="305" y="1"/>
                    </a:lnTo>
                    <a:lnTo>
                      <a:pt x="305"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36"/>
              <p:cNvSpPr/>
              <p:nvPr/>
            </p:nvSpPr>
            <p:spPr bwMode="auto">
              <a:xfrm>
                <a:off x="4102330" y="3344640"/>
                <a:ext cx="484188" cy="1588"/>
              </a:xfrm>
              <a:custGeom>
                <a:avLst/>
                <a:gdLst>
                  <a:gd name="T0" fmla="*/ 305 w 305"/>
                  <a:gd name="T1" fmla="*/ 0 h 1"/>
                  <a:gd name="T2" fmla="*/ 305 w 305"/>
                  <a:gd name="T3" fmla="*/ 0 h 1"/>
                  <a:gd name="T4" fmla="*/ 1 w 305"/>
                  <a:gd name="T5" fmla="*/ 0 h 1"/>
                  <a:gd name="T6" fmla="*/ 0 w 305"/>
                  <a:gd name="T7" fmla="*/ 1 h 1"/>
                  <a:gd name="T8" fmla="*/ 305 w 305"/>
                  <a:gd name="T9" fmla="*/ 1 h 1"/>
                  <a:gd name="T10" fmla="*/ 305 w 305"/>
                  <a:gd name="T11" fmla="*/ 0 h 1"/>
                </a:gdLst>
                <a:ahLst/>
                <a:cxnLst>
                  <a:cxn ang="0">
                    <a:pos x="T0" y="T1"/>
                  </a:cxn>
                  <a:cxn ang="0">
                    <a:pos x="T2" y="T3"/>
                  </a:cxn>
                  <a:cxn ang="0">
                    <a:pos x="T4" y="T5"/>
                  </a:cxn>
                  <a:cxn ang="0">
                    <a:pos x="T6" y="T7"/>
                  </a:cxn>
                  <a:cxn ang="0">
                    <a:pos x="T8" y="T9"/>
                  </a:cxn>
                  <a:cxn ang="0">
                    <a:pos x="T10" y="T11"/>
                  </a:cxn>
                </a:cxnLst>
                <a:rect l="0" t="0" r="r" b="b"/>
                <a:pathLst>
                  <a:path w="305" h="1">
                    <a:moveTo>
                      <a:pt x="305" y="0"/>
                    </a:moveTo>
                    <a:lnTo>
                      <a:pt x="305" y="0"/>
                    </a:lnTo>
                    <a:lnTo>
                      <a:pt x="1" y="0"/>
                    </a:lnTo>
                    <a:lnTo>
                      <a:pt x="0" y="1"/>
                    </a:lnTo>
                    <a:lnTo>
                      <a:pt x="305" y="1"/>
                    </a:lnTo>
                    <a:lnTo>
                      <a:pt x="305"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37"/>
              <p:cNvSpPr/>
              <p:nvPr/>
            </p:nvSpPr>
            <p:spPr bwMode="auto">
              <a:xfrm>
                <a:off x="4103918" y="2509615"/>
                <a:ext cx="482600" cy="0"/>
              </a:xfrm>
              <a:custGeom>
                <a:avLst/>
                <a:gdLst>
                  <a:gd name="T0" fmla="*/ 304 w 304"/>
                  <a:gd name="T1" fmla="*/ 0 w 304"/>
                  <a:gd name="T2" fmla="*/ 0 w 304"/>
                  <a:gd name="T3" fmla="*/ 304 w 304"/>
                  <a:gd name="T4" fmla="*/ 304 w 304"/>
                  <a:gd name="T5" fmla="*/ 304 w 304"/>
                </a:gdLst>
                <a:ahLst/>
                <a:cxnLst>
                  <a:cxn ang="0">
                    <a:pos x="T0" y="0"/>
                  </a:cxn>
                  <a:cxn ang="0">
                    <a:pos x="T1" y="0"/>
                  </a:cxn>
                  <a:cxn ang="0">
                    <a:pos x="T2" y="0"/>
                  </a:cxn>
                  <a:cxn ang="0">
                    <a:pos x="T3" y="0"/>
                  </a:cxn>
                  <a:cxn ang="0">
                    <a:pos x="T4" y="0"/>
                  </a:cxn>
                  <a:cxn ang="0">
                    <a:pos x="T5" y="0"/>
                  </a:cxn>
                </a:cxnLst>
                <a:rect l="0" t="0" r="r" b="b"/>
                <a:pathLst>
                  <a:path w="304">
                    <a:moveTo>
                      <a:pt x="304" y="0"/>
                    </a:moveTo>
                    <a:lnTo>
                      <a:pt x="0" y="0"/>
                    </a:lnTo>
                    <a:lnTo>
                      <a:pt x="0" y="0"/>
                    </a:lnTo>
                    <a:lnTo>
                      <a:pt x="304" y="0"/>
                    </a:lnTo>
                    <a:lnTo>
                      <a:pt x="304" y="0"/>
                    </a:lnTo>
                    <a:lnTo>
                      <a:pt x="304"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38"/>
              <p:cNvSpPr/>
              <p:nvPr/>
            </p:nvSpPr>
            <p:spPr bwMode="auto">
              <a:xfrm>
                <a:off x="4103918" y="2509615"/>
                <a:ext cx="482600" cy="0"/>
              </a:xfrm>
              <a:custGeom>
                <a:avLst/>
                <a:gdLst>
                  <a:gd name="T0" fmla="*/ 304 w 304"/>
                  <a:gd name="T1" fmla="*/ 0 w 304"/>
                  <a:gd name="T2" fmla="*/ 0 w 304"/>
                  <a:gd name="T3" fmla="*/ 304 w 304"/>
                  <a:gd name="T4" fmla="*/ 304 w 304"/>
                  <a:gd name="T5" fmla="*/ 304 w 304"/>
                </a:gdLst>
                <a:ahLst/>
                <a:cxnLst>
                  <a:cxn ang="0">
                    <a:pos x="T0" y="0"/>
                  </a:cxn>
                  <a:cxn ang="0">
                    <a:pos x="T1" y="0"/>
                  </a:cxn>
                  <a:cxn ang="0">
                    <a:pos x="T2" y="0"/>
                  </a:cxn>
                  <a:cxn ang="0">
                    <a:pos x="T3" y="0"/>
                  </a:cxn>
                  <a:cxn ang="0">
                    <a:pos x="T4" y="0"/>
                  </a:cxn>
                  <a:cxn ang="0">
                    <a:pos x="T5" y="0"/>
                  </a:cxn>
                </a:cxnLst>
                <a:rect l="0" t="0" r="r" b="b"/>
                <a:pathLst>
                  <a:path w="304">
                    <a:moveTo>
                      <a:pt x="304" y="0"/>
                    </a:moveTo>
                    <a:lnTo>
                      <a:pt x="0" y="0"/>
                    </a:lnTo>
                    <a:lnTo>
                      <a:pt x="0" y="0"/>
                    </a:lnTo>
                    <a:lnTo>
                      <a:pt x="304" y="0"/>
                    </a:lnTo>
                    <a:lnTo>
                      <a:pt x="304" y="0"/>
                    </a:lnTo>
                    <a:lnTo>
                      <a:pt x="304"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39"/>
              <p:cNvSpPr/>
              <p:nvPr/>
            </p:nvSpPr>
            <p:spPr bwMode="auto">
              <a:xfrm>
                <a:off x="4586518" y="2509615"/>
                <a:ext cx="241300" cy="417513"/>
              </a:xfrm>
              <a:custGeom>
                <a:avLst/>
                <a:gdLst>
                  <a:gd name="T0" fmla="*/ 0 w 152"/>
                  <a:gd name="T1" fmla="*/ 0 h 263"/>
                  <a:gd name="T2" fmla="*/ 0 w 152"/>
                  <a:gd name="T3" fmla="*/ 0 h 263"/>
                  <a:gd name="T4" fmla="*/ 151 w 152"/>
                  <a:gd name="T5" fmla="*/ 263 h 263"/>
                  <a:gd name="T6" fmla="*/ 152 w 152"/>
                  <a:gd name="T7" fmla="*/ 263 h 263"/>
                  <a:gd name="T8" fmla="*/ 0 w 152"/>
                  <a:gd name="T9" fmla="*/ 0 h 263"/>
                </a:gdLst>
                <a:ahLst/>
                <a:cxnLst>
                  <a:cxn ang="0">
                    <a:pos x="T0" y="T1"/>
                  </a:cxn>
                  <a:cxn ang="0">
                    <a:pos x="T2" y="T3"/>
                  </a:cxn>
                  <a:cxn ang="0">
                    <a:pos x="T4" y="T5"/>
                  </a:cxn>
                  <a:cxn ang="0">
                    <a:pos x="T6" y="T7"/>
                  </a:cxn>
                  <a:cxn ang="0">
                    <a:pos x="T8" y="T9"/>
                  </a:cxn>
                </a:cxnLst>
                <a:rect l="0" t="0" r="r" b="b"/>
                <a:pathLst>
                  <a:path w="152" h="263">
                    <a:moveTo>
                      <a:pt x="0" y="0"/>
                    </a:moveTo>
                    <a:lnTo>
                      <a:pt x="0" y="0"/>
                    </a:lnTo>
                    <a:lnTo>
                      <a:pt x="151" y="263"/>
                    </a:lnTo>
                    <a:lnTo>
                      <a:pt x="152" y="263"/>
                    </a:lnTo>
                    <a:lnTo>
                      <a:pt x="0"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40"/>
              <p:cNvSpPr/>
              <p:nvPr/>
            </p:nvSpPr>
            <p:spPr bwMode="auto">
              <a:xfrm>
                <a:off x="4586518" y="2509615"/>
                <a:ext cx="241300" cy="417513"/>
              </a:xfrm>
              <a:custGeom>
                <a:avLst/>
                <a:gdLst>
                  <a:gd name="T0" fmla="*/ 0 w 152"/>
                  <a:gd name="T1" fmla="*/ 0 h 263"/>
                  <a:gd name="T2" fmla="*/ 0 w 152"/>
                  <a:gd name="T3" fmla="*/ 0 h 263"/>
                  <a:gd name="T4" fmla="*/ 151 w 152"/>
                  <a:gd name="T5" fmla="*/ 263 h 263"/>
                  <a:gd name="T6" fmla="*/ 152 w 152"/>
                  <a:gd name="T7" fmla="*/ 263 h 263"/>
                  <a:gd name="T8" fmla="*/ 0 w 152"/>
                  <a:gd name="T9" fmla="*/ 0 h 263"/>
                </a:gdLst>
                <a:ahLst/>
                <a:cxnLst>
                  <a:cxn ang="0">
                    <a:pos x="T0" y="T1"/>
                  </a:cxn>
                  <a:cxn ang="0">
                    <a:pos x="T2" y="T3"/>
                  </a:cxn>
                  <a:cxn ang="0">
                    <a:pos x="T4" y="T5"/>
                  </a:cxn>
                  <a:cxn ang="0">
                    <a:pos x="T6" y="T7"/>
                  </a:cxn>
                  <a:cxn ang="0">
                    <a:pos x="T8" y="T9"/>
                  </a:cxn>
                </a:cxnLst>
                <a:rect l="0" t="0" r="r" b="b"/>
                <a:pathLst>
                  <a:path w="152" h="263">
                    <a:moveTo>
                      <a:pt x="0" y="0"/>
                    </a:moveTo>
                    <a:lnTo>
                      <a:pt x="0" y="0"/>
                    </a:lnTo>
                    <a:lnTo>
                      <a:pt x="151" y="263"/>
                    </a:lnTo>
                    <a:lnTo>
                      <a:pt x="152" y="263"/>
                    </a:lnTo>
                    <a:lnTo>
                      <a:pt x="0"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41"/>
              <p:cNvSpPr/>
              <p:nvPr/>
            </p:nvSpPr>
            <p:spPr bwMode="auto">
              <a:xfrm>
                <a:off x="3862618" y="2509615"/>
                <a:ext cx="241300" cy="417513"/>
              </a:xfrm>
              <a:custGeom>
                <a:avLst/>
                <a:gdLst>
                  <a:gd name="T0" fmla="*/ 152 w 152"/>
                  <a:gd name="T1" fmla="*/ 0 h 263"/>
                  <a:gd name="T2" fmla="*/ 152 w 152"/>
                  <a:gd name="T3" fmla="*/ 0 h 263"/>
                  <a:gd name="T4" fmla="*/ 0 w 152"/>
                  <a:gd name="T5" fmla="*/ 263 h 263"/>
                  <a:gd name="T6" fmla="*/ 1 w 152"/>
                  <a:gd name="T7" fmla="*/ 263 h 263"/>
                  <a:gd name="T8" fmla="*/ 152 w 152"/>
                  <a:gd name="T9" fmla="*/ 0 h 263"/>
                  <a:gd name="T10" fmla="*/ 152 w 152"/>
                  <a:gd name="T11" fmla="*/ 0 h 263"/>
                  <a:gd name="T12" fmla="*/ 152 w 152"/>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152" h="263">
                    <a:moveTo>
                      <a:pt x="152" y="0"/>
                    </a:moveTo>
                    <a:lnTo>
                      <a:pt x="152" y="0"/>
                    </a:lnTo>
                    <a:lnTo>
                      <a:pt x="0" y="263"/>
                    </a:lnTo>
                    <a:lnTo>
                      <a:pt x="1" y="263"/>
                    </a:lnTo>
                    <a:lnTo>
                      <a:pt x="152" y="0"/>
                    </a:lnTo>
                    <a:lnTo>
                      <a:pt x="152" y="0"/>
                    </a:lnTo>
                    <a:lnTo>
                      <a:pt x="152"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42"/>
              <p:cNvSpPr/>
              <p:nvPr/>
            </p:nvSpPr>
            <p:spPr bwMode="auto">
              <a:xfrm>
                <a:off x="3862618" y="2509615"/>
                <a:ext cx="241300" cy="417513"/>
              </a:xfrm>
              <a:custGeom>
                <a:avLst/>
                <a:gdLst>
                  <a:gd name="T0" fmla="*/ 152 w 152"/>
                  <a:gd name="T1" fmla="*/ 0 h 263"/>
                  <a:gd name="T2" fmla="*/ 152 w 152"/>
                  <a:gd name="T3" fmla="*/ 0 h 263"/>
                  <a:gd name="T4" fmla="*/ 0 w 152"/>
                  <a:gd name="T5" fmla="*/ 263 h 263"/>
                  <a:gd name="T6" fmla="*/ 1 w 152"/>
                  <a:gd name="T7" fmla="*/ 263 h 263"/>
                  <a:gd name="T8" fmla="*/ 152 w 152"/>
                  <a:gd name="T9" fmla="*/ 0 h 263"/>
                  <a:gd name="T10" fmla="*/ 152 w 152"/>
                  <a:gd name="T11" fmla="*/ 0 h 263"/>
                  <a:gd name="T12" fmla="*/ 152 w 152"/>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152" h="263">
                    <a:moveTo>
                      <a:pt x="152" y="0"/>
                    </a:moveTo>
                    <a:lnTo>
                      <a:pt x="152" y="0"/>
                    </a:lnTo>
                    <a:lnTo>
                      <a:pt x="0" y="263"/>
                    </a:lnTo>
                    <a:lnTo>
                      <a:pt x="1" y="263"/>
                    </a:lnTo>
                    <a:lnTo>
                      <a:pt x="152" y="0"/>
                    </a:lnTo>
                    <a:lnTo>
                      <a:pt x="152" y="0"/>
                    </a:lnTo>
                    <a:lnTo>
                      <a:pt x="152"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43"/>
              <p:cNvSpPr/>
              <p:nvPr/>
            </p:nvSpPr>
            <p:spPr bwMode="auto">
              <a:xfrm>
                <a:off x="4586518" y="2927128"/>
                <a:ext cx="241300" cy="417513"/>
              </a:xfrm>
              <a:custGeom>
                <a:avLst/>
                <a:gdLst>
                  <a:gd name="T0" fmla="*/ 151 w 152"/>
                  <a:gd name="T1" fmla="*/ 0 h 263"/>
                  <a:gd name="T2" fmla="*/ 151 w 152"/>
                  <a:gd name="T3" fmla="*/ 0 h 263"/>
                  <a:gd name="T4" fmla="*/ 0 w 152"/>
                  <a:gd name="T5" fmla="*/ 263 h 263"/>
                  <a:gd name="T6" fmla="*/ 0 w 152"/>
                  <a:gd name="T7" fmla="*/ 263 h 263"/>
                  <a:gd name="T8" fmla="*/ 152 w 152"/>
                  <a:gd name="T9" fmla="*/ 0 h 263"/>
                  <a:gd name="T10" fmla="*/ 151 w 152"/>
                  <a:gd name="T11" fmla="*/ 0 h 263"/>
                </a:gdLst>
                <a:ahLst/>
                <a:cxnLst>
                  <a:cxn ang="0">
                    <a:pos x="T0" y="T1"/>
                  </a:cxn>
                  <a:cxn ang="0">
                    <a:pos x="T2" y="T3"/>
                  </a:cxn>
                  <a:cxn ang="0">
                    <a:pos x="T4" y="T5"/>
                  </a:cxn>
                  <a:cxn ang="0">
                    <a:pos x="T6" y="T7"/>
                  </a:cxn>
                  <a:cxn ang="0">
                    <a:pos x="T8" y="T9"/>
                  </a:cxn>
                  <a:cxn ang="0">
                    <a:pos x="T10" y="T11"/>
                  </a:cxn>
                </a:cxnLst>
                <a:rect l="0" t="0" r="r" b="b"/>
                <a:pathLst>
                  <a:path w="152" h="263">
                    <a:moveTo>
                      <a:pt x="151" y="0"/>
                    </a:moveTo>
                    <a:lnTo>
                      <a:pt x="151" y="0"/>
                    </a:lnTo>
                    <a:lnTo>
                      <a:pt x="0" y="263"/>
                    </a:lnTo>
                    <a:lnTo>
                      <a:pt x="0" y="263"/>
                    </a:lnTo>
                    <a:lnTo>
                      <a:pt x="152" y="0"/>
                    </a:lnTo>
                    <a:lnTo>
                      <a:pt x="15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44"/>
              <p:cNvSpPr/>
              <p:nvPr/>
            </p:nvSpPr>
            <p:spPr bwMode="auto">
              <a:xfrm>
                <a:off x="4586518" y="2927128"/>
                <a:ext cx="241300" cy="417513"/>
              </a:xfrm>
              <a:custGeom>
                <a:avLst/>
                <a:gdLst>
                  <a:gd name="T0" fmla="*/ 151 w 152"/>
                  <a:gd name="T1" fmla="*/ 0 h 263"/>
                  <a:gd name="T2" fmla="*/ 151 w 152"/>
                  <a:gd name="T3" fmla="*/ 0 h 263"/>
                  <a:gd name="T4" fmla="*/ 0 w 152"/>
                  <a:gd name="T5" fmla="*/ 263 h 263"/>
                  <a:gd name="T6" fmla="*/ 0 w 152"/>
                  <a:gd name="T7" fmla="*/ 263 h 263"/>
                  <a:gd name="T8" fmla="*/ 152 w 152"/>
                  <a:gd name="T9" fmla="*/ 0 h 263"/>
                  <a:gd name="T10" fmla="*/ 151 w 152"/>
                  <a:gd name="T11" fmla="*/ 0 h 263"/>
                </a:gdLst>
                <a:ahLst/>
                <a:cxnLst>
                  <a:cxn ang="0">
                    <a:pos x="T0" y="T1"/>
                  </a:cxn>
                  <a:cxn ang="0">
                    <a:pos x="T2" y="T3"/>
                  </a:cxn>
                  <a:cxn ang="0">
                    <a:pos x="T4" y="T5"/>
                  </a:cxn>
                  <a:cxn ang="0">
                    <a:pos x="T6" y="T7"/>
                  </a:cxn>
                  <a:cxn ang="0">
                    <a:pos x="T8" y="T9"/>
                  </a:cxn>
                  <a:cxn ang="0">
                    <a:pos x="T10" y="T11"/>
                  </a:cxn>
                </a:cxnLst>
                <a:rect l="0" t="0" r="r" b="b"/>
                <a:pathLst>
                  <a:path w="152" h="263">
                    <a:moveTo>
                      <a:pt x="151" y="0"/>
                    </a:moveTo>
                    <a:lnTo>
                      <a:pt x="151" y="0"/>
                    </a:lnTo>
                    <a:lnTo>
                      <a:pt x="0" y="263"/>
                    </a:lnTo>
                    <a:lnTo>
                      <a:pt x="0" y="263"/>
                    </a:lnTo>
                    <a:lnTo>
                      <a:pt x="152" y="0"/>
                    </a:lnTo>
                    <a:lnTo>
                      <a:pt x="15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45"/>
              <p:cNvSpPr/>
              <p:nvPr/>
            </p:nvSpPr>
            <p:spPr bwMode="auto">
              <a:xfrm>
                <a:off x="3862618" y="2927128"/>
                <a:ext cx="241300" cy="417513"/>
              </a:xfrm>
              <a:custGeom>
                <a:avLst/>
                <a:gdLst>
                  <a:gd name="T0" fmla="*/ 1 w 152"/>
                  <a:gd name="T1" fmla="*/ 0 h 263"/>
                  <a:gd name="T2" fmla="*/ 0 w 152"/>
                  <a:gd name="T3" fmla="*/ 0 h 263"/>
                  <a:gd name="T4" fmla="*/ 0 w 152"/>
                  <a:gd name="T5" fmla="*/ 0 h 263"/>
                  <a:gd name="T6" fmla="*/ 152 w 152"/>
                  <a:gd name="T7" fmla="*/ 263 h 263"/>
                  <a:gd name="T8" fmla="*/ 152 w 152"/>
                  <a:gd name="T9" fmla="*/ 263 h 263"/>
                  <a:gd name="T10" fmla="*/ 152 w 152"/>
                  <a:gd name="T11" fmla="*/ 263 h 263"/>
                  <a:gd name="T12" fmla="*/ 152 w 152"/>
                  <a:gd name="T13" fmla="*/ 263 h 263"/>
                  <a:gd name="T14" fmla="*/ 1 w 152"/>
                  <a:gd name="T15" fmla="*/ 0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263">
                    <a:moveTo>
                      <a:pt x="1" y="0"/>
                    </a:moveTo>
                    <a:lnTo>
                      <a:pt x="0" y="0"/>
                    </a:lnTo>
                    <a:lnTo>
                      <a:pt x="0" y="0"/>
                    </a:lnTo>
                    <a:lnTo>
                      <a:pt x="152" y="263"/>
                    </a:lnTo>
                    <a:lnTo>
                      <a:pt x="152" y="263"/>
                    </a:lnTo>
                    <a:lnTo>
                      <a:pt x="152" y="263"/>
                    </a:lnTo>
                    <a:lnTo>
                      <a:pt x="152" y="263"/>
                    </a:lnTo>
                    <a:lnTo>
                      <a:pt x="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46"/>
              <p:cNvSpPr/>
              <p:nvPr/>
            </p:nvSpPr>
            <p:spPr bwMode="auto">
              <a:xfrm>
                <a:off x="3862618" y="2927128"/>
                <a:ext cx="241300" cy="417513"/>
              </a:xfrm>
              <a:custGeom>
                <a:avLst/>
                <a:gdLst>
                  <a:gd name="T0" fmla="*/ 1 w 152"/>
                  <a:gd name="T1" fmla="*/ 0 h 263"/>
                  <a:gd name="T2" fmla="*/ 0 w 152"/>
                  <a:gd name="T3" fmla="*/ 0 h 263"/>
                  <a:gd name="T4" fmla="*/ 0 w 152"/>
                  <a:gd name="T5" fmla="*/ 0 h 263"/>
                  <a:gd name="T6" fmla="*/ 152 w 152"/>
                  <a:gd name="T7" fmla="*/ 263 h 263"/>
                  <a:gd name="T8" fmla="*/ 152 w 152"/>
                  <a:gd name="T9" fmla="*/ 263 h 263"/>
                  <a:gd name="T10" fmla="*/ 152 w 152"/>
                  <a:gd name="T11" fmla="*/ 263 h 263"/>
                  <a:gd name="T12" fmla="*/ 152 w 152"/>
                  <a:gd name="T13" fmla="*/ 263 h 263"/>
                  <a:gd name="T14" fmla="*/ 1 w 152"/>
                  <a:gd name="T15" fmla="*/ 0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263">
                    <a:moveTo>
                      <a:pt x="1" y="0"/>
                    </a:moveTo>
                    <a:lnTo>
                      <a:pt x="0" y="0"/>
                    </a:lnTo>
                    <a:lnTo>
                      <a:pt x="0" y="0"/>
                    </a:lnTo>
                    <a:lnTo>
                      <a:pt x="152" y="263"/>
                    </a:lnTo>
                    <a:lnTo>
                      <a:pt x="152" y="263"/>
                    </a:lnTo>
                    <a:lnTo>
                      <a:pt x="152" y="263"/>
                    </a:lnTo>
                    <a:lnTo>
                      <a:pt x="152" y="263"/>
                    </a:lnTo>
                    <a:lnTo>
                      <a:pt x="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47"/>
              <p:cNvSpPr/>
              <p:nvPr/>
            </p:nvSpPr>
            <p:spPr bwMode="auto">
              <a:xfrm>
                <a:off x="4103918" y="3344640"/>
                <a:ext cx="482600" cy="0"/>
              </a:xfrm>
              <a:custGeom>
                <a:avLst/>
                <a:gdLst>
                  <a:gd name="T0" fmla="*/ 304 w 304"/>
                  <a:gd name="T1" fmla="*/ 304 w 304"/>
                  <a:gd name="T2" fmla="*/ 0 w 304"/>
                  <a:gd name="T3" fmla="*/ 0 w 304"/>
                  <a:gd name="T4" fmla="*/ 304 w 304"/>
                  <a:gd name="T5" fmla="*/ 304 w 304"/>
                </a:gdLst>
                <a:ahLst/>
                <a:cxnLst>
                  <a:cxn ang="0">
                    <a:pos x="T0" y="0"/>
                  </a:cxn>
                  <a:cxn ang="0">
                    <a:pos x="T1" y="0"/>
                  </a:cxn>
                  <a:cxn ang="0">
                    <a:pos x="T2" y="0"/>
                  </a:cxn>
                  <a:cxn ang="0">
                    <a:pos x="T3" y="0"/>
                  </a:cxn>
                  <a:cxn ang="0">
                    <a:pos x="T4" y="0"/>
                  </a:cxn>
                  <a:cxn ang="0">
                    <a:pos x="T5" y="0"/>
                  </a:cxn>
                </a:cxnLst>
                <a:rect l="0" t="0" r="r" b="b"/>
                <a:pathLst>
                  <a:path w="304">
                    <a:moveTo>
                      <a:pt x="304" y="0"/>
                    </a:moveTo>
                    <a:lnTo>
                      <a:pt x="304" y="0"/>
                    </a:lnTo>
                    <a:lnTo>
                      <a:pt x="0" y="0"/>
                    </a:lnTo>
                    <a:lnTo>
                      <a:pt x="0" y="0"/>
                    </a:lnTo>
                    <a:lnTo>
                      <a:pt x="304" y="0"/>
                    </a:lnTo>
                    <a:lnTo>
                      <a:pt x="304"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48"/>
              <p:cNvSpPr/>
              <p:nvPr/>
            </p:nvSpPr>
            <p:spPr bwMode="auto">
              <a:xfrm>
                <a:off x="4103918" y="3344640"/>
                <a:ext cx="482600" cy="0"/>
              </a:xfrm>
              <a:custGeom>
                <a:avLst/>
                <a:gdLst>
                  <a:gd name="T0" fmla="*/ 304 w 304"/>
                  <a:gd name="T1" fmla="*/ 304 w 304"/>
                  <a:gd name="T2" fmla="*/ 0 w 304"/>
                  <a:gd name="T3" fmla="*/ 0 w 304"/>
                  <a:gd name="T4" fmla="*/ 304 w 304"/>
                  <a:gd name="T5" fmla="*/ 304 w 304"/>
                </a:gdLst>
                <a:ahLst/>
                <a:cxnLst>
                  <a:cxn ang="0">
                    <a:pos x="T0" y="0"/>
                  </a:cxn>
                  <a:cxn ang="0">
                    <a:pos x="T1" y="0"/>
                  </a:cxn>
                  <a:cxn ang="0">
                    <a:pos x="T2" y="0"/>
                  </a:cxn>
                  <a:cxn ang="0">
                    <a:pos x="T3" y="0"/>
                  </a:cxn>
                  <a:cxn ang="0">
                    <a:pos x="T4" y="0"/>
                  </a:cxn>
                  <a:cxn ang="0">
                    <a:pos x="T5" y="0"/>
                  </a:cxn>
                </a:cxnLst>
                <a:rect l="0" t="0" r="r" b="b"/>
                <a:pathLst>
                  <a:path w="304">
                    <a:moveTo>
                      <a:pt x="304" y="0"/>
                    </a:moveTo>
                    <a:lnTo>
                      <a:pt x="304" y="0"/>
                    </a:lnTo>
                    <a:lnTo>
                      <a:pt x="0" y="0"/>
                    </a:lnTo>
                    <a:lnTo>
                      <a:pt x="0" y="0"/>
                    </a:lnTo>
                    <a:lnTo>
                      <a:pt x="304" y="0"/>
                    </a:lnTo>
                    <a:lnTo>
                      <a:pt x="304"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49"/>
              <p:cNvSpPr/>
              <p:nvPr/>
            </p:nvSpPr>
            <p:spPr bwMode="auto">
              <a:xfrm>
                <a:off x="4103918" y="2509615"/>
                <a:ext cx="482600" cy="1588"/>
              </a:xfrm>
              <a:custGeom>
                <a:avLst/>
                <a:gdLst>
                  <a:gd name="T0" fmla="*/ 304 w 304"/>
                  <a:gd name="T1" fmla="*/ 0 h 1"/>
                  <a:gd name="T2" fmla="*/ 0 w 304"/>
                  <a:gd name="T3" fmla="*/ 0 h 1"/>
                  <a:gd name="T4" fmla="*/ 1 w 304"/>
                  <a:gd name="T5" fmla="*/ 1 h 1"/>
                  <a:gd name="T6" fmla="*/ 303 w 304"/>
                  <a:gd name="T7" fmla="*/ 1 h 1"/>
                  <a:gd name="T8" fmla="*/ 304 w 304"/>
                  <a:gd name="T9" fmla="*/ 0 h 1"/>
                  <a:gd name="T10" fmla="*/ 304 w 304"/>
                  <a:gd name="T11" fmla="*/ 0 h 1"/>
                </a:gdLst>
                <a:ahLst/>
                <a:cxnLst>
                  <a:cxn ang="0">
                    <a:pos x="T0" y="T1"/>
                  </a:cxn>
                  <a:cxn ang="0">
                    <a:pos x="T2" y="T3"/>
                  </a:cxn>
                  <a:cxn ang="0">
                    <a:pos x="T4" y="T5"/>
                  </a:cxn>
                  <a:cxn ang="0">
                    <a:pos x="T6" y="T7"/>
                  </a:cxn>
                  <a:cxn ang="0">
                    <a:pos x="T8" y="T9"/>
                  </a:cxn>
                  <a:cxn ang="0">
                    <a:pos x="T10" y="T11"/>
                  </a:cxn>
                </a:cxnLst>
                <a:rect l="0" t="0" r="r" b="b"/>
                <a:pathLst>
                  <a:path w="304" h="1">
                    <a:moveTo>
                      <a:pt x="304" y="0"/>
                    </a:moveTo>
                    <a:lnTo>
                      <a:pt x="0" y="0"/>
                    </a:lnTo>
                    <a:lnTo>
                      <a:pt x="1" y="1"/>
                    </a:lnTo>
                    <a:lnTo>
                      <a:pt x="303" y="1"/>
                    </a:lnTo>
                    <a:lnTo>
                      <a:pt x="304" y="0"/>
                    </a:lnTo>
                    <a:lnTo>
                      <a:pt x="304"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50"/>
              <p:cNvSpPr/>
              <p:nvPr/>
            </p:nvSpPr>
            <p:spPr bwMode="auto">
              <a:xfrm>
                <a:off x="4103918" y="2509615"/>
                <a:ext cx="482600" cy="1588"/>
              </a:xfrm>
              <a:custGeom>
                <a:avLst/>
                <a:gdLst>
                  <a:gd name="T0" fmla="*/ 304 w 304"/>
                  <a:gd name="T1" fmla="*/ 0 h 1"/>
                  <a:gd name="T2" fmla="*/ 0 w 304"/>
                  <a:gd name="T3" fmla="*/ 0 h 1"/>
                  <a:gd name="T4" fmla="*/ 1 w 304"/>
                  <a:gd name="T5" fmla="*/ 1 h 1"/>
                  <a:gd name="T6" fmla="*/ 303 w 304"/>
                  <a:gd name="T7" fmla="*/ 1 h 1"/>
                  <a:gd name="T8" fmla="*/ 304 w 304"/>
                  <a:gd name="T9" fmla="*/ 0 h 1"/>
                  <a:gd name="T10" fmla="*/ 304 w 304"/>
                  <a:gd name="T11" fmla="*/ 0 h 1"/>
                </a:gdLst>
                <a:ahLst/>
                <a:cxnLst>
                  <a:cxn ang="0">
                    <a:pos x="T0" y="T1"/>
                  </a:cxn>
                  <a:cxn ang="0">
                    <a:pos x="T2" y="T3"/>
                  </a:cxn>
                  <a:cxn ang="0">
                    <a:pos x="T4" y="T5"/>
                  </a:cxn>
                  <a:cxn ang="0">
                    <a:pos x="T6" y="T7"/>
                  </a:cxn>
                  <a:cxn ang="0">
                    <a:pos x="T8" y="T9"/>
                  </a:cxn>
                  <a:cxn ang="0">
                    <a:pos x="T10" y="T11"/>
                  </a:cxn>
                </a:cxnLst>
                <a:rect l="0" t="0" r="r" b="b"/>
                <a:pathLst>
                  <a:path w="304" h="1">
                    <a:moveTo>
                      <a:pt x="304" y="0"/>
                    </a:moveTo>
                    <a:lnTo>
                      <a:pt x="0" y="0"/>
                    </a:lnTo>
                    <a:lnTo>
                      <a:pt x="1" y="1"/>
                    </a:lnTo>
                    <a:lnTo>
                      <a:pt x="303" y="1"/>
                    </a:lnTo>
                    <a:lnTo>
                      <a:pt x="304" y="0"/>
                    </a:lnTo>
                    <a:lnTo>
                      <a:pt x="304"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51"/>
              <p:cNvSpPr/>
              <p:nvPr/>
            </p:nvSpPr>
            <p:spPr bwMode="auto">
              <a:xfrm>
                <a:off x="4584930" y="2509615"/>
                <a:ext cx="241300" cy="417513"/>
              </a:xfrm>
              <a:custGeom>
                <a:avLst/>
                <a:gdLst>
                  <a:gd name="T0" fmla="*/ 1 w 152"/>
                  <a:gd name="T1" fmla="*/ 0 h 263"/>
                  <a:gd name="T2" fmla="*/ 0 w 152"/>
                  <a:gd name="T3" fmla="*/ 1 h 263"/>
                  <a:gd name="T4" fmla="*/ 151 w 152"/>
                  <a:gd name="T5" fmla="*/ 263 h 263"/>
                  <a:gd name="T6" fmla="*/ 152 w 152"/>
                  <a:gd name="T7" fmla="*/ 263 h 263"/>
                  <a:gd name="T8" fmla="*/ 1 w 152"/>
                  <a:gd name="T9" fmla="*/ 0 h 263"/>
                </a:gdLst>
                <a:ahLst/>
                <a:cxnLst>
                  <a:cxn ang="0">
                    <a:pos x="T0" y="T1"/>
                  </a:cxn>
                  <a:cxn ang="0">
                    <a:pos x="T2" y="T3"/>
                  </a:cxn>
                  <a:cxn ang="0">
                    <a:pos x="T4" y="T5"/>
                  </a:cxn>
                  <a:cxn ang="0">
                    <a:pos x="T6" y="T7"/>
                  </a:cxn>
                  <a:cxn ang="0">
                    <a:pos x="T8" y="T9"/>
                  </a:cxn>
                </a:cxnLst>
                <a:rect l="0" t="0" r="r" b="b"/>
                <a:pathLst>
                  <a:path w="152" h="263">
                    <a:moveTo>
                      <a:pt x="1" y="0"/>
                    </a:moveTo>
                    <a:lnTo>
                      <a:pt x="0" y="1"/>
                    </a:lnTo>
                    <a:lnTo>
                      <a:pt x="151" y="263"/>
                    </a:lnTo>
                    <a:lnTo>
                      <a:pt x="152" y="263"/>
                    </a:lnTo>
                    <a:lnTo>
                      <a:pt x="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52"/>
              <p:cNvSpPr/>
              <p:nvPr/>
            </p:nvSpPr>
            <p:spPr bwMode="auto">
              <a:xfrm>
                <a:off x="4584930" y="2509615"/>
                <a:ext cx="241300" cy="417513"/>
              </a:xfrm>
              <a:custGeom>
                <a:avLst/>
                <a:gdLst>
                  <a:gd name="T0" fmla="*/ 1 w 152"/>
                  <a:gd name="T1" fmla="*/ 0 h 263"/>
                  <a:gd name="T2" fmla="*/ 0 w 152"/>
                  <a:gd name="T3" fmla="*/ 1 h 263"/>
                  <a:gd name="T4" fmla="*/ 151 w 152"/>
                  <a:gd name="T5" fmla="*/ 263 h 263"/>
                  <a:gd name="T6" fmla="*/ 152 w 152"/>
                  <a:gd name="T7" fmla="*/ 263 h 263"/>
                  <a:gd name="T8" fmla="*/ 1 w 152"/>
                  <a:gd name="T9" fmla="*/ 0 h 263"/>
                </a:gdLst>
                <a:ahLst/>
                <a:cxnLst>
                  <a:cxn ang="0">
                    <a:pos x="T0" y="T1"/>
                  </a:cxn>
                  <a:cxn ang="0">
                    <a:pos x="T2" y="T3"/>
                  </a:cxn>
                  <a:cxn ang="0">
                    <a:pos x="T4" y="T5"/>
                  </a:cxn>
                  <a:cxn ang="0">
                    <a:pos x="T6" y="T7"/>
                  </a:cxn>
                  <a:cxn ang="0">
                    <a:pos x="T8" y="T9"/>
                  </a:cxn>
                </a:cxnLst>
                <a:rect l="0" t="0" r="r" b="b"/>
                <a:pathLst>
                  <a:path w="152" h="263">
                    <a:moveTo>
                      <a:pt x="1" y="0"/>
                    </a:moveTo>
                    <a:lnTo>
                      <a:pt x="0" y="1"/>
                    </a:lnTo>
                    <a:lnTo>
                      <a:pt x="151" y="263"/>
                    </a:lnTo>
                    <a:lnTo>
                      <a:pt x="152" y="263"/>
                    </a:lnTo>
                    <a:lnTo>
                      <a:pt x="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53"/>
              <p:cNvSpPr/>
              <p:nvPr/>
            </p:nvSpPr>
            <p:spPr bwMode="auto">
              <a:xfrm>
                <a:off x="3864205" y="2509615"/>
                <a:ext cx="241300" cy="417513"/>
              </a:xfrm>
              <a:custGeom>
                <a:avLst/>
                <a:gdLst>
                  <a:gd name="T0" fmla="*/ 151 w 152"/>
                  <a:gd name="T1" fmla="*/ 0 h 263"/>
                  <a:gd name="T2" fmla="*/ 151 w 152"/>
                  <a:gd name="T3" fmla="*/ 0 h 263"/>
                  <a:gd name="T4" fmla="*/ 0 w 152"/>
                  <a:gd name="T5" fmla="*/ 263 h 263"/>
                  <a:gd name="T6" fmla="*/ 1 w 152"/>
                  <a:gd name="T7" fmla="*/ 263 h 263"/>
                  <a:gd name="T8" fmla="*/ 152 w 152"/>
                  <a:gd name="T9" fmla="*/ 1 h 263"/>
                  <a:gd name="T10" fmla="*/ 152 w 152"/>
                  <a:gd name="T11" fmla="*/ 1 h 263"/>
                  <a:gd name="T12" fmla="*/ 151 w 152"/>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152" h="263">
                    <a:moveTo>
                      <a:pt x="151" y="0"/>
                    </a:moveTo>
                    <a:lnTo>
                      <a:pt x="151" y="0"/>
                    </a:lnTo>
                    <a:lnTo>
                      <a:pt x="0" y="263"/>
                    </a:lnTo>
                    <a:lnTo>
                      <a:pt x="1" y="263"/>
                    </a:lnTo>
                    <a:lnTo>
                      <a:pt x="152" y="1"/>
                    </a:lnTo>
                    <a:lnTo>
                      <a:pt x="152" y="1"/>
                    </a:lnTo>
                    <a:lnTo>
                      <a:pt x="15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54"/>
              <p:cNvSpPr/>
              <p:nvPr/>
            </p:nvSpPr>
            <p:spPr bwMode="auto">
              <a:xfrm>
                <a:off x="3864205" y="2509615"/>
                <a:ext cx="241300" cy="417513"/>
              </a:xfrm>
              <a:custGeom>
                <a:avLst/>
                <a:gdLst>
                  <a:gd name="T0" fmla="*/ 151 w 152"/>
                  <a:gd name="T1" fmla="*/ 0 h 263"/>
                  <a:gd name="T2" fmla="*/ 151 w 152"/>
                  <a:gd name="T3" fmla="*/ 0 h 263"/>
                  <a:gd name="T4" fmla="*/ 0 w 152"/>
                  <a:gd name="T5" fmla="*/ 263 h 263"/>
                  <a:gd name="T6" fmla="*/ 1 w 152"/>
                  <a:gd name="T7" fmla="*/ 263 h 263"/>
                  <a:gd name="T8" fmla="*/ 152 w 152"/>
                  <a:gd name="T9" fmla="*/ 1 h 263"/>
                  <a:gd name="T10" fmla="*/ 152 w 152"/>
                  <a:gd name="T11" fmla="*/ 1 h 263"/>
                  <a:gd name="T12" fmla="*/ 151 w 152"/>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152" h="263">
                    <a:moveTo>
                      <a:pt x="151" y="0"/>
                    </a:moveTo>
                    <a:lnTo>
                      <a:pt x="151" y="0"/>
                    </a:lnTo>
                    <a:lnTo>
                      <a:pt x="0" y="263"/>
                    </a:lnTo>
                    <a:lnTo>
                      <a:pt x="1" y="263"/>
                    </a:lnTo>
                    <a:lnTo>
                      <a:pt x="152" y="1"/>
                    </a:lnTo>
                    <a:lnTo>
                      <a:pt x="152" y="1"/>
                    </a:lnTo>
                    <a:lnTo>
                      <a:pt x="15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55"/>
              <p:cNvSpPr/>
              <p:nvPr/>
            </p:nvSpPr>
            <p:spPr bwMode="auto">
              <a:xfrm>
                <a:off x="4584930" y="2927128"/>
                <a:ext cx="241300" cy="417513"/>
              </a:xfrm>
              <a:custGeom>
                <a:avLst/>
                <a:gdLst>
                  <a:gd name="T0" fmla="*/ 151 w 152"/>
                  <a:gd name="T1" fmla="*/ 0 h 263"/>
                  <a:gd name="T2" fmla="*/ 151 w 152"/>
                  <a:gd name="T3" fmla="*/ 0 h 263"/>
                  <a:gd name="T4" fmla="*/ 0 w 152"/>
                  <a:gd name="T5" fmla="*/ 262 h 263"/>
                  <a:gd name="T6" fmla="*/ 1 w 152"/>
                  <a:gd name="T7" fmla="*/ 263 h 263"/>
                  <a:gd name="T8" fmla="*/ 152 w 152"/>
                  <a:gd name="T9" fmla="*/ 0 h 263"/>
                  <a:gd name="T10" fmla="*/ 151 w 152"/>
                  <a:gd name="T11" fmla="*/ 0 h 263"/>
                </a:gdLst>
                <a:ahLst/>
                <a:cxnLst>
                  <a:cxn ang="0">
                    <a:pos x="T0" y="T1"/>
                  </a:cxn>
                  <a:cxn ang="0">
                    <a:pos x="T2" y="T3"/>
                  </a:cxn>
                  <a:cxn ang="0">
                    <a:pos x="T4" y="T5"/>
                  </a:cxn>
                  <a:cxn ang="0">
                    <a:pos x="T6" y="T7"/>
                  </a:cxn>
                  <a:cxn ang="0">
                    <a:pos x="T8" y="T9"/>
                  </a:cxn>
                  <a:cxn ang="0">
                    <a:pos x="T10" y="T11"/>
                  </a:cxn>
                </a:cxnLst>
                <a:rect l="0" t="0" r="r" b="b"/>
                <a:pathLst>
                  <a:path w="152" h="263">
                    <a:moveTo>
                      <a:pt x="151" y="0"/>
                    </a:moveTo>
                    <a:lnTo>
                      <a:pt x="151" y="0"/>
                    </a:lnTo>
                    <a:lnTo>
                      <a:pt x="0" y="262"/>
                    </a:lnTo>
                    <a:lnTo>
                      <a:pt x="1" y="263"/>
                    </a:lnTo>
                    <a:lnTo>
                      <a:pt x="152" y="0"/>
                    </a:lnTo>
                    <a:lnTo>
                      <a:pt x="15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56"/>
              <p:cNvSpPr/>
              <p:nvPr/>
            </p:nvSpPr>
            <p:spPr bwMode="auto">
              <a:xfrm>
                <a:off x="4584930" y="2927128"/>
                <a:ext cx="241300" cy="417513"/>
              </a:xfrm>
              <a:custGeom>
                <a:avLst/>
                <a:gdLst>
                  <a:gd name="T0" fmla="*/ 151 w 152"/>
                  <a:gd name="T1" fmla="*/ 0 h 263"/>
                  <a:gd name="T2" fmla="*/ 151 w 152"/>
                  <a:gd name="T3" fmla="*/ 0 h 263"/>
                  <a:gd name="T4" fmla="*/ 0 w 152"/>
                  <a:gd name="T5" fmla="*/ 262 h 263"/>
                  <a:gd name="T6" fmla="*/ 1 w 152"/>
                  <a:gd name="T7" fmla="*/ 263 h 263"/>
                  <a:gd name="T8" fmla="*/ 152 w 152"/>
                  <a:gd name="T9" fmla="*/ 0 h 263"/>
                  <a:gd name="T10" fmla="*/ 151 w 152"/>
                  <a:gd name="T11" fmla="*/ 0 h 263"/>
                </a:gdLst>
                <a:ahLst/>
                <a:cxnLst>
                  <a:cxn ang="0">
                    <a:pos x="T0" y="T1"/>
                  </a:cxn>
                  <a:cxn ang="0">
                    <a:pos x="T2" y="T3"/>
                  </a:cxn>
                  <a:cxn ang="0">
                    <a:pos x="T4" y="T5"/>
                  </a:cxn>
                  <a:cxn ang="0">
                    <a:pos x="T6" y="T7"/>
                  </a:cxn>
                  <a:cxn ang="0">
                    <a:pos x="T8" y="T9"/>
                  </a:cxn>
                  <a:cxn ang="0">
                    <a:pos x="T10" y="T11"/>
                  </a:cxn>
                </a:cxnLst>
                <a:rect l="0" t="0" r="r" b="b"/>
                <a:pathLst>
                  <a:path w="152" h="263">
                    <a:moveTo>
                      <a:pt x="151" y="0"/>
                    </a:moveTo>
                    <a:lnTo>
                      <a:pt x="151" y="0"/>
                    </a:lnTo>
                    <a:lnTo>
                      <a:pt x="0" y="262"/>
                    </a:lnTo>
                    <a:lnTo>
                      <a:pt x="1" y="263"/>
                    </a:lnTo>
                    <a:lnTo>
                      <a:pt x="152" y="0"/>
                    </a:lnTo>
                    <a:lnTo>
                      <a:pt x="15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57"/>
              <p:cNvSpPr/>
              <p:nvPr/>
            </p:nvSpPr>
            <p:spPr bwMode="auto">
              <a:xfrm>
                <a:off x="3864205" y="2927128"/>
                <a:ext cx="241300" cy="417513"/>
              </a:xfrm>
              <a:custGeom>
                <a:avLst/>
                <a:gdLst>
                  <a:gd name="T0" fmla="*/ 1 w 152"/>
                  <a:gd name="T1" fmla="*/ 0 h 263"/>
                  <a:gd name="T2" fmla="*/ 0 w 152"/>
                  <a:gd name="T3" fmla="*/ 0 h 263"/>
                  <a:gd name="T4" fmla="*/ 0 w 152"/>
                  <a:gd name="T5" fmla="*/ 0 h 263"/>
                  <a:gd name="T6" fmla="*/ 151 w 152"/>
                  <a:gd name="T7" fmla="*/ 263 h 263"/>
                  <a:gd name="T8" fmla="*/ 151 w 152"/>
                  <a:gd name="T9" fmla="*/ 263 h 263"/>
                  <a:gd name="T10" fmla="*/ 152 w 152"/>
                  <a:gd name="T11" fmla="*/ 262 h 263"/>
                  <a:gd name="T12" fmla="*/ 152 w 152"/>
                  <a:gd name="T13" fmla="*/ 262 h 263"/>
                  <a:gd name="T14" fmla="*/ 1 w 152"/>
                  <a:gd name="T15" fmla="*/ 0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263">
                    <a:moveTo>
                      <a:pt x="1" y="0"/>
                    </a:moveTo>
                    <a:lnTo>
                      <a:pt x="0" y="0"/>
                    </a:lnTo>
                    <a:lnTo>
                      <a:pt x="0" y="0"/>
                    </a:lnTo>
                    <a:lnTo>
                      <a:pt x="151" y="263"/>
                    </a:lnTo>
                    <a:lnTo>
                      <a:pt x="151" y="263"/>
                    </a:lnTo>
                    <a:lnTo>
                      <a:pt x="152" y="262"/>
                    </a:lnTo>
                    <a:lnTo>
                      <a:pt x="152" y="262"/>
                    </a:lnTo>
                    <a:lnTo>
                      <a:pt x="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2" name="Freeform 358"/>
              <p:cNvSpPr/>
              <p:nvPr/>
            </p:nvSpPr>
            <p:spPr bwMode="auto">
              <a:xfrm>
                <a:off x="3864205" y="2927128"/>
                <a:ext cx="241300" cy="417513"/>
              </a:xfrm>
              <a:custGeom>
                <a:avLst/>
                <a:gdLst>
                  <a:gd name="T0" fmla="*/ 1 w 152"/>
                  <a:gd name="T1" fmla="*/ 0 h 263"/>
                  <a:gd name="T2" fmla="*/ 0 w 152"/>
                  <a:gd name="T3" fmla="*/ 0 h 263"/>
                  <a:gd name="T4" fmla="*/ 0 w 152"/>
                  <a:gd name="T5" fmla="*/ 0 h 263"/>
                  <a:gd name="T6" fmla="*/ 151 w 152"/>
                  <a:gd name="T7" fmla="*/ 263 h 263"/>
                  <a:gd name="T8" fmla="*/ 151 w 152"/>
                  <a:gd name="T9" fmla="*/ 263 h 263"/>
                  <a:gd name="T10" fmla="*/ 152 w 152"/>
                  <a:gd name="T11" fmla="*/ 262 h 263"/>
                  <a:gd name="T12" fmla="*/ 152 w 152"/>
                  <a:gd name="T13" fmla="*/ 262 h 263"/>
                  <a:gd name="T14" fmla="*/ 1 w 152"/>
                  <a:gd name="T15" fmla="*/ 0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263">
                    <a:moveTo>
                      <a:pt x="1" y="0"/>
                    </a:moveTo>
                    <a:lnTo>
                      <a:pt x="0" y="0"/>
                    </a:lnTo>
                    <a:lnTo>
                      <a:pt x="0" y="0"/>
                    </a:lnTo>
                    <a:lnTo>
                      <a:pt x="151" y="263"/>
                    </a:lnTo>
                    <a:lnTo>
                      <a:pt x="151" y="263"/>
                    </a:lnTo>
                    <a:lnTo>
                      <a:pt x="152" y="262"/>
                    </a:lnTo>
                    <a:lnTo>
                      <a:pt x="152" y="262"/>
                    </a:lnTo>
                    <a:lnTo>
                      <a:pt x="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3" name="Freeform 359"/>
              <p:cNvSpPr/>
              <p:nvPr/>
            </p:nvSpPr>
            <p:spPr bwMode="auto">
              <a:xfrm>
                <a:off x="4103918" y="3343053"/>
                <a:ext cx="482600" cy="1588"/>
              </a:xfrm>
              <a:custGeom>
                <a:avLst/>
                <a:gdLst>
                  <a:gd name="T0" fmla="*/ 303 w 304"/>
                  <a:gd name="T1" fmla="*/ 0 h 1"/>
                  <a:gd name="T2" fmla="*/ 303 w 304"/>
                  <a:gd name="T3" fmla="*/ 0 h 1"/>
                  <a:gd name="T4" fmla="*/ 1 w 304"/>
                  <a:gd name="T5" fmla="*/ 0 h 1"/>
                  <a:gd name="T6" fmla="*/ 0 w 304"/>
                  <a:gd name="T7" fmla="*/ 1 h 1"/>
                  <a:gd name="T8" fmla="*/ 304 w 304"/>
                  <a:gd name="T9" fmla="*/ 1 h 1"/>
                  <a:gd name="T10" fmla="*/ 303 w 304"/>
                  <a:gd name="T11" fmla="*/ 0 h 1"/>
                </a:gdLst>
                <a:ahLst/>
                <a:cxnLst>
                  <a:cxn ang="0">
                    <a:pos x="T0" y="T1"/>
                  </a:cxn>
                  <a:cxn ang="0">
                    <a:pos x="T2" y="T3"/>
                  </a:cxn>
                  <a:cxn ang="0">
                    <a:pos x="T4" y="T5"/>
                  </a:cxn>
                  <a:cxn ang="0">
                    <a:pos x="T6" y="T7"/>
                  </a:cxn>
                  <a:cxn ang="0">
                    <a:pos x="T8" y="T9"/>
                  </a:cxn>
                  <a:cxn ang="0">
                    <a:pos x="T10" y="T11"/>
                  </a:cxn>
                </a:cxnLst>
                <a:rect l="0" t="0" r="r" b="b"/>
                <a:pathLst>
                  <a:path w="304" h="1">
                    <a:moveTo>
                      <a:pt x="303" y="0"/>
                    </a:moveTo>
                    <a:lnTo>
                      <a:pt x="303" y="0"/>
                    </a:lnTo>
                    <a:lnTo>
                      <a:pt x="1" y="0"/>
                    </a:lnTo>
                    <a:lnTo>
                      <a:pt x="0" y="1"/>
                    </a:lnTo>
                    <a:lnTo>
                      <a:pt x="304" y="1"/>
                    </a:lnTo>
                    <a:lnTo>
                      <a:pt x="303"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4" name="Freeform 360"/>
              <p:cNvSpPr/>
              <p:nvPr/>
            </p:nvSpPr>
            <p:spPr bwMode="auto">
              <a:xfrm>
                <a:off x="4103918" y="3343053"/>
                <a:ext cx="482600" cy="1588"/>
              </a:xfrm>
              <a:custGeom>
                <a:avLst/>
                <a:gdLst>
                  <a:gd name="T0" fmla="*/ 303 w 304"/>
                  <a:gd name="T1" fmla="*/ 0 h 1"/>
                  <a:gd name="T2" fmla="*/ 303 w 304"/>
                  <a:gd name="T3" fmla="*/ 0 h 1"/>
                  <a:gd name="T4" fmla="*/ 1 w 304"/>
                  <a:gd name="T5" fmla="*/ 0 h 1"/>
                  <a:gd name="T6" fmla="*/ 0 w 304"/>
                  <a:gd name="T7" fmla="*/ 1 h 1"/>
                  <a:gd name="T8" fmla="*/ 304 w 304"/>
                  <a:gd name="T9" fmla="*/ 1 h 1"/>
                  <a:gd name="T10" fmla="*/ 303 w 304"/>
                  <a:gd name="T11" fmla="*/ 0 h 1"/>
                </a:gdLst>
                <a:ahLst/>
                <a:cxnLst>
                  <a:cxn ang="0">
                    <a:pos x="T0" y="T1"/>
                  </a:cxn>
                  <a:cxn ang="0">
                    <a:pos x="T2" y="T3"/>
                  </a:cxn>
                  <a:cxn ang="0">
                    <a:pos x="T4" y="T5"/>
                  </a:cxn>
                  <a:cxn ang="0">
                    <a:pos x="T6" y="T7"/>
                  </a:cxn>
                  <a:cxn ang="0">
                    <a:pos x="T8" y="T9"/>
                  </a:cxn>
                  <a:cxn ang="0">
                    <a:pos x="T10" y="T11"/>
                  </a:cxn>
                </a:cxnLst>
                <a:rect l="0" t="0" r="r" b="b"/>
                <a:pathLst>
                  <a:path w="304" h="1">
                    <a:moveTo>
                      <a:pt x="303" y="0"/>
                    </a:moveTo>
                    <a:lnTo>
                      <a:pt x="303" y="0"/>
                    </a:lnTo>
                    <a:lnTo>
                      <a:pt x="1" y="0"/>
                    </a:lnTo>
                    <a:lnTo>
                      <a:pt x="0" y="1"/>
                    </a:lnTo>
                    <a:lnTo>
                      <a:pt x="304" y="1"/>
                    </a:lnTo>
                    <a:lnTo>
                      <a:pt x="303"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5" name="Freeform 361"/>
              <p:cNvSpPr/>
              <p:nvPr/>
            </p:nvSpPr>
            <p:spPr bwMode="auto">
              <a:xfrm>
                <a:off x="4105505" y="2511203"/>
                <a:ext cx="479425" cy="1588"/>
              </a:xfrm>
              <a:custGeom>
                <a:avLst/>
                <a:gdLst>
                  <a:gd name="T0" fmla="*/ 302 w 302"/>
                  <a:gd name="T1" fmla="*/ 0 h 1"/>
                  <a:gd name="T2" fmla="*/ 0 w 302"/>
                  <a:gd name="T3" fmla="*/ 0 h 1"/>
                  <a:gd name="T4" fmla="*/ 0 w 302"/>
                  <a:gd name="T5" fmla="*/ 1 h 1"/>
                  <a:gd name="T6" fmla="*/ 301 w 302"/>
                  <a:gd name="T7" fmla="*/ 1 h 1"/>
                  <a:gd name="T8" fmla="*/ 302 w 302"/>
                  <a:gd name="T9" fmla="*/ 0 h 1"/>
                  <a:gd name="T10" fmla="*/ 302 w 302"/>
                  <a:gd name="T11" fmla="*/ 0 h 1"/>
                </a:gdLst>
                <a:ahLst/>
                <a:cxnLst>
                  <a:cxn ang="0">
                    <a:pos x="T0" y="T1"/>
                  </a:cxn>
                  <a:cxn ang="0">
                    <a:pos x="T2" y="T3"/>
                  </a:cxn>
                  <a:cxn ang="0">
                    <a:pos x="T4" y="T5"/>
                  </a:cxn>
                  <a:cxn ang="0">
                    <a:pos x="T6" y="T7"/>
                  </a:cxn>
                  <a:cxn ang="0">
                    <a:pos x="T8" y="T9"/>
                  </a:cxn>
                  <a:cxn ang="0">
                    <a:pos x="T10" y="T11"/>
                  </a:cxn>
                </a:cxnLst>
                <a:rect l="0" t="0" r="r" b="b"/>
                <a:pathLst>
                  <a:path w="302" h="1">
                    <a:moveTo>
                      <a:pt x="302" y="0"/>
                    </a:moveTo>
                    <a:lnTo>
                      <a:pt x="0" y="0"/>
                    </a:lnTo>
                    <a:lnTo>
                      <a:pt x="0" y="1"/>
                    </a:lnTo>
                    <a:lnTo>
                      <a:pt x="301" y="1"/>
                    </a:lnTo>
                    <a:lnTo>
                      <a:pt x="302" y="0"/>
                    </a:lnTo>
                    <a:lnTo>
                      <a:pt x="302"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6" name="Freeform 362"/>
              <p:cNvSpPr/>
              <p:nvPr/>
            </p:nvSpPr>
            <p:spPr bwMode="auto">
              <a:xfrm>
                <a:off x="4105505" y="2511203"/>
                <a:ext cx="479425" cy="1588"/>
              </a:xfrm>
              <a:custGeom>
                <a:avLst/>
                <a:gdLst>
                  <a:gd name="T0" fmla="*/ 302 w 302"/>
                  <a:gd name="T1" fmla="*/ 0 h 1"/>
                  <a:gd name="T2" fmla="*/ 0 w 302"/>
                  <a:gd name="T3" fmla="*/ 0 h 1"/>
                  <a:gd name="T4" fmla="*/ 0 w 302"/>
                  <a:gd name="T5" fmla="*/ 1 h 1"/>
                  <a:gd name="T6" fmla="*/ 301 w 302"/>
                  <a:gd name="T7" fmla="*/ 1 h 1"/>
                  <a:gd name="T8" fmla="*/ 302 w 302"/>
                  <a:gd name="T9" fmla="*/ 0 h 1"/>
                  <a:gd name="T10" fmla="*/ 302 w 302"/>
                  <a:gd name="T11" fmla="*/ 0 h 1"/>
                </a:gdLst>
                <a:ahLst/>
                <a:cxnLst>
                  <a:cxn ang="0">
                    <a:pos x="T0" y="T1"/>
                  </a:cxn>
                  <a:cxn ang="0">
                    <a:pos x="T2" y="T3"/>
                  </a:cxn>
                  <a:cxn ang="0">
                    <a:pos x="T4" y="T5"/>
                  </a:cxn>
                  <a:cxn ang="0">
                    <a:pos x="T6" y="T7"/>
                  </a:cxn>
                  <a:cxn ang="0">
                    <a:pos x="T8" y="T9"/>
                  </a:cxn>
                  <a:cxn ang="0">
                    <a:pos x="T10" y="T11"/>
                  </a:cxn>
                </a:cxnLst>
                <a:rect l="0" t="0" r="r" b="b"/>
                <a:pathLst>
                  <a:path w="302" h="1">
                    <a:moveTo>
                      <a:pt x="302" y="0"/>
                    </a:moveTo>
                    <a:lnTo>
                      <a:pt x="0" y="0"/>
                    </a:lnTo>
                    <a:lnTo>
                      <a:pt x="0" y="1"/>
                    </a:lnTo>
                    <a:lnTo>
                      <a:pt x="301" y="1"/>
                    </a:lnTo>
                    <a:lnTo>
                      <a:pt x="302" y="0"/>
                    </a:lnTo>
                    <a:lnTo>
                      <a:pt x="302"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7" name="Freeform 363"/>
              <p:cNvSpPr/>
              <p:nvPr/>
            </p:nvSpPr>
            <p:spPr bwMode="auto">
              <a:xfrm>
                <a:off x="4583343" y="2511203"/>
                <a:ext cx="241300" cy="415925"/>
              </a:xfrm>
              <a:custGeom>
                <a:avLst/>
                <a:gdLst>
                  <a:gd name="T0" fmla="*/ 1 w 152"/>
                  <a:gd name="T1" fmla="*/ 0 h 262"/>
                  <a:gd name="T2" fmla="*/ 0 w 152"/>
                  <a:gd name="T3" fmla="*/ 1 h 262"/>
                  <a:gd name="T4" fmla="*/ 151 w 152"/>
                  <a:gd name="T5" fmla="*/ 262 h 262"/>
                  <a:gd name="T6" fmla="*/ 152 w 152"/>
                  <a:gd name="T7" fmla="*/ 262 h 262"/>
                  <a:gd name="T8" fmla="*/ 1 w 152"/>
                  <a:gd name="T9" fmla="*/ 0 h 262"/>
                </a:gdLst>
                <a:ahLst/>
                <a:cxnLst>
                  <a:cxn ang="0">
                    <a:pos x="T0" y="T1"/>
                  </a:cxn>
                  <a:cxn ang="0">
                    <a:pos x="T2" y="T3"/>
                  </a:cxn>
                  <a:cxn ang="0">
                    <a:pos x="T4" y="T5"/>
                  </a:cxn>
                  <a:cxn ang="0">
                    <a:pos x="T6" y="T7"/>
                  </a:cxn>
                  <a:cxn ang="0">
                    <a:pos x="T8" y="T9"/>
                  </a:cxn>
                </a:cxnLst>
                <a:rect l="0" t="0" r="r" b="b"/>
                <a:pathLst>
                  <a:path w="152" h="262">
                    <a:moveTo>
                      <a:pt x="1" y="0"/>
                    </a:moveTo>
                    <a:lnTo>
                      <a:pt x="0" y="1"/>
                    </a:lnTo>
                    <a:lnTo>
                      <a:pt x="151" y="262"/>
                    </a:lnTo>
                    <a:lnTo>
                      <a:pt x="152" y="262"/>
                    </a:lnTo>
                    <a:lnTo>
                      <a:pt x="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8" name="Freeform 364"/>
              <p:cNvSpPr/>
              <p:nvPr/>
            </p:nvSpPr>
            <p:spPr bwMode="auto">
              <a:xfrm>
                <a:off x="4583343" y="2511203"/>
                <a:ext cx="241300" cy="415925"/>
              </a:xfrm>
              <a:custGeom>
                <a:avLst/>
                <a:gdLst>
                  <a:gd name="T0" fmla="*/ 1 w 152"/>
                  <a:gd name="T1" fmla="*/ 0 h 262"/>
                  <a:gd name="T2" fmla="*/ 0 w 152"/>
                  <a:gd name="T3" fmla="*/ 1 h 262"/>
                  <a:gd name="T4" fmla="*/ 151 w 152"/>
                  <a:gd name="T5" fmla="*/ 262 h 262"/>
                  <a:gd name="T6" fmla="*/ 152 w 152"/>
                  <a:gd name="T7" fmla="*/ 262 h 262"/>
                  <a:gd name="T8" fmla="*/ 1 w 152"/>
                  <a:gd name="T9" fmla="*/ 0 h 262"/>
                </a:gdLst>
                <a:ahLst/>
                <a:cxnLst>
                  <a:cxn ang="0">
                    <a:pos x="T0" y="T1"/>
                  </a:cxn>
                  <a:cxn ang="0">
                    <a:pos x="T2" y="T3"/>
                  </a:cxn>
                  <a:cxn ang="0">
                    <a:pos x="T4" y="T5"/>
                  </a:cxn>
                  <a:cxn ang="0">
                    <a:pos x="T6" y="T7"/>
                  </a:cxn>
                  <a:cxn ang="0">
                    <a:pos x="T8" y="T9"/>
                  </a:cxn>
                </a:cxnLst>
                <a:rect l="0" t="0" r="r" b="b"/>
                <a:pathLst>
                  <a:path w="152" h="262">
                    <a:moveTo>
                      <a:pt x="1" y="0"/>
                    </a:moveTo>
                    <a:lnTo>
                      <a:pt x="0" y="1"/>
                    </a:lnTo>
                    <a:lnTo>
                      <a:pt x="151" y="262"/>
                    </a:lnTo>
                    <a:lnTo>
                      <a:pt x="152" y="262"/>
                    </a:lnTo>
                    <a:lnTo>
                      <a:pt x="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9" name="Freeform 365"/>
              <p:cNvSpPr/>
              <p:nvPr/>
            </p:nvSpPr>
            <p:spPr bwMode="auto">
              <a:xfrm>
                <a:off x="3865793" y="2511203"/>
                <a:ext cx="239713" cy="415925"/>
              </a:xfrm>
              <a:custGeom>
                <a:avLst/>
                <a:gdLst>
                  <a:gd name="T0" fmla="*/ 151 w 151"/>
                  <a:gd name="T1" fmla="*/ 0 h 262"/>
                  <a:gd name="T2" fmla="*/ 151 w 151"/>
                  <a:gd name="T3" fmla="*/ 0 h 262"/>
                  <a:gd name="T4" fmla="*/ 0 w 151"/>
                  <a:gd name="T5" fmla="*/ 262 h 262"/>
                  <a:gd name="T6" fmla="*/ 0 w 151"/>
                  <a:gd name="T7" fmla="*/ 262 h 262"/>
                  <a:gd name="T8" fmla="*/ 151 w 151"/>
                  <a:gd name="T9" fmla="*/ 1 h 262"/>
                  <a:gd name="T10" fmla="*/ 151 w 151"/>
                  <a:gd name="T11" fmla="*/ 1 h 262"/>
                  <a:gd name="T12" fmla="*/ 151 w 151"/>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151" h="262">
                    <a:moveTo>
                      <a:pt x="151" y="0"/>
                    </a:moveTo>
                    <a:lnTo>
                      <a:pt x="151" y="0"/>
                    </a:lnTo>
                    <a:lnTo>
                      <a:pt x="0" y="262"/>
                    </a:lnTo>
                    <a:lnTo>
                      <a:pt x="0" y="262"/>
                    </a:lnTo>
                    <a:lnTo>
                      <a:pt x="151" y="1"/>
                    </a:lnTo>
                    <a:lnTo>
                      <a:pt x="151" y="1"/>
                    </a:lnTo>
                    <a:lnTo>
                      <a:pt x="15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0" name="Freeform 366"/>
              <p:cNvSpPr/>
              <p:nvPr/>
            </p:nvSpPr>
            <p:spPr bwMode="auto">
              <a:xfrm>
                <a:off x="3865793" y="2511203"/>
                <a:ext cx="239713" cy="415925"/>
              </a:xfrm>
              <a:custGeom>
                <a:avLst/>
                <a:gdLst>
                  <a:gd name="T0" fmla="*/ 151 w 151"/>
                  <a:gd name="T1" fmla="*/ 0 h 262"/>
                  <a:gd name="T2" fmla="*/ 151 w 151"/>
                  <a:gd name="T3" fmla="*/ 0 h 262"/>
                  <a:gd name="T4" fmla="*/ 0 w 151"/>
                  <a:gd name="T5" fmla="*/ 262 h 262"/>
                  <a:gd name="T6" fmla="*/ 0 w 151"/>
                  <a:gd name="T7" fmla="*/ 262 h 262"/>
                  <a:gd name="T8" fmla="*/ 151 w 151"/>
                  <a:gd name="T9" fmla="*/ 1 h 262"/>
                  <a:gd name="T10" fmla="*/ 151 w 151"/>
                  <a:gd name="T11" fmla="*/ 1 h 262"/>
                  <a:gd name="T12" fmla="*/ 151 w 151"/>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151" h="262">
                    <a:moveTo>
                      <a:pt x="151" y="0"/>
                    </a:moveTo>
                    <a:lnTo>
                      <a:pt x="151" y="0"/>
                    </a:lnTo>
                    <a:lnTo>
                      <a:pt x="0" y="262"/>
                    </a:lnTo>
                    <a:lnTo>
                      <a:pt x="0" y="262"/>
                    </a:lnTo>
                    <a:lnTo>
                      <a:pt x="151" y="1"/>
                    </a:lnTo>
                    <a:lnTo>
                      <a:pt x="151" y="1"/>
                    </a:lnTo>
                    <a:lnTo>
                      <a:pt x="15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1" name="Freeform 367"/>
              <p:cNvSpPr/>
              <p:nvPr/>
            </p:nvSpPr>
            <p:spPr bwMode="auto">
              <a:xfrm>
                <a:off x="4583343" y="2927128"/>
                <a:ext cx="241300" cy="415925"/>
              </a:xfrm>
              <a:custGeom>
                <a:avLst/>
                <a:gdLst>
                  <a:gd name="T0" fmla="*/ 151 w 152"/>
                  <a:gd name="T1" fmla="*/ 0 h 262"/>
                  <a:gd name="T2" fmla="*/ 151 w 152"/>
                  <a:gd name="T3" fmla="*/ 0 h 262"/>
                  <a:gd name="T4" fmla="*/ 0 w 152"/>
                  <a:gd name="T5" fmla="*/ 261 h 262"/>
                  <a:gd name="T6" fmla="*/ 1 w 152"/>
                  <a:gd name="T7" fmla="*/ 262 h 262"/>
                  <a:gd name="T8" fmla="*/ 152 w 152"/>
                  <a:gd name="T9" fmla="*/ 0 h 262"/>
                  <a:gd name="T10" fmla="*/ 151 w 152"/>
                  <a:gd name="T11" fmla="*/ 0 h 262"/>
                </a:gdLst>
                <a:ahLst/>
                <a:cxnLst>
                  <a:cxn ang="0">
                    <a:pos x="T0" y="T1"/>
                  </a:cxn>
                  <a:cxn ang="0">
                    <a:pos x="T2" y="T3"/>
                  </a:cxn>
                  <a:cxn ang="0">
                    <a:pos x="T4" y="T5"/>
                  </a:cxn>
                  <a:cxn ang="0">
                    <a:pos x="T6" y="T7"/>
                  </a:cxn>
                  <a:cxn ang="0">
                    <a:pos x="T8" y="T9"/>
                  </a:cxn>
                  <a:cxn ang="0">
                    <a:pos x="T10" y="T11"/>
                  </a:cxn>
                </a:cxnLst>
                <a:rect l="0" t="0" r="r" b="b"/>
                <a:pathLst>
                  <a:path w="152" h="262">
                    <a:moveTo>
                      <a:pt x="151" y="0"/>
                    </a:moveTo>
                    <a:lnTo>
                      <a:pt x="151" y="0"/>
                    </a:lnTo>
                    <a:lnTo>
                      <a:pt x="0" y="261"/>
                    </a:lnTo>
                    <a:lnTo>
                      <a:pt x="1" y="262"/>
                    </a:lnTo>
                    <a:lnTo>
                      <a:pt x="152" y="0"/>
                    </a:lnTo>
                    <a:lnTo>
                      <a:pt x="15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2" name="Freeform 368"/>
              <p:cNvSpPr/>
              <p:nvPr/>
            </p:nvSpPr>
            <p:spPr bwMode="auto">
              <a:xfrm>
                <a:off x="4583343" y="2927128"/>
                <a:ext cx="241300" cy="415925"/>
              </a:xfrm>
              <a:custGeom>
                <a:avLst/>
                <a:gdLst>
                  <a:gd name="T0" fmla="*/ 151 w 152"/>
                  <a:gd name="T1" fmla="*/ 0 h 262"/>
                  <a:gd name="T2" fmla="*/ 151 w 152"/>
                  <a:gd name="T3" fmla="*/ 0 h 262"/>
                  <a:gd name="T4" fmla="*/ 0 w 152"/>
                  <a:gd name="T5" fmla="*/ 261 h 262"/>
                  <a:gd name="T6" fmla="*/ 1 w 152"/>
                  <a:gd name="T7" fmla="*/ 262 h 262"/>
                  <a:gd name="T8" fmla="*/ 152 w 152"/>
                  <a:gd name="T9" fmla="*/ 0 h 262"/>
                  <a:gd name="T10" fmla="*/ 151 w 152"/>
                  <a:gd name="T11" fmla="*/ 0 h 262"/>
                </a:gdLst>
                <a:ahLst/>
                <a:cxnLst>
                  <a:cxn ang="0">
                    <a:pos x="T0" y="T1"/>
                  </a:cxn>
                  <a:cxn ang="0">
                    <a:pos x="T2" y="T3"/>
                  </a:cxn>
                  <a:cxn ang="0">
                    <a:pos x="T4" y="T5"/>
                  </a:cxn>
                  <a:cxn ang="0">
                    <a:pos x="T6" y="T7"/>
                  </a:cxn>
                  <a:cxn ang="0">
                    <a:pos x="T8" y="T9"/>
                  </a:cxn>
                  <a:cxn ang="0">
                    <a:pos x="T10" y="T11"/>
                  </a:cxn>
                </a:cxnLst>
                <a:rect l="0" t="0" r="r" b="b"/>
                <a:pathLst>
                  <a:path w="152" h="262">
                    <a:moveTo>
                      <a:pt x="151" y="0"/>
                    </a:moveTo>
                    <a:lnTo>
                      <a:pt x="151" y="0"/>
                    </a:lnTo>
                    <a:lnTo>
                      <a:pt x="0" y="261"/>
                    </a:lnTo>
                    <a:lnTo>
                      <a:pt x="1" y="262"/>
                    </a:lnTo>
                    <a:lnTo>
                      <a:pt x="152" y="0"/>
                    </a:lnTo>
                    <a:lnTo>
                      <a:pt x="15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3" name="Freeform 369"/>
              <p:cNvSpPr/>
              <p:nvPr/>
            </p:nvSpPr>
            <p:spPr bwMode="auto">
              <a:xfrm>
                <a:off x="3865793" y="2927128"/>
                <a:ext cx="239713" cy="415925"/>
              </a:xfrm>
              <a:custGeom>
                <a:avLst/>
                <a:gdLst>
                  <a:gd name="T0" fmla="*/ 0 w 151"/>
                  <a:gd name="T1" fmla="*/ 0 h 262"/>
                  <a:gd name="T2" fmla="*/ 0 w 151"/>
                  <a:gd name="T3" fmla="*/ 0 h 262"/>
                  <a:gd name="T4" fmla="*/ 0 w 151"/>
                  <a:gd name="T5" fmla="*/ 0 h 262"/>
                  <a:gd name="T6" fmla="*/ 151 w 151"/>
                  <a:gd name="T7" fmla="*/ 262 h 262"/>
                  <a:gd name="T8" fmla="*/ 151 w 151"/>
                  <a:gd name="T9" fmla="*/ 262 h 262"/>
                  <a:gd name="T10" fmla="*/ 151 w 151"/>
                  <a:gd name="T11" fmla="*/ 261 h 262"/>
                  <a:gd name="T12" fmla="*/ 151 w 151"/>
                  <a:gd name="T13" fmla="*/ 261 h 262"/>
                  <a:gd name="T14" fmla="*/ 0 w 151"/>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62">
                    <a:moveTo>
                      <a:pt x="0" y="0"/>
                    </a:moveTo>
                    <a:lnTo>
                      <a:pt x="0" y="0"/>
                    </a:lnTo>
                    <a:lnTo>
                      <a:pt x="0" y="0"/>
                    </a:lnTo>
                    <a:lnTo>
                      <a:pt x="151" y="262"/>
                    </a:lnTo>
                    <a:lnTo>
                      <a:pt x="151" y="262"/>
                    </a:lnTo>
                    <a:lnTo>
                      <a:pt x="151" y="261"/>
                    </a:lnTo>
                    <a:lnTo>
                      <a:pt x="151" y="261"/>
                    </a:lnTo>
                    <a:lnTo>
                      <a:pt x="0"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4" name="Freeform 370"/>
              <p:cNvSpPr/>
              <p:nvPr/>
            </p:nvSpPr>
            <p:spPr bwMode="auto">
              <a:xfrm>
                <a:off x="3865793" y="2927128"/>
                <a:ext cx="239713" cy="415925"/>
              </a:xfrm>
              <a:custGeom>
                <a:avLst/>
                <a:gdLst>
                  <a:gd name="T0" fmla="*/ 0 w 151"/>
                  <a:gd name="T1" fmla="*/ 0 h 262"/>
                  <a:gd name="T2" fmla="*/ 0 w 151"/>
                  <a:gd name="T3" fmla="*/ 0 h 262"/>
                  <a:gd name="T4" fmla="*/ 0 w 151"/>
                  <a:gd name="T5" fmla="*/ 0 h 262"/>
                  <a:gd name="T6" fmla="*/ 151 w 151"/>
                  <a:gd name="T7" fmla="*/ 262 h 262"/>
                  <a:gd name="T8" fmla="*/ 151 w 151"/>
                  <a:gd name="T9" fmla="*/ 262 h 262"/>
                  <a:gd name="T10" fmla="*/ 151 w 151"/>
                  <a:gd name="T11" fmla="*/ 261 h 262"/>
                  <a:gd name="T12" fmla="*/ 151 w 151"/>
                  <a:gd name="T13" fmla="*/ 261 h 262"/>
                  <a:gd name="T14" fmla="*/ 0 w 151"/>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62">
                    <a:moveTo>
                      <a:pt x="0" y="0"/>
                    </a:moveTo>
                    <a:lnTo>
                      <a:pt x="0" y="0"/>
                    </a:lnTo>
                    <a:lnTo>
                      <a:pt x="0" y="0"/>
                    </a:lnTo>
                    <a:lnTo>
                      <a:pt x="151" y="262"/>
                    </a:lnTo>
                    <a:lnTo>
                      <a:pt x="151" y="262"/>
                    </a:lnTo>
                    <a:lnTo>
                      <a:pt x="151" y="261"/>
                    </a:lnTo>
                    <a:lnTo>
                      <a:pt x="151" y="261"/>
                    </a:lnTo>
                    <a:lnTo>
                      <a:pt x="0"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5" name="Freeform 371"/>
              <p:cNvSpPr/>
              <p:nvPr/>
            </p:nvSpPr>
            <p:spPr bwMode="auto">
              <a:xfrm>
                <a:off x="4105505" y="3341465"/>
                <a:ext cx="479425" cy="1588"/>
              </a:xfrm>
              <a:custGeom>
                <a:avLst/>
                <a:gdLst>
                  <a:gd name="T0" fmla="*/ 301 w 302"/>
                  <a:gd name="T1" fmla="*/ 0 h 1"/>
                  <a:gd name="T2" fmla="*/ 301 w 302"/>
                  <a:gd name="T3" fmla="*/ 0 h 1"/>
                  <a:gd name="T4" fmla="*/ 0 w 302"/>
                  <a:gd name="T5" fmla="*/ 0 h 1"/>
                  <a:gd name="T6" fmla="*/ 0 w 302"/>
                  <a:gd name="T7" fmla="*/ 1 h 1"/>
                  <a:gd name="T8" fmla="*/ 302 w 302"/>
                  <a:gd name="T9" fmla="*/ 1 h 1"/>
                  <a:gd name="T10" fmla="*/ 301 w 302"/>
                  <a:gd name="T11" fmla="*/ 0 h 1"/>
                </a:gdLst>
                <a:ahLst/>
                <a:cxnLst>
                  <a:cxn ang="0">
                    <a:pos x="T0" y="T1"/>
                  </a:cxn>
                  <a:cxn ang="0">
                    <a:pos x="T2" y="T3"/>
                  </a:cxn>
                  <a:cxn ang="0">
                    <a:pos x="T4" y="T5"/>
                  </a:cxn>
                  <a:cxn ang="0">
                    <a:pos x="T6" y="T7"/>
                  </a:cxn>
                  <a:cxn ang="0">
                    <a:pos x="T8" y="T9"/>
                  </a:cxn>
                  <a:cxn ang="0">
                    <a:pos x="T10" y="T11"/>
                  </a:cxn>
                </a:cxnLst>
                <a:rect l="0" t="0" r="r" b="b"/>
                <a:pathLst>
                  <a:path w="302" h="1">
                    <a:moveTo>
                      <a:pt x="301" y="0"/>
                    </a:moveTo>
                    <a:lnTo>
                      <a:pt x="301" y="0"/>
                    </a:lnTo>
                    <a:lnTo>
                      <a:pt x="0" y="0"/>
                    </a:lnTo>
                    <a:lnTo>
                      <a:pt x="0" y="1"/>
                    </a:lnTo>
                    <a:lnTo>
                      <a:pt x="302" y="1"/>
                    </a:lnTo>
                    <a:lnTo>
                      <a:pt x="30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6" name="Freeform 372"/>
              <p:cNvSpPr/>
              <p:nvPr/>
            </p:nvSpPr>
            <p:spPr bwMode="auto">
              <a:xfrm>
                <a:off x="4105505" y="3341465"/>
                <a:ext cx="479425" cy="1588"/>
              </a:xfrm>
              <a:custGeom>
                <a:avLst/>
                <a:gdLst>
                  <a:gd name="T0" fmla="*/ 301 w 302"/>
                  <a:gd name="T1" fmla="*/ 0 h 1"/>
                  <a:gd name="T2" fmla="*/ 301 w 302"/>
                  <a:gd name="T3" fmla="*/ 0 h 1"/>
                  <a:gd name="T4" fmla="*/ 0 w 302"/>
                  <a:gd name="T5" fmla="*/ 0 h 1"/>
                  <a:gd name="T6" fmla="*/ 0 w 302"/>
                  <a:gd name="T7" fmla="*/ 1 h 1"/>
                  <a:gd name="T8" fmla="*/ 302 w 302"/>
                  <a:gd name="T9" fmla="*/ 1 h 1"/>
                  <a:gd name="T10" fmla="*/ 301 w 302"/>
                  <a:gd name="T11" fmla="*/ 0 h 1"/>
                </a:gdLst>
                <a:ahLst/>
                <a:cxnLst>
                  <a:cxn ang="0">
                    <a:pos x="T0" y="T1"/>
                  </a:cxn>
                  <a:cxn ang="0">
                    <a:pos x="T2" y="T3"/>
                  </a:cxn>
                  <a:cxn ang="0">
                    <a:pos x="T4" y="T5"/>
                  </a:cxn>
                  <a:cxn ang="0">
                    <a:pos x="T6" y="T7"/>
                  </a:cxn>
                  <a:cxn ang="0">
                    <a:pos x="T8" y="T9"/>
                  </a:cxn>
                  <a:cxn ang="0">
                    <a:pos x="T10" y="T11"/>
                  </a:cxn>
                </a:cxnLst>
                <a:rect l="0" t="0" r="r" b="b"/>
                <a:pathLst>
                  <a:path w="302" h="1">
                    <a:moveTo>
                      <a:pt x="301" y="0"/>
                    </a:moveTo>
                    <a:lnTo>
                      <a:pt x="301" y="0"/>
                    </a:lnTo>
                    <a:lnTo>
                      <a:pt x="0" y="0"/>
                    </a:lnTo>
                    <a:lnTo>
                      <a:pt x="0" y="1"/>
                    </a:lnTo>
                    <a:lnTo>
                      <a:pt x="302" y="1"/>
                    </a:lnTo>
                    <a:lnTo>
                      <a:pt x="30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7" name="Freeform 373"/>
              <p:cNvSpPr/>
              <p:nvPr/>
            </p:nvSpPr>
            <p:spPr bwMode="auto">
              <a:xfrm>
                <a:off x="4105505" y="2512790"/>
                <a:ext cx="477838" cy="0"/>
              </a:xfrm>
              <a:custGeom>
                <a:avLst/>
                <a:gdLst>
                  <a:gd name="T0" fmla="*/ 301 w 301"/>
                  <a:gd name="T1" fmla="*/ 0 w 301"/>
                  <a:gd name="T2" fmla="*/ 0 w 301"/>
                  <a:gd name="T3" fmla="*/ 301 w 301"/>
                  <a:gd name="T4" fmla="*/ 301 w 301"/>
                  <a:gd name="T5" fmla="*/ 301 w 301"/>
                </a:gdLst>
                <a:ahLst/>
                <a:cxnLst>
                  <a:cxn ang="0">
                    <a:pos x="T0" y="0"/>
                  </a:cxn>
                  <a:cxn ang="0">
                    <a:pos x="T1" y="0"/>
                  </a:cxn>
                  <a:cxn ang="0">
                    <a:pos x="T2" y="0"/>
                  </a:cxn>
                  <a:cxn ang="0">
                    <a:pos x="T3" y="0"/>
                  </a:cxn>
                  <a:cxn ang="0">
                    <a:pos x="T4" y="0"/>
                  </a:cxn>
                  <a:cxn ang="0">
                    <a:pos x="T5" y="0"/>
                  </a:cxn>
                </a:cxnLst>
                <a:rect l="0" t="0" r="r" b="b"/>
                <a:pathLst>
                  <a:path w="301">
                    <a:moveTo>
                      <a:pt x="301" y="0"/>
                    </a:moveTo>
                    <a:lnTo>
                      <a:pt x="0" y="0"/>
                    </a:lnTo>
                    <a:lnTo>
                      <a:pt x="0" y="0"/>
                    </a:lnTo>
                    <a:lnTo>
                      <a:pt x="301" y="0"/>
                    </a:lnTo>
                    <a:lnTo>
                      <a:pt x="301" y="0"/>
                    </a:lnTo>
                    <a:lnTo>
                      <a:pt x="30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8" name="Freeform 374"/>
              <p:cNvSpPr/>
              <p:nvPr/>
            </p:nvSpPr>
            <p:spPr bwMode="auto">
              <a:xfrm>
                <a:off x="4105505" y="2512790"/>
                <a:ext cx="477838" cy="0"/>
              </a:xfrm>
              <a:custGeom>
                <a:avLst/>
                <a:gdLst>
                  <a:gd name="T0" fmla="*/ 301 w 301"/>
                  <a:gd name="T1" fmla="*/ 0 w 301"/>
                  <a:gd name="T2" fmla="*/ 0 w 301"/>
                  <a:gd name="T3" fmla="*/ 301 w 301"/>
                  <a:gd name="T4" fmla="*/ 301 w 301"/>
                  <a:gd name="T5" fmla="*/ 301 w 301"/>
                </a:gdLst>
                <a:ahLst/>
                <a:cxnLst>
                  <a:cxn ang="0">
                    <a:pos x="T0" y="0"/>
                  </a:cxn>
                  <a:cxn ang="0">
                    <a:pos x="T1" y="0"/>
                  </a:cxn>
                  <a:cxn ang="0">
                    <a:pos x="T2" y="0"/>
                  </a:cxn>
                  <a:cxn ang="0">
                    <a:pos x="T3" y="0"/>
                  </a:cxn>
                  <a:cxn ang="0">
                    <a:pos x="T4" y="0"/>
                  </a:cxn>
                  <a:cxn ang="0">
                    <a:pos x="T5" y="0"/>
                  </a:cxn>
                </a:cxnLst>
                <a:rect l="0" t="0" r="r" b="b"/>
                <a:pathLst>
                  <a:path w="301">
                    <a:moveTo>
                      <a:pt x="301" y="0"/>
                    </a:moveTo>
                    <a:lnTo>
                      <a:pt x="0" y="0"/>
                    </a:lnTo>
                    <a:lnTo>
                      <a:pt x="0" y="0"/>
                    </a:lnTo>
                    <a:lnTo>
                      <a:pt x="301" y="0"/>
                    </a:lnTo>
                    <a:lnTo>
                      <a:pt x="301" y="0"/>
                    </a:lnTo>
                    <a:lnTo>
                      <a:pt x="30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9" name="Freeform 375"/>
              <p:cNvSpPr/>
              <p:nvPr/>
            </p:nvSpPr>
            <p:spPr bwMode="auto">
              <a:xfrm>
                <a:off x="4583343" y="2512790"/>
                <a:ext cx="239713" cy="414338"/>
              </a:xfrm>
              <a:custGeom>
                <a:avLst/>
                <a:gdLst>
                  <a:gd name="T0" fmla="*/ 0 w 151"/>
                  <a:gd name="T1" fmla="*/ 0 h 261"/>
                  <a:gd name="T2" fmla="*/ 0 w 151"/>
                  <a:gd name="T3" fmla="*/ 0 h 261"/>
                  <a:gd name="T4" fmla="*/ 150 w 151"/>
                  <a:gd name="T5" fmla="*/ 261 h 261"/>
                  <a:gd name="T6" fmla="*/ 151 w 151"/>
                  <a:gd name="T7" fmla="*/ 261 h 261"/>
                  <a:gd name="T8" fmla="*/ 0 w 151"/>
                  <a:gd name="T9" fmla="*/ 0 h 261"/>
                </a:gdLst>
                <a:ahLst/>
                <a:cxnLst>
                  <a:cxn ang="0">
                    <a:pos x="T0" y="T1"/>
                  </a:cxn>
                  <a:cxn ang="0">
                    <a:pos x="T2" y="T3"/>
                  </a:cxn>
                  <a:cxn ang="0">
                    <a:pos x="T4" y="T5"/>
                  </a:cxn>
                  <a:cxn ang="0">
                    <a:pos x="T6" y="T7"/>
                  </a:cxn>
                  <a:cxn ang="0">
                    <a:pos x="T8" y="T9"/>
                  </a:cxn>
                </a:cxnLst>
                <a:rect l="0" t="0" r="r" b="b"/>
                <a:pathLst>
                  <a:path w="151" h="261">
                    <a:moveTo>
                      <a:pt x="0" y="0"/>
                    </a:moveTo>
                    <a:lnTo>
                      <a:pt x="0" y="0"/>
                    </a:lnTo>
                    <a:lnTo>
                      <a:pt x="150" y="261"/>
                    </a:lnTo>
                    <a:lnTo>
                      <a:pt x="151" y="261"/>
                    </a:lnTo>
                    <a:lnTo>
                      <a:pt x="0"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0" name="Freeform 376"/>
              <p:cNvSpPr/>
              <p:nvPr/>
            </p:nvSpPr>
            <p:spPr bwMode="auto">
              <a:xfrm>
                <a:off x="4583343" y="2512790"/>
                <a:ext cx="239713" cy="414338"/>
              </a:xfrm>
              <a:custGeom>
                <a:avLst/>
                <a:gdLst>
                  <a:gd name="T0" fmla="*/ 0 w 151"/>
                  <a:gd name="T1" fmla="*/ 0 h 261"/>
                  <a:gd name="T2" fmla="*/ 0 w 151"/>
                  <a:gd name="T3" fmla="*/ 0 h 261"/>
                  <a:gd name="T4" fmla="*/ 150 w 151"/>
                  <a:gd name="T5" fmla="*/ 261 h 261"/>
                  <a:gd name="T6" fmla="*/ 151 w 151"/>
                  <a:gd name="T7" fmla="*/ 261 h 261"/>
                  <a:gd name="T8" fmla="*/ 0 w 151"/>
                  <a:gd name="T9" fmla="*/ 0 h 261"/>
                </a:gdLst>
                <a:ahLst/>
                <a:cxnLst>
                  <a:cxn ang="0">
                    <a:pos x="T0" y="T1"/>
                  </a:cxn>
                  <a:cxn ang="0">
                    <a:pos x="T2" y="T3"/>
                  </a:cxn>
                  <a:cxn ang="0">
                    <a:pos x="T4" y="T5"/>
                  </a:cxn>
                  <a:cxn ang="0">
                    <a:pos x="T6" y="T7"/>
                  </a:cxn>
                  <a:cxn ang="0">
                    <a:pos x="T8" y="T9"/>
                  </a:cxn>
                </a:cxnLst>
                <a:rect l="0" t="0" r="r" b="b"/>
                <a:pathLst>
                  <a:path w="151" h="261">
                    <a:moveTo>
                      <a:pt x="0" y="0"/>
                    </a:moveTo>
                    <a:lnTo>
                      <a:pt x="0" y="0"/>
                    </a:lnTo>
                    <a:lnTo>
                      <a:pt x="150" y="261"/>
                    </a:lnTo>
                    <a:lnTo>
                      <a:pt x="151" y="261"/>
                    </a:lnTo>
                    <a:lnTo>
                      <a:pt x="0"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1" name="Freeform 377"/>
              <p:cNvSpPr/>
              <p:nvPr/>
            </p:nvSpPr>
            <p:spPr bwMode="auto">
              <a:xfrm>
                <a:off x="3865793" y="2512790"/>
                <a:ext cx="239713" cy="414338"/>
              </a:xfrm>
              <a:custGeom>
                <a:avLst/>
                <a:gdLst>
                  <a:gd name="T0" fmla="*/ 151 w 151"/>
                  <a:gd name="T1" fmla="*/ 0 h 261"/>
                  <a:gd name="T2" fmla="*/ 151 w 151"/>
                  <a:gd name="T3" fmla="*/ 0 h 261"/>
                  <a:gd name="T4" fmla="*/ 0 w 151"/>
                  <a:gd name="T5" fmla="*/ 261 h 261"/>
                  <a:gd name="T6" fmla="*/ 2 w 151"/>
                  <a:gd name="T7" fmla="*/ 261 h 261"/>
                  <a:gd name="T8" fmla="*/ 151 w 151"/>
                  <a:gd name="T9" fmla="*/ 0 h 261"/>
                  <a:gd name="T10" fmla="*/ 151 w 151"/>
                  <a:gd name="T11" fmla="*/ 0 h 261"/>
                  <a:gd name="T12" fmla="*/ 151 w 151"/>
                  <a:gd name="T13" fmla="*/ 0 h 261"/>
                </a:gdLst>
                <a:ahLst/>
                <a:cxnLst>
                  <a:cxn ang="0">
                    <a:pos x="T0" y="T1"/>
                  </a:cxn>
                  <a:cxn ang="0">
                    <a:pos x="T2" y="T3"/>
                  </a:cxn>
                  <a:cxn ang="0">
                    <a:pos x="T4" y="T5"/>
                  </a:cxn>
                  <a:cxn ang="0">
                    <a:pos x="T6" y="T7"/>
                  </a:cxn>
                  <a:cxn ang="0">
                    <a:pos x="T8" y="T9"/>
                  </a:cxn>
                  <a:cxn ang="0">
                    <a:pos x="T10" y="T11"/>
                  </a:cxn>
                  <a:cxn ang="0">
                    <a:pos x="T12" y="T13"/>
                  </a:cxn>
                </a:cxnLst>
                <a:rect l="0" t="0" r="r" b="b"/>
                <a:pathLst>
                  <a:path w="151" h="261">
                    <a:moveTo>
                      <a:pt x="151" y="0"/>
                    </a:moveTo>
                    <a:lnTo>
                      <a:pt x="151" y="0"/>
                    </a:lnTo>
                    <a:lnTo>
                      <a:pt x="0" y="261"/>
                    </a:lnTo>
                    <a:lnTo>
                      <a:pt x="2" y="261"/>
                    </a:lnTo>
                    <a:lnTo>
                      <a:pt x="151" y="0"/>
                    </a:lnTo>
                    <a:lnTo>
                      <a:pt x="151" y="0"/>
                    </a:lnTo>
                    <a:lnTo>
                      <a:pt x="151"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2" name="Freeform 378"/>
              <p:cNvSpPr/>
              <p:nvPr/>
            </p:nvSpPr>
            <p:spPr bwMode="auto">
              <a:xfrm>
                <a:off x="3865793" y="2512790"/>
                <a:ext cx="239713" cy="414338"/>
              </a:xfrm>
              <a:custGeom>
                <a:avLst/>
                <a:gdLst>
                  <a:gd name="T0" fmla="*/ 151 w 151"/>
                  <a:gd name="T1" fmla="*/ 0 h 261"/>
                  <a:gd name="T2" fmla="*/ 151 w 151"/>
                  <a:gd name="T3" fmla="*/ 0 h 261"/>
                  <a:gd name="T4" fmla="*/ 0 w 151"/>
                  <a:gd name="T5" fmla="*/ 261 h 261"/>
                  <a:gd name="T6" fmla="*/ 2 w 151"/>
                  <a:gd name="T7" fmla="*/ 261 h 261"/>
                  <a:gd name="T8" fmla="*/ 151 w 151"/>
                  <a:gd name="T9" fmla="*/ 0 h 261"/>
                  <a:gd name="T10" fmla="*/ 151 w 151"/>
                  <a:gd name="T11" fmla="*/ 0 h 261"/>
                  <a:gd name="T12" fmla="*/ 151 w 151"/>
                  <a:gd name="T13" fmla="*/ 0 h 261"/>
                </a:gdLst>
                <a:ahLst/>
                <a:cxnLst>
                  <a:cxn ang="0">
                    <a:pos x="T0" y="T1"/>
                  </a:cxn>
                  <a:cxn ang="0">
                    <a:pos x="T2" y="T3"/>
                  </a:cxn>
                  <a:cxn ang="0">
                    <a:pos x="T4" y="T5"/>
                  </a:cxn>
                  <a:cxn ang="0">
                    <a:pos x="T6" y="T7"/>
                  </a:cxn>
                  <a:cxn ang="0">
                    <a:pos x="T8" y="T9"/>
                  </a:cxn>
                  <a:cxn ang="0">
                    <a:pos x="T10" y="T11"/>
                  </a:cxn>
                  <a:cxn ang="0">
                    <a:pos x="T12" y="T13"/>
                  </a:cxn>
                </a:cxnLst>
                <a:rect l="0" t="0" r="r" b="b"/>
                <a:pathLst>
                  <a:path w="151" h="261">
                    <a:moveTo>
                      <a:pt x="151" y="0"/>
                    </a:moveTo>
                    <a:lnTo>
                      <a:pt x="151" y="0"/>
                    </a:lnTo>
                    <a:lnTo>
                      <a:pt x="0" y="261"/>
                    </a:lnTo>
                    <a:lnTo>
                      <a:pt x="2" y="261"/>
                    </a:lnTo>
                    <a:lnTo>
                      <a:pt x="151" y="0"/>
                    </a:lnTo>
                    <a:lnTo>
                      <a:pt x="151" y="0"/>
                    </a:lnTo>
                    <a:lnTo>
                      <a:pt x="151"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3" name="Freeform 379"/>
              <p:cNvSpPr/>
              <p:nvPr/>
            </p:nvSpPr>
            <p:spPr bwMode="auto">
              <a:xfrm>
                <a:off x="4583343" y="2927128"/>
                <a:ext cx="239713" cy="414338"/>
              </a:xfrm>
              <a:custGeom>
                <a:avLst/>
                <a:gdLst>
                  <a:gd name="T0" fmla="*/ 150 w 151"/>
                  <a:gd name="T1" fmla="*/ 0 h 261"/>
                  <a:gd name="T2" fmla="*/ 150 w 151"/>
                  <a:gd name="T3" fmla="*/ 0 h 261"/>
                  <a:gd name="T4" fmla="*/ 0 w 151"/>
                  <a:gd name="T5" fmla="*/ 261 h 261"/>
                  <a:gd name="T6" fmla="*/ 0 w 151"/>
                  <a:gd name="T7" fmla="*/ 261 h 261"/>
                  <a:gd name="T8" fmla="*/ 151 w 151"/>
                  <a:gd name="T9" fmla="*/ 0 h 261"/>
                  <a:gd name="T10" fmla="*/ 150 w 151"/>
                  <a:gd name="T11" fmla="*/ 0 h 261"/>
                </a:gdLst>
                <a:ahLst/>
                <a:cxnLst>
                  <a:cxn ang="0">
                    <a:pos x="T0" y="T1"/>
                  </a:cxn>
                  <a:cxn ang="0">
                    <a:pos x="T2" y="T3"/>
                  </a:cxn>
                  <a:cxn ang="0">
                    <a:pos x="T4" y="T5"/>
                  </a:cxn>
                  <a:cxn ang="0">
                    <a:pos x="T6" y="T7"/>
                  </a:cxn>
                  <a:cxn ang="0">
                    <a:pos x="T8" y="T9"/>
                  </a:cxn>
                  <a:cxn ang="0">
                    <a:pos x="T10" y="T11"/>
                  </a:cxn>
                </a:cxnLst>
                <a:rect l="0" t="0" r="r" b="b"/>
                <a:pathLst>
                  <a:path w="151" h="261">
                    <a:moveTo>
                      <a:pt x="150" y="0"/>
                    </a:moveTo>
                    <a:lnTo>
                      <a:pt x="150" y="0"/>
                    </a:lnTo>
                    <a:lnTo>
                      <a:pt x="0" y="261"/>
                    </a:lnTo>
                    <a:lnTo>
                      <a:pt x="0" y="261"/>
                    </a:lnTo>
                    <a:lnTo>
                      <a:pt x="151" y="0"/>
                    </a:lnTo>
                    <a:lnTo>
                      <a:pt x="150"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4" name="Freeform 380"/>
              <p:cNvSpPr/>
              <p:nvPr/>
            </p:nvSpPr>
            <p:spPr bwMode="auto">
              <a:xfrm>
                <a:off x="4583343" y="2927128"/>
                <a:ext cx="239713" cy="414338"/>
              </a:xfrm>
              <a:custGeom>
                <a:avLst/>
                <a:gdLst>
                  <a:gd name="T0" fmla="*/ 150 w 151"/>
                  <a:gd name="T1" fmla="*/ 0 h 261"/>
                  <a:gd name="T2" fmla="*/ 150 w 151"/>
                  <a:gd name="T3" fmla="*/ 0 h 261"/>
                  <a:gd name="T4" fmla="*/ 0 w 151"/>
                  <a:gd name="T5" fmla="*/ 261 h 261"/>
                  <a:gd name="T6" fmla="*/ 0 w 151"/>
                  <a:gd name="T7" fmla="*/ 261 h 261"/>
                  <a:gd name="T8" fmla="*/ 151 w 151"/>
                  <a:gd name="T9" fmla="*/ 0 h 261"/>
                  <a:gd name="T10" fmla="*/ 150 w 151"/>
                  <a:gd name="T11" fmla="*/ 0 h 261"/>
                </a:gdLst>
                <a:ahLst/>
                <a:cxnLst>
                  <a:cxn ang="0">
                    <a:pos x="T0" y="T1"/>
                  </a:cxn>
                  <a:cxn ang="0">
                    <a:pos x="T2" y="T3"/>
                  </a:cxn>
                  <a:cxn ang="0">
                    <a:pos x="T4" y="T5"/>
                  </a:cxn>
                  <a:cxn ang="0">
                    <a:pos x="T6" y="T7"/>
                  </a:cxn>
                  <a:cxn ang="0">
                    <a:pos x="T8" y="T9"/>
                  </a:cxn>
                  <a:cxn ang="0">
                    <a:pos x="T10" y="T11"/>
                  </a:cxn>
                </a:cxnLst>
                <a:rect l="0" t="0" r="r" b="b"/>
                <a:pathLst>
                  <a:path w="151" h="261">
                    <a:moveTo>
                      <a:pt x="150" y="0"/>
                    </a:moveTo>
                    <a:lnTo>
                      <a:pt x="150" y="0"/>
                    </a:lnTo>
                    <a:lnTo>
                      <a:pt x="0" y="261"/>
                    </a:lnTo>
                    <a:lnTo>
                      <a:pt x="0" y="261"/>
                    </a:lnTo>
                    <a:lnTo>
                      <a:pt x="151" y="0"/>
                    </a:lnTo>
                    <a:lnTo>
                      <a:pt x="150"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5" name="Freeform 381"/>
              <p:cNvSpPr/>
              <p:nvPr/>
            </p:nvSpPr>
            <p:spPr bwMode="auto">
              <a:xfrm>
                <a:off x="3865793" y="2927128"/>
                <a:ext cx="239713" cy="414338"/>
              </a:xfrm>
              <a:custGeom>
                <a:avLst/>
                <a:gdLst>
                  <a:gd name="T0" fmla="*/ 2 w 151"/>
                  <a:gd name="T1" fmla="*/ 0 h 261"/>
                  <a:gd name="T2" fmla="*/ 0 w 151"/>
                  <a:gd name="T3" fmla="*/ 0 h 261"/>
                  <a:gd name="T4" fmla="*/ 0 w 151"/>
                  <a:gd name="T5" fmla="*/ 0 h 261"/>
                  <a:gd name="T6" fmla="*/ 151 w 151"/>
                  <a:gd name="T7" fmla="*/ 261 h 261"/>
                  <a:gd name="T8" fmla="*/ 151 w 151"/>
                  <a:gd name="T9" fmla="*/ 261 h 261"/>
                  <a:gd name="T10" fmla="*/ 151 w 151"/>
                  <a:gd name="T11" fmla="*/ 261 h 261"/>
                  <a:gd name="T12" fmla="*/ 151 w 151"/>
                  <a:gd name="T13" fmla="*/ 261 h 261"/>
                  <a:gd name="T14" fmla="*/ 2 w 151"/>
                  <a:gd name="T15" fmla="*/ 0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61">
                    <a:moveTo>
                      <a:pt x="2" y="0"/>
                    </a:moveTo>
                    <a:lnTo>
                      <a:pt x="0" y="0"/>
                    </a:lnTo>
                    <a:lnTo>
                      <a:pt x="0" y="0"/>
                    </a:lnTo>
                    <a:lnTo>
                      <a:pt x="151" y="261"/>
                    </a:lnTo>
                    <a:lnTo>
                      <a:pt x="151" y="261"/>
                    </a:lnTo>
                    <a:lnTo>
                      <a:pt x="151" y="261"/>
                    </a:lnTo>
                    <a:lnTo>
                      <a:pt x="151" y="261"/>
                    </a:lnTo>
                    <a:lnTo>
                      <a:pt x="2"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6" name="Freeform 382"/>
              <p:cNvSpPr/>
              <p:nvPr/>
            </p:nvSpPr>
            <p:spPr bwMode="auto">
              <a:xfrm>
                <a:off x="3865793" y="2927128"/>
                <a:ext cx="239713" cy="414338"/>
              </a:xfrm>
              <a:custGeom>
                <a:avLst/>
                <a:gdLst>
                  <a:gd name="T0" fmla="*/ 2 w 151"/>
                  <a:gd name="T1" fmla="*/ 0 h 261"/>
                  <a:gd name="T2" fmla="*/ 0 w 151"/>
                  <a:gd name="T3" fmla="*/ 0 h 261"/>
                  <a:gd name="T4" fmla="*/ 0 w 151"/>
                  <a:gd name="T5" fmla="*/ 0 h 261"/>
                  <a:gd name="T6" fmla="*/ 151 w 151"/>
                  <a:gd name="T7" fmla="*/ 261 h 261"/>
                  <a:gd name="T8" fmla="*/ 151 w 151"/>
                  <a:gd name="T9" fmla="*/ 261 h 261"/>
                  <a:gd name="T10" fmla="*/ 151 w 151"/>
                  <a:gd name="T11" fmla="*/ 261 h 261"/>
                  <a:gd name="T12" fmla="*/ 151 w 151"/>
                  <a:gd name="T13" fmla="*/ 261 h 261"/>
                  <a:gd name="T14" fmla="*/ 2 w 151"/>
                  <a:gd name="T15" fmla="*/ 0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61">
                    <a:moveTo>
                      <a:pt x="2" y="0"/>
                    </a:moveTo>
                    <a:lnTo>
                      <a:pt x="0" y="0"/>
                    </a:lnTo>
                    <a:lnTo>
                      <a:pt x="0" y="0"/>
                    </a:lnTo>
                    <a:lnTo>
                      <a:pt x="151" y="261"/>
                    </a:lnTo>
                    <a:lnTo>
                      <a:pt x="151" y="261"/>
                    </a:lnTo>
                    <a:lnTo>
                      <a:pt x="151" y="261"/>
                    </a:lnTo>
                    <a:lnTo>
                      <a:pt x="151" y="261"/>
                    </a:lnTo>
                    <a:lnTo>
                      <a:pt x="2"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7" name="Rectangle 383"/>
              <p:cNvSpPr>
                <a:spLocks noChangeArrowheads="1"/>
              </p:cNvSpPr>
              <p:nvPr/>
            </p:nvSpPr>
            <p:spPr bwMode="auto">
              <a:xfrm>
                <a:off x="4105505" y="3341465"/>
                <a:ext cx="477838" cy="1588"/>
              </a:xfrm>
              <a:prstGeom prst="rect">
                <a:avLst/>
              </a:prstGeom>
              <a:solidFill>
                <a:srgbClr val="005A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78" name="Rectangle 384"/>
              <p:cNvSpPr>
                <a:spLocks noChangeArrowheads="1"/>
              </p:cNvSpPr>
              <p:nvPr/>
            </p:nvSpPr>
            <p:spPr bwMode="auto">
              <a:xfrm>
                <a:off x="4105505" y="3341465"/>
                <a:ext cx="477838" cy="1588"/>
              </a:xfrm>
              <a:prstGeom prst="rect">
                <a:avLst/>
              </a:prstGeom>
              <a:solidFill>
                <a:srgbClr val="005A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79" name="Freeform 385"/>
              <p:cNvSpPr/>
              <p:nvPr/>
            </p:nvSpPr>
            <p:spPr bwMode="auto">
              <a:xfrm>
                <a:off x="3868968" y="2512790"/>
                <a:ext cx="952500" cy="828675"/>
              </a:xfrm>
              <a:custGeom>
                <a:avLst/>
                <a:gdLst>
                  <a:gd name="T0" fmla="*/ 450 w 600"/>
                  <a:gd name="T1" fmla="*/ 0 h 522"/>
                  <a:gd name="T2" fmla="*/ 450 w 600"/>
                  <a:gd name="T3" fmla="*/ 0 h 522"/>
                  <a:gd name="T4" fmla="*/ 149 w 600"/>
                  <a:gd name="T5" fmla="*/ 0 h 522"/>
                  <a:gd name="T6" fmla="*/ 149 w 600"/>
                  <a:gd name="T7" fmla="*/ 0 h 522"/>
                  <a:gd name="T8" fmla="*/ 0 w 600"/>
                  <a:gd name="T9" fmla="*/ 261 h 522"/>
                  <a:gd name="T10" fmla="*/ 149 w 600"/>
                  <a:gd name="T11" fmla="*/ 522 h 522"/>
                  <a:gd name="T12" fmla="*/ 450 w 600"/>
                  <a:gd name="T13" fmla="*/ 522 h 522"/>
                  <a:gd name="T14" fmla="*/ 600 w 600"/>
                  <a:gd name="T15" fmla="*/ 261 h 522"/>
                  <a:gd name="T16" fmla="*/ 450 w 600"/>
                  <a:gd name="T17"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522">
                    <a:moveTo>
                      <a:pt x="450" y="0"/>
                    </a:moveTo>
                    <a:lnTo>
                      <a:pt x="450" y="0"/>
                    </a:lnTo>
                    <a:lnTo>
                      <a:pt x="149" y="0"/>
                    </a:lnTo>
                    <a:lnTo>
                      <a:pt x="149" y="0"/>
                    </a:lnTo>
                    <a:lnTo>
                      <a:pt x="0" y="261"/>
                    </a:lnTo>
                    <a:lnTo>
                      <a:pt x="149" y="522"/>
                    </a:lnTo>
                    <a:lnTo>
                      <a:pt x="450" y="522"/>
                    </a:lnTo>
                    <a:lnTo>
                      <a:pt x="600" y="261"/>
                    </a:lnTo>
                    <a:lnTo>
                      <a:pt x="450" y="0"/>
                    </a:lnTo>
                    <a:close/>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0" name="Freeform 386"/>
              <p:cNvSpPr/>
              <p:nvPr/>
            </p:nvSpPr>
            <p:spPr bwMode="auto">
              <a:xfrm>
                <a:off x="3868968" y="2512790"/>
                <a:ext cx="952500" cy="828675"/>
              </a:xfrm>
              <a:custGeom>
                <a:avLst/>
                <a:gdLst>
                  <a:gd name="T0" fmla="*/ 450 w 600"/>
                  <a:gd name="T1" fmla="*/ 0 h 522"/>
                  <a:gd name="T2" fmla="*/ 450 w 600"/>
                  <a:gd name="T3" fmla="*/ 0 h 522"/>
                  <a:gd name="T4" fmla="*/ 149 w 600"/>
                  <a:gd name="T5" fmla="*/ 0 h 522"/>
                  <a:gd name="T6" fmla="*/ 149 w 600"/>
                  <a:gd name="T7" fmla="*/ 0 h 522"/>
                  <a:gd name="T8" fmla="*/ 0 w 600"/>
                  <a:gd name="T9" fmla="*/ 261 h 522"/>
                  <a:gd name="T10" fmla="*/ 149 w 600"/>
                  <a:gd name="T11" fmla="*/ 522 h 522"/>
                  <a:gd name="T12" fmla="*/ 450 w 600"/>
                  <a:gd name="T13" fmla="*/ 522 h 522"/>
                  <a:gd name="T14" fmla="*/ 600 w 600"/>
                  <a:gd name="T15" fmla="*/ 261 h 522"/>
                  <a:gd name="T16" fmla="*/ 450 w 600"/>
                  <a:gd name="T17"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522">
                    <a:moveTo>
                      <a:pt x="450" y="0"/>
                    </a:moveTo>
                    <a:lnTo>
                      <a:pt x="450" y="0"/>
                    </a:lnTo>
                    <a:lnTo>
                      <a:pt x="149" y="0"/>
                    </a:lnTo>
                    <a:lnTo>
                      <a:pt x="149" y="0"/>
                    </a:lnTo>
                    <a:lnTo>
                      <a:pt x="0" y="261"/>
                    </a:lnTo>
                    <a:lnTo>
                      <a:pt x="149" y="522"/>
                    </a:lnTo>
                    <a:lnTo>
                      <a:pt x="450" y="522"/>
                    </a:lnTo>
                    <a:lnTo>
                      <a:pt x="600" y="261"/>
                    </a:lnTo>
                    <a:lnTo>
                      <a:pt x="450" y="0"/>
                    </a:lnTo>
                  </a:path>
                </a:pathLst>
              </a:custGeom>
              <a:solidFill>
                <a:srgbClr val="005A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1" name="Freeform 387"/>
              <p:cNvSpPr/>
              <p:nvPr/>
            </p:nvSpPr>
            <p:spPr bwMode="auto">
              <a:xfrm>
                <a:off x="3868968" y="2512790"/>
                <a:ext cx="952500" cy="828675"/>
              </a:xfrm>
              <a:custGeom>
                <a:avLst/>
                <a:gdLst>
                  <a:gd name="T0" fmla="*/ 450 w 600"/>
                  <a:gd name="T1" fmla="*/ 522 h 522"/>
                  <a:gd name="T2" fmla="*/ 149 w 600"/>
                  <a:gd name="T3" fmla="*/ 522 h 522"/>
                  <a:gd name="T4" fmla="*/ 0 w 600"/>
                  <a:gd name="T5" fmla="*/ 261 h 522"/>
                  <a:gd name="T6" fmla="*/ 149 w 600"/>
                  <a:gd name="T7" fmla="*/ 0 h 522"/>
                  <a:gd name="T8" fmla="*/ 450 w 600"/>
                  <a:gd name="T9" fmla="*/ 0 h 522"/>
                  <a:gd name="T10" fmla="*/ 600 w 600"/>
                  <a:gd name="T11" fmla="*/ 261 h 522"/>
                  <a:gd name="T12" fmla="*/ 450 w 600"/>
                  <a:gd name="T13" fmla="*/ 522 h 522"/>
                </a:gdLst>
                <a:ahLst/>
                <a:cxnLst>
                  <a:cxn ang="0">
                    <a:pos x="T0" y="T1"/>
                  </a:cxn>
                  <a:cxn ang="0">
                    <a:pos x="T2" y="T3"/>
                  </a:cxn>
                  <a:cxn ang="0">
                    <a:pos x="T4" y="T5"/>
                  </a:cxn>
                  <a:cxn ang="0">
                    <a:pos x="T6" y="T7"/>
                  </a:cxn>
                  <a:cxn ang="0">
                    <a:pos x="T8" y="T9"/>
                  </a:cxn>
                  <a:cxn ang="0">
                    <a:pos x="T10" y="T11"/>
                  </a:cxn>
                  <a:cxn ang="0">
                    <a:pos x="T12" y="T13"/>
                  </a:cxn>
                </a:cxnLst>
                <a:rect l="0" t="0" r="r" b="b"/>
                <a:pathLst>
                  <a:path w="600" h="522">
                    <a:moveTo>
                      <a:pt x="450" y="522"/>
                    </a:moveTo>
                    <a:lnTo>
                      <a:pt x="149" y="522"/>
                    </a:lnTo>
                    <a:lnTo>
                      <a:pt x="0" y="261"/>
                    </a:lnTo>
                    <a:lnTo>
                      <a:pt x="149" y="0"/>
                    </a:lnTo>
                    <a:lnTo>
                      <a:pt x="450" y="0"/>
                    </a:lnTo>
                    <a:lnTo>
                      <a:pt x="600" y="261"/>
                    </a:lnTo>
                    <a:lnTo>
                      <a:pt x="450" y="52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30" name="KSO_Shape"/>
              <p:cNvSpPr/>
              <p:nvPr/>
            </p:nvSpPr>
            <p:spPr bwMode="auto">
              <a:xfrm>
                <a:off x="4092301" y="2699833"/>
                <a:ext cx="563370" cy="478862"/>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5A9E"/>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424" name="TextBox 112"/>
            <p:cNvSpPr txBox="1"/>
            <p:nvPr/>
          </p:nvSpPr>
          <p:spPr>
            <a:xfrm>
              <a:off x="4054076" y="1676315"/>
              <a:ext cx="649123" cy="323165"/>
            </a:xfrm>
            <a:prstGeom prst="rect">
              <a:avLst/>
            </a:prstGeom>
            <a:noFill/>
          </p:spPr>
          <p:txBody>
            <a:bodyPr wrap="square" lIns="0" tIns="0" rIns="0" bIns="0" rtlCol="0">
              <a:spAutoFit/>
            </a:bodyPr>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数据一</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32" name="TextBox 112"/>
            <p:cNvSpPr txBox="1"/>
            <p:nvPr/>
          </p:nvSpPr>
          <p:spPr>
            <a:xfrm>
              <a:off x="4969105" y="2241700"/>
              <a:ext cx="649123" cy="285078"/>
            </a:xfrm>
            <a:prstGeom prst="rect">
              <a:avLst/>
            </a:prstGeom>
            <a:noFill/>
          </p:spPr>
          <p:txBody>
            <a:bodyPr wrap="square" lIns="0" tIns="0" rIns="0" bIns="0" rtlCol="0">
              <a:spAutoFit/>
            </a:bodyPr>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数据二</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33" name="TextBox 112"/>
            <p:cNvSpPr txBox="1"/>
            <p:nvPr/>
          </p:nvSpPr>
          <p:spPr>
            <a:xfrm>
              <a:off x="4956405" y="3288100"/>
              <a:ext cx="649123" cy="285078"/>
            </a:xfrm>
            <a:prstGeom prst="rect">
              <a:avLst/>
            </a:prstGeom>
            <a:noFill/>
          </p:spPr>
          <p:txBody>
            <a:bodyPr wrap="square" lIns="0" tIns="0" rIns="0" bIns="0" rtlCol="0">
              <a:spAutoFit/>
            </a:bodyPr>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数据三</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34" name="TextBox 112"/>
            <p:cNvSpPr txBox="1"/>
            <p:nvPr/>
          </p:nvSpPr>
          <p:spPr>
            <a:xfrm>
              <a:off x="4018274" y="3854950"/>
              <a:ext cx="649123" cy="285078"/>
            </a:xfrm>
            <a:prstGeom prst="rect">
              <a:avLst/>
            </a:prstGeom>
            <a:noFill/>
          </p:spPr>
          <p:txBody>
            <a:bodyPr wrap="square" lIns="0" tIns="0" rIns="0" bIns="0" rtlCol="0">
              <a:spAutoFit/>
            </a:bodyPr>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数据四</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35" name="TextBox 112"/>
            <p:cNvSpPr txBox="1"/>
            <p:nvPr/>
          </p:nvSpPr>
          <p:spPr>
            <a:xfrm>
              <a:off x="3104833" y="3313227"/>
              <a:ext cx="649123" cy="285078"/>
            </a:xfrm>
            <a:prstGeom prst="rect">
              <a:avLst/>
            </a:prstGeom>
            <a:noFill/>
          </p:spPr>
          <p:txBody>
            <a:bodyPr wrap="square" lIns="0" tIns="0" rIns="0" bIns="0" rtlCol="0">
              <a:spAutoFit/>
            </a:bodyPr>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数据五</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36" name="TextBox 112"/>
            <p:cNvSpPr txBox="1"/>
            <p:nvPr/>
          </p:nvSpPr>
          <p:spPr>
            <a:xfrm>
              <a:off x="3092762" y="2218187"/>
              <a:ext cx="649123" cy="285078"/>
            </a:xfrm>
            <a:prstGeom prst="rect">
              <a:avLst/>
            </a:prstGeom>
            <a:noFill/>
          </p:spPr>
          <p:txBody>
            <a:bodyPr wrap="square" lIns="0" tIns="0" rIns="0" bIns="0" rtlCol="0">
              <a:spAutoFit/>
            </a:bodyPr>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数据六</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21" presetClass="entr" presetSubtype="1"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2000"/>
                                        <p:tgtEl>
                                          <p:spTgt spid="2"/>
                                        </p:tgtEl>
                                      </p:cBhvr>
                                    </p:animEffect>
                                  </p:childTnLst>
                                </p:cTn>
                              </p:par>
                              <p:par>
                                <p:cTn id="28" presetID="26" presetClass="emph" presetSubtype="0" fill="hold" nodeType="withEffect">
                                  <p:stCondLst>
                                    <p:cond delay="2500"/>
                                  </p:stCondLst>
                                  <p:childTnLst>
                                    <p:animEffect transition="out" filter="fade">
                                      <p:cBhvr>
                                        <p:cTn id="29" dur="500" tmFilter="0, 0; .2, .5; .8, .5; 1, 0"/>
                                        <p:tgtEl>
                                          <p:spTgt spid="2"/>
                                        </p:tgtEl>
                                      </p:cBhvr>
                                    </p:animEffect>
                                    <p:animScale>
                                      <p:cBhvr>
                                        <p:cTn id="30" dur="250" autoRev="1" fill="hold"/>
                                        <p:tgtEl>
                                          <p:spTgt spid="2"/>
                                        </p:tgtEl>
                                      </p:cBhvr>
                                      <p:by x="105000" y="105000"/>
                                    </p:animScale>
                                  </p:childTnLst>
                                </p:cTn>
                              </p:par>
                              <p:par>
                                <p:cTn id="31" presetID="10" presetClass="entr" presetSubtype="0" fill="hold" grpId="0" nodeType="withEffect">
                                  <p:stCondLst>
                                    <p:cond delay="3000"/>
                                  </p:stCondLst>
                                  <p:childTnLst>
                                    <p:set>
                                      <p:cBhvr>
                                        <p:cTn id="32" dur="1" fill="hold">
                                          <p:stCondLst>
                                            <p:cond delay="0"/>
                                          </p:stCondLst>
                                        </p:cTn>
                                        <p:tgtEl>
                                          <p:spTgt spid="429"/>
                                        </p:tgtEl>
                                        <p:attrNameLst>
                                          <p:attrName>style.visibility</p:attrName>
                                        </p:attrNameLst>
                                      </p:cBhvr>
                                      <p:to>
                                        <p:strVal val="visible"/>
                                      </p:to>
                                    </p:set>
                                    <p:animEffect transition="in" filter="fade">
                                      <p:cBhvr>
                                        <p:cTn id="33" dur="500"/>
                                        <p:tgtEl>
                                          <p:spTgt spid="429"/>
                                        </p:tgtEl>
                                      </p:cBhvr>
                                    </p:animEffect>
                                  </p:childTnLst>
                                </p:cTn>
                              </p:par>
                              <p:par>
                                <p:cTn id="34" presetID="10" presetClass="entr" presetSubtype="0" fill="hold" grpId="0" nodeType="withEffect">
                                  <p:stCondLst>
                                    <p:cond delay="3000"/>
                                  </p:stCondLst>
                                  <p:childTnLst>
                                    <p:set>
                                      <p:cBhvr>
                                        <p:cTn id="35" dur="1" fill="hold">
                                          <p:stCondLst>
                                            <p:cond delay="0"/>
                                          </p:stCondLst>
                                        </p:cTn>
                                        <p:tgtEl>
                                          <p:spTgt spid="427"/>
                                        </p:tgtEl>
                                        <p:attrNameLst>
                                          <p:attrName>style.visibility</p:attrName>
                                        </p:attrNameLst>
                                      </p:cBhvr>
                                      <p:to>
                                        <p:strVal val="visible"/>
                                      </p:to>
                                    </p:set>
                                    <p:animEffect transition="in" filter="fade">
                                      <p:cBhvr>
                                        <p:cTn id="36" dur="500"/>
                                        <p:tgtEl>
                                          <p:spTgt spid="427"/>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423"/>
                                        </p:tgtEl>
                                        <p:attrNameLst>
                                          <p:attrName>style.visibility</p:attrName>
                                        </p:attrNameLst>
                                      </p:cBhvr>
                                      <p:to>
                                        <p:strVal val="visible"/>
                                      </p:to>
                                    </p:set>
                                    <p:animEffect transition="in" filter="fade">
                                      <p:cBhvr>
                                        <p:cTn id="39" dur="500"/>
                                        <p:tgtEl>
                                          <p:spTgt spid="423"/>
                                        </p:tgtEl>
                                      </p:cBhvr>
                                    </p:animEffect>
                                  </p:childTnLst>
                                </p:cTn>
                              </p:par>
                              <p:par>
                                <p:cTn id="40" presetID="10" presetClass="entr" presetSubtype="0" fill="hold" grpId="0" nodeType="withEffect">
                                  <p:stCondLst>
                                    <p:cond delay="3000"/>
                                  </p:stCondLst>
                                  <p:childTnLst>
                                    <p:set>
                                      <p:cBhvr>
                                        <p:cTn id="41" dur="1" fill="hold">
                                          <p:stCondLst>
                                            <p:cond delay="0"/>
                                          </p:stCondLst>
                                        </p:cTn>
                                        <p:tgtEl>
                                          <p:spTgt spid="428"/>
                                        </p:tgtEl>
                                        <p:attrNameLst>
                                          <p:attrName>style.visibility</p:attrName>
                                        </p:attrNameLst>
                                      </p:cBhvr>
                                      <p:to>
                                        <p:strVal val="visible"/>
                                      </p:to>
                                    </p:set>
                                    <p:animEffect transition="in" filter="fade">
                                      <p:cBhvr>
                                        <p:cTn id="42" dur="500"/>
                                        <p:tgtEl>
                                          <p:spTgt spid="428"/>
                                        </p:tgtEl>
                                      </p:cBhvr>
                                    </p:animEffect>
                                  </p:childTnLst>
                                </p:cTn>
                              </p:par>
                              <p:par>
                                <p:cTn id="43" presetID="10" presetClass="entr" presetSubtype="0" fill="hold" grpId="0" nodeType="withEffect">
                                  <p:stCondLst>
                                    <p:cond delay="3000"/>
                                  </p:stCondLst>
                                  <p:childTnLst>
                                    <p:set>
                                      <p:cBhvr>
                                        <p:cTn id="44" dur="1" fill="hold">
                                          <p:stCondLst>
                                            <p:cond delay="0"/>
                                          </p:stCondLst>
                                        </p:cTn>
                                        <p:tgtEl>
                                          <p:spTgt spid="425"/>
                                        </p:tgtEl>
                                        <p:attrNameLst>
                                          <p:attrName>style.visibility</p:attrName>
                                        </p:attrNameLst>
                                      </p:cBhvr>
                                      <p:to>
                                        <p:strVal val="visible"/>
                                      </p:to>
                                    </p:set>
                                    <p:animEffect transition="in" filter="fade">
                                      <p:cBhvr>
                                        <p:cTn id="45" dur="500"/>
                                        <p:tgtEl>
                                          <p:spTgt spid="425"/>
                                        </p:tgtEl>
                                      </p:cBhvr>
                                    </p:animEffect>
                                  </p:childTnLst>
                                </p:cTn>
                              </p:par>
                              <p:par>
                                <p:cTn id="46" presetID="10" presetClass="entr" presetSubtype="0" fill="hold" grpId="0" nodeType="withEffect">
                                  <p:stCondLst>
                                    <p:cond delay="3000"/>
                                  </p:stCondLst>
                                  <p:childTnLst>
                                    <p:set>
                                      <p:cBhvr>
                                        <p:cTn id="47" dur="1" fill="hold">
                                          <p:stCondLst>
                                            <p:cond delay="0"/>
                                          </p:stCondLst>
                                        </p:cTn>
                                        <p:tgtEl>
                                          <p:spTgt spid="426"/>
                                        </p:tgtEl>
                                        <p:attrNameLst>
                                          <p:attrName>style.visibility</p:attrName>
                                        </p:attrNameLst>
                                      </p:cBhvr>
                                      <p:to>
                                        <p:strVal val="visible"/>
                                      </p:to>
                                    </p:set>
                                    <p:animEffect transition="in" filter="fade">
                                      <p:cBhvr>
                                        <p:cTn id="48" dur="5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423" grpId="0"/>
      <p:bldP spid="425" grpId="0"/>
      <p:bldP spid="426" grpId="0"/>
      <p:bldP spid="427" grpId="0"/>
      <p:bldP spid="428" grpId="0"/>
      <p:bldP spid="42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研究过程</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27" name="TextBox 26"/>
          <p:cNvSpPr txBox="1"/>
          <p:nvPr/>
        </p:nvSpPr>
        <p:spPr>
          <a:xfrm>
            <a:off x="2390916" y="267886"/>
            <a:ext cx="1890967" cy="338554"/>
          </a:xfrm>
          <a:prstGeom prst="rect">
            <a:avLst/>
          </a:prstGeom>
          <a:noFill/>
        </p:spPr>
        <p:txBody>
          <a:bodyPr wrap="none" rtlCol="0">
            <a:spAutoFit/>
          </a:bodyPr>
          <a:lstStyle/>
          <a:p>
            <a:r>
              <a:rPr lang="en-US" altLang="zh-CN" sz="1600" dirty="0">
                <a:solidFill>
                  <a:srgbClr val="005A9E"/>
                </a:solidFill>
                <a:latin typeface="微软雅黑" panose="020B0503020204020204" pitchFamily="34" charset="-122"/>
                <a:ea typeface="微软雅黑" panose="020B0503020204020204" pitchFamily="34" charset="-122"/>
              </a:rPr>
              <a:t>RESEARCH IDEAS</a:t>
            </a:r>
            <a:endParaRPr lang="zh-CN" altLang="en-US" sz="1600" dirty="0">
              <a:solidFill>
                <a:srgbClr val="005A9E"/>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609990" y="6382589"/>
            <a:ext cx="877163" cy="369332"/>
          </a:xfrm>
          <a:prstGeom prst="rect">
            <a:avLst/>
          </a:prstGeom>
          <a:noFill/>
        </p:spPr>
        <p:txBody>
          <a:bodyPr wrap="none" rtlCol="0">
            <a:spAutoFit/>
          </a:bodyPr>
          <a:lstStyle/>
          <a:p>
            <a:r>
              <a:rPr lang="zh-CN" altLang="en-US" dirty="0"/>
              <a:t>延时符</a:t>
            </a:r>
            <a:endParaRPr lang="zh-CN" altLang="en-US" dirty="0"/>
          </a:p>
        </p:txBody>
      </p:sp>
      <p:sp>
        <p:nvSpPr>
          <p:cNvPr id="10" name="Rectangle 5"/>
          <p:cNvSpPr>
            <a:spLocks noChangeArrowheads="1"/>
          </p:cNvSpPr>
          <p:nvPr/>
        </p:nvSpPr>
        <p:spPr bwMode="auto">
          <a:xfrm>
            <a:off x="7100888" y="2573338"/>
            <a:ext cx="1588" cy="1588"/>
          </a:xfrm>
          <a:prstGeom prst="rect">
            <a:avLst/>
          </a:prstGeom>
          <a:solidFill>
            <a:srgbClr val="F9B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2" name="组合 1"/>
          <p:cNvGrpSpPr/>
          <p:nvPr/>
        </p:nvGrpSpPr>
        <p:grpSpPr>
          <a:xfrm>
            <a:off x="0" y="1433894"/>
            <a:ext cx="9144001" cy="2536825"/>
            <a:chOff x="0" y="1433894"/>
            <a:chExt cx="9144001" cy="2536825"/>
          </a:xfrm>
        </p:grpSpPr>
        <p:sp>
          <p:nvSpPr>
            <p:cNvPr id="11" name="Freeform 6"/>
            <p:cNvSpPr/>
            <p:nvPr/>
          </p:nvSpPr>
          <p:spPr bwMode="auto">
            <a:xfrm>
              <a:off x="7154863" y="1433894"/>
              <a:ext cx="1989138" cy="2536825"/>
            </a:xfrm>
            <a:custGeom>
              <a:avLst/>
              <a:gdLst>
                <a:gd name="T0" fmla="*/ 598 w 598"/>
                <a:gd name="T1" fmla="*/ 377 h 760"/>
                <a:gd name="T2" fmla="*/ 594 w 598"/>
                <a:gd name="T3" fmla="*/ 374 h 760"/>
                <a:gd name="T4" fmla="*/ 593 w 598"/>
                <a:gd name="T5" fmla="*/ 374 h 760"/>
                <a:gd name="T6" fmla="*/ 588 w 598"/>
                <a:gd name="T7" fmla="*/ 371 h 760"/>
                <a:gd name="T8" fmla="*/ 585 w 598"/>
                <a:gd name="T9" fmla="*/ 372 h 760"/>
                <a:gd name="T10" fmla="*/ 582 w 598"/>
                <a:gd name="T11" fmla="*/ 369 h 760"/>
                <a:gd name="T12" fmla="*/ 592 w 598"/>
                <a:gd name="T13" fmla="*/ 320 h 760"/>
                <a:gd name="T14" fmla="*/ 569 w 598"/>
                <a:gd name="T15" fmla="*/ 308 h 760"/>
                <a:gd name="T16" fmla="*/ 566 w 598"/>
                <a:gd name="T17" fmla="*/ 360 h 760"/>
                <a:gd name="T18" fmla="*/ 561 w 598"/>
                <a:gd name="T19" fmla="*/ 361 h 760"/>
                <a:gd name="T20" fmla="*/ 547 w 598"/>
                <a:gd name="T21" fmla="*/ 331 h 760"/>
                <a:gd name="T22" fmla="*/ 446 w 598"/>
                <a:gd name="T23" fmla="*/ 332 h 760"/>
                <a:gd name="T24" fmla="*/ 445 w 598"/>
                <a:gd name="T25" fmla="*/ 325 h 760"/>
                <a:gd name="T26" fmla="*/ 455 w 598"/>
                <a:gd name="T27" fmla="*/ 316 h 760"/>
                <a:gd name="T28" fmla="*/ 470 w 598"/>
                <a:gd name="T29" fmla="*/ 316 h 760"/>
                <a:gd name="T30" fmla="*/ 492 w 598"/>
                <a:gd name="T31" fmla="*/ 304 h 760"/>
                <a:gd name="T32" fmla="*/ 467 w 598"/>
                <a:gd name="T33" fmla="*/ 296 h 760"/>
                <a:gd name="T34" fmla="*/ 444 w 598"/>
                <a:gd name="T35" fmla="*/ 298 h 760"/>
                <a:gd name="T36" fmla="*/ 428 w 598"/>
                <a:gd name="T37" fmla="*/ 8 h 760"/>
                <a:gd name="T38" fmla="*/ 347 w 598"/>
                <a:gd name="T39" fmla="*/ 4 h 760"/>
                <a:gd name="T40" fmla="*/ 332 w 598"/>
                <a:gd name="T41" fmla="*/ 47 h 760"/>
                <a:gd name="T42" fmla="*/ 342 w 598"/>
                <a:gd name="T43" fmla="*/ 47 h 760"/>
                <a:gd name="T44" fmla="*/ 337 w 598"/>
                <a:gd name="T45" fmla="*/ 96 h 760"/>
                <a:gd name="T46" fmla="*/ 324 w 598"/>
                <a:gd name="T47" fmla="*/ 105 h 760"/>
                <a:gd name="T48" fmla="*/ 287 w 598"/>
                <a:gd name="T49" fmla="*/ 341 h 760"/>
                <a:gd name="T50" fmla="*/ 213 w 598"/>
                <a:gd name="T51" fmla="*/ 351 h 760"/>
                <a:gd name="T52" fmla="*/ 85 w 598"/>
                <a:gd name="T53" fmla="*/ 368 h 760"/>
                <a:gd name="T54" fmla="*/ 64 w 598"/>
                <a:gd name="T55" fmla="*/ 241 h 760"/>
                <a:gd name="T56" fmla="*/ 9 w 598"/>
                <a:gd name="T57" fmla="*/ 241 h 760"/>
                <a:gd name="T58" fmla="*/ 0 w 598"/>
                <a:gd name="T59" fmla="*/ 376 h 760"/>
                <a:gd name="T60" fmla="*/ 4 w 598"/>
                <a:gd name="T61" fmla="*/ 377 h 760"/>
                <a:gd name="T62" fmla="*/ 4 w 598"/>
                <a:gd name="T63" fmla="*/ 382 h 760"/>
                <a:gd name="T64" fmla="*/ 0 w 598"/>
                <a:gd name="T65" fmla="*/ 384 h 760"/>
                <a:gd name="T66" fmla="*/ 9 w 598"/>
                <a:gd name="T67" fmla="*/ 518 h 760"/>
                <a:gd name="T68" fmla="*/ 64 w 598"/>
                <a:gd name="T69" fmla="*/ 518 h 760"/>
                <a:gd name="T70" fmla="*/ 85 w 598"/>
                <a:gd name="T71" fmla="*/ 391 h 760"/>
                <a:gd name="T72" fmla="*/ 213 w 598"/>
                <a:gd name="T73" fmla="*/ 408 h 760"/>
                <a:gd name="T74" fmla="*/ 287 w 598"/>
                <a:gd name="T75" fmla="*/ 418 h 760"/>
                <a:gd name="T76" fmla="*/ 324 w 598"/>
                <a:gd name="T77" fmla="*/ 654 h 760"/>
                <a:gd name="T78" fmla="*/ 337 w 598"/>
                <a:gd name="T79" fmla="*/ 663 h 760"/>
                <a:gd name="T80" fmla="*/ 342 w 598"/>
                <a:gd name="T81" fmla="*/ 712 h 760"/>
                <a:gd name="T82" fmla="*/ 332 w 598"/>
                <a:gd name="T83" fmla="*/ 712 h 760"/>
                <a:gd name="T84" fmla="*/ 347 w 598"/>
                <a:gd name="T85" fmla="*/ 755 h 760"/>
                <a:gd name="T86" fmla="*/ 428 w 598"/>
                <a:gd name="T87" fmla="*/ 752 h 760"/>
                <a:gd name="T88" fmla="*/ 444 w 598"/>
                <a:gd name="T89" fmla="*/ 461 h 760"/>
                <a:gd name="T90" fmla="*/ 467 w 598"/>
                <a:gd name="T91" fmla="*/ 463 h 760"/>
                <a:gd name="T92" fmla="*/ 492 w 598"/>
                <a:gd name="T93" fmla="*/ 455 h 760"/>
                <a:gd name="T94" fmla="*/ 470 w 598"/>
                <a:gd name="T95" fmla="*/ 443 h 760"/>
                <a:gd name="T96" fmla="*/ 455 w 598"/>
                <a:gd name="T97" fmla="*/ 443 h 760"/>
                <a:gd name="T98" fmla="*/ 445 w 598"/>
                <a:gd name="T99" fmla="*/ 434 h 760"/>
                <a:gd name="T100" fmla="*/ 446 w 598"/>
                <a:gd name="T101" fmla="*/ 427 h 760"/>
                <a:gd name="T102" fmla="*/ 547 w 598"/>
                <a:gd name="T103" fmla="*/ 429 h 760"/>
                <a:gd name="T104" fmla="*/ 561 w 598"/>
                <a:gd name="T105" fmla="*/ 398 h 760"/>
                <a:gd name="T106" fmla="*/ 566 w 598"/>
                <a:gd name="T107" fmla="*/ 400 h 760"/>
                <a:gd name="T108" fmla="*/ 569 w 598"/>
                <a:gd name="T109" fmla="*/ 452 h 760"/>
                <a:gd name="T110" fmla="*/ 592 w 598"/>
                <a:gd name="T111" fmla="*/ 439 h 760"/>
                <a:gd name="T112" fmla="*/ 582 w 598"/>
                <a:gd name="T113" fmla="*/ 390 h 760"/>
                <a:gd name="T114" fmla="*/ 585 w 598"/>
                <a:gd name="T115" fmla="*/ 387 h 760"/>
                <a:gd name="T116" fmla="*/ 588 w 598"/>
                <a:gd name="T117" fmla="*/ 388 h 760"/>
                <a:gd name="T118" fmla="*/ 593 w 598"/>
                <a:gd name="T119" fmla="*/ 385 h 760"/>
                <a:gd name="T120" fmla="*/ 594 w 598"/>
                <a:gd name="T121" fmla="*/ 385 h 760"/>
                <a:gd name="T122" fmla="*/ 598 w 598"/>
                <a:gd name="T123" fmla="*/ 382 h 760"/>
                <a:gd name="T124" fmla="*/ 598 w 598"/>
                <a:gd name="T125" fmla="*/ 377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8" h="760">
                  <a:moveTo>
                    <a:pt x="598" y="377"/>
                  </a:moveTo>
                  <a:cubicBezTo>
                    <a:pt x="598" y="375"/>
                    <a:pt x="596" y="374"/>
                    <a:pt x="594" y="374"/>
                  </a:cubicBezTo>
                  <a:cubicBezTo>
                    <a:pt x="594" y="374"/>
                    <a:pt x="593" y="374"/>
                    <a:pt x="593" y="374"/>
                  </a:cubicBezTo>
                  <a:cubicBezTo>
                    <a:pt x="592" y="372"/>
                    <a:pt x="590" y="371"/>
                    <a:pt x="588" y="371"/>
                  </a:cubicBezTo>
                  <a:cubicBezTo>
                    <a:pt x="587" y="371"/>
                    <a:pt x="586" y="372"/>
                    <a:pt x="585" y="372"/>
                  </a:cubicBezTo>
                  <a:cubicBezTo>
                    <a:pt x="584" y="371"/>
                    <a:pt x="583" y="370"/>
                    <a:pt x="582" y="369"/>
                  </a:cubicBezTo>
                  <a:cubicBezTo>
                    <a:pt x="588" y="356"/>
                    <a:pt x="598" y="329"/>
                    <a:pt x="592" y="320"/>
                  </a:cubicBezTo>
                  <a:cubicBezTo>
                    <a:pt x="584" y="307"/>
                    <a:pt x="579" y="301"/>
                    <a:pt x="569" y="308"/>
                  </a:cubicBezTo>
                  <a:cubicBezTo>
                    <a:pt x="563" y="312"/>
                    <a:pt x="564" y="341"/>
                    <a:pt x="566" y="360"/>
                  </a:cubicBezTo>
                  <a:cubicBezTo>
                    <a:pt x="564" y="360"/>
                    <a:pt x="563" y="360"/>
                    <a:pt x="561" y="361"/>
                  </a:cubicBezTo>
                  <a:cubicBezTo>
                    <a:pt x="562" y="347"/>
                    <a:pt x="559" y="330"/>
                    <a:pt x="547" y="331"/>
                  </a:cubicBezTo>
                  <a:cubicBezTo>
                    <a:pt x="526" y="331"/>
                    <a:pt x="446" y="332"/>
                    <a:pt x="446" y="332"/>
                  </a:cubicBezTo>
                  <a:cubicBezTo>
                    <a:pt x="446" y="332"/>
                    <a:pt x="446" y="330"/>
                    <a:pt x="445" y="325"/>
                  </a:cubicBezTo>
                  <a:cubicBezTo>
                    <a:pt x="455" y="316"/>
                    <a:pt x="455" y="316"/>
                    <a:pt x="455" y="316"/>
                  </a:cubicBezTo>
                  <a:cubicBezTo>
                    <a:pt x="455" y="316"/>
                    <a:pt x="462" y="316"/>
                    <a:pt x="470" y="316"/>
                  </a:cubicBezTo>
                  <a:cubicBezTo>
                    <a:pt x="479" y="316"/>
                    <a:pt x="492" y="311"/>
                    <a:pt x="492" y="304"/>
                  </a:cubicBezTo>
                  <a:cubicBezTo>
                    <a:pt x="492" y="297"/>
                    <a:pt x="481" y="296"/>
                    <a:pt x="467" y="296"/>
                  </a:cubicBezTo>
                  <a:cubicBezTo>
                    <a:pt x="460" y="296"/>
                    <a:pt x="451" y="297"/>
                    <a:pt x="444" y="298"/>
                  </a:cubicBezTo>
                  <a:cubicBezTo>
                    <a:pt x="441" y="216"/>
                    <a:pt x="431" y="13"/>
                    <a:pt x="428" y="8"/>
                  </a:cubicBezTo>
                  <a:cubicBezTo>
                    <a:pt x="423" y="0"/>
                    <a:pt x="355" y="0"/>
                    <a:pt x="347" y="4"/>
                  </a:cubicBezTo>
                  <a:cubicBezTo>
                    <a:pt x="339" y="8"/>
                    <a:pt x="332" y="47"/>
                    <a:pt x="332" y="47"/>
                  </a:cubicBezTo>
                  <a:cubicBezTo>
                    <a:pt x="342" y="47"/>
                    <a:pt x="342" y="47"/>
                    <a:pt x="342" y="47"/>
                  </a:cubicBezTo>
                  <a:cubicBezTo>
                    <a:pt x="337" y="96"/>
                    <a:pt x="337" y="96"/>
                    <a:pt x="337" y="96"/>
                  </a:cubicBezTo>
                  <a:cubicBezTo>
                    <a:pt x="324" y="105"/>
                    <a:pt x="324" y="105"/>
                    <a:pt x="324" y="105"/>
                  </a:cubicBezTo>
                  <a:cubicBezTo>
                    <a:pt x="287" y="341"/>
                    <a:pt x="287" y="341"/>
                    <a:pt x="287" y="341"/>
                  </a:cubicBezTo>
                  <a:cubicBezTo>
                    <a:pt x="287" y="341"/>
                    <a:pt x="258" y="344"/>
                    <a:pt x="213" y="351"/>
                  </a:cubicBezTo>
                  <a:cubicBezTo>
                    <a:pt x="191" y="355"/>
                    <a:pt x="136" y="362"/>
                    <a:pt x="85" y="368"/>
                  </a:cubicBezTo>
                  <a:cubicBezTo>
                    <a:pt x="64" y="241"/>
                    <a:pt x="64" y="241"/>
                    <a:pt x="64" y="241"/>
                  </a:cubicBezTo>
                  <a:cubicBezTo>
                    <a:pt x="9" y="241"/>
                    <a:pt x="9" y="241"/>
                    <a:pt x="9" y="241"/>
                  </a:cubicBezTo>
                  <a:cubicBezTo>
                    <a:pt x="0" y="376"/>
                    <a:pt x="0" y="376"/>
                    <a:pt x="0" y="376"/>
                  </a:cubicBezTo>
                  <a:cubicBezTo>
                    <a:pt x="4" y="377"/>
                    <a:pt x="4" y="377"/>
                    <a:pt x="4" y="377"/>
                  </a:cubicBezTo>
                  <a:cubicBezTo>
                    <a:pt x="4" y="382"/>
                    <a:pt x="4" y="382"/>
                    <a:pt x="4" y="382"/>
                  </a:cubicBezTo>
                  <a:cubicBezTo>
                    <a:pt x="0" y="384"/>
                    <a:pt x="0" y="384"/>
                    <a:pt x="0" y="384"/>
                  </a:cubicBezTo>
                  <a:cubicBezTo>
                    <a:pt x="9" y="518"/>
                    <a:pt x="9" y="518"/>
                    <a:pt x="9" y="518"/>
                  </a:cubicBezTo>
                  <a:cubicBezTo>
                    <a:pt x="64" y="518"/>
                    <a:pt x="64" y="518"/>
                    <a:pt x="64" y="518"/>
                  </a:cubicBezTo>
                  <a:cubicBezTo>
                    <a:pt x="85" y="391"/>
                    <a:pt x="85" y="391"/>
                    <a:pt x="85" y="391"/>
                  </a:cubicBezTo>
                  <a:cubicBezTo>
                    <a:pt x="136" y="397"/>
                    <a:pt x="191" y="404"/>
                    <a:pt x="213" y="408"/>
                  </a:cubicBezTo>
                  <a:cubicBezTo>
                    <a:pt x="258" y="416"/>
                    <a:pt x="287" y="418"/>
                    <a:pt x="287" y="418"/>
                  </a:cubicBezTo>
                  <a:cubicBezTo>
                    <a:pt x="324" y="654"/>
                    <a:pt x="324" y="654"/>
                    <a:pt x="324" y="654"/>
                  </a:cubicBezTo>
                  <a:cubicBezTo>
                    <a:pt x="337" y="663"/>
                    <a:pt x="337" y="663"/>
                    <a:pt x="337" y="663"/>
                  </a:cubicBezTo>
                  <a:cubicBezTo>
                    <a:pt x="342" y="712"/>
                    <a:pt x="342" y="712"/>
                    <a:pt x="342" y="712"/>
                  </a:cubicBezTo>
                  <a:cubicBezTo>
                    <a:pt x="332" y="712"/>
                    <a:pt x="332" y="712"/>
                    <a:pt x="332" y="712"/>
                  </a:cubicBezTo>
                  <a:cubicBezTo>
                    <a:pt x="332" y="712"/>
                    <a:pt x="339" y="751"/>
                    <a:pt x="347" y="755"/>
                  </a:cubicBezTo>
                  <a:cubicBezTo>
                    <a:pt x="355" y="760"/>
                    <a:pt x="423" y="759"/>
                    <a:pt x="428" y="752"/>
                  </a:cubicBezTo>
                  <a:cubicBezTo>
                    <a:pt x="431" y="746"/>
                    <a:pt x="441" y="543"/>
                    <a:pt x="444" y="461"/>
                  </a:cubicBezTo>
                  <a:cubicBezTo>
                    <a:pt x="451" y="462"/>
                    <a:pt x="460" y="463"/>
                    <a:pt x="467" y="463"/>
                  </a:cubicBezTo>
                  <a:cubicBezTo>
                    <a:pt x="481" y="463"/>
                    <a:pt x="492" y="463"/>
                    <a:pt x="492" y="455"/>
                  </a:cubicBezTo>
                  <a:cubicBezTo>
                    <a:pt x="492" y="448"/>
                    <a:pt x="479" y="443"/>
                    <a:pt x="470" y="443"/>
                  </a:cubicBezTo>
                  <a:cubicBezTo>
                    <a:pt x="462" y="443"/>
                    <a:pt x="455" y="443"/>
                    <a:pt x="455" y="443"/>
                  </a:cubicBezTo>
                  <a:cubicBezTo>
                    <a:pt x="445" y="434"/>
                    <a:pt x="445" y="434"/>
                    <a:pt x="445" y="434"/>
                  </a:cubicBezTo>
                  <a:cubicBezTo>
                    <a:pt x="446" y="430"/>
                    <a:pt x="446" y="427"/>
                    <a:pt x="446" y="427"/>
                  </a:cubicBezTo>
                  <a:cubicBezTo>
                    <a:pt x="446" y="427"/>
                    <a:pt x="526" y="428"/>
                    <a:pt x="547" y="429"/>
                  </a:cubicBezTo>
                  <a:cubicBezTo>
                    <a:pt x="559" y="429"/>
                    <a:pt x="562" y="412"/>
                    <a:pt x="561" y="398"/>
                  </a:cubicBezTo>
                  <a:cubicBezTo>
                    <a:pt x="563" y="399"/>
                    <a:pt x="564" y="399"/>
                    <a:pt x="566" y="400"/>
                  </a:cubicBezTo>
                  <a:cubicBezTo>
                    <a:pt x="564" y="418"/>
                    <a:pt x="563" y="447"/>
                    <a:pt x="569" y="452"/>
                  </a:cubicBezTo>
                  <a:cubicBezTo>
                    <a:pt x="579" y="458"/>
                    <a:pt x="584" y="452"/>
                    <a:pt x="592" y="439"/>
                  </a:cubicBezTo>
                  <a:cubicBezTo>
                    <a:pt x="598" y="430"/>
                    <a:pt x="588" y="404"/>
                    <a:pt x="582" y="390"/>
                  </a:cubicBezTo>
                  <a:cubicBezTo>
                    <a:pt x="583" y="390"/>
                    <a:pt x="584" y="388"/>
                    <a:pt x="585" y="387"/>
                  </a:cubicBezTo>
                  <a:cubicBezTo>
                    <a:pt x="586" y="388"/>
                    <a:pt x="587" y="388"/>
                    <a:pt x="588" y="388"/>
                  </a:cubicBezTo>
                  <a:cubicBezTo>
                    <a:pt x="590" y="388"/>
                    <a:pt x="592" y="387"/>
                    <a:pt x="593" y="385"/>
                  </a:cubicBezTo>
                  <a:cubicBezTo>
                    <a:pt x="593" y="385"/>
                    <a:pt x="594" y="385"/>
                    <a:pt x="594" y="385"/>
                  </a:cubicBezTo>
                  <a:cubicBezTo>
                    <a:pt x="596" y="385"/>
                    <a:pt x="598" y="384"/>
                    <a:pt x="598" y="382"/>
                  </a:cubicBezTo>
                  <a:lnTo>
                    <a:pt x="598" y="377"/>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12" name="Freeform 7"/>
            <p:cNvSpPr/>
            <p:nvPr/>
          </p:nvSpPr>
          <p:spPr bwMode="auto">
            <a:xfrm>
              <a:off x="0" y="2255270"/>
              <a:ext cx="7364413" cy="894073"/>
            </a:xfrm>
            <a:custGeom>
              <a:avLst/>
              <a:gdLst>
                <a:gd name="T0" fmla="*/ 4639 w 4639"/>
                <a:gd name="T1" fmla="*/ 446 h 1102"/>
                <a:gd name="T2" fmla="*/ 4632 w 4639"/>
                <a:gd name="T3" fmla="*/ 439 h 1102"/>
                <a:gd name="T4" fmla="*/ 4322 w 4639"/>
                <a:gd name="T5" fmla="*/ 544 h 1102"/>
                <a:gd name="T6" fmla="*/ 3934 w 4639"/>
                <a:gd name="T7" fmla="*/ 0 h 1102"/>
                <a:gd name="T8" fmla="*/ 0 w 4639"/>
                <a:gd name="T9" fmla="*/ 0 h 1102"/>
                <a:gd name="T10" fmla="*/ 0 w 4639"/>
                <a:gd name="T11" fmla="*/ 1102 h 1102"/>
                <a:gd name="T12" fmla="*/ 3934 w 4639"/>
                <a:gd name="T13" fmla="*/ 1102 h 1102"/>
                <a:gd name="T14" fmla="*/ 4322 w 4639"/>
                <a:gd name="T15" fmla="*/ 557 h 1102"/>
                <a:gd name="T16" fmla="*/ 4632 w 4639"/>
                <a:gd name="T17" fmla="*/ 662 h 1102"/>
                <a:gd name="T18" fmla="*/ 4639 w 4639"/>
                <a:gd name="T19" fmla="*/ 656 h 1102"/>
                <a:gd name="T20" fmla="*/ 4328 w 4639"/>
                <a:gd name="T21" fmla="*/ 551 h 1102"/>
                <a:gd name="T22" fmla="*/ 4639 w 4639"/>
                <a:gd name="T23" fmla="*/ 446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9" h="1102">
                  <a:moveTo>
                    <a:pt x="4639" y="446"/>
                  </a:moveTo>
                  <a:lnTo>
                    <a:pt x="4632" y="439"/>
                  </a:lnTo>
                  <a:lnTo>
                    <a:pt x="4322" y="544"/>
                  </a:lnTo>
                  <a:lnTo>
                    <a:pt x="3934" y="0"/>
                  </a:lnTo>
                  <a:lnTo>
                    <a:pt x="0" y="0"/>
                  </a:lnTo>
                  <a:lnTo>
                    <a:pt x="0" y="1102"/>
                  </a:lnTo>
                  <a:lnTo>
                    <a:pt x="3934" y="1102"/>
                  </a:lnTo>
                  <a:lnTo>
                    <a:pt x="4322" y="557"/>
                  </a:lnTo>
                  <a:lnTo>
                    <a:pt x="4632" y="662"/>
                  </a:lnTo>
                  <a:lnTo>
                    <a:pt x="4639" y="656"/>
                  </a:lnTo>
                  <a:lnTo>
                    <a:pt x="4328" y="551"/>
                  </a:lnTo>
                  <a:lnTo>
                    <a:pt x="4639" y="446"/>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13" name="Oval 8"/>
            <p:cNvSpPr>
              <a:spLocks noChangeArrowheads="1"/>
            </p:cNvSpPr>
            <p:nvPr/>
          </p:nvSpPr>
          <p:spPr bwMode="auto">
            <a:xfrm>
              <a:off x="8148638" y="2486406"/>
              <a:ext cx="430213" cy="4318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7" name="燕尾形 46"/>
          <p:cNvSpPr/>
          <p:nvPr/>
        </p:nvSpPr>
        <p:spPr>
          <a:xfrm>
            <a:off x="1878530" y="2268228"/>
            <a:ext cx="816998" cy="887723"/>
          </a:xfrm>
          <a:prstGeom prst="chevron">
            <a:avLst>
              <a:gd name="adj" fmla="val 544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p>
        </p:txBody>
      </p:sp>
      <p:sp>
        <p:nvSpPr>
          <p:cNvPr id="48" name="燕尾形 47"/>
          <p:cNvSpPr/>
          <p:nvPr/>
        </p:nvSpPr>
        <p:spPr>
          <a:xfrm>
            <a:off x="2598610" y="2268228"/>
            <a:ext cx="818217" cy="887723"/>
          </a:xfrm>
          <a:prstGeom prst="chevron">
            <a:avLst>
              <a:gd name="adj" fmla="val 544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p>
        </p:txBody>
      </p:sp>
      <p:sp>
        <p:nvSpPr>
          <p:cNvPr id="50" name="燕尾形 49"/>
          <p:cNvSpPr/>
          <p:nvPr/>
        </p:nvSpPr>
        <p:spPr>
          <a:xfrm>
            <a:off x="3318690" y="2268228"/>
            <a:ext cx="818217" cy="887723"/>
          </a:xfrm>
          <a:prstGeom prst="chevron">
            <a:avLst>
              <a:gd name="adj" fmla="val 544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p>
        </p:txBody>
      </p:sp>
      <p:sp>
        <p:nvSpPr>
          <p:cNvPr id="51" name="燕尾形 50"/>
          <p:cNvSpPr/>
          <p:nvPr/>
        </p:nvSpPr>
        <p:spPr>
          <a:xfrm>
            <a:off x="4012641" y="2268228"/>
            <a:ext cx="818217" cy="887723"/>
          </a:xfrm>
          <a:prstGeom prst="chevron">
            <a:avLst>
              <a:gd name="adj" fmla="val 544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p>
        </p:txBody>
      </p:sp>
      <p:cxnSp>
        <p:nvCxnSpPr>
          <p:cNvPr id="53" name="直接连接符 52"/>
          <p:cNvCxnSpPr/>
          <p:nvPr/>
        </p:nvCxnSpPr>
        <p:spPr>
          <a:xfrm>
            <a:off x="3534714" y="1845457"/>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2094554" y="1351367"/>
            <a:ext cx="0" cy="91051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flipV="1">
            <a:off x="4254794" y="3141603"/>
            <a:ext cx="29068" cy="94606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2742626" y="3141601"/>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878530" y="907180"/>
            <a:ext cx="2327891" cy="444187"/>
            <a:chOff x="814328" y="3219334"/>
            <a:chExt cx="2266827" cy="432536"/>
          </a:xfrm>
        </p:grpSpPr>
        <p:grpSp>
          <p:nvGrpSpPr>
            <p:cNvPr id="60" name="组合 59"/>
            <p:cNvGrpSpPr/>
            <p:nvPr/>
          </p:nvGrpSpPr>
          <p:grpSpPr>
            <a:xfrm>
              <a:off x="814328" y="3219334"/>
              <a:ext cx="2266827" cy="432536"/>
              <a:chOff x="2173927" y="3285519"/>
              <a:chExt cx="2876394" cy="548848"/>
            </a:xfrm>
          </p:grpSpPr>
          <p:grpSp>
            <p:nvGrpSpPr>
              <p:cNvPr id="62" name="组合 61"/>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64" name="圆角矩形 63"/>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椭圆 62"/>
              <p:cNvSpPr/>
              <p:nvPr/>
            </p:nvSpPr>
            <p:spPr>
              <a:xfrm>
                <a:off x="2270357" y="3351544"/>
                <a:ext cx="394740" cy="394741"/>
              </a:xfrm>
              <a:prstGeom prst="ellipse">
                <a:avLst/>
              </a:prstGeom>
              <a:solidFill>
                <a:srgbClr val="005A9E"/>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1</a:t>
                </a:r>
                <a:endParaRPr lang="zh-CN" altLang="en-US" dirty="0">
                  <a:solidFill>
                    <a:schemeClr val="bg1"/>
                  </a:solidFill>
                </a:endParaRPr>
              </a:p>
            </p:txBody>
          </p:sp>
        </p:grpSp>
        <p:sp>
          <p:nvSpPr>
            <p:cNvPr id="61" name="TextBox 60"/>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latin typeface="+mn-ea"/>
                </a:rPr>
                <a:t>过程一内容</a:t>
              </a:r>
              <a:endParaRPr lang="zh-CN" altLang="en-US" sz="1300" dirty="0">
                <a:solidFill>
                  <a:schemeClr val="tx1">
                    <a:lumMod val="85000"/>
                    <a:lumOff val="15000"/>
                  </a:schemeClr>
                </a:solidFill>
                <a:latin typeface="+mn-ea"/>
              </a:endParaRPr>
            </a:p>
          </p:txBody>
        </p:sp>
      </p:grpSp>
      <p:grpSp>
        <p:nvGrpSpPr>
          <p:cNvPr id="66" name="组合 65"/>
          <p:cNvGrpSpPr/>
          <p:nvPr/>
        </p:nvGrpSpPr>
        <p:grpSpPr>
          <a:xfrm>
            <a:off x="2526602" y="3511607"/>
            <a:ext cx="2327891" cy="444187"/>
            <a:chOff x="814325" y="3219334"/>
            <a:chExt cx="2266826" cy="432536"/>
          </a:xfrm>
        </p:grpSpPr>
        <p:grpSp>
          <p:nvGrpSpPr>
            <p:cNvPr id="67" name="组合 66"/>
            <p:cNvGrpSpPr/>
            <p:nvPr/>
          </p:nvGrpSpPr>
          <p:grpSpPr>
            <a:xfrm>
              <a:off x="814325" y="3219334"/>
              <a:ext cx="2266826" cy="432536"/>
              <a:chOff x="2173923" y="3285519"/>
              <a:chExt cx="2876392" cy="548848"/>
            </a:xfrm>
          </p:grpSpPr>
          <p:grpSp>
            <p:nvGrpSpPr>
              <p:cNvPr id="69" name="组合 68"/>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71" name="圆角矩形 70"/>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椭圆 69"/>
              <p:cNvSpPr/>
              <p:nvPr/>
            </p:nvSpPr>
            <p:spPr>
              <a:xfrm>
                <a:off x="2288027" y="3372244"/>
                <a:ext cx="392760" cy="392761"/>
              </a:xfrm>
              <a:prstGeom prst="ellipse">
                <a:avLst/>
              </a:prstGeom>
              <a:solidFill>
                <a:srgbClr val="005A9E"/>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2</a:t>
                </a:r>
                <a:endParaRPr lang="zh-CN" altLang="en-US" dirty="0">
                  <a:solidFill>
                    <a:schemeClr val="bg1"/>
                  </a:solidFill>
                </a:endParaRPr>
              </a:p>
            </p:txBody>
          </p:sp>
        </p:grpSp>
        <p:sp>
          <p:nvSpPr>
            <p:cNvPr id="68" name="TextBox 67"/>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latin typeface="+mn-ea"/>
                </a:rPr>
                <a:t>过程二内容</a:t>
              </a:r>
              <a:endParaRPr lang="zh-CN" altLang="en-US" sz="1300" dirty="0">
                <a:solidFill>
                  <a:schemeClr val="tx1">
                    <a:lumMod val="85000"/>
                    <a:lumOff val="15000"/>
                  </a:schemeClr>
                </a:solidFill>
                <a:latin typeface="+mn-ea"/>
              </a:endParaRPr>
            </a:p>
          </p:txBody>
        </p:sp>
      </p:grpSp>
      <p:grpSp>
        <p:nvGrpSpPr>
          <p:cNvPr id="73" name="组合 72"/>
          <p:cNvGrpSpPr/>
          <p:nvPr/>
        </p:nvGrpSpPr>
        <p:grpSpPr>
          <a:xfrm>
            <a:off x="3274182" y="1411235"/>
            <a:ext cx="2327891" cy="515597"/>
            <a:chOff x="814328" y="3219334"/>
            <a:chExt cx="2266829" cy="502073"/>
          </a:xfrm>
        </p:grpSpPr>
        <p:grpSp>
          <p:nvGrpSpPr>
            <p:cNvPr id="74" name="组合 73"/>
            <p:cNvGrpSpPr/>
            <p:nvPr/>
          </p:nvGrpSpPr>
          <p:grpSpPr>
            <a:xfrm>
              <a:off x="814328" y="3219334"/>
              <a:ext cx="2266829" cy="432536"/>
              <a:chOff x="2173927" y="3285519"/>
              <a:chExt cx="2876396" cy="548848"/>
            </a:xfrm>
          </p:grpSpPr>
          <p:grpSp>
            <p:nvGrpSpPr>
              <p:cNvPr id="76" name="组合 75"/>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78" name="圆角矩形 77"/>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椭圆 76"/>
              <p:cNvSpPr/>
              <p:nvPr/>
            </p:nvSpPr>
            <p:spPr>
              <a:xfrm>
                <a:off x="2307129" y="3376773"/>
                <a:ext cx="392761" cy="392761"/>
              </a:xfrm>
              <a:prstGeom prst="ellipse">
                <a:avLst/>
              </a:prstGeom>
              <a:solidFill>
                <a:srgbClr val="005A9E"/>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3</a:t>
                </a:r>
                <a:endParaRPr lang="zh-CN" altLang="en-US" dirty="0">
                  <a:solidFill>
                    <a:schemeClr val="bg1"/>
                  </a:solidFill>
                </a:endParaRPr>
              </a:p>
            </p:txBody>
          </p:sp>
        </p:grpSp>
        <p:sp>
          <p:nvSpPr>
            <p:cNvPr id="75" name="TextBox 74"/>
            <p:cNvSpPr txBox="1"/>
            <p:nvPr/>
          </p:nvSpPr>
          <p:spPr>
            <a:xfrm>
              <a:off x="1183671" y="3331792"/>
              <a:ext cx="1847692" cy="38961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latin typeface="+mn-ea"/>
                </a:rPr>
                <a:t>过程三内容</a:t>
              </a:r>
              <a:endParaRPr lang="zh-CN" altLang="en-US" sz="1300" dirty="0">
                <a:solidFill>
                  <a:schemeClr val="tx1">
                    <a:lumMod val="85000"/>
                    <a:lumOff val="15000"/>
                  </a:schemeClr>
                </a:solidFill>
                <a:latin typeface="+mn-ea"/>
              </a:endParaRPr>
            </a:p>
            <a:p>
              <a:endParaRPr lang="zh-CN" altLang="en-US" sz="1300" dirty="0">
                <a:solidFill>
                  <a:schemeClr val="tx1">
                    <a:lumMod val="85000"/>
                    <a:lumOff val="15000"/>
                  </a:schemeClr>
                </a:solidFill>
                <a:latin typeface="+mn-ea"/>
              </a:endParaRPr>
            </a:p>
          </p:txBody>
        </p:sp>
      </p:grpSp>
      <p:grpSp>
        <p:nvGrpSpPr>
          <p:cNvPr id="80" name="组合 79"/>
          <p:cNvGrpSpPr/>
          <p:nvPr/>
        </p:nvGrpSpPr>
        <p:grpSpPr>
          <a:xfrm>
            <a:off x="4038770" y="4087671"/>
            <a:ext cx="2327891" cy="444187"/>
            <a:chOff x="814328" y="3219334"/>
            <a:chExt cx="2266828" cy="432536"/>
          </a:xfrm>
        </p:grpSpPr>
        <p:grpSp>
          <p:nvGrpSpPr>
            <p:cNvPr id="81" name="组合 80"/>
            <p:cNvGrpSpPr/>
            <p:nvPr/>
          </p:nvGrpSpPr>
          <p:grpSpPr>
            <a:xfrm>
              <a:off x="814328" y="3219334"/>
              <a:ext cx="2266828" cy="432536"/>
              <a:chOff x="2173927" y="3285519"/>
              <a:chExt cx="2876395" cy="548848"/>
            </a:xfrm>
          </p:grpSpPr>
          <p:grpSp>
            <p:nvGrpSpPr>
              <p:cNvPr id="83" name="组合 82"/>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85" name="圆角矩形 84"/>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椭圆 83"/>
              <p:cNvSpPr/>
              <p:nvPr/>
            </p:nvSpPr>
            <p:spPr>
              <a:xfrm>
                <a:off x="2280388" y="3389371"/>
                <a:ext cx="392761" cy="392761"/>
              </a:xfrm>
              <a:prstGeom prst="ellipse">
                <a:avLst/>
              </a:prstGeom>
              <a:solidFill>
                <a:srgbClr val="005A9E"/>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4</a:t>
                </a:r>
                <a:endParaRPr lang="zh-CN" altLang="en-US" dirty="0">
                  <a:solidFill>
                    <a:schemeClr val="bg1"/>
                  </a:solidFill>
                </a:endParaRPr>
              </a:p>
            </p:txBody>
          </p:sp>
        </p:grpSp>
        <p:sp>
          <p:nvSpPr>
            <p:cNvPr id="82" name="TextBox 81"/>
            <p:cNvSpPr txBox="1"/>
            <p:nvPr/>
          </p:nvSpPr>
          <p:spPr>
            <a:xfrm>
              <a:off x="1085352" y="3345963"/>
              <a:ext cx="1926671" cy="19480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latin typeface="+mn-ea"/>
                </a:rPr>
                <a:t>过程四内容</a:t>
              </a:r>
              <a:endParaRPr lang="zh-CN" altLang="en-US" sz="1300" dirty="0">
                <a:solidFill>
                  <a:schemeClr val="tx1">
                    <a:lumMod val="85000"/>
                    <a:lumOff val="15000"/>
                  </a:schemeClr>
                </a:solidFill>
                <a:latin typeface="+mn-ea"/>
              </a:endParaRPr>
            </a:p>
          </p:txBody>
        </p:sp>
      </p:grpSp>
    </p:spTree>
    <p:custDataLst>
      <p:tags r:id="rId1"/>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2" presetClass="entr" presetSubtype="8"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500" fill="hold"/>
                                        <p:tgtEl>
                                          <p:spTgt spid="2"/>
                                        </p:tgtEl>
                                        <p:attrNameLst>
                                          <p:attrName>ppt_x</p:attrName>
                                        </p:attrNameLst>
                                      </p:cBhvr>
                                      <p:tavLst>
                                        <p:tav tm="0">
                                          <p:val>
                                            <p:strVal val="0-#ppt_w/2"/>
                                          </p:val>
                                        </p:tav>
                                        <p:tav tm="100000">
                                          <p:val>
                                            <p:strVal val="#ppt_x"/>
                                          </p:val>
                                        </p:tav>
                                      </p:tavLst>
                                    </p:anim>
                                    <p:anim calcmode="lin" valueType="num">
                                      <p:cBhvr additive="base">
                                        <p:cTn id="28" dur="1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1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400"/>
                                        <p:tgtEl>
                                          <p:spTgt spid="47"/>
                                        </p:tgtEl>
                                        <p:attrNameLst>
                                          <p:attrName>ppt_x</p:attrName>
                                        </p:attrNameLst>
                                      </p:cBhvr>
                                      <p:tavLst>
                                        <p:tav tm="0">
                                          <p:val>
                                            <p:strVal val="#ppt_x-#ppt_w*1.125000"/>
                                          </p:val>
                                        </p:tav>
                                        <p:tav tm="100000">
                                          <p:val>
                                            <p:strVal val="#ppt_x"/>
                                          </p:val>
                                        </p:tav>
                                      </p:tavLst>
                                    </p:anim>
                                    <p:animEffect transition="in" filter="wipe(right)">
                                      <p:cBhvr>
                                        <p:cTn id="33" dur="400"/>
                                        <p:tgtEl>
                                          <p:spTgt spid="47"/>
                                        </p:tgtEl>
                                      </p:cBhvr>
                                    </p:animEffect>
                                  </p:childTnLst>
                                </p:cTn>
                              </p:par>
                            </p:childTnLst>
                          </p:cTn>
                        </p:par>
                        <p:par>
                          <p:cTn id="34" fill="hold">
                            <p:stCondLst>
                              <p:cond delay="2000"/>
                            </p:stCondLst>
                            <p:childTnLst>
                              <p:par>
                                <p:cTn id="35" presetID="12" presetClass="entr" presetSubtype="4"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400"/>
                                        <p:tgtEl>
                                          <p:spTgt spid="54"/>
                                        </p:tgtEl>
                                        <p:attrNameLst>
                                          <p:attrName>ppt_y</p:attrName>
                                        </p:attrNameLst>
                                      </p:cBhvr>
                                      <p:tavLst>
                                        <p:tav tm="0">
                                          <p:val>
                                            <p:strVal val="#ppt_y+#ppt_h*1.125000"/>
                                          </p:val>
                                        </p:tav>
                                        <p:tav tm="100000">
                                          <p:val>
                                            <p:strVal val="#ppt_y"/>
                                          </p:val>
                                        </p:tav>
                                      </p:tavLst>
                                    </p:anim>
                                    <p:animEffect transition="in" filter="wipe(up)">
                                      <p:cBhvr>
                                        <p:cTn id="38" dur="400"/>
                                        <p:tgtEl>
                                          <p:spTgt spid="54"/>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ppt_w</p:attrName>
                                        </p:attrNameLst>
                                      </p:cBhvr>
                                      <p:tavLst>
                                        <p:tav tm="0">
                                          <p:val>
                                            <p:fltVal val="0"/>
                                          </p:val>
                                        </p:tav>
                                        <p:tav tm="100000">
                                          <p:val>
                                            <p:strVal val="#ppt_w"/>
                                          </p:val>
                                        </p:tav>
                                      </p:tavLst>
                                    </p:anim>
                                    <p:anim calcmode="lin" valueType="num">
                                      <p:cBhvr>
                                        <p:cTn id="43" dur="500" fill="hold"/>
                                        <p:tgtEl>
                                          <p:spTgt spid="59"/>
                                        </p:tgtEl>
                                        <p:attrNameLst>
                                          <p:attrName>ppt_h</p:attrName>
                                        </p:attrNameLst>
                                      </p:cBhvr>
                                      <p:tavLst>
                                        <p:tav tm="0">
                                          <p:val>
                                            <p:fltVal val="0"/>
                                          </p:val>
                                        </p:tav>
                                        <p:tav tm="100000">
                                          <p:val>
                                            <p:strVal val="#ppt_h"/>
                                          </p:val>
                                        </p:tav>
                                      </p:tavLst>
                                    </p:anim>
                                    <p:animEffect transition="in" filter="fade">
                                      <p:cBhvr>
                                        <p:cTn id="44" dur="500"/>
                                        <p:tgtEl>
                                          <p:spTgt spid="59"/>
                                        </p:tgtEl>
                                      </p:cBhvr>
                                    </p:animEffect>
                                  </p:childTnLst>
                                </p:cTn>
                              </p:par>
                            </p:childTnLst>
                          </p:cTn>
                        </p:par>
                        <p:par>
                          <p:cTn id="45" fill="hold">
                            <p:stCondLst>
                              <p:cond delay="3000"/>
                            </p:stCondLst>
                            <p:childTnLst>
                              <p:par>
                                <p:cTn id="46" presetID="12" presetClass="entr" presetSubtype="8"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additive="base">
                                        <p:cTn id="48" dur="400"/>
                                        <p:tgtEl>
                                          <p:spTgt spid="48"/>
                                        </p:tgtEl>
                                        <p:attrNameLst>
                                          <p:attrName>ppt_x</p:attrName>
                                        </p:attrNameLst>
                                      </p:cBhvr>
                                      <p:tavLst>
                                        <p:tav tm="0">
                                          <p:val>
                                            <p:strVal val="#ppt_x-#ppt_w*1.125000"/>
                                          </p:val>
                                        </p:tav>
                                        <p:tav tm="100000">
                                          <p:val>
                                            <p:strVal val="#ppt_x"/>
                                          </p:val>
                                        </p:tav>
                                      </p:tavLst>
                                    </p:anim>
                                    <p:animEffect transition="in" filter="wipe(right)">
                                      <p:cBhvr>
                                        <p:cTn id="49" dur="400"/>
                                        <p:tgtEl>
                                          <p:spTgt spid="48"/>
                                        </p:tgtEl>
                                      </p:cBhvr>
                                    </p:animEffect>
                                  </p:childTnLst>
                                </p:cTn>
                              </p:par>
                            </p:childTnLst>
                          </p:cTn>
                        </p:par>
                        <p:par>
                          <p:cTn id="50" fill="hold">
                            <p:stCondLst>
                              <p:cond delay="3500"/>
                            </p:stCondLst>
                            <p:childTnLst>
                              <p:par>
                                <p:cTn id="51" presetID="12" presetClass="entr" presetSubtype="1"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400"/>
                                        <p:tgtEl>
                                          <p:spTgt spid="56"/>
                                        </p:tgtEl>
                                        <p:attrNameLst>
                                          <p:attrName>ppt_y</p:attrName>
                                        </p:attrNameLst>
                                      </p:cBhvr>
                                      <p:tavLst>
                                        <p:tav tm="0">
                                          <p:val>
                                            <p:strVal val="#ppt_y-#ppt_h*1.125000"/>
                                          </p:val>
                                        </p:tav>
                                        <p:tav tm="100000">
                                          <p:val>
                                            <p:strVal val="#ppt_y"/>
                                          </p:val>
                                        </p:tav>
                                      </p:tavLst>
                                    </p:anim>
                                    <p:animEffect transition="in" filter="wipe(down)">
                                      <p:cBhvr>
                                        <p:cTn id="54" dur="400"/>
                                        <p:tgtEl>
                                          <p:spTgt spid="56"/>
                                        </p:tgtEl>
                                      </p:cBhvr>
                                    </p:animEffect>
                                  </p:childTnLst>
                                </p:cTn>
                              </p:par>
                            </p:childTnLst>
                          </p:cTn>
                        </p:par>
                        <p:par>
                          <p:cTn id="55" fill="hold">
                            <p:stCondLst>
                              <p:cond delay="4000"/>
                            </p:stCondLst>
                            <p:childTnLst>
                              <p:par>
                                <p:cTn id="56" presetID="53" presetClass="entr" presetSubtype="16" fill="hold" nodeType="afterEffect">
                                  <p:stCondLst>
                                    <p:cond delay="0"/>
                                  </p:stCondLst>
                                  <p:childTnLst>
                                    <p:set>
                                      <p:cBhvr>
                                        <p:cTn id="57" dur="1" fill="hold">
                                          <p:stCondLst>
                                            <p:cond delay="0"/>
                                          </p:stCondLst>
                                        </p:cTn>
                                        <p:tgtEl>
                                          <p:spTgt spid="66"/>
                                        </p:tgtEl>
                                        <p:attrNameLst>
                                          <p:attrName>style.visibility</p:attrName>
                                        </p:attrNameLst>
                                      </p:cBhvr>
                                      <p:to>
                                        <p:strVal val="visible"/>
                                      </p:to>
                                    </p:set>
                                    <p:anim calcmode="lin" valueType="num">
                                      <p:cBhvr>
                                        <p:cTn id="58" dur="500" fill="hold"/>
                                        <p:tgtEl>
                                          <p:spTgt spid="66"/>
                                        </p:tgtEl>
                                        <p:attrNameLst>
                                          <p:attrName>ppt_w</p:attrName>
                                        </p:attrNameLst>
                                      </p:cBhvr>
                                      <p:tavLst>
                                        <p:tav tm="0">
                                          <p:val>
                                            <p:fltVal val="0"/>
                                          </p:val>
                                        </p:tav>
                                        <p:tav tm="100000">
                                          <p:val>
                                            <p:strVal val="#ppt_w"/>
                                          </p:val>
                                        </p:tav>
                                      </p:tavLst>
                                    </p:anim>
                                    <p:anim calcmode="lin" valueType="num">
                                      <p:cBhvr>
                                        <p:cTn id="59" dur="500" fill="hold"/>
                                        <p:tgtEl>
                                          <p:spTgt spid="66"/>
                                        </p:tgtEl>
                                        <p:attrNameLst>
                                          <p:attrName>ppt_h</p:attrName>
                                        </p:attrNameLst>
                                      </p:cBhvr>
                                      <p:tavLst>
                                        <p:tav tm="0">
                                          <p:val>
                                            <p:fltVal val="0"/>
                                          </p:val>
                                        </p:tav>
                                        <p:tav tm="100000">
                                          <p:val>
                                            <p:strVal val="#ppt_h"/>
                                          </p:val>
                                        </p:tav>
                                      </p:tavLst>
                                    </p:anim>
                                    <p:animEffect transition="in" filter="fade">
                                      <p:cBhvr>
                                        <p:cTn id="60" dur="500"/>
                                        <p:tgtEl>
                                          <p:spTgt spid="66"/>
                                        </p:tgtEl>
                                      </p:cBhvr>
                                    </p:animEffect>
                                  </p:childTnLst>
                                </p:cTn>
                              </p:par>
                            </p:childTnLst>
                          </p:cTn>
                        </p:par>
                        <p:par>
                          <p:cTn id="61" fill="hold">
                            <p:stCondLst>
                              <p:cond delay="4500"/>
                            </p:stCondLst>
                            <p:childTnLst>
                              <p:par>
                                <p:cTn id="62" presetID="12" presetClass="entr" presetSubtype="8"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400"/>
                                        <p:tgtEl>
                                          <p:spTgt spid="50"/>
                                        </p:tgtEl>
                                        <p:attrNameLst>
                                          <p:attrName>ppt_x</p:attrName>
                                        </p:attrNameLst>
                                      </p:cBhvr>
                                      <p:tavLst>
                                        <p:tav tm="0">
                                          <p:val>
                                            <p:strVal val="#ppt_x-#ppt_w*1.125000"/>
                                          </p:val>
                                        </p:tav>
                                        <p:tav tm="100000">
                                          <p:val>
                                            <p:strVal val="#ppt_x"/>
                                          </p:val>
                                        </p:tav>
                                      </p:tavLst>
                                    </p:anim>
                                    <p:animEffect transition="in" filter="wipe(right)">
                                      <p:cBhvr>
                                        <p:cTn id="65" dur="400"/>
                                        <p:tgtEl>
                                          <p:spTgt spid="50"/>
                                        </p:tgtEl>
                                      </p:cBhvr>
                                    </p:animEffect>
                                  </p:childTnLst>
                                </p:cTn>
                              </p:par>
                            </p:childTnLst>
                          </p:cTn>
                        </p:par>
                        <p:par>
                          <p:cTn id="66" fill="hold">
                            <p:stCondLst>
                              <p:cond delay="5000"/>
                            </p:stCondLst>
                            <p:childTnLst>
                              <p:par>
                                <p:cTn id="67" presetID="12" presetClass="entr" presetSubtype="4" fill="hold" nodeType="after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400"/>
                                        <p:tgtEl>
                                          <p:spTgt spid="53"/>
                                        </p:tgtEl>
                                        <p:attrNameLst>
                                          <p:attrName>ppt_y</p:attrName>
                                        </p:attrNameLst>
                                      </p:cBhvr>
                                      <p:tavLst>
                                        <p:tav tm="0">
                                          <p:val>
                                            <p:strVal val="#ppt_y+#ppt_h*1.125000"/>
                                          </p:val>
                                        </p:tav>
                                        <p:tav tm="100000">
                                          <p:val>
                                            <p:strVal val="#ppt_y"/>
                                          </p:val>
                                        </p:tav>
                                      </p:tavLst>
                                    </p:anim>
                                    <p:animEffect transition="in" filter="wipe(up)">
                                      <p:cBhvr>
                                        <p:cTn id="70" dur="400"/>
                                        <p:tgtEl>
                                          <p:spTgt spid="53"/>
                                        </p:tgtEl>
                                      </p:cBhvr>
                                    </p:animEffect>
                                  </p:childTnLst>
                                </p:cTn>
                              </p:par>
                            </p:childTnLst>
                          </p:cTn>
                        </p:par>
                        <p:par>
                          <p:cTn id="71" fill="hold">
                            <p:stCondLst>
                              <p:cond delay="5500"/>
                            </p:stCondLst>
                            <p:childTnLst>
                              <p:par>
                                <p:cTn id="72" presetID="53" presetClass="entr" presetSubtype="16" fill="hold" nodeType="afterEffect">
                                  <p:stCondLst>
                                    <p:cond delay="0"/>
                                  </p:stCondLst>
                                  <p:childTnLst>
                                    <p:set>
                                      <p:cBhvr>
                                        <p:cTn id="73" dur="1" fill="hold">
                                          <p:stCondLst>
                                            <p:cond delay="0"/>
                                          </p:stCondLst>
                                        </p:cTn>
                                        <p:tgtEl>
                                          <p:spTgt spid="73"/>
                                        </p:tgtEl>
                                        <p:attrNameLst>
                                          <p:attrName>style.visibility</p:attrName>
                                        </p:attrNameLst>
                                      </p:cBhvr>
                                      <p:to>
                                        <p:strVal val="visible"/>
                                      </p:to>
                                    </p:set>
                                    <p:anim calcmode="lin" valueType="num">
                                      <p:cBhvr>
                                        <p:cTn id="74" dur="500" fill="hold"/>
                                        <p:tgtEl>
                                          <p:spTgt spid="73"/>
                                        </p:tgtEl>
                                        <p:attrNameLst>
                                          <p:attrName>ppt_w</p:attrName>
                                        </p:attrNameLst>
                                      </p:cBhvr>
                                      <p:tavLst>
                                        <p:tav tm="0">
                                          <p:val>
                                            <p:fltVal val="0"/>
                                          </p:val>
                                        </p:tav>
                                        <p:tav tm="100000">
                                          <p:val>
                                            <p:strVal val="#ppt_w"/>
                                          </p:val>
                                        </p:tav>
                                      </p:tavLst>
                                    </p:anim>
                                    <p:anim calcmode="lin" valueType="num">
                                      <p:cBhvr>
                                        <p:cTn id="75" dur="500" fill="hold"/>
                                        <p:tgtEl>
                                          <p:spTgt spid="73"/>
                                        </p:tgtEl>
                                        <p:attrNameLst>
                                          <p:attrName>ppt_h</p:attrName>
                                        </p:attrNameLst>
                                      </p:cBhvr>
                                      <p:tavLst>
                                        <p:tav tm="0">
                                          <p:val>
                                            <p:fltVal val="0"/>
                                          </p:val>
                                        </p:tav>
                                        <p:tav tm="100000">
                                          <p:val>
                                            <p:strVal val="#ppt_h"/>
                                          </p:val>
                                        </p:tav>
                                      </p:tavLst>
                                    </p:anim>
                                    <p:animEffect transition="in" filter="fade">
                                      <p:cBhvr>
                                        <p:cTn id="76" dur="500"/>
                                        <p:tgtEl>
                                          <p:spTgt spid="73"/>
                                        </p:tgtEl>
                                      </p:cBhvr>
                                    </p:animEffect>
                                  </p:childTnLst>
                                </p:cTn>
                              </p:par>
                            </p:childTnLst>
                          </p:cTn>
                        </p:par>
                        <p:par>
                          <p:cTn id="77" fill="hold">
                            <p:stCondLst>
                              <p:cond delay="6000"/>
                            </p:stCondLst>
                            <p:childTnLst>
                              <p:par>
                                <p:cTn id="78" presetID="12" presetClass="entr" presetSubtype="8"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additive="base">
                                        <p:cTn id="80" dur="400"/>
                                        <p:tgtEl>
                                          <p:spTgt spid="51"/>
                                        </p:tgtEl>
                                        <p:attrNameLst>
                                          <p:attrName>ppt_x</p:attrName>
                                        </p:attrNameLst>
                                      </p:cBhvr>
                                      <p:tavLst>
                                        <p:tav tm="0">
                                          <p:val>
                                            <p:strVal val="#ppt_x-#ppt_w*1.125000"/>
                                          </p:val>
                                        </p:tav>
                                        <p:tav tm="100000">
                                          <p:val>
                                            <p:strVal val="#ppt_x"/>
                                          </p:val>
                                        </p:tav>
                                      </p:tavLst>
                                    </p:anim>
                                    <p:animEffect transition="in" filter="wipe(right)">
                                      <p:cBhvr>
                                        <p:cTn id="81" dur="400"/>
                                        <p:tgtEl>
                                          <p:spTgt spid="51"/>
                                        </p:tgtEl>
                                      </p:cBhvr>
                                    </p:animEffect>
                                  </p:childTnLst>
                                </p:cTn>
                              </p:par>
                            </p:childTnLst>
                          </p:cTn>
                        </p:par>
                        <p:par>
                          <p:cTn id="82" fill="hold">
                            <p:stCondLst>
                              <p:cond delay="6500"/>
                            </p:stCondLst>
                            <p:childTnLst>
                              <p:par>
                                <p:cTn id="83" presetID="12" presetClass="entr" presetSubtype="1" fill="hold" nodeType="after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400"/>
                                        <p:tgtEl>
                                          <p:spTgt spid="55"/>
                                        </p:tgtEl>
                                        <p:attrNameLst>
                                          <p:attrName>ppt_y</p:attrName>
                                        </p:attrNameLst>
                                      </p:cBhvr>
                                      <p:tavLst>
                                        <p:tav tm="0">
                                          <p:val>
                                            <p:strVal val="#ppt_y-#ppt_h*1.125000"/>
                                          </p:val>
                                        </p:tav>
                                        <p:tav tm="100000">
                                          <p:val>
                                            <p:strVal val="#ppt_y"/>
                                          </p:val>
                                        </p:tav>
                                      </p:tavLst>
                                    </p:anim>
                                    <p:animEffect transition="in" filter="wipe(down)">
                                      <p:cBhvr>
                                        <p:cTn id="86" dur="400"/>
                                        <p:tgtEl>
                                          <p:spTgt spid="55"/>
                                        </p:tgtEl>
                                      </p:cBhvr>
                                    </p:animEffect>
                                  </p:childTnLst>
                                </p:cTn>
                              </p:par>
                            </p:childTnLst>
                          </p:cTn>
                        </p:par>
                        <p:par>
                          <p:cTn id="87" fill="hold">
                            <p:stCondLst>
                              <p:cond delay="7000"/>
                            </p:stCondLst>
                            <p:childTnLst>
                              <p:par>
                                <p:cTn id="88" presetID="53" presetClass="entr" presetSubtype="16" fill="hold" nodeType="after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p:cTn id="90" dur="500" fill="hold"/>
                                        <p:tgtEl>
                                          <p:spTgt spid="80"/>
                                        </p:tgtEl>
                                        <p:attrNameLst>
                                          <p:attrName>ppt_w</p:attrName>
                                        </p:attrNameLst>
                                      </p:cBhvr>
                                      <p:tavLst>
                                        <p:tav tm="0">
                                          <p:val>
                                            <p:fltVal val="0"/>
                                          </p:val>
                                        </p:tav>
                                        <p:tav tm="100000">
                                          <p:val>
                                            <p:strVal val="#ppt_w"/>
                                          </p:val>
                                        </p:tav>
                                      </p:tavLst>
                                    </p:anim>
                                    <p:anim calcmode="lin" valueType="num">
                                      <p:cBhvr>
                                        <p:cTn id="91" dur="500" fill="hold"/>
                                        <p:tgtEl>
                                          <p:spTgt spid="80"/>
                                        </p:tgtEl>
                                        <p:attrNameLst>
                                          <p:attrName>ppt_h</p:attrName>
                                        </p:attrNameLst>
                                      </p:cBhvr>
                                      <p:tavLst>
                                        <p:tav tm="0">
                                          <p:val>
                                            <p:fltVal val="0"/>
                                          </p:val>
                                        </p:tav>
                                        <p:tav tm="100000">
                                          <p:val>
                                            <p:strVal val="#ppt_h"/>
                                          </p:val>
                                        </p:tav>
                                      </p:tavLst>
                                    </p:anim>
                                    <p:animEffect transition="in" filter="fade">
                                      <p:cBhvr>
                                        <p:cTn id="92" dur="500"/>
                                        <p:tgtEl>
                                          <p:spTgt spid="80"/>
                                        </p:tgtEl>
                                      </p:cBhvr>
                                    </p:animEffect>
                                  </p:childTnLst>
                                </p:cTn>
                              </p:par>
                            </p:childTnLst>
                          </p:cTn>
                        </p:par>
                        <p:par>
                          <p:cTn id="93" fill="hold">
                            <p:stCondLst>
                              <p:cond delay="7500"/>
                            </p:stCondLst>
                            <p:childTnLst>
                              <p:par>
                                <p:cTn id="94" presetID="10"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49" grpId="0"/>
      <p:bldP spid="47" grpId="0" animBg="1"/>
      <p:bldP spid="48" grpId="0" animBg="1"/>
      <p:bldP spid="50" grpId="0" animBg="1"/>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83765" y="1753577"/>
            <a:ext cx="3579826" cy="769441"/>
          </a:xfrm>
          <a:prstGeom prst="rect">
            <a:avLst/>
          </a:prstGeom>
          <a:noFill/>
        </p:spPr>
        <p:txBody>
          <a:bodyPr wrap="none" rtlCol="0">
            <a:spAutoFit/>
          </a:bodyPr>
          <a:lstStyle/>
          <a:p>
            <a:r>
              <a:rPr lang="zh-CN" altLang="en-US" sz="4400" b="1" dirty="0">
                <a:latin typeface="方正兰亭细黑_GBK" panose="02000000000000000000" pitchFamily="2" charset="-122"/>
                <a:ea typeface="方正兰亭细黑_GBK" panose="02000000000000000000" pitchFamily="2" charset="-122"/>
              </a:rPr>
              <a:t>实验数据结果</a:t>
            </a:r>
            <a:endParaRPr lang="zh-CN" altLang="en-US" sz="4400" b="1" dirty="0">
              <a:latin typeface="方正兰亭细黑_GBK" panose="02000000000000000000" pitchFamily="2" charset="-122"/>
              <a:ea typeface="方正兰亭细黑_GBK" panose="02000000000000000000" pitchFamily="2" charset="-122"/>
            </a:endParaRPr>
          </a:p>
        </p:txBody>
      </p:sp>
      <p:sp>
        <p:nvSpPr>
          <p:cNvPr id="16" name="TextBox 15"/>
          <p:cNvSpPr txBox="1"/>
          <p:nvPr/>
        </p:nvSpPr>
        <p:spPr>
          <a:xfrm>
            <a:off x="5011364" y="2583773"/>
            <a:ext cx="1107996" cy="369332"/>
          </a:xfrm>
          <a:prstGeom prst="rect">
            <a:avLst/>
          </a:prstGeom>
          <a:noFill/>
        </p:spPr>
        <p:txBody>
          <a:bodyPr wrap="none" rtlCol="0">
            <a:spAutoFit/>
          </a:bodyPr>
          <a:lstStyle/>
          <a:p>
            <a:r>
              <a:rPr lang="zh-CN" altLang="en-US" dirty="0">
                <a:latin typeface="方正兰亭细黑_GBK" panose="02000000000000000000" pitchFamily="2" charset="-122"/>
                <a:ea typeface="方正兰亭细黑_GBK" panose="02000000000000000000" pitchFamily="2" charset="-122"/>
              </a:rPr>
              <a:t>实验数据</a:t>
            </a:r>
            <a:endParaRPr lang="zh-CN" altLang="en-US" dirty="0">
              <a:latin typeface="方正兰亭细黑_GBK" panose="02000000000000000000" pitchFamily="2" charset="-122"/>
              <a:ea typeface="方正兰亭细黑_GBK" panose="02000000000000000000" pitchFamily="2" charset="-122"/>
            </a:endParaRPr>
          </a:p>
        </p:txBody>
      </p:sp>
      <p:sp>
        <p:nvSpPr>
          <p:cNvPr id="17" name="TextBox 16"/>
          <p:cNvSpPr txBox="1"/>
          <p:nvPr/>
        </p:nvSpPr>
        <p:spPr>
          <a:xfrm>
            <a:off x="5011364" y="2996485"/>
            <a:ext cx="1107996" cy="369332"/>
          </a:xfrm>
          <a:prstGeom prst="rect">
            <a:avLst/>
          </a:prstGeom>
          <a:noFill/>
        </p:spPr>
        <p:txBody>
          <a:bodyPr wrap="none" rtlCol="0">
            <a:spAutoFit/>
          </a:bodyPr>
          <a:lstStyle/>
          <a:p>
            <a:r>
              <a:rPr lang="zh-CN" altLang="en-US" dirty="0">
                <a:latin typeface="方正兰亭细黑_GBK" panose="02000000000000000000" pitchFamily="2" charset="-122"/>
                <a:ea typeface="方正兰亭细黑_GBK" panose="02000000000000000000" pitchFamily="2" charset="-122"/>
              </a:rPr>
              <a:t>实验难点</a:t>
            </a:r>
            <a:endParaRPr lang="zh-CN" altLang="en-US" dirty="0">
              <a:latin typeface="方正兰亭细黑_GBK" panose="02000000000000000000" pitchFamily="2" charset="-122"/>
              <a:ea typeface="方正兰亭细黑_GBK" panose="02000000000000000000" pitchFamily="2" charset="-122"/>
            </a:endParaRPr>
          </a:p>
        </p:txBody>
      </p:sp>
      <p:sp>
        <p:nvSpPr>
          <p:cNvPr id="18" name="TextBox 17"/>
          <p:cNvSpPr txBox="1"/>
          <p:nvPr/>
        </p:nvSpPr>
        <p:spPr>
          <a:xfrm>
            <a:off x="5011364" y="3409197"/>
            <a:ext cx="1107996" cy="369332"/>
          </a:xfrm>
          <a:prstGeom prst="rect">
            <a:avLst/>
          </a:prstGeom>
          <a:noFill/>
        </p:spPr>
        <p:txBody>
          <a:bodyPr wrap="none" rtlCol="0">
            <a:spAutoFit/>
          </a:bodyPr>
          <a:lstStyle/>
          <a:p>
            <a:r>
              <a:rPr lang="zh-CN" altLang="en-US" dirty="0">
                <a:latin typeface="方正兰亭细黑_GBK" panose="02000000000000000000" pitchFamily="2" charset="-122"/>
                <a:ea typeface="方正兰亭细黑_GBK" panose="02000000000000000000" pitchFamily="2" charset="-122"/>
              </a:rPr>
              <a:t>案例分析</a:t>
            </a:r>
            <a:endParaRPr lang="zh-CN" altLang="en-US" dirty="0">
              <a:latin typeface="方正兰亭细黑_GBK" panose="02000000000000000000" pitchFamily="2" charset="-122"/>
              <a:ea typeface="方正兰亭细黑_GBK" panose="02000000000000000000" pitchFamily="2" charset="-122"/>
            </a:endParaRPr>
          </a:p>
        </p:txBody>
      </p:sp>
      <p:sp>
        <p:nvSpPr>
          <p:cNvPr id="19" name="TextBox 18"/>
          <p:cNvSpPr txBox="1"/>
          <p:nvPr/>
        </p:nvSpPr>
        <p:spPr>
          <a:xfrm>
            <a:off x="5011364" y="3821909"/>
            <a:ext cx="1107996" cy="369332"/>
          </a:xfrm>
          <a:prstGeom prst="rect">
            <a:avLst/>
          </a:prstGeom>
          <a:noFill/>
        </p:spPr>
        <p:txBody>
          <a:bodyPr wrap="none" rtlCol="0">
            <a:spAutoFit/>
          </a:bodyPr>
          <a:lstStyle/>
          <a:p>
            <a:r>
              <a:rPr lang="zh-CN" altLang="en-US" dirty="0">
                <a:latin typeface="方正兰亭细黑_GBK" panose="02000000000000000000" pitchFamily="2" charset="-122"/>
                <a:ea typeface="方正兰亭细黑_GBK" panose="02000000000000000000" pitchFamily="2" charset="-122"/>
              </a:rPr>
              <a:t>问题评估</a:t>
            </a:r>
            <a:endParaRPr lang="zh-CN" altLang="en-US" dirty="0">
              <a:latin typeface="方正兰亭细黑_GBK" panose="02000000000000000000" pitchFamily="2" charset="-122"/>
              <a:ea typeface="方正兰亭细黑_GBK" panose="02000000000000000000" pitchFamily="2" charset="-122"/>
            </a:endParaRPr>
          </a:p>
        </p:txBody>
      </p:sp>
      <p:sp>
        <p:nvSpPr>
          <p:cNvPr id="20" name="TextBox 19"/>
          <p:cNvSpPr txBox="1"/>
          <p:nvPr/>
        </p:nvSpPr>
        <p:spPr>
          <a:xfrm>
            <a:off x="6090430" y="2661497"/>
            <a:ext cx="580736" cy="276999"/>
          </a:xfrm>
          <a:prstGeom prst="rect">
            <a:avLst/>
          </a:prstGeom>
          <a:noFill/>
        </p:spPr>
        <p:txBody>
          <a:bodyPr wrap="none" rtlCol="0">
            <a:spAutoFit/>
          </a:bodyPr>
          <a:lstStyle/>
          <a:p>
            <a:r>
              <a:rPr lang="en-US" altLang="zh-CN" sz="1200" dirty="0">
                <a:solidFill>
                  <a:srgbClr val="0070C0"/>
                </a:solidFill>
                <a:latin typeface="微软雅黑" panose="020B0503020204020204" pitchFamily="34" charset="-122"/>
                <a:ea typeface="微软雅黑" panose="020B0503020204020204" pitchFamily="34" charset="-122"/>
              </a:rPr>
              <a:t>DATA</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062217" y="3069819"/>
            <a:ext cx="1148521" cy="276999"/>
          </a:xfrm>
          <a:prstGeom prst="rect">
            <a:avLst/>
          </a:prstGeom>
          <a:noFill/>
        </p:spPr>
        <p:txBody>
          <a:bodyPr wrap="none" rtlCol="0">
            <a:spAutoFit/>
          </a:bodyPr>
          <a:lstStyle/>
          <a:p>
            <a:pPr algn="ctr"/>
            <a:r>
              <a:rPr lang="en-US" altLang="zh-CN" sz="1200" dirty="0">
                <a:solidFill>
                  <a:srgbClr val="0070C0"/>
                </a:solidFill>
                <a:latin typeface="微软雅黑" panose="020B0503020204020204" pitchFamily="34" charset="-122"/>
                <a:ea typeface="微软雅黑" panose="020B0503020204020204" pitchFamily="34" charset="-122"/>
              </a:rPr>
              <a:t>DIFFICULTIES</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067154" y="3478141"/>
            <a:ext cx="907814" cy="276999"/>
          </a:xfrm>
          <a:prstGeom prst="rect">
            <a:avLst/>
          </a:prstGeom>
          <a:noFill/>
        </p:spPr>
        <p:txBody>
          <a:bodyPr wrap="none" rtlCol="0">
            <a:spAutoFit/>
          </a:bodyPr>
          <a:lstStyle/>
          <a:p>
            <a:pPr algn="ctr"/>
            <a:r>
              <a:rPr lang="en-US" altLang="zh-CN" sz="1200" dirty="0">
                <a:solidFill>
                  <a:srgbClr val="0070C0"/>
                </a:solidFill>
                <a:latin typeface="微软雅黑" panose="020B0503020204020204" pitchFamily="34" charset="-122"/>
                <a:ea typeface="微软雅黑" panose="020B0503020204020204" pitchFamily="34" charset="-122"/>
              </a:rPr>
              <a:t>ANALYSIS</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048752" y="3886463"/>
            <a:ext cx="1180131" cy="276999"/>
          </a:xfrm>
          <a:prstGeom prst="rect">
            <a:avLst/>
          </a:prstGeom>
          <a:noFill/>
        </p:spPr>
        <p:txBody>
          <a:bodyPr wrap="none" rtlCol="0">
            <a:spAutoFit/>
          </a:bodyPr>
          <a:lstStyle/>
          <a:p>
            <a:pPr algn="ctr"/>
            <a:r>
              <a:rPr lang="en-US" altLang="zh-CN" sz="1200" dirty="0">
                <a:solidFill>
                  <a:srgbClr val="0070C0"/>
                </a:solidFill>
                <a:latin typeface="微软雅黑" panose="020B0503020204020204" pitchFamily="34" charset="-122"/>
                <a:ea typeface="微软雅黑" panose="020B0503020204020204" pitchFamily="34" charset="-122"/>
              </a:rPr>
              <a:t>ASSESSMENT</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24" name="椭圆 23"/>
          <p:cNvSpPr/>
          <p:nvPr/>
        </p:nvSpPr>
        <p:spPr>
          <a:xfrm>
            <a:off x="4717476" y="2611271"/>
            <a:ext cx="274777" cy="274777"/>
          </a:xfrm>
          <a:prstGeom prst="ellipse">
            <a:avLst/>
          </a:prstGeom>
          <a:solidFill>
            <a:srgbClr val="005A9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717476" y="3048634"/>
            <a:ext cx="274777" cy="274777"/>
          </a:xfrm>
          <a:prstGeom prst="ellipse">
            <a:avLst/>
          </a:prstGeom>
          <a:solidFill>
            <a:srgbClr val="005A9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717476" y="3485997"/>
            <a:ext cx="274777" cy="274777"/>
          </a:xfrm>
          <a:prstGeom prst="ellipse">
            <a:avLst/>
          </a:prstGeom>
          <a:solidFill>
            <a:srgbClr val="005A9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717476" y="3923360"/>
            <a:ext cx="274777" cy="274777"/>
          </a:xfrm>
          <a:prstGeom prst="ellipse">
            <a:avLst/>
          </a:prstGeom>
          <a:solidFill>
            <a:srgbClr val="005A9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5011364" y="4234622"/>
            <a:ext cx="1107996" cy="369332"/>
          </a:xfrm>
          <a:prstGeom prst="rect">
            <a:avLst/>
          </a:prstGeom>
          <a:noFill/>
        </p:spPr>
        <p:txBody>
          <a:bodyPr wrap="none" rtlCol="0">
            <a:spAutoFit/>
          </a:bodyPr>
          <a:lstStyle/>
          <a:p>
            <a:r>
              <a:rPr lang="zh-CN" altLang="en-US" dirty="0">
                <a:latin typeface="方正兰亭细黑_GBK" panose="02000000000000000000" pitchFamily="2" charset="-122"/>
                <a:ea typeface="方正兰亭细黑_GBK" panose="02000000000000000000" pitchFamily="2" charset="-122"/>
              </a:rPr>
              <a:t>研究成果</a:t>
            </a:r>
            <a:endParaRPr lang="zh-CN" altLang="en-US" dirty="0">
              <a:latin typeface="方正兰亭细黑_GBK" panose="02000000000000000000" pitchFamily="2" charset="-122"/>
              <a:ea typeface="方正兰亭细黑_GBK" panose="02000000000000000000" pitchFamily="2" charset="-122"/>
            </a:endParaRPr>
          </a:p>
        </p:txBody>
      </p:sp>
      <p:sp>
        <p:nvSpPr>
          <p:cNvPr id="29" name="TextBox 28"/>
          <p:cNvSpPr txBox="1"/>
          <p:nvPr/>
        </p:nvSpPr>
        <p:spPr>
          <a:xfrm>
            <a:off x="6038621" y="4294787"/>
            <a:ext cx="1368708" cy="276999"/>
          </a:xfrm>
          <a:prstGeom prst="rect">
            <a:avLst/>
          </a:prstGeom>
          <a:noFill/>
        </p:spPr>
        <p:txBody>
          <a:bodyPr wrap="none" rtlCol="0">
            <a:spAutoFit/>
          </a:bodyPr>
          <a:lstStyle/>
          <a:p>
            <a:pPr algn="ctr"/>
            <a:r>
              <a:rPr lang="en-US" altLang="zh-CN" sz="1200" dirty="0">
                <a:solidFill>
                  <a:srgbClr val="0070C0"/>
                </a:solidFill>
                <a:latin typeface="微软雅黑" panose="020B0503020204020204" pitchFamily="34" charset="-122"/>
                <a:ea typeface="微软雅黑" panose="020B0503020204020204" pitchFamily="34" charset="-122"/>
              </a:rPr>
              <a:t>ACHIEVEMENTS</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30" name="椭圆 29"/>
          <p:cNvSpPr/>
          <p:nvPr/>
        </p:nvSpPr>
        <p:spPr>
          <a:xfrm>
            <a:off x="4717475" y="4281899"/>
            <a:ext cx="274777" cy="274777"/>
          </a:xfrm>
          <a:prstGeom prst="ellipse">
            <a:avLst/>
          </a:prstGeom>
          <a:solidFill>
            <a:srgbClr val="005A9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
          <p:cNvSpPr/>
          <p:nvPr/>
        </p:nvSpPr>
        <p:spPr>
          <a:xfrm>
            <a:off x="0" y="-14516"/>
            <a:ext cx="5466357" cy="5172529"/>
          </a:xfrm>
          <a:custGeom>
            <a:avLst/>
            <a:gdLst>
              <a:gd name="connsiteX0" fmla="*/ 0 w 3779912"/>
              <a:gd name="connsiteY0" fmla="*/ 0 h 5143500"/>
              <a:gd name="connsiteX1" fmla="*/ 3779912 w 3779912"/>
              <a:gd name="connsiteY1" fmla="*/ 0 h 5143500"/>
              <a:gd name="connsiteX2" fmla="*/ 3779912 w 3779912"/>
              <a:gd name="connsiteY2" fmla="*/ 5143500 h 5143500"/>
              <a:gd name="connsiteX3" fmla="*/ 0 w 3779912"/>
              <a:gd name="connsiteY3" fmla="*/ 5143500 h 5143500"/>
              <a:gd name="connsiteX4" fmla="*/ 0 w 3779912"/>
              <a:gd name="connsiteY4" fmla="*/ 0 h 5143500"/>
              <a:gd name="connsiteX0-1" fmla="*/ 0 w 6406997"/>
              <a:gd name="connsiteY0-2" fmla="*/ 14515 h 5158015"/>
              <a:gd name="connsiteX1-3" fmla="*/ 6406997 w 6406997"/>
              <a:gd name="connsiteY1-4" fmla="*/ 0 h 5158015"/>
              <a:gd name="connsiteX2-5" fmla="*/ 3779912 w 6406997"/>
              <a:gd name="connsiteY2-6" fmla="*/ 5158015 h 5158015"/>
              <a:gd name="connsiteX3-7" fmla="*/ 0 w 6406997"/>
              <a:gd name="connsiteY3-8" fmla="*/ 5158015 h 5158015"/>
              <a:gd name="connsiteX4-9" fmla="*/ 0 w 6406997"/>
              <a:gd name="connsiteY4-10" fmla="*/ 14515 h 5158015"/>
              <a:gd name="connsiteX0-11" fmla="*/ 0 w 6406997"/>
              <a:gd name="connsiteY0-12" fmla="*/ 14515 h 5172529"/>
              <a:gd name="connsiteX1-13" fmla="*/ 6406997 w 6406997"/>
              <a:gd name="connsiteY1-14" fmla="*/ 0 h 5172529"/>
              <a:gd name="connsiteX2-15" fmla="*/ 2197855 w 6406997"/>
              <a:gd name="connsiteY2-16" fmla="*/ 5172529 h 5172529"/>
              <a:gd name="connsiteX3-17" fmla="*/ 0 w 6406997"/>
              <a:gd name="connsiteY3-18" fmla="*/ 5158015 h 5172529"/>
              <a:gd name="connsiteX4-19" fmla="*/ 0 w 6406997"/>
              <a:gd name="connsiteY4-20" fmla="*/ 14515 h 51725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06997" h="5172529">
                <a:moveTo>
                  <a:pt x="0" y="14515"/>
                </a:moveTo>
                <a:lnTo>
                  <a:pt x="6406997" y="0"/>
                </a:lnTo>
                <a:lnTo>
                  <a:pt x="2197855" y="5172529"/>
                </a:lnTo>
                <a:lnTo>
                  <a:pt x="0" y="5158015"/>
                </a:lnTo>
                <a:lnTo>
                  <a:pt x="0" y="14515"/>
                </a:lnTo>
                <a:close/>
              </a:path>
            </a:pathLst>
          </a:custGeom>
          <a:solidFill>
            <a:srgbClr val="0070C0"/>
          </a:solidFill>
          <a:ln>
            <a:noFill/>
          </a:ln>
          <a:effectLst>
            <a:outerShdw blurRad="381000" dist="203200" dir="2700000" sx="95000" sy="95000" algn="tl" rotWithShape="0">
              <a:prstClr val="black">
                <a:alpha val="9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2"/>
          <p:cNvSpPr txBox="1"/>
          <p:nvPr/>
        </p:nvSpPr>
        <p:spPr>
          <a:xfrm>
            <a:off x="1193162" y="3274117"/>
            <a:ext cx="1241030" cy="307777"/>
          </a:xfrm>
          <a:prstGeom prst="rect">
            <a:avLst/>
          </a:prstGeom>
          <a:no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第四部分</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80984" y="523161"/>
            <a:ext cx="2465387" cy="2466976"/>
            <a:chOff x="580984" y="523161"/>
            <a:chExt cx="2465387" cy="2466976"/>
          </a:xfrm>
        </p:grpSpPr>
        <p:grpSp>
          <p:nvGrpSpPr>
            <p:cNvPr id="34" name="组合 33"/>
            <p:cNvGrpSpPr/>
            <p:nvPr/>
          </p:nvGrpSpPr>
          <p:grpSpPr>
            <a:xfrm>
              <a:off x="580984" y="523161"/>
              <a:ext cx="2465387" cy="2466976"/>
              <a:chOff x="703673" y="531545"/>
              <a:chExt cx="2465387" cy="2466976"/>
            </a:xfrm>
          </p:grpSpPr>
          <p:sp>
            <p:nvSpPr>
              <p:cNvPr id="36" name="Freeform 5"/>
              <p:cNvSpPr/>
              <p:nvPr/>
            </p:nvSpPr>
            <p:spPr bwMode="auto">
              <a:xfrm>
                <a:off x="703673" y="531545"/>
                <a:ext cx="2465387" cy="2466976"/>
              </a:xfrm>
              <a:custGeom>
                <a:avLst/>
                <a:gdLst>
                  <a:gd name="T0" fmla="*/ 657 w 798"/>
                  <a:gd name="T1" fmla="*/ 656 h 798"/>
                  <a:gd name="T2" fmla="*/ 142 w 798"/>
                  <a:gd name="T3" fmla="*/ 656 h 798"/>
                  <a:gd name="T4" fmla="*/ 142 w 798"/>
                  <a:gd name="T5" fmla="*/ 142 h 798"/>
                  <a:gd name="T6" fmla="*/ 657 w 798"/>
                  <a:gd name="T7" fmla="*/ 142 h 798"/>
                  <a:gd name="T8" fmla="*/ 657 w 798"/>
                  <a:gd name="T9" fmla="*/ 656 h 798"/>
                </a:gdLst>
                <a:ahLst/>
                <a:cxnLst>
                  <a:cxn ang="0">
                    <a:pos x="T0" y="T1"/>
                  </a:cxn>
                  <a:cxn ang="0">
                    <a:pos x="T2" y="T3"/>
                  </a:cxn>
                  <a:cxn ang="0">
                    <a:pos x="T4" y="T5"/>
                  </a:cxn>
                  <a:cxn ang="0">
                    <a:pos x="T6" y="T7"/>
                  </a:cxn>
                  <a:cxn ang="0">
                    <a:pos x="T8" y="T9"/>
                  </a:cxn>
                </a:cxnLst>
                <a:rect l="0" t="0" r="r" b="b"/>
                <a:pathLst>
                  <a:path w="798" h="798">
                    <a:moveTo>
                      <a:pt x="657" y="656"/>
                    </a:moveTo>
                    <a:cubicBezTo>
                      <a:pt x="515" y="798"/>
                      <a:pt x="284" y="798"/>
                      <a:pt x="142" y="656"/>
                    </a:cubicBezTo>
                    <a:cubicBezTo>
                      <a:pt x="0" y="514"/>
                      <a:pt x="0" y="284"/>
                      <a:pt x="142" y="142"/>
                    </a:cubicBezTo>
                    <a:cubicBezTo>
                      <a:pt x="284" y="0"/>
                      <a:pt x="515" y="0"/>
                      <a:pt x="657" y="142"/>
                    </a:cubicBezTo>
                    <a:cubicBezTo>
                      <a:pt x="798" y="284"/>
                      <a:pt x="798" y="514"/>
                      <a:pt x="657" y="656"/>
                    </a:cubicBezTo>
                    <a:close/>
                  </a:path>
                </a:pathLst>
              </a:custGeom>
              <a:solidFill>
                <a:schemeClr val="bg1">
                  <a:lumMod val="95000"/>
                </a:schemeClr>
              </a:solidFill>
              <a:ln w="9525">
                <a:noFill/>
                <a:round/>
              </a:ln>
            </p:spPr>
            <p:txBody>
              <a:bodyPr vert="horz" wrap="square" lIns="91440" tIns="45720" rIns="91440" bIns="45720" numCol="1" anchor="t" anchorCtr="0" compatLnSpc="1"/>
              <a:lstStyle/>
              <a:p>
                <a:endParaRPr lang="zh-CN" altLang="en-US"/>
              </a:p>
            </p:txBody>
          </p:sp>
          <p:sp>
            <p:nvSpPr>
              <p:cNvPr id="37" name="Freeform 6"/>
              <p:cNvSpPr/>
              <p:nvPr/>
            </p:nvSpPr>
            <p:spPr bwMode="auto">
              <a:xfrm>
                <a:off x="857660" y="685533"/>
                <a:ext cx="2157412" cy="2159001"/>
              </a:xfrm>
              <a:custGeom>
                <a:avLst/>
                <a:gdLst>
                  <a:gd name="T0" fmla="*/ 124 w 698"/>
                  <a:gd name="T1" fmla="*/ 574 h 698"/>
                  <a:gd name="T2" fmla="*/ 124 w 698"/>
                  <a:gd name="T3" fmla="*/ 124 h 698"/>
                  <a:gd name="T4" fmla="*/ 574 w 698"/>
                  <a:gd name="T5" fmla="*/ 124 h 698"/>
                  <a:gd name="T6" fmla="*/ 574 w 698"/>
                  <a:gd name="T7" fmla="*/ 574 h 698"/>
                  <a:gd name="T8" fmla="*/ 124 w 698"/>
                  <a:gd name="T9" fmla="*/ 574 h 698"/>
                </a:gdLst>
                <a:ahLst/>
                <a:cxnLst>
                  <a:cxn ang="0">
                    <a:pos x="T0" y="T1"/>
                  </a:cxn>
                  <a:cxn ang="0">
                    <a:pos x="T2" y="T3"/>
                  </a:cxn>
                  <a:cxn ang="0">
                    <a:pos x="T4" y="T5"/>
                  </a:cxn>
                  <a:cxn ang="0">
                    <a:pos x="T6" y="T7"/>
                  </a:cxn>
                  <a:cxn ang="0">
                    <a:pos x="T8" y="T9"/>
                  </a:cxn>
                </a:cxnLst>
                <a:rect l="0" t="0" r="r" b="b"/>
                <a:pathLst>
                  <a:path w="698" h="698">
                    <a:moveTo>
                      <a:pt x="124" y="574"/>
                    </a:moveTo>
                    <a:cubicBezTo>
                      <a:pt x="0" y="450"/>
                      <a:pt x="0" y="248"/>
                      <a:pt x="124" y="124"/>
                    </a:cubicBezTo>
                    <a:cubicBezTo>
                      <a:pt x="248" y="0"/>
                      <a:pt x="450" y="0"/>
                      <a:pt x="574" y="124"/>
                    </a:cubicBezTo>
                    <a:cubicBezTo>
                      <a:pt x="698" y="248"/>
                      <a:pt x="698" y="450"/>
                      <a:pt x="574" y="574"/>
                    </a:cubicBezTo>
                    <a:cubicBezTo>
                      <a:pt x="450" y="698"/>
                      <a:pt x="248" y="698"/>
                      <a:pt x="124" y="574"/>
                    </a:cubicBezTo>
                    <a:close/>
                  </a:path>
                </a:pathLst>
              </a:custGeom>
              <a:solidFill>
                <a:schemeClr val="bg1">
                  <a:lumMod val="85000"/>
                </a:schemeClr>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sp>
            <p:nvSpPr>
              <p:cNvPr id="38" name="Freeform 7"/>
              <p:cNvSpPr/>
              <p:nvPr/>
            </p:nvSpPr>
            <p:spPr bwMode="auto">
              <a:xfrm>
                <a:off x="1038710" y="871270"/>
                <a:ext cx="1789112" cy="1790701"/>
              </a:xfrm>
              <a:custGeom>
                <a:avLst/>
                <a:gdLst>
                  <a:gd name="T0" fmla="*/ 103 w 579"/>
                  <a:gd name="T1" fmla="*/ 476 h 579"/>
                  <a:gd name="T2" fmla="*/ 103 w 579"/>
                  <a:gd name="T3" fmla="*/ 103 h 579"/>
                  <a:gd name="T4" fmla="*/ 476 w 579"/>
                  <a:gd name="T5" fmla="*/ 103 h 579"/>
                  <a:gd name="T6" fmla="*/ 476 w 579"/>
                  <a:gd name="T7" fmla="*/ 476 h 579"/>
                  <a:gd name="T8" fmla="*/ 103 w 579"/>
                  <a:gd name="T9" fmla="*/ 476 h 579"/>
                </a:gdLst>
                <a:ahLst/>
                <a:cxnLst>
                  <a:cxn ang="0">
                    <a:pos x="T0" y="T1"/>
                  </a:cxn>
                  <a:cxn ang="0">
                    <a:pos x="T2" y="T3"/>
                  </a:cxn>
                  <a:cxn ang="0">
                    <a:pos x="T4" y="T5"/>
                  </a:cxn>
                  <a:cxn ang="0">
                    <a:pos x="T6" y="T7"/>
                  </a:cxn>
                  <a:cxn ang="0">
                    <a:pos x="T8" y="T9"/>
                  </a:cxn>
                </a:cxnLst>
                <a:rect l="0" t="0" r="r" b="b"/>
                <a:pathLst>
                  <a:path w="579" h="579">
                    <a:moveTo>
                      <a:pt x="103" y="476"/>
                    </a:moveTo>
                    <a:cubicBezTo>
                      <a:pt x="0" y="373"/>
                      <a:pt x="0" y="206"/>
                      <a:pt x="103" y="103"/>
                    </a:cubicBezTo>
                    <a:cubicBezTo>
                      <a:pt x="206" y="0"/>
                      <a:pt x="373" y="0"/>
                      <a:pt x="476" y="103"/>
                    </a:cubicBezTo>
                    <a:cubicBezTo>
                      <a:pt x="579" y="206"/>
                      <a:pt x="579" y="373"/>
                      <a:pt x="476" y="476"/>
                    </a:cubicBezTo>
                    <a:cubicBezTo>
                      <a:pt x="373" y="579"/>
                      <a:pt x="206" y="579"/>
                      <a:pt x="103" y="476"/>
                    </a:cubicBezTo>
                    <a:close/>
                  </a:path>
                </a:pathLst>
              </a:custGeom>
              <a:solidFill>
                <a:schemeClr val="bg1">
                  <a:lumMod val="75000"/>
                </a:schemeClr>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sp>
            <p:nvSpPr>
              <p:cNvPr id="39" name="Freeform 9"/>
              <p:cNvSpPr/>
              <p:nvPr/>
            </p:nvSpPr>
            <p:spPr bwMode="auto">
              <a:xfrm>
                <a:off x="1537110" y="1663433"/>
                <a:ext cx="1387475" cy="1158876"/>
              </a:xfrm>
              <a:custGeom>
                <a:avLst/>
                <a:gdLst>
                  <a:gd name="T0" fmla="*/ 0 w 449"/>
                  <a:gd name="T1" fmla="*/ 324 h 375"/>
                  <a:gd name="T2" fmla="*/ 80 w 449"/>
                  <a:gd name="T3" fmla="*/ 348 h 375"/>
                  <a:gd name="T4" fmla="*/ 444 w 449"/>
                  <a:gd name="T5" fmla="*/ 83 h 375"/>
                  <a:gd name="T6" fmla="*/ 446 w 449"/>
                  <a:gd name="T7" fmla="*/ 0 h 375"/>
                  <a:gd name="T8" fmla="*/ 129 w 449"/>
                  <a:gd name="T9" fmla="*/ 33 h 375"/>
                  <a:gd name="T10" fmla="*/ 0 w 449"/>
                  <a:gd name="T11" fmla="*/ 324 h 375"/>
                </a:gdLst>
                <a:ahLst/>
                <a:cxnLst>
                  <a:cxn ang="0">
                    <a:pos x="T0" y="T1"/>
                  </a:cxn>
                  <a:cxn ang="0">
                    <a:pos x="T2" y="T3"/>
                  </a:cxn>
                  <a:cxn ang="0">
                    <a:pos x="T4" y="T5"/>
                  </a:cxn>
                  <a:cxn ang="0">
                    <a:pos x="T6" y="T7"/>
                  </a:cxn>
                  <a:cxn ang="0">
                    <a:pos x="T8" y="T9"/>
                  </a:cxn>
                  <a:cxn ang="0">
                    <a:pos x="T10" y="T11"/>
                  </a:cxn>
                </a:cxnLst>
                <a:rect l="0" t="0" r="r" b="b"/>
                <a:pathLst>
                  <a:path w="449" h="375">
                    <a:moveTo>
                      <a:pt x="0" y="324"/>
                    </a:moveTo>
                    <a:cubicBezTo>
                      <a:pt x="25" y="335"/>
                      <a:pt x="52" y="343"/>
                      <a:pt x="80" y="348"/>
                    </a:cubicBezTo>
                    <a:cubicBezTo>
                      <a:pt x="253" y="375"/>
                      <a:pt x="416" y="256"/>
                      <a:pt x="444" y="83"/>
                    </a:cubicBezTo>
                    <a:cubicBezTo>
                      <a:pt x="448" y="55"/>
                      <a:pt x="449" y="27"/>
                      <a:pt x="446" y="0"/>
                    </a:cubicBezTo>
                    <a:cubicBezTo>
                      <a:pt x="129" y="33"/>
                      <a:pt x="129" y="33"/>
                      <a:pt x="129" y="33"/>
                    </a:cubicBezTo>
                    <a:lnTo>
                      <a:pt x="0" y="324"/>
                    </a:lnTo>
                    <a:close/>
                  </a:path>
                </a:pathLst>
              </a:custGeom>
              <a:solidFill>
                <a:srgbClr val="0070C0"/>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sp>
            <p:nvSpPr>
              <p:cNvPr id="40" name="Freeform 10"/>
              <p:cNvSpPr/>
              <p:nvPr/>
            </p:nvSpPr>
            <p:spPr bwMode="auto">
              <a:xfrm>
                <a:off x="1162535" y="995095"/>
                <a:ext cx="1541462" cy="1543051"/>
              </a:xfrm>
              <a:custGeom>
                <a:avLst/>
                <a:gdLst>
                  <a:gd name="T0" fmla="*/ 89 w 499"/>
                  <a:gd name="T1" fmla="*/ 410 h 499"/>
                  <a:gd name="T2" fmla="*/ 89 w 499"/>
                  <a:gd name="T3" fmla="*/ 89 h 499"/>
                  <a:gd name="T4" fmla="*/ 410 w 499"/>
                  <a:gd name="T5" fmla="*/ 89 h 499"/>
                  <a:gd name="T6" fmla="*/ 410 w 499"/>
                  <a:gd name="T7" fmla="*/ 410 h 499"/>
                  <a:gd name="T8" fmla="*/ 89 w 499"/>
                  <a:gd name="T9" fmla="*/ 410 h 499"/>
                </a:gdLst>
                <a:ahLst/>
                <a:cxnLst>
                  <a:cxn ang="0">
                    <a:pos x="T0" y="T1"/>
                  </a:cxn>
                  <a:cxn ang="0">
                    <a:pos x="T2" y="T3"/>
                  </a:cxn>
                  <a:cxn ang="0">
                    <a:pos x="T4" y="T5"/>
                  </a:cxn>
                  <a:cxn ang="0">
                    <a:pos x="T6" y="T7"/>
                  </a:cxn>
                  <a:cxn ang="0">
                    <a:pos x="T8" y="T9"/>
                  </a:cxn>
                </a:cxnLst>
                <a:rect l="0" t="0" r="r" b="b"/>
                <a:pathLst>
                  <a:path w="499" h="499">
                    <a:moveTo>
                      <a:pt x="89" y="410"/>
                    </a:moveTo>
                    <a:cubicBezTo>
                      <a:pt x="0" y="321"/>
                      <a:pt x="0" y="177"/>
                      <a:pt x="89" y="89"/>
                    </a:cubicBezTo>
                    <a:cubicBezTo>
                      <a:pt x="177" y="0"/>
                      <a:pt x="321" y="0"/>
                      <a:pt x="410" y="89"/>
                    </a:cubicBezTo>
                    <a:cubicBezTo>
                      <a:pt x="499" y="177"/>
                      <a:pt x="499" y="321"/>
                      <a:pt x="410" y="410"/>
                    </a:cubicBezTo>
                    <a:cubicBezTo>
                      <a:pt x="321" y="499"/>
                      <a:pt x="177" y="499"/>
                      <a:pt x="89" y="410"/>
                    </a:cubicBezTo>
                    <a:close/>
                  </a:path>
                </a:pathLst>
              </a:custGeom>
              <a:solidFill>
                <a:schemeClr val="bg1"/>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grpSp>
        <p:sp>
          <p:nvSpPr>
            <p:cNvPr id="14" name="KSO_Shape"/>
            <p:cNvSpPr/>
            <p:nvPr/>
          </p:nvSpPr>
          <p:spPr bwMode="auto">
            <a:xfrm>
              <a:off x="1463013" y="1419881"/>
              <a:ext cx="695127" cy="59085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5A9E"/>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6"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435">
                                          <p:stCondLst>
                                            <p:cond delay="0"/>
                                          </p:stCondLst>
                                        </p:cTn>
                                        <p:tgtEl>
                                          <p:spTgt spid="4"/>
                                        </p:tgtEl>
                                      </p:cBhvr>
                                    </p:animEffect>
                                    <p:anim calcmode="lin" valueType="num">
                                      <p:cBhvr>
                                        <p:cTn id="11"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4"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5"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6" dur="20">
                                          <p:stCondLst>
                                            <p:cond delay="487"/>
                                          </p:stCondLst>
                                        </p:cTn>
                                        <p:tgtEl>
                                          <p:spTgt spid="4"/>
                                        </p:tgtEl>
                                      </p:cBhvr>
                                      <p:to x="100000" y="60000"/>
                                    </p:animScale>
                                    <p:animScale>
                                      <p:cBhvr>
                                        <p:cTn id="17" dur="124" decel="50000">
                                          <p:stCondLst>
                                            <p:cond delay="507"/>
                                          </p:stCondLst>
                                        </p:cTn>
                                        <p:tgtEl>
                                          <p:spTgt spid="4"/>
                                        </p:tgtEl>
                                      </p:cBhvr>
                                      <p:to x="100000" y="100000"/>
                                    </p:animScale>
                                    <p:animScale>
                                      <p:cBhvr>
                                        <p:cTn id="18" dur="20">
                                          <p:stCondLst>
                                            <p:cond delay="984"/>
                                          </p:stCondLst>
                                        </p:cTn>
                                        <p:tgtEl>
                                          <p:spTgt spid="4"/>
                                        </p:tgtEl>
                                      </p:cBhvr>
                                      <p:to x="100000" y="80000"/>
                                    </p:animScale>
                                    <p:animScale>
                                      <p:cBhvr>
                                        <p:cTn id="19" dur="124" decel="50000">
                                          <p:stCondLst>
                                            <p:cond delay="1004"/>
                                          </p:stCondLst>
                                        </p:cTn>
                                        <p:tgtEl>
                                          <p:spTgt spid="4"/>
                                        </p:tgtEl>
                                      </p:cBhvr>
                                      <p:to x="100000" y="100000"/>
                                    </p:animScale>
                                    <p:animScale>
                                      <p:cBhvr>
                                        <p:cTn id="20" dur="20">
                                          <p:stCondLst>
                                            <p:cond delay="1231"/>
                                          </p:stCondLst>
                                        </p:cTn>
                                        <p:tgtEl>
                                          <p:spTgt spid="4"/>
                                        </p:tgtEl>
                                      </p:cBhvr>
                                      <p:to x="100000" y="90000"/>
                                    </p:animScale>
                                    <p:animScale>
                                      <p:cBhvr>
                                        <p:cTn id="21" dur="124" decel="50000">
                                          <p:stCondLst>
                                            <p:cond delay="1251"/>
                                          </p:stCondLst>
                                        </p:cTn>
                                        <p:tgtEl>
                                          <p:spTgt spid="4"/>
                                        </p:tgtEl>
                                      </p:cBhvr>
                                      <p:to x="100000" y="100000"/>
                                    </p:animScale>
                                    <p:animScale>
                                      <p:cBhvr>
                                        <p:cTn id="22" dur="20">
                                          <p:stCondLst>
                                            <p:cond delay="1356"/>
                                          </p:stCondLst>
                                        </p:cTn>
                                        <p:tgtEl>
                                          <p:spTgt spid="4"/>
                                        </p:tgtEl>
                                      </p:cBhvr>
                                      <p:to x="100000" y="95000"/>
                                    </p:animScale>
                                    <p:animScale>
                                      <p:cBhvr>
                                        <p:cTn id="23" dur="124" decel="50000">
                                          <p:stCondLst>
                                            <p:cond delay="1376"/>
                                          </p:stCondLst>
                                        </p:cTn>
                                        <p:tgtEl>
                                          <p:spTgt spid="4"/>
                                        </p:tgtEl>
                                      </p:cBhvr>
                                      <p:to x="100000" y="100000"/>
                                    </p:animScale>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anim calcmode="lin" valueType="num">
                                      <p:cBhvr>
                                        <p:cTn id="28" dur="500" fill="hold"/>
                                        <p:tgtEl>
                                          <p:spTgt spid="32"/>
                                        </p:tgtEl>
                                        <p:attrNameLst>
                                          <p:attrName>ppt_x</p:attrName>
                                        </p:attrNameLst>
                                      </p:cBhvr>
                                      <p:tavLst>
                                        <p:tav tm="0">
                                          <p:val>
                                            <p:strVal val="#ppt_x"/>
                                          </p:val>
                                        </p:tav>
                                        <p:tav tm="100000">
                                          <p:val>
                                            <p:strVal val="#ppt_x"/>
                                          </p:val>
                                        </p:tav>
                                      </p:tavLst>
                                    </p:anim>
                                    <p:anim calcmode="lin" valueType="num">
                                      <p:cBhvr>
                                        <p:cTn id="29" dur="500" fill="hold"/>
                                        <p:tgtEl>
                                          <p:spTgt spid="32"/>
                                        </p:tgtEl>
                                        <p:attrNameLst>
                                          <p:attrName>ppt_y</p:attrName>
                                        </p:attrNameLst>
                                      </p:cBhvr>
                                      <p:tavLst>
                                        <p:tav tm="0">
                                          <p:val>
                                            <p:strVal val="#ppt_y-.1"/>
                                          </p:val>
                                        </p:tav>
                                        <p:tav tm="100000">
                                          <p:val>
                                            <p:strVal val="#ppt_y"/>
                                          </p:val>
                                        </p:tav>
                                      </p:tavLst>
                                    </p:anim>
                                  </p:childTnLst>
                                </p:cTn>
                              </p:par>
                              <p:par>
                                <p:cTn id="30" presetID="12" presetClass="entr" presetSubtype="8" fill="hold" grpId="0" nodeType="withEffect">
                                  <p:stCondLst>
                                    <p:cond delay="50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ppt_x</p:attrName>
                                        </p:attrNameLst>
                                      </p:cBhvr>
                                      <p:tavLst>
                                        <p:tav tm="0">
                                          <p:val>
                                            <p:strVal val="#ppt_x-#ppt_w*1.125000"/>
                                          </p:val>
                                        </p:tav>
                                        <p:tav tm="100000">
                                          <p:val>
                                            <p:strVal val="#ppt_x"/>
                                          </p:val>
                                        </p:tav>
                                      </p:tavLst>
                                    </p:anim>
                                    <p:animEffect transition="in" filter="wipe(right)">
                                      <p:cBhvr>
                                        <p:cTn id="33" dur="500"/>
                                        <p:tgtEl>
                                          <p:spTgt spid="2"/>
                                        </p:tgtEl>
                                      </p:cBhvr>
                                    </p:animEffect>
                                  </p:childTnLst>
                                </p:cTn>
                              </p:par>
                              <p:par>
                                <p:cTn id="34" presetID="12" presetClass="entr" presetSubtype="8" fill="hold" grpId="0" nodeType="withEffect">
                                  <p:stCondLst>
                                    <p:cond delay="50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right)">
                                      <p:cBhvr>
                                        <p:cTn id="37" dur="500"/>
                                        <p:tgtEl>
                                          <p:spTgt spid="24"/>
                                        </p:tgtEl>
                                      </p:cBhvr>
                                    </p:animEffect>
                                  </p:childTnLst>
                                </p:cTn>
                              </p:par>
                              <p:par>
                                <p:cTn id="38" presetID="12" presetClass="entr" presetSubtype="8" fill="hold" grpId="0" nodeType="withEffect">
                                  <p:stCondLst>
                                    <p:cond delay="5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p:tgtEl>
                                          <p:spTgt spid="25"/>
                                        </p:tgtEl>
                                        <p:attrNameLst>
                                          <p:attrName>ppt_x</p:attrName>
                                        </p:attrNameLst>
                                      </p:cBhvr>
                                      <p:tavLst>
                                        <p:tav tm="0">
                                          <p:val>
                                            <p:strVal val="#ppt_x-#ppt_w*1.125000"/>
                                          </p:val>
                                        </p:tav>
                                        <p:tav tm="100000">
                                          <p:val>
                                            <p:strVal val="#ppt_x"/>
                                          </p:val>
                                        </p:tav>
                                      </p:tavLst>
                                    </p:anim>
                                    <p:animEffect transition="in" filter="wipe(right)">
                                      <p:cBhvr>
                                        <p:cTn id="41" dur="500"/>
                                        <p:tgtEl>
                                          <p:spTgt spid="25"/>
                                        </p:tgtEl>
                                      </p:cBhvr>
                                    </p:animEffect>
                                  </p:childTnLst>
                                </p:cTn>
                              </p:par>
                              <p:par>
                                <p:cTn id="42" presetID="12" presetClass="entr" presetSubtype="8" fill="hold" grpId="0" nodeType="withEffect">
                                  <p:stCondLst>
                                    <p:cond delay="50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p:tgtEl>
                                          <p:spTgt spid="26"/>
                                        </p:tgtEl>
                                        <p:attrNameLst>
                                          <p:attrName>ppt_x</p:attrName>
                                        </p:attrNameLst>
                                      </p:cBhvr>
                                      <p:tavLst>
                                        <p:tav tm="0">
                                          <p:val>
                                            <p:strVal val="#ppt_x-#ppt_w*1.125000"/>
                                          </p:val>
                                        </p:tav>
                                        <p:tav tm="100000">
                                          <p:val>
                                            <p:strVal val="#ppt_x"/>
                                          </p:val>
                                        </p:tav>
                                      </p:tavLst>
                                    </p:anim>
                                    <p:animEffect transition="in" filter="wipe(right)">
                                      <p:cBhvr>
                                        <p:cTn id="45" dur="500"/>
                                        <p:tgtEl>
                                          <p:spTgt spid="26"/>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p:tgtEl>
                                          <p:spTgt spid="27"/>
                                        </p:tgtEl>
                                        <p:attrNameLst>
                                          <p:attrName>ppt_x</p:attrName>
                                        </p:attrNameLst>
                                      </p:cBhvr>
                                      <p:tavLst>
                                        <p:tav tm="0">
                                          <p:val>
                                            <p:strVal val="#ppt_x-#ppt_w*1.125000"/>
                                          </p:val>
                                        </p:tav>
                                        <p:tav tm="100000">
                                          <p:val>
                                            <p:strVal val="#ppt_x"/>
                                          </p:val>
                                        </p:tav>
                                      </p:tavLst>
                                    </p:anim>
                                    <p:animEffect transition="in" filter="wipe(right)">
                                      <p:cBhvr>
                                        <p:cTn id="49" dur="500"/>
                                        <p:tgtEl>
                                          <p:spTgt spid="27"/>
                                        </p:tgtEl>
                                      </p:cBhvr>
                                    </p:animEffect>
                                  </p:childTnLst>
                                </p:cTn>
                              </p:par>
                              <p:par>
                                <p:cTn id="50" presetID="12" presetClass="entr" presetSubtype="8" fill="hold" grpId="0" nodeType="withEffect">
                                  <p:stCondLst>
                                    <p:cond delay="50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p:tgtEl>
                                          <p:spTgt spid="30"/>
                                        </p:tgtEl>
                                        <p:attrNameLst>
                                          <p:attrName>ppt_x</p:attrName>
                                        </p:attrNameLst>
                                      </p:cBhvr>
                                      <p:tavLst>
                                        <p:tav tm="0">
                                          <p:val>
                                            <p:strVal val="#ppt_x-#ppt_w*1.125000"/>
                                          </p:val>
                                        </p:tav>
                                        <p:tav tm="100000">
                                          <p:val>
                                            <p:strVal val="#ppt_x"/>
                                          </p:val>
                                        </p:tav>
                                      </p:tavLst>
                                    </p:anim>
                                    <p:animEffect transition="in" filter="wipe(right)">
                                      <p:cBhvr>
                                        <p:cTn id="53" dur="500"/>
                                        <p:tgtEl>
                                          <p:spTgt spid="30"/>
                                        </p:tgtEl>
                                      </p:cBhvr>
                                    </p:animEffect>
                                  </p:childTnLst>
                                </p:cTn>
                              </p:par>
                              <p:par>
                                <p:cTn id="54" presetID="12" presetClass="entr" presetSubtype="8" fill="hold" grpId="0" nodeType="withEffect">
                                  <p:stCondLst>
                                    <p:cond delay="80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p:tgtEl>
                                          <p:spTgt spid="16"/>
                                        </p:tgtEl>
                                        <p:attrNameLst>
                                          <p:attrName>ppt_x</p:attrName>
                                        </p:attrNameLst>
                                      </p:cBhvr>
                                      <p:tavLst>
                                        <p:tav tm="0">
                                          <p:val>
                                            <p:strVal val="#ppt_x-#ppt_w*1.125000"/>
                                          </p:val>
                                        </p:tav>
                                        <p:tav tm="100000">
                                          <p:val>
                                            <p:strVal val="#ppt_x"/>
                                          </p:val>
                                        </p:tav>
                                      </p:tavLst>
                                    </p:anim>
                                    <p:animEffect transition="in" filter="wipe(right)">
                                      <p:cBhvr>
                                        <p:cTn id="57" dur="500"/>
                                        <p:tgtEl>
                                          <p:spTgt spid="16"/>
                                        </p:tgtEl>
                                      </p:cBhvr>
                                    </p:animEffect>
                                  </p:childTnLst>
                                </p:cTn>
                              </p:par>
                              <p:par>
                                <p:cTn id="58" presetID="12" presetClass="entr" presetSubtype="8" fill="hold" grpId="0" nodeType="withEffect">
                                  <p:stCondLst>
                                    <p:cond delay="80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p:tgtEl>
                                          <p:spTgt spid="17"/>
                                        </p:tgtEl>
                                        <p:attrNameLst>
                                          <p:attrName>ppt_x</p:attrName>
                                        </p:attrNameLst>
                                      </p:cBhvr>
                                      <p:tavLst>
                                        <p:tav tm="0">
                                          <p:val>
                                            <p:strVal val="#ppt_x-#ppt_w*1.125000"/>
                                          </p:val>
                                        </p:tav>
                                        <p:tav tm="100000">
                                          <p:val>
                                            <p:strVal val="#ppt_x"/>
                                          </p:val>
                                        </p:tav>
                                      </p:tavLst>
                                    </p:anim>
                                    <p:animEffect transition="in" filter="wipe(right)">
                                      <p:cBhvr>
                                        <p:cTn id="61" dur="500"/>
                                        <p:tgtEl>
                                          <p:spTgt spid="17"/>
                                        </p:tgtEl>
                                      </p:cBhvr>
                                    </p:animEffect>
                                  </p:childTnLst>
                                </p:cTn>
                              </p:par>
                              <p:par>
                                <p:cTn id="62" presetID="12" presetClass="entr" presetSubtype="8" fill="hold" grpId="0" nodeType="withEffect">
                                  <p:stCondLst>
                                    <p:cond delay="80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right)">
                                      <p:cBhvr>
                                        <p:cTn id="65" dur="500"/>
                                        <p:tgtEl>
                                          <p:spTgt spid="18"/>
                                        </p:tgtEl>
                                      </p:cBhvr>
                                    </p:animEffect>
                                  </p:childTnLst>
                                </p:cTn>
                              </p:par>
                              <p:par>
                                <p:cTn id="66" presetID="12" presetClass="entr" presetSubtype="8" fill="hold" grpId="0" nodeType="withEffect">
                                  <p:stCondLst>
                                    <p:cond delay="80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right)">
                                      <p:cBhvr>
                                        <p:cTn id="69" dur="500"/>
                                        <p:tgtEl>
                                          <p:spTgt spid="19"/>
                                        </p:tgtEl>
                                      </p:cBhvr>
                                    </p:animEffect>
                                  </p:childTnLst>
                                </p:cTn>
                              </p:par>
                              <p:par>
                                <p:cTn id="70" presetID="12" presetClass="entr" presetSubtype="8" fill="hold" grpId="0" nodeType="withEffect">
                                  <p:stCondLst>
                                    <p:cond delay="80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p:tgtEl>
                                          <p:spTgt spid="28"/>
                                        </p:tgtEl>
                                        <p:attrNameLst>
                                          <p:attrName>ppt_x</p:attrName>
                                        </p:attrNameLst>
                                      </p:cBhvr>
                                      <p:tavLst>
                                        <p:tav tm="0">
                                          <p:val>
                                            <p:strVal val="#ppt_x-#ppt_w*1.125000"/>
                                          </p:val>
                                        </p:tav>
                                        <p:tav tm="100000">
                                          <p:val>
                                            <p:strVal val="#ppt_x"/>
                                          </p:val>
                                        </p:tav>
                                      </p:tavLst>
                                    </p:anim>
                                    <p:animEffect transition="in" filter="wipe(right)">
                                      <p:cBhvr>
                                        <p:cTn id="73" dur="500"/>
                                        <p:tgtEl>
                                          <p:spTgt spid="28"/>
                                        </p:tgtEl>
                                      </p:cBhvr>
                                    </p:animEffect>
                                  </p:childTnLst>
                                </p:cTn>
                              </p:par>
                              <p:par>
                                <p:cTn id="74" presetID="12" presetClass="entr" presetSubtype="8" fill="hold" grpId="0" nodeType="withEffect">
                                  <p:stCondLst>
                                    <p:cond delay="110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p:tgtEl>
                                          <p:spTgt spid="20"/>
                                        </p:tgtEl>
                                        <p:attrNameLst>
                                          <p:attrName>ppt_x</p:attrName>
                                        </p:attrNameLst>
                                      </p:cBhvr>
                                      <p:tavLst>
                                        <p:tav tm="0">
                                          <p:val>
                                            <p:strVal val="#ppt_x-#ppt_w*1.125000"/>
                                          </p:val>
                                        </p:tav>
                                        <p:tav tm="100000">
                                          <p:val>
                                            <p:strVal val="#ppt_x"/>
                                          </p:val>
                                        </p:tav>
                                      </p:tavLst>
                                    </p:anim>
                                    <p:animEffect transition="in" filter="wipe(right)">
                                      <p:cBhvr>
                                        <p:cTn id="77" dur="500"/>
                                        <p:tgtEl>
                                          <p:spTgt spid="20"/>
                                        </p:tgtEl>
                                      </p:cBhvr>
                                    </p:animEffect>
                                  </p:childTnLst>
                                </p:cTn>
                              </p:par>
                              <p:par>
                                <p:cTn id="78" presetID="12" presetClass="entr" presetSubtype="8" fill="hold" grpId="0" nodeType="withEffect">
                                  <p:stCondLst>
                                    <p:cond delay="110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p:tgtEl>
                                          <p:spTgt spid="21"/>
                                        </p:tgtEl>
                                        <p:attrNameLst>
                                          <p:attrName>ppt_x</p:attrName>
                                        </p:attrNameLst>
                                      </p:cBhvr>
                                      <p:tavLst>
                                        <p:tav tm="0">
                                          <p:val>
                                            <p:strVal val="#ppt_x-#ppt_w*1.125000"/>
                                          </p:val>
                                        </p:tav>
                                        <p:tav tm="100000">
                                          <p:val>
                                            <p:strVal val="#ppt_x"/>
                                          </p:val>
                                        </p:tav>
                                      </p:tavLst>
                                    </p:anim>
                                    <p:animEffect transition="in" filter="wipe(right)">
                                      <p:cBhvr>
                                        <p:cTn id="81" dur="500"/>
                                        <p:tgtEl>
                                          <p:spTgt spid="21"/>
                                        </p:tgtEl>
                                      </p:cBhvr>
                                    </p:animEffect>
                                  </p:childTnLst>
                                </p:cTn>
                              </p:par>
                              <p:par>
                                <p:cTn id="82" presetID="12" presetClass="entr" presetSubtype="8" fill="hold" grpId="0" nodeType="withEffect">
                                  <p:stCondLst>
                                    <p:cond delay="110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p:tgtEl>
                                          <p:spTgt spid="22"/>
                                        </p:tgtEl>
                                        <p:attrNameLst>
                                          <p:attrName>ppt_x</p:attrName>
                                        </p:attrNameLst>
                                      </p:cBhvr>
                                      <p:tavLst>
                                        <p:tav tm="0">
                                          <p:val>
                                            <p:strVal val="#ppt_x-#ppt_w*1.125000"/>
                                          </p:val>
                                        </p:tav>
                                        <p:tav tm="100000">
                                          <p:val>
                                            <p:strVal val="#ppt_x"/>
                                          </p:val>
                                        </p:tav>
                                      </p:tavLst>
                                    </p:anim>
                                    <p:animEffect transition="in" filter="wipe(right)">
                                      <p:cBhvr>
                                        <p:cTn id="85" dur="500"/>
                                        <p:tgtEl>
                                          <p:spTgt spid="22"/>
                                        </p:tgtEl>
                                      </p:cBhvr>
                                    </p:animEffect>
                                  </p:childTnLst>
                                </p:cTn>
                              </p:par>
                              <p:par>
                                <p:cTn id="86" presetID="12" presetClass="entr" presetSubtype="8" fill="hold" grpId="0" nodeType="withEffect">
                                  <p:stCondLst>
                                    <p:cond delay="110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p:tgtEl>
                                          <p:spTgt spid="23"/>
                                        </p:tgtEl>
                                        <p:attrNameLst>
                                          <p:attrName>ppt_x</p:attrName>
                                        </p:attrNameLst>
                                      </p:cBhvr>
                                      <p:tavLst>
                                        <p:tav tm="0">
                                          <p:val>
                                            <p:strVal val="#ppt_x-#ppt_w*1.125000"/>
                                          </p:val>
                                        </p:tav>
                                        <p:tav tm="100000">
                                          <p:val>
                                            <p:strVal val="#ppt_x"/>
                                          </p:val>
                                        </p:tav>
                                      </p:tavLst>
                                    </p:anim>
                                    <p:animEffect transition="in" filter="wipe(right)">
                                      <p:cBhvr>
                                        <p:cTn id="89" dur="500"/>
                                        <p:tgtEl>
                                          <p:spTgt spid="23"/>
                                        </p:tgtEl>
                                      </p:cBhvr>
                                    </p:animEffect>
                                  </p:childTnLst>
                                </p:cTn>
                              </p:par>
                              <p:par>
                                <p:cTn id="90" presetID="12" presetClass="entr" presetSubtype="8" fill="hold" grpId="0" nodeType="withEffect">
                                  <p:stCondLst>
                                    <p:cond delay="110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right)">
                                      <p:cBhvr>
                                        <p:cTn id="9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8" grpId="0"/>
      <p:bldP spid="19" grpId="0"/>
      <p:bldP spid="20" grpId="0"/>
      <p:bldP spid="21" grpId="0"/>
      <p:bldP spid="22" grpId="0"/>
      <p:bldP spid="23" grpId="0"/>
      <p:bldP spid="24" grpId="0" animBg="1"/>
      <p:bldP spid="25" grpId="0" animBg="1"/>
      <p:bldP spid="26" grpId="0" animBg="1"/>
      <p:bldP spid="27" grpId="0" animBg="1"/>
      <p:bldP spid="28" grpId="0"/>
      <p:bldP spid="29" grpId="0"/>
      <p:bldP spid="30" grpId="0" animBg="1"/>
      <p:bldP spid="31"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实验数据</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27" name="TextBox 26"/>
          <p:cNvSpPr txBox="1"/>
          <p:nvPr/>
        </p:nvSpPr>
        <p:spPr>
          <a:xfrm>
            <a:off x="2390916" y="267886"/>
            <a:ext cx="711220" cy="338554"/>
          </a:xfrm>
          <a:prstGeom prst="rect">
            <a:avLst/>
          </a:prstGeom>
          <a:noFill/>
        </p:spPr>
        <p:txBody>
          <a:bodyPr wrap="none" rtlCol="0">
            <a:spAutoFit/>
          </a:bodyPr>
          <a:lstStyle/>
          <a:p>
            <a:r>
              <a:rPr lang="en-US" altLang="zh-CN" sz="1600" dirty="0">
                <a:solidFill>
                  <a:srgbClr val="0070C0"/>
                </a:solidFill>
                <a:latin typeface="微软雅黑" panose="020B0503020204020204" pitchFamily="34" charset="-122"/>
                <a:ea typeface="微软雅黑" panose="020B0503020204020204" pitchFamily="34" charset="-122"/>
              </a:rPr>
              <a:t>DATA</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10609990" y="6382589"/>
            <a:ext cx="877163" cy="369332"/>
          </a:xfrm>
          <a:prstGeom prst="rect">
            <a:avLst/>
          </a:prstGeom>
          <a:noFill/>
        </p:spPr>
        <p:txBody>
          <a:bodyPr wrap="none" rtlCol="0">
            <a:spAutoFit/>
          </a:bodyPr>
          <a:lstStyle/>
          <a:p>
            <a:r>
              <a:rPr lang="zh-CN" altLang="en-US" dirty="0"/>
              <a:t>延时符</a:t>
            </a:r>
            <a:endParaRPr lang="zh-CN" altLang="en-US" dirty="0"/>
          </a:p>
        </p:txBody>
      </p:sp>
      <p:grpSp>
        <p:nvGrpSpPr>
          <p:cNvPr id="4" name="组合 3"/>
          <p:cNvGrpSpPr/>
          <p:nvPr/>
        </p:nvGrpSpPr>
        <p:grpSpPr>
          <a:xfrm>
            <a:off x="5547140" y="1241641"/>
            <a:ext cx="2344788" cy="717148"/>
            <a:chOff x="5547140" y="1241641"/>
            <a:chExt cx="2344788" cy="717148"/>
          </a:xfrm>
        </p:grpSpPr>
        <p:sp>
          <p:nvSpPr>
            <p:cNvPr id="112" name="TextBox 111"/>
            <p:cNvSpPr txBox="1"/>
            <p:nvPr/>
          </p:nvSpPr>
          <p:spPr>
            <a:xfrm>
              <a:off x="5547140" y="1497124"/>
              <a:ext cx="2344788" cy="46166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5547140" y="1241641"/>
              <a:ext cx="1027833" cy="323165"/>
            </a:xfrm>
            <a:prstGeom prst="rect">
              <a:avLst/>
            </a:prstGeom>
            <a:noFill/>
          </p:spPr>
          <p:txBody>
            <a:bodyPr wrap="square" lIns="0" tIns="0" rIns="0" bIns="0"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数据一</a:t>
              </a:r>
              <a:endParaRPr lang="zh-CN" altLang="en-US" sz="1400" b="1" dirty="0">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84516" y="1255271"/>
            <a:ext cx="4319714" cy="3452788"/>
            <a:chOff x="908957" y="1594530"/>
            <a:chExt cx="3470831" cy="2774269"/>
          </a:xfrm>
        </p:grpSpPr>
        <p:sp>
          <p:nvSpPr>
            <p:cNvPr id="5" name="Rectangle 5"/>
            <p:cNvSpPr>
              <a:spLocks noChangeArrowheads="1"/>
            </p:cNvSpPr>
            <p:nvPr/>
          </p:nvSpPr>
          <p:spPr bwMode="auto">
            <a:xfrm>
              <a:off x="1102285" y="2994507"/>
              <a:ext cx="281936" cy="950444"/>
            </a:xfrm>
            <a:prstGeom prst="rect">
              <a:avLst/>
            </a:prstGeom>
            <a:solidFill>
              <a:srgbClr val="005A9E"/>
            </a:solidFill>
            <a:ln>
              <a:noFill/>
            </a:ln>
          </p:spPr>
          <p:txBody>
            <a:bodyPr vert="horz" wrap="square" lIns="91440" tIns="45720" rIns="91440" bIns="45720" numCol="1" anchor="t" anchorCtr="0" compatLnSpc="1"/>
            <a:lstStyle/>
            <a:p>
              <a:endParaRPr lang="zh-CN" altLang="en-US"/>
            </a:p>
          </p:txBody>
        </p:sp>
        <p:sp>
          <p:nvSpPr>
            <p:cNvPr id="6" name="Rectangle 6"/>
            <p:cNvSpPr>
              <a:spLocks noChangeArrowheads="1"/>
            </p:cNvSpPr>
            <p:nvPr/>
          </p:nvSpPr>
          <p:spPr bwMode="auto">
            <a:xfrm>
              <a:off x="1525190" y="2741913"/>
              <a:ext cx="294020" cy="1203041"/>
            </a:xfrm>
            <a:prstGeom prst="rect">
              <a:avLst/>
            </a:prstGeom>
            <a:solidFill>
              <a:srgbClr val="005A9E"/>
            </a:solidFill>
            <a:ln>
              <a:noFill/>
            </a:ln>
          </p:spPr>
          <p:txBody>
            <a:bodyPr vert="horz" wrap="square" lIns="91440" tIns="45720" rIns="91440" bIns="45720" numCol="1" anchor="t" anchorCtr="0" compatLnSpc="1"/>
            <a:lstStyle/>
            <a:p>
              <a:endParaRPr lang="zh-CN" altLang="en-US"/>
            </a:p>
          </p:txBody>
        </p:sp>
        <p:sp>
          <p:nvSpPr>
            <p:cNvPr id="7" name="Rectangle 7"/>
            <p:cNvSpPr>
              <a:spLocks noChangeArrowheads="1"/>
            </p:cNvSpPr>
            <p:nvPr/>
          </p:nvSpPr>
          <p:spPr bwMode="auto">
            <a:xfrm>
              <a:off x="1960178" y="2485036"/>
              <a:ext cx="294020" cy="1459918"/>
            </a:xfrm>
            <a:prstGeom prst="rect">
              <a:avLst/>
            </a:prstGeom>
            <a:solidFill>
              <a:srgbClr val="005A9E"/>
            </a:solidFill>
            <a:ln>
              <a:noFill/>
            </a:ln>
          </p:spPr>
          <p:txBody>
            <a:bodyPr vert="horz" wrap="square" lIns="91440" tIns="45720" rIns="91440" bIns="45720" numCol="1" anchor="t" anchorCtr="0" compatLnSpc="1"/>
            <a:lstStyle/>
            <a:p>
              <a:endParaRPr lang="zh-CN" altLang="en-US"/>
            </a:p>
          </p:txBody>
        </p:sp>
        <p:sp>
          <p:nvSpPr>
            <p:cNvPr id="8" name="Rectangle 8"/>
            <p:cNvSpPr>
              <a:spLocks noChangeArrowheads="1"/>
            </p:cNvSpPr>
            <p:nvPr/>
          </p:nvSpPr>
          <p:spPr bwMode="auto">
            <a:xfrm>
              <a:off x="2395165" y="2232439"/>
              <a:ext cx="281936" cy="1712512"/>
            </a:xfrm>
            <a:prstGeom prst="rect">
              <a:avLst/>
            </a:prstGeom>
            <a:solidFill>
              <a:srgbClr val="005A9E"/>
            </a:solidFill>
            <a:ln>
              <a:noFill/>
            </a:ln>
          </p:spPr>
          <p:txBody>
            <a:bodyPr vert="horz" wrap="square" lIns="91440" tIns="45720" rIns="91440" bIns="45720" numCol="1" anchor="t" anchorCtr="0" compatLnSpc="1"/>
            <a:lstStyle/>
            <a:p>
              <a:endParaRPr lang="zh-CN" altLang="en-US"/>
            </a:p>
          </p:txBody>
        </p:sp>
        <p:sp>
          <p:nvSpPr>
            <p:cNvPr id="9" name="Rectangle 9"/>
            <p:cNvSpPr>
              <a:spLocks noChangeArrowheads="1"/>
            </p:cNvSpPr>
            <p:nvPr/>
          </p:nvSpPr>
          <p:spPr bwMode="auto">
            <a:xfrm>
              <a:off x="908957" y="4081952"/>
              <a:ext cx="2839502" cy="94188"/>
            </a:xfrm>
            <a:prstGeom prst="rect">
              <a:avLst/>
            </a:prstGeom>
            <a:solidFill>
              <a:srgbClr val="005A9E"/>
            </a:solidFill>
            <a:ln>
              <a:noFill/>
            </a:ln>
          </p:spPr>
          <p:txBody>
            <a:bodyPr vert="horz" wrap="square" lIns="91440" tIns="45720" rIns="91440" bIns="45720" numCol="1" anchor="t" anchorCtr="0" compatLnSpc="1"/>
            <a:lstStyle/>
            <a:p>
              <a:endParaRPr lang="zh-CN" altLang="en-US"/>
            </a:p>
          </p:txBody>
        </p:sp>
        <p:sp>
          <p:nvSpPr>
            <p:cNvPr id="10" name="Rectangle 10"/>
            <p:cNvSpPr>
              <a:spLocks noChangeArrowheads="1"/>
            </p:cNvSpPr>
            <p:nvPr/>
          </p:nvSpPr>
          <p:spPr bwMode="auto">
            <a:xfrm>
              <a:off x="2826123" y="1919907"/>
              <a:ext cx="281936" cy="2025046"/>
            </a:xfrm>
            <a:prstGeom prst="rect">
              <a:avLst/>
            </a:prstGeom>
            <a:solidFill>
              <a:srgbClr val="005A9E"/>
            </a:solidFill>
            <a:ln>
              <a:noFill/>
            </a:ln>
          </p:spPr>
          <p:txBody>
            <a:bodyPr vert="horz" wrap="square" lIns="91440" tIns="45720" rIns="91440" bIns="45720" numCol="1" anchor="t" anchorCtr="0" compatLnSpc="1"/>
            <a:lstStyle/>
            <a:p>
              <a:endParaRPr lang="zh-CN" altLang="en-US"/>
            </a:p>
          </p:txBody>
        </p:sp>
        <p:sp>
          <p:nvSpPr>
            <p:cNvPr id="11" name="Rectangle 11"/>
            <p:cNvSpPr>
              <a:spLocks noChangeArrowheads="1"/>
            </p:cNvSpPr>
            <p:nvPr/>
          </p:nvSpPr>
          <p:spPr bwMode="auto">
            <a:xfrm>
              <a:off x="3249029" y="1594530"/>
              <a:ext cx="294020" cy="2350424"/>
            </a:xfrm>
            <a:prstGeom prst="rect">
              <a:avLst/>
            </a:prstGeom>
            <a:solidFill>
              <a:srgbClr val="005A9E"/>
            </a:solidFill>
            <a:ln>
              <a:noFill/>
            </a:ln>
          </p:spPr>
          <p:txBody>
            <a:bodyPr vert="horz" wrap="square" lIns="91440" tIns="45720" rIns="91440" bIns="45720" numCol="1" anchor="t" anchorCtr="0" compatLnSpc="1"/>
            <a:lstStyle/>
            <a:p>
              <a:endParaRPr lang="zh-CN" altLang="en-US"/>
            </a:p>
          </p:txBody>
        </p:sp>
        <p:grpSp>
          <p:nvGrpSpPr>
            <p:cNvPr id="19" name="组合 18"/>
            <p:cNvGrpSpPr/>
            <p:nvPr/>
          </p:nvGrpSpPr>
          <p:grpSpPr>
            <a:xfrm>
              <a:off x="2612658" y="2172501"/>
              <a:ext cx="1767130" cy="2196298"/>
              <a:chOff x="2612658" y="2172501"/>
              <a:chExt cx="1699673" cy="2196298"/>
            </a:xfrm>
            <a:scene3d>
              <a:camera prst="orthographicFront">
                <a:rot lat="0" lon="0" rev="0"/>
              </a:camera>
              <a:lightRig rig="soft" dir="t">
                <a:rot lat="0" lon="0" rev="0"/>
              </a:lightRig>
            </a:scene3d>
          </p:grpSpPr>
          <p:sp>
            <p:nvSpPr>
              <p:cNvPr id="12" name="Freeform 12"/>
              <p:cNvSpPr/>
              <p:nvPr/>
            </p:nvSpPr>
            <p:spPr bwMode="auto">
              <a:xfrm>
                <a:off x="3381940" y="3110103"/>
                <a:ext cx="269854" cy="325377"/>
              </a:xfrm>
              <a:custGeom>
                <a:avLst/>
                <a:gdLst>
                  <a:gd name="T0" fmla="*/ 27 w 67"/>
                  <a:gd name="T1" fmla="*/ 0 h 76"/>
                  <a:gd name="T2" fmla="*/ 0 w 67"/>
                  <a:gd name="T3" fmla="*/ 19 h 76"/>
                  <a:gd name="T4" fmla="*/ 40 w 67"/>
                  <a:gd name="T5" fmla="*/ 76 h 76"/>
                  <a:gd name="T6" fmla="*/ 67 w 67"/>
                  <a:gd name="T7" fmla="*/ 57 h 76"/>
                  <a:gd name="T8" fmla="*/ 27 w 67"/>
                  <a:gd name="T9" fmla="*/ 0 h 76"/>
                </a:gdLst>
                <a:ahLst/>
                <a:cxnLst>
                  <a:cxn ang="0">
                    <a:pos x="T0" y="T1"/>
                  </a:cxn>
                  <a:cxn ang="0">
                    <a:pos x="T2" y="T3"/>
                  </a:cxn>
                  <a:cxn ang="0">
                    <a:pos x="T4" y="T5"/>
                  </a:cxn>
                  <a:cxn ang="0">
                    <a:pos x="T6" y="T7"/>
                  </a:cxn>
                  <a:cxn ang="0">
                    <a:pos x="T8" y="T9"/>
                  </a:cxn>
                </a:cxnLst>
                <a:rect l="0" t="0" r="r" b="b"/>
                <a:pathLst>
                  <a:path w="67" h="76">
                    <a:moveTo>
                      <a:pt x="27" y="0"/>
                    </a:moveTo>
                    <a:lnTo>
                      <a:pt x="0" y="19"/>
                    </a:lnTo>
                    <a:lnTo>
                      <a:pt x="40" y="76"/>
                    </a:lnTo>
                    <a:lnTo>
                      <a:pt x="67" y="57"/>
                    </a:lnTo>
                    <a:lnTo>
                      <a:pt x="27" y="0"/>
                    </a:lnTo>
                    <a:close/>
                  </a:path>
                </a:pathLst>
              </a:custGeom>
              <a:solidFill>
                <a:srgbClr val="0070C0"/>
              </a:solidFill>
              <a:ln>
                <a:noFill/>
              </a:ln>
              <a:effectLst>
                <a:outerShdw blurRad="107950" dist="12700" dir="5400000" algn="ctr">
                  <a:srgbClr val="000000"/>
                </a:outerShdw>
              </a:effectLst>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2709322" y="2266690"/>
                <a:ext cx="942472" cy="1018944"/>
              </a:xfrm>
              <a:custGeom>
                <a:avLst/>
                <a:gdLst>
                  <a:gd name="T0" fmla="*/ 21 w 87"/>
                  <a:gd name="T1" fmla="*/ 13 h 88"/>
                  <a:gd name="T2" fmla="*/ 12 w 87"/>
                  <a:gd name="T3" fmla="*/ 67 h 88"/>
                  <a:gd name="T4" fmla="*/ 66 w 87"/>
                  <a:gd name="T5" fmla="*/ 75 h 88"/>
                  <a:gd name="T6" fmla="*/ 75 w 87"/>
                  <a:gd name="T7" fmla="*/ 21 h 88"/>
                  <a:gd name="T8" fmla="*/ 21 w 87"/>
                  <a:gd name="T9" fmla="*/ 13 h 88"/>
                </a:gdLst>
                <a:ahLst/>
                <a:cxnLst>
                  <a:cxn ang="0">
                    <a:pos x="T0" y="T1"/>
                  </a:cxn>
                  <a:cxn ang="0">
                    <a:pos x="T2" y="T3"/>
                  </a:cxn>
                  <a:cxn ang="0">
                    <a:pos x="T4" y="T5"/>
                  </a:cxn>
                  <a:cxn ang="0">
                    <a:pos x="T6" y="T7"/>
                  </a:cxn>
                  <a:cxn ang="0">
                    <a:pos x="T8" y="T9"/>
                  </a:cxn>
                </a:cxnLst>
                <a:rect l="0" t="0" r="r" b="b"/>
                <a:pathLst>
                  <a:path w="87" h="88">
                    <a:moveTo>
                      <a:pt x="21" y="13"/>
                    </a:moveTo>
                    <a:cubicBezTo>
                      <a:pt x="3" y="25"/>
                      <a:pt x="0" y="49"/>
                      <a:pt x="12" y="67"/>
                    </a:cubicBezTo>
                    <a:cubicBezTo>
                      <a:pt x="25" y="84"/>
                      <a:pt x="49" y="88"/>
                      <a:pt x="66" y="75"/>
                    </a:cubicBezTo>
                    <a:cubicBezTo>
                      <a:pt x="83" y="62"/>
                      <a:pt x="87" y="38"/>
                      <a:pt x="75" y="21"/>
                    </a:cubicBezTo>
                    <a:cubicBezTo>
                      <a:pt x="62" y="4"/>
                      <a:pt x="38" y="0"/>
                      <a:pt x="21" y="13"/>
                    </a:cubicBezTo>
                    <a:close/>
                  </a:path>
                </a:pathLst>
              </a:custGeom>
              <a:solidFill>
                <a:srgbClr val="FFFFFF"/>
              </a:solidFill>
              <a:ln>
                <a:noFill/>
              </a:ln>
              <a:effectLst>
                <a:outerShdw blurRad="107950" dist="12700" dir="5400000" algn="ctr">
                  <a:srgbClr val="000000"/>
                </a:outerShdw>
              </a:effectLst>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a:spLocks noEditPoints="1"/>
              </p:cNvSpPr>
              <p:nvPr/>
            </p:nvSpPr>
            <p:spPr bwMode="auto">
              <a:xfrm>
                <a:off x="2612658" y="2172501"/>
                <a:ext cx="1135800" cy="1203041"/>
              </a:xfrm>
              <a:custGeom>
                <a:avLst/>
                <a:gdLst>
                  <a:gd name="T0" fmla="*/ 102 w 105"/>
                  <a:gd name="T1" fmla="*/ 47 h 104"/>
                  <a:gd name="T2" fmla="*/ 58 w 105"/>
                  <a:gd name="T3" fmla="*/ 101 h 104"/>
                  <a:gd name="T4" fmla="*/ 3 w 105"/>
                  <a:gd name="T5" fmla="*/ 57 h 104"/>
                  <a:gd name="T6" fmla="*/ 47 w 105"/>
                  <a:gd name="T7" fmla="*/ 2 h 104"/>
                  <a:gd name="T8" fmla="*/ 102 w 105"/>
                  <a:gd name="T9" fmla="*/ 47 h 104"/>
                  <a:gd name="T10" fmla="*/ 89 w 105"/>
                  <a:gd name="T11" fmla="*/ 48 h 104"/>
                  <a:gd name="T12" fmla="*/ 48 w 105"/>
                  <a:gd name="T13" fmla="*/ 15 h 104"/>
                  <a:gd name="T14" fmla="*/ 16 w 105"/>
                  <a:gd name="T15" fmla="*/ 56 h 104"/>
                  <a:gd name="T16" fmla="*/ 56 w 105"/>
                  <a:gd name="T17" fmla="*/ 89 h 104"/>
                  <a:gd name="T18" fmla="*/ 89 w 105"/>
                  <a:gd name="T19" fmla="*/ 4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4">
                    <a:moveTo>
                      <a:pt x="102" y="47"/>
                    </a:moveTo>
                    <a:cubicBezTo>
                      <a:pt x="105" y="74"/>
                      <a:pt x="85" y="98"/>
                      <a:pt x="58" y="101"/>
                    </a:cubicBezTo>
                    <a:cubicBezTo>
                      <a:pt x="30" y="104"/>
                      <a:pt x="6" y="84"/>
                      <a:pt x="3" y="57"/>
                    </a:cubicBezTo>
                    <a:cubicBezTo>
                      <a:pt x="0" y="30"/>
                      <a:pt x="20" y="5"/>
                      <a:pt x="47" y="2"/>
                    </a:cubicBezTo>
                    <a:cubicBezTo>
                      <a:pt x="74" y="0"/>
                      <a:pt x="99" y="19"/>
                      <a:pt x="102" y="47"/>
                    </a:cubicBezTo>
                    <a:close/>
                    <a:moveTo>
                      <a:pt x="89" y="48"/>
                    </a:moveTo>
                    <a:cubicBezTo>
                      <a:pt x="87" y="28"/>
                      <a:pt x="69" y="13"/>
                      <a:pt x="48" y="15"/>
                    </a:cubicBezTo>
                    <a:cubicBezTo>
                      <a:pt x="28" y="17"/>
                      <a:pt x="13" y="35"/>
                      <a:pt x="16" y="56"/>
                    </a:cubicBezTo>
                    <a:cubicBezTo>
                      <a:pt x="18" y="76"/>
                      <a:pt x="36" y="91"/>
                      <a:pt x="56" y="89"/>
                    </a:cubicBezTo>
                    <a:cubicBezTo>
                      <a:pt x="76" y="86"/>
                      <a:pt x="91" y="68"/>
                      <a:pt x="89" y="48"/>
                    </a:cubicBezTo>
                    <a:close/>
                  </a:path>
                </a:pathLst>
              </a:custGeom>
              <a:solidFill>
                <a:srgbClr val="055586"/>
              </a:solidFill>
              <a:ln>
                <a:noFill/>
              </a:ln>
              <a:effectLst>
                <a:outerShdw blurRad="107950" dist="12700" dir="5400000" algn="ctr">
                  <a:srgbClr val="000000"/>
                </a:outerShdw>
              </a:effectLst>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p:nvPr/>
            </p:nvSpPr>
            <p:spPr bwMode="auto">
              <a:xfrm>
                <a:off x="3466522" y="3272791"/>
                <a:ext cx="845809" cy="1096008"/>
              </a:xfrm>
              <a:custGeom>
                <a:avLst/>
                <a:gdLst>
                  <a:gd name="T0" fmla="*/ 8 w 78"/>
                  <a:gd name="T1" fmla="*/ 4 h 95"/>
                  <a:gd name="T2" fmla="*/ 8 w 78"/>
                  <a:gd name="T3" fmla="*/ 4 h 95"/>
                  <a:gd name="T4" fmla="*/ 5 w 78"/>
                  <a:gd name="T5" fmla="*/ 24 h 95"/>
                  <a:gd name="T6" fmla="*/ 51 w 78"/>
                  <a:gd name="T7" fmla="*/ 87 h 95"/>
                  <a:gd name="T8" fmla="*/ 71 w 78"/>
                  <a:gd name="T9" fmla="*/ 91 h 95"/>
                  <a:gd name="T10" fmla="*/ 71 w 78"/>
                  <a:gd name="T11" fmla="*/ 91 h 95"/>
                  <a:gd name="T12" fmla="*/ 74 w 78"/>
                  <a:gd name="T13" fmla="*/ 71 h 95"/>
                  <a:gd name="T14" fmla="*/ 27 w 78"/>
                  <a:gd name="T15" fmla="*/ 7 h 95"/>
                  <a:gd name="T16" fmla="*/ 8 w 78"/>
                  <a:gd name="T17" fmla="*/ 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95">
                    <a:moveTo>
                      <a:pt x="8" y="4"/>
                    </a:moveTo>
                    <a:cubicBezTo>
                      <a:pt x="8" y="4"/>
                      <a:pt x="8" y="4"/>
                      <a:pt x="8" y="4"/>
                    </a:cubicBezTo>
                    <a:cubicBezTo>
                      <a:pt x="1" y="9"/>
                      <a:pt x="0" y="18"/>
                      <a:pt x="5" y="24"/>
                    </a:cubicBezTo>
                    <a:cubicBezTo>
                      <a:pt x="51" y="87"/>
                      <a:pt x="51" y="87"/>
                      <a:pt x="51" y="87"/>
                    </a:cubicBezTo>
                    <a:cubicBezTo>
                      <a:pt x="55" y="94"/>
                      <a:pt x="64" y="95"/>
                      <a:pt x="71" y="91"/>
                    </a:cubicBezTo>
                    <a:cubicBezTo>
                      <a:pt x="71" y="91"/>
                      <a:pt x="71" y="91"/>
                      <a:pt x="71" y="91"/>
                    </a:cubicBezTo>
                    <a:cubicBezTo>
                      <a:pt x="77" y="86"/>
                      <a:pt x="78" y="77"/>
                      <a:pt x="74" y="71"/>
                    </a:cubicBezTo>
                    <a:cubicBezTo>
                      <a:pt x="27" y="7"/>
                      <a:pt x="27" y="7"/>
                      <a:pt x="27" y="7"/>
                    </a:cubicBezTo>
                    <a:cubicBezTo>
                      <a:pt x="23" y="1"/>
                      <a:pt x="14" y="0"/>
                      <a:pt x="8" y="4"/>
                    </a:cubicBezTo>
                    <a:close/>
                  </a:path>
                </a:pathLst>
              </a:custGeom>
              <a:solidFill>
                <a:srgbClr val="0070C0"/>
              </a:solidFill>
              <a:ln>
                <a:noFill/>
              </a:ln>
              <a:effectLst>
                <a:outerShdw blurRad="107950" dist="12700" dir="5400000" algn="ctr">
                  <a:srgbClr val="000000"/>
                </a:outerShdw>
              </a:effectLst>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a:spLocks noEditPoints="1"/>
              </p:cNvSpPr>
              <p:nvPr/>
            </p:nvSpPr>
            <p:spPr bwMode="auto">
              <a:xfrm>
                <a:off x="3466522" y="3272791"/>
                <a:ext cx="845809" cy="1096008"/>
              </a:xfrm>
              <a:custGeom>
                <a:avLst/>
                <a:gdLst>
                  <a:gd name="T0" fmla="*/ 8 w 78"/>
                  <a:gd name="T1" fmla="*/ 4 h 95"/>
                  <a:gd name="T2" fmla="*/ 8 w 78"/>
                  <a:gd name="T3" fmla="*/ 4 h 95"/>
                  <a:gd name="T4" fmla="*/ 5 w 78"/>
                  <a:gd name="T5" fmla="*/ 24 h 95"/>
                  <a:gd name="T6" fmla="*/ 27 w 78"/>
                  <a:gd name="T7" fmla="*/ 7 h 95"/>
                  <a:gd name="T8" fmla="*/ 8 w 78"/>
                  <a:gd name="T9" fmla="*/ 4 h 95"/>
                  <a:gd name="T10" fmla="*/ 8 w 78"/>
                  <a:gd name="T11" fmla="*/ 29 h 95"/>
                  <a:gd name="T12" fmla="*/ 31 w 78"/>
                  <a:gd name="T13" fmla="*/ 12 h 95"/>
                  <a:gd name="T14" fmla="*/ 70 w 78"/>
                  <a:gd name="T15" fmla="*/ 66 h 95"/>
                  <a:gd name="T16" fmla="*/ 47 w 78"/>
                  <a:gd name="T17" fmla="*/ 83 h 95"/>
                  <a:gd name="T18" fmla="*/ 8 w 78"/>
                  <a:gd name="T19" fmla="*/ 29 h 95"/>
                  <a:gd name="T20" fmla="*/ 51 w 78"/>
                  <a:gd name="T21" fmla="*/ 87 h 95"/>
                  <a:gd name="T22" fmla="*/ 71 w 78"/>
                  <a:gd name="T23" fmla="*/ 91 h 95"/>
                  <a:gd name="T24" fmla="*/ 71 w 78"/>
                  <a:gd name="T25" fmla="*/ 91 h 95"/>
                  <a:gd name="T26" fmla="*/ 74 w 78"/>
                  <a:gd name="T27" fmla="*/ 71 h 95"/>
                  <a:gd name="T28" fmla="*/ 51 w 78"/>
                  <a:gd name="T29" fmla="*/ 8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95">
                    <a:moveTo>
                      <a:pt x="8" y="4"/>
                    </a:moveTo>
                    <a:cubicBezTo>
                      <a:pt x="8" y="4"/>
                      <a:pt x="8" y="4"/>
                      <a:pt x="8" y="4"/>
                    </a:cubicBezTo>
                    <a:cubicBezTo>
                      <a:pt x="1" y="9"/>
                      <a:pt x="0" y="18"/>
                      <a:pt x="5" y="24"/>
                    </a:cubicBezTo>
                    <a:cubicBezTo>
                      <a:pt x="27" y="7"/>
                      <a:pt x="27" y="7"/>
                      <a:pt x="27" y="7"/>
                    </a:cubicBezTo>
                    <a:cubicBezTo>
                      <a:pt x="23" y="1"/>
                      <a:pt x="14" y="0"/>
                      <a:pt x="8" y="4"/>
                    </a:cubicBezTo>
                    <a:close/>
                    <a:moveTo>
                      <a:pt x="8" y="29"/>
                    </a:moveTo>
                    <a:cubicBezTo>
                      <a:pt x="31" y="12"/>
                      <a:pt x="31" y="12"/>
                      <a:pt x="31" y="12"/>
                    </a:cubicBezTo>
                    <a:cubicBezTo>
                      <a:pt x="70" y="66"/>
                      <a:pt x="70" y="66"/>
                      <a:pt x="70" y="66"/>
                    </a:cubicBezTo>
                    <a:cubicBezTo>
                      <a:pt x="47" y="83"/>
                      <a:pt x="47" y="83"/>
                      <a:pt x="47" y="83"/>
                    </a:cubicBezTo>
                    <a:cubicBezTo>
                      <a:pt x="8" y="29"/>
                      <a:pt x="8" y="29"/>
                      <a:pt x="8" y="29"/>
                    </a:cubicBezTo>
                    <a:close/>
                    <a:moveTo>
                      <a:pt x="51" y="87"/>
                    </a:moveTo>
                    <a:cubicBezTo>
                      <a:pt x="55" y="94"/>
                      <a:pt x="64" y="95"/>
                      <a:pt x="71" y="91"/>
                    </a:cubicBezTo>
                    <a:cubicBezTo>
                      <a:pt x="71" y="91"/>
                      <a:pt x="71" y="91"/>
                      <a:pt x="71" y="91"/>
                    </a:cubicBezTo>
                    <a:cubicBezTo>
                      <a:pt x="77" y="86"/>
                      <a:pt x="78" y="77"/>
                      <a:pt x="74" y="71"/>
                    </a:cubicBezTo>
                    <a:lnTo>
                      <a:pt x="51" y="87"/>
                    </a:lnTo>
                    <a:close/>
                  </a:path>
                </a:pathLst>
              </a:custGeom>
              <a:solidFill>
                <a:srgbClr val="055586"/>
              </a:solidFill>
              <a:ln>
                <a:noFill/>
              </a:ln>
              <a:effectLst>
                <a:outerShdw blurRad="107950" dist="12700" dir="5400000" algn="ctr">
                  <a:srgbClr val="000000"/>
                </a:outerShdw>
              </a:effectLst>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3075838" y="2497879"/>
                <a:ext cx="229578" cy="577974"/>
              </a:xfrm>
              <a:custGeom>
                <a:avLst/>
                <a:gdLst>
                  <a:gd name="T0" fmla="*/ 21 w 21"/>
                  <a:gd name="T1" fmla="*/ 36 h 50"/>
                  <a:gd name="T2" fmla="*/ 18 w 21"/>
                  <a:gd name="T3" fmla="*/ 45 h 50"/>
                  <a:gd name="T4" fmla="*/ 13 w 21"/>
                  <a:gd name="T5" fmla="*/ 47 h 50"/>
                  <a:gd name="T6" fmla="*/ 13 w 21"/>
                  <a:gd name="T7" fmla="*/ 50 h 50"/>
                  <a:gd name="T8" fmla="*/ 8 w 21"/>
                  <a:gd name="T9" fmla="*/ 50 h 50"/>
                  <a:gd name="T10" fmla="*/ 8 w 21"/>
                  <a:gd name="T11" fmla="*/ 47 h 50"/>
                  <a:gd name="T12" fmla="*/ 2 w 21"/>
                  <a:gd name="T13" fmla="*/ 42 h 50"/>
                  <a:gd name="T14" fmla="*/ 0 w 21"/>
                  <a:gd name="T15" fmla="*/ 35 h 50"/>
                  <a:gd name="T16" fmla="*/ 6 w 21"/>
                  <a:gd name="T17" fmla="*/ 34 h 50"/>
                  <a:gd name="T18" fmla="*/ 8 w 21"/>
                  <a:gd name="T19" fmla="*/ 40 h 50"/>
                  <a:gd name="T20" fmla="*/ 11 w 21"/>
                  <a:gd name="T21" fmla="*/ 41 h 50"/>
                  <a:gd name="T22" fmla="*/ 14 w 21"/>
                  <a:gd name="T23" fmla="*/ 39 h 50"/>
                  <a:gd name="T24" fmla="*/ 15 w 21"/>
                  <a:gd name="T25" fmla="*/ 36 h 50"/>
                  <a:gd name="T26" fmla="*/ 12 w 21"/>
                  <a:gd name="T27" fmla="*/ 31 h 50"/>
                  <a:gd name="T28" fmla="*/ 6 w 21"/>
                  <a:gd name="T29" fmla="*/ 25 h 50"/>
                  <a:gd name="T30" fmla="*/ 2 w 21"/>
                  <a:gd name="T31" fmla="*/ 20 h 50"/>
                  <a:gd name="T32" fmla="*/ 0 w 21"/>
                  <a:gd name="T33" fmla="*/ 13 h 50"/>
                  <a:gd name="T34" fmla="*/ 2 w 21"/>
                  <a:gd name="T35" fmla="*/ 7 h 50"/>
                  <a:gd name="T36" fmla="*/ 8 w 21"/>
                  <a:gd name="T37" fmla="*/ 3 h 50"/>
                  <a:gd name="T38" fmla="*/ 8 w 21"/>
                  <a:gd name="T39" fmla="*/ 0 h 50"/>
                  <a:gd name="T40" fmla="*/ 13 w 21"/>
                  <a:gd name="T41" fmla="*/ 0 h 50"/>
                  <a:gd name="T42" fmla="*/ 13 w 21"/>
                  <a:gd name="T43" fmla="*/ 3 h 50"/>
                  <a:gd name="T44" fmla="*/ 18 w 21"/>
                  <a:gd name="T45" fmla="*/ 5 h 50"/>
                  <a:gd name="T46" fmla="*/ 21 w 21"/>
                  <a:gd name="T47" fmla="*/ 13 h 50"/>
                  <a:gd name="T48" fmla="*/ 15 w 21"/>
                  <a:gd name="T49" fmla="*/ 14 h 50"/>
                  <a:gd name="T50" fmla="*/ 13 w 21"/>
                  <a:gd name="T51" fmla="*/ 10 h 50"/>
                  <a:gd name="T52" fmla="*/ 11 w 21"/>
                  <a:gd name="T53" fmla="*/ 9 h 50"/>
                  <a:gd name="T54" fmla="*/ 8 w 21"/>
                  <a:gd name="T55" fmla="*/ 10 h 50"/>
                  <a:gd name="T56" fmla="*/ 7 w 21"/>
                  <a:gd name="T57" fmla="*/ 13 h 50"/>
                  <a:gd name="T58" fmla="*/ 10 w 21"/>
                  <a:gd name="T59" fmla="*/ 19 h 50"/>
                  <a:gd name="T60" fmla="*/ 13 w 21"/>
                  <a:gd name="T61" fmla="*/ 22 h 50"/>
                  <a:gd name="T62" fmla="*/ 16 w 21"/>
                  <a:gd name="T63" fmla="*/ 25 h 50"/>
                  <a:gd name="T64" fmla="*/ 19 w 21"/>
                  <a:gd name="T65" fmla="*/ 30 h 50"/>
                  <a:gd name="T66" fmla="*/ 21 w 21"/>
                  <a:gd name="T67"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50">
                    <a:moveTo>
                      <a:pt x="21" y="36"/>
                    </a:moveTo>
                    <a:cubicBezTo>
                      <a:pt x="21" y="40"/>
                      <a:pt x="20" y="43"/>
                      <a:pt x="18" y="45"/>
                    </a:cubicBezTo>
                    <a:cubicBezTo>
                      <a:pt x="17" y="46"/>
                      <a:pt x="15" y="47"/>
                      <a:pt x="13" y="47"/>
                    </a:cubicBezTo>
                    <a:cubicBezTo>
                      <a:pt x="13" y="50"/>
                      <a:pt x="13" y="50"/>
                      <a:pt x="13" y="50"/>
                    </a:cubicBezTo>
                    <a:cubicBezTo>
                      <a:pt x="8" y="50"/>
                      <a:pt x="8" y="50"/>
                      <a:pt x="8" y="50"/>
                    </a:cubicBezTo>
                    <a:cubicBezTo>
                      <a:pt x="8" y="47"/>
                      <a:pt x="8" y="47"/>
                      <a:pt x="8" y="47"/>
                    </a:cubicBezTo>
                    <a:cubicBezTo>
                      <a:pt x="5" y="46"/>
                      <a:pt x="3" y="45"/>
                      <a:pt x="2" y="42"/>
                    </a:cubicBezTo>
                    <a:cubicBezTo>
                      <a:pt x="1" y="40"/>
                      <a:pt x="0" y="38"/>
                      <a:pt x="0" y="35"/>
                    </a:cubicBezTo>
                    <a:cubicBezTo>
                      <a:pt x="6" y="34"/>
                      <a:pt x="6" y="34"/>
                      <a:pt x="6" y="34"/>
                    </a:cubicBezTo>
                    <a:cubicBezTo>
                      <a:pt x="6" y="37"/>
                      <a:pt x="7" y="39"/>
                      <a:pt x="8" y="40"/>
                    </a:cubicBezTo>
                    <a:cubicBezTo>
                      <a:pt x="9" y="41"/>
                      <a:pt x="10" y="41"/>
                      <a:pt x="11" y="41"/>
                    </a:cubicBezTo>
                    <a:cubicBezTo>
                      <a:pt x="12" y="41"/>
                      <a:pt x="13" y="40"/>
                      <a:pt x="14" y="39"/>
                    </a:cubicBezTo>
                    <a:cubicBezTo>
                      <a:pt x="15" y="38"/>
                      <a:pt x="15" y="37"/>
                      <a:pt x="15" y="36"/>
                    </a:cubicBezTo>
                    <a:cubicBezTo>
                      <a:pt x="15" y="34"/>
                      <a:pt x="14" y="33"/>
                      <a:pt x="12" y="31"/>
                    </a:cubicBezTo>
                    <a:cubicBezTo>
                      <a:pt x="11" y="30"/>
                      <a:pt x="9" y="28"/>
                      <a:pt x="6" y="25"/>
                    </a:cubicBezTo>
                    <a:cubicBezTo>
                      <a:pt x="4" y="23"/>
                      <a:pt x="3" y="22"/>
                      <a:pt x="2" y="20"/>
                    </a:cubicBezTo>
                    <a:cubicBezTo>
                      <a:pt x="1" y="18"/>
                      <a:pt x="0" y="16"/>
                      <a:pt x="0" y="13"/>
                    </a:cubicBezTo>
                    <a:cubicBezTo>
                      <a:pt x="0" y="11"/>
                      <a:pt x="1" y="9"/>
                      <a:pt x="2" y="7"/>
                    </a:cubicBezTo>
                    <a:cubicBezTo>
                      <a:pt x="3" y="5"/>
                      <a:pt x="5" y="4"/>
                      <a:pt x="8" y="3"/>
                    </a:cubicBezTo>
                    <a:cubicBezTo>
                      <a:pt x="8" y="0"/>
                      <a:pt x="8" y="0"/>
                      <a:pt x="8" y="0"/>
                    </a:cubicBezTo>
                    <a:cubicBezTo>
                      <a:pt x="13" y="0"/>
                      <a:pt x="13" y="0"/>
                      <a:pt x="13" y="0"/>
                    </a:cubicBezTo>
                    <a:cubicBezTo>
                      <a:pt x="13" y="3"/>
                      <a:pt x="13" y="3"/>
                      <a:pt x="13" y="3"/>
                    </a:cubicBezTo>
                    <a:cubicBezTo>
                      <a:pt x="15" y="3"/>
                      <a:pt x="17" y="4"/>
                      <a:pt x="18" y="5"/>
                    </a:cubicBezTo>
                    <a:cubicBezTo>
                      <a:pt x="20" y="7"/>
                      <a:pt x="21" y="10"/>
                      <a:pt x="21" y="13"/>
                    </a:cubicBezTo>
                    <a:cubicBezTo>
                      <a:pt x="15" y="14"/>
                      <a:pt x="15" y="14"/>
                      <a:pt x="15" y="14"/>
                    </a:cubicBezTo>
                    <a:cubicBezTo>
                      <a:pt x="15" y="12"/>
                      <a:pt x="14" y="11"/>
                      <a:pt x="13" y="10"/>
                    </a:cubicBezTo>
                    <a:cubicBezTo>
                      <a:pt x="13" y="9"/>
                      <a:pt x="12" y="9"/>
                      <a:pt x="11" y="9"/>
                    </a:cubicBezTo>
                    <a:cubicBezTo>
                      <a:pt x="9" y="9"/>
                      <a:pt x="9" y="9"/>
                      <a:pt x="8" y="10"/>
                    </a:cubicBezTo>
                    <a:cubicBezTo>
                      <a:pt x="7" y="11"/>
                      <a:pt x="7" y="12"/>
                      <a:pt x="7" y="13"/>
                    </a:cubicBezTo>
                    <a:cubicBezTo>
                      <a:pt x="7" y="15"/>
                      <a:pt x="8" y="17"/>
                      <a:pt x="10" y="19"/>
                    </a:cubicBezTo>
                    <a:cubicBezTo>
                      <a:pt x="10" y="20"/>
                      <a:pt x="11" y="21"/>
                      <a:pt x="13" y="22"/>
                    </a:cubicBezTo>
                    <a:cubicBezTo>
                      <a:pt x="14" y="23"/>
                      <a:pt x="15" y="24"/>
                      <a:pt x="16" y="25"/>
                    </a:cubicBezTo>
                    <a:cubicBezTo>
                      <a:pt x="17" y="27"/>
                      <a:pt x="19" y="28"/>
                      <a:pt x="19" y="30"/>
                    </a:cubicBezTo>
                    <a:cubicBezTo>
                      <a:pt x="21" y="32"/>
                      <a:pt x="21" y="34"/>
                      <a:pt x="21" y="36"/>
                    </a:cubicBezTo>
                    <a:close/>
                  </a:path>
                </a:pathLst>
              </a:custGeom>
              <a:solidFill>
                <a:srgbClr val="DF2938"/>
              </a:solidFill>
              <a:ln>
                <a:noFill/>
              </a:ln>
              <a:effectLst>
                <a:outerShdw blurRad="107950" dist="12700" dir="5400000" algn="ctr">
                  <a:srgbClr val="000000"/>
                </a:outerShdw>
              </a:effectLst>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cxnSp>
        <p:nvCxnSpPr>
          <p:cNvPr id="22" name="直接连接符 21"/>
          <p:cNvCxnSpPr/>
          <p:nvPr/>
        </p:nvCxnSpPr>
        <p:spPr>
          <a:xfrm>
            <a:off x="5094513" y="1241641"/>
            <a:ext cx="0" cy="3330359"/>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5547140" y="2016827"/>
            <a:ext cx="2344788" cy="717148"/>
            <a:chOff x="5547140" y="2016827"/>
            <a:chExt cx="2344788" cy="717148"/>
          </a:xfrm>
        </p:grpSpPr>
        <p:sp>
          <p:nvSpPr>
            <p:cNvPr id="56" name="TextBox 111"/>
            <p:cNvSpPr txBox="1"/>
            <p:nvPr/>
          </p:nvSpPr>
          <p:spPr>
            <a:xfrm>
              <a:off x="5547140" y="2272310"/>
              <a:ext cx="2344788" cy="46166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3" name="TextBox 112"/>
            <p:cNvSpPr txBox="1"/>
            <p:nvPr/>
          </p:nvSpPr>
          <p:spPr>
            <a:xfrm>
              <a:off x="5547140" y="2016827"/>
              <a:ext cx="1027833" cy="323165"/>
            </a:xfrm>
            <a:prstGeom prst="rect">
              <a:avLst/>
            </a:prstGeom>
            <a:noFill/>
          </p:spPr>
          <p:txBody>
            <a:bodyPr wrap="square" lIns="0" tIns="0" rIns="0" bIns="0"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数据二</a:t>
              </a:r>
              <a:endParaRPr lang="zh-CN" altLang="en-US" sz="1400" b="1" dirty="0">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5547140" y="2871199"/>
            <a:ext cx="2344788" cy="717147"/>
            <a:chOff x="5547140" y="2871199"/>
            <a:chExt cx="2344788" cy="717147"/>
          </a:xfrm>
        </p:grpSpPr>
        <p:sp>
          <p:nvSpPr>
            <p:cNvPr id="64" name="TextBox 111"/>
            <p:cNvSpPr txBox="1"/>
            <p:nvPr/>
          </p:nvSpPr>
          <p:spPr>
            <a:xfrm>
              <a:off x="5547140" y="3126681"/>
              <a:ext cx="2344788" cy="46166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TextBox 112"/>
            <p:cNvSpPr txBox="1"/>
            <p:nvPr/>
          </p:nvSpPr>
          <p:spPr>
            <a:xfrm>
              <a:off x="5547140" y="2871199"/>
              <a:ext cx="1027833" cy="323165"/>
            </a:xfrm>
            <a:prstGeom prst="rect">
              <a:avLst/>
            </a:prstGeom>
            <a:noFill/>
          </p:spPr>
          <p:txBody>
            <a:bodyPr wrap="square" lIns="0" tIns="0" rIns="0" bIns="0"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数据三</a:t>
              </a:r>
              <a:endParaRPr lang="zh-CN" altLang="en-US" sz="1400" b="1"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547140" y="3725569"/>
            <a:ext cx="2344788" cy="717148"/>
            <a:chOff x="5547140" y="3725569"/>
            <a:chExt cx="2344788" cy="717148"/>
          </a:xfrm>
        </p:grpSpPr>
        <p:sp>
          <p:nvSpPr>
            <p:cNvPr id="66" name="TextBox 111"/>
            <p:cNvSpPr txBox="1"/>
            <p:nvPr/>
          </p:nvSpPr>
          <p:spPr>
            <a:xfrm>
              <a:off x="5547140" y="3981052"/>
              <a:ext cx="2344788" cy="46166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TextBox 112"/>
            <p:cNvSpPr txBox="1"/>
            <p:nvPr/>
          </p:nvSpPr>
          <p:spPr>
            <a:xfrm>
              <a:off x="5547140" y="3725569"/>
              <a:ext cx="1027833" cy="323165"/>
            </a:xfrm>
            <a:prstGeom prst="rect">
              <a:avLst/>
            </a:prstGeom>
            <a:noFill/>
          </p:spPr>
          <p:txBody>
            <a:bodyPr wrap="square" lIns="0" tIns="0" rIns="0" bIns="0"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数据四</a:t>
              </a:r>
              <a:endParaRPr lang="zh-CN" altLang="en-US" sz="1400" b="1" dirty="0">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42" presetClass="entr" presetSubtype="0" fill="hold" nodeType="withEffect">
                                  <p:stCondLst>
                                    <p:cond delay="5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22" presetClass="entr" presetSubtype="4" fill="hold" nodeType="withEffect">
                                  <p:stCondLst>
                                    <p:cond delay="125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par>
                                <p:cTn id="33" presetID="42" presetClass="entr" presetSubtype="0" fill="hold" nodeType="withEffect">
                                  <p:stCondLst>
                                    <p:cond delay="175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25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325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40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实验数据</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27" name="TextBox 26"/>
          <p:cNvSpPr txBox="1"/>
          <p:nvPr/>
        </p:nvSpPr>
        <p:spPr>
          <a:xfrm>
            <a:off x="2390916" y="267886"/>
            <a:ext cx="711220" cy="338554"/>
          </a:xfrm>
          <a:prstGeom prst="rect">
            <a:avLst/>
          </a:prstGeom>
          <a:noFill/>
        </p:spPr>
        <p:txBody>
          <a:bodyPr wrap="none" rtlCol="0">
            <a:spAutoFit/>
          </a:bodyPr>
          <a:lstStyle/>
          <a:p>
            <a:r>
              <a:rPr lang="en-US" altLang="zh-CN" sz="1600" dirty="0">
                <a:solidFill>
                  <a:srgbClr val="0070C0"/>
                </a:solidFill>
                <a:latin typeface="微软雅黑" panose="020B0503020204020204" pitchFamily="34" charset="-122"/>
                <a:ea typeface="微软雅黑" panose="020B0503020204020204" pitchFamily="34" charset="-122"/>
              </a:rPr>
              <a:t>DATA</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0609990" y="6382589"/>
            <a:ext cx="877163" cy="369332"/>
          </a:xfrm>
          <a:prstGeom prst="rect">
            <a:avLst/>
          </a:prstGeom>
          <a:noFill/>
        </p:spPr>
        <p:txBody>
          <a:bodyPr wrap="none" rtlCol="0">
            <a:spAutoFit/>
          </a:bodyPr>
          <a:lstStyle/>
          <a:p>
            <a:r>
              <a:rPr lang="zh-CN" altLang="en-US" dirty="0"/>
              <a:t>延时符</a:t>
            </a:r>
            <a:endParaRPr lang="zh-CN" altLang="en-US" dirty="0"/>
          </a:p>
        </p:txBody>
      </p:sp>
      <p:sp>
        <p:nvSpPr>
          <p:cNvPr id="38" name="TextBox 111"/>
          <p:cNvSpPr txBox="1"/>
          <p:nvPr/>
        </p:nvSpPr>
        <p:spPr>
          <a:xfrm>
            <a:off x="6435261" y="1840577"/>
            <a:ext cx="2193482" cy="1154162"/>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714397" y="1242168"/>
            <a:ext cx="3554413" cy="3398837"/>
            <a:chOff x="2714397" y="1242168"/>
            <a:chExt cx="3554413" cy="3398837"/>
          </a:xfrm>
        </p:grpSpPr>
        <p:sp>
          <p:nvSpPr>
            <p:cNvPr id="5" name="Freeform 5"/>
            <p:cNvSpPr/>
            <p:nvPr/>
          </p:nvSpPr>
          <p:spPr bwMode="auto">
            <a:xfrm>
              <a:off x="2714397" y="1242168"/>
              <a:ext cx="3554413" cy="3398837"/>
            </a:xfrm>
            <a:custGeom>
              <a:avLst/>
              <a:gdLst>
                <a:gd name="T0" fmla="*/ 1085 w 1141"/>
                <a:gd name="T1" fmla="*/ 129 h 1090"/>
                <a:gd name="T2" fmla="*/ 716 w 1141"/>
                <a:gd name="T3" fmla="*/ 129 h 1090"/>
                <a:gd name="T4" fmla="*/ 660 w 1141"/>
                <a:gd name="T5" fmla="*/ 185 h 1090"/>
                <a:gd name="T6" fmla="*/ 660 w 1141"/>
                <a:gd name="T7" fmla="*/ 552 h 1090"/>
                <a:gd name="T8" fmla="*/ 660 w 1141"/>
                <a:gd name="T9" fmla="*/ 552 h 1090"/>
                <a:gd name="T10" fmla="*/ 660 w 1141"/>
                <a:gd name="T11" fmla="*/ 573 h 1090"/>
                <a:gd name="T12" fmla="*/ 634 w 1141"/>
                <a:gd name="T13" fmla="*/ 598 h 1090"/>
                <a:gd name="T14" fmla="*/ 609 w 1141"/>
                <a:gd name="T15" fmla="*/ 573 h 1090"/>
                <a:gd name="T16" fmla="*/ 609 w 1141"/>
                <a:gd name="T17" fmla="*/ 558 h 1090"/>
                <a:gd name="T18" fmla="*/ 609 w 1141"/>
                <a:gd name="T19" fmla="*/ 553 h 1090"/>
                <a:gd name="T20" fmla="*/ 609 w 1141"/>
                <a:gd name="T21" fmla="*/ 57 h 1090"/>
                <a:gd name="T22" fmla="*/ 553 w 1141"/>
                <a:gd name="T23" fmla="*/ 0 h 1090"/>
                <a:gd name="T24" fmla="*/ 56 w 1141"/>
                <a:gd name="T25" fmla="*/ 0 h 1090"/>
                <a:gd name="T26" fmla="*/ 0 w 1141"/>
                <a:gd name="T27" fmla="*/ 57 h 1090"/>
                <a:gd name="T28" fmla="*/ 0 w 1141"/>
                <a:gd name="T29" fmla="*/ 553 h 1090"/>
                <a:gd name="T30" fmla="*/ 56 w 1141"/>
                <a:gd name="T31" fmla="*/ 610 h 1090"/>
                <a:gd name="T32" fmla="*/ 551 w 1141"/>
                <a:gd name="T33" fmla="*/ 610 h 1090"/>
                <a:gd name="T34" fmla="*/ 553 w 1141"/>
                <a:gd name="T35" fmla="*/ 610 h 1090"/>
                <a:gd name="T36" fmla="*/ 572 w 1141"/>
                <a:gd name="T37" fmla="*/ 610 h 1090"/>
                <a:gd name="T38" fmla="*/ 597 w 1141"/>
                <a:gd name="T39" fmla="*/ 635 h 1090"/>
                <a:gd name="T40" fmla="*/ 572 w 1141"/>
                <a:gd name="T41" fmla="*/ 661 h 1090"/>
                <a:gd name="T42" fmla="*/ 553 w 1141"/>
                <a:gd name="T43" fmla="*/ 661 h 1090"/>
                <a:gd name="T44" fmla="*/ 551 w 1141"/>
                <a:gd name="T45" fmla="*/ 661 h 1090"/>
                <a:gd name="T46" fmla="*/ 236 w 1141"/>
                <a:gd name="T47" fmla="*/ 661 h 1090"/>
                <a:gd name="T48" fmla="*/ 180 w 1141"/>
                <a:gd name="T49" fmla="*/ 717 h 1090"/>
                <a:gd name="T50" fmla="*/ 180 w 1141"/>
                <a:gd name="T51" fmla="*/ 1034 h 1090"/>
                <a:gd name="T52" fmla="*/ 236 w 1141"/>
                <a:gd name="T53" fmla="*/ 1090 h 1090"/>
                <a:gd name="T54" fmla="*/ 553 w 1141"/>
                <a:gd name="T55" fmla="*/ 1090 h 1090"/>
                <a:gd name="T56" fmla="*/ 609 w 1141"/>
                <a:gd name="T57" fmla="*/ 1034 h 1090"/>
                <a:gd name="T58" fmla="*/ 609 w 1141"/>
                <a:gd name="T59" fmla="*/ 717 h 1090"/>
                <a:gd name="T60" fmla="*/ 609 w 1141"/>
                <a:gd name="T61" fmla="*/ 713 h 1090"/>
                <a:gd name="T62" fmla="*/ 609 w 1141"/>
                <a:gd name="T63" fmla="*/ 698 h 1090"/>
                <a:gd name="T64" fmla="*/ 634 w 1141"/>
                <a:gd name="T65" fmla="*/ 673 h 1090"/>
                <a:gd name="T66" fmla="*/ 660 w 1141"/>
                <a:gd name="T67" fmla="*/ 698 h 1090"/>
                <a:gd name="T68" fmla="*/ 660 w 1141"/>
                <a:gd name="T69" fmla="*/ 719 h 1090"/>
                <a:gd name="T70" fmla="*/ 660 w 1141"/>
                <a:gd name="T71" fmla="*/ 719 h 1090"/>
                <a:gd name="T72" fmla="*/ 660 w 1141"/>
                <a:gd name="T73" fmla="*/ 961 h 1090"/>
                <a:gd name="T74" fmla="*/ 716 w 1141"/>
                <a:gd name="T75" fmla="*/ 1017 h 1090"/>
                <a:gd name="T76" fmla="*/ 960 w 1141"/>
                <a:gd name="T77" fmla="*/ 1017 h 1090"/>
                <a:gd name="T78" fmla="*/ 1017 w 1141"/>
                <a:gd name="T79" fmla="*/ 961 h 1090"/>
                <a:gd name="T80" fmla="*/ 1017 w 1141"/>
                <a:gd name="T81" fmla="*/ 717 h 1090"/>
                <a:gd name="T82" fmla="*/ 960 w 1141"/>
                <a:gd name="T83" fmla="*/ 661 h 1090"/>
                <a:gd name="T84" fmla="*/ 718 w 1141"/>
                <a:gd name="T85" fmla="*/ 661 h 1090"/>
                <a:gd name="T86" fmla="*/ 716 w 1141"/>
                <a:gd name="T87" fmla="*/ 661 h 1090"/>
                <a:gd name="T88" fmla="*/ 697 w 1141"/>
                <a:gd name="T89" fmla="*/ 661 h 1090"/>
                <a:gd name="T90" fmla="*/ 672 w 1141"/>
                <a:gd name="T91" fmla="*/ 635 h 1090"/>
                <a:gd name="T92" fmla="*/ 697 w 1141"/>
                <a:gd name="T93" fmla="*/ 610 h 1090"/>
                <a:gd name="T94" fmla="*/ 716 w 1141"/>
                <a:gd name="T95" fmla="*/ 610 h 1090"/>
                <a:gd name="T96" fmla="*/ 718 w 1141"/>
                <a:gd name="T97" fmla="*/ 610 h 1090"/>
                <a:gd name="T98" fmla="*/ 1085 w 1141"/>
                <a:gd name="T99" fmla="*/ 610 h 1090"/>
                <a:gd name="T100" fmla="*/ 1141 w 1141"/>
                <a:gd name="T101" fmla="*/ 553 h 1090"/>
                <a:gd name="T102" fmla="*/ 1141 w 1141"/>
                <a:gd name="T103" fmla="*/ 185 h 1090"/>
                <a:gd name="T104" fmla="*/ 1085 w 1141"/>
                <a:gd name="T105" fmla="*/ 129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1" h="1090">
                  <a:moveTo>
                    <a:pt x="1085" y="129"/>
                  </a:moveTo>
                  <a:cubicBezTo>
                    <a:pt x="716" y="129"/>
                    <a:pt x="716" y="129"/>
                    <a:pt x="716" y="129"/>
                  </a:cubicBezTo>
                  <a:cubicBezTo>
                    <a:pt x="685" y="129"/>
                    <a:pt x="660" y="154"/>
                    <a:pt x="660" y="185"/>
                  </a:cubicBezTo>
                  <a:cubicBezTo>
                    <a:pt x="660" y="552"/>
                    <a:pt x="660" y="552"/>
                    <a:pt x="660" y="552"/>
                  </a:cubicBezTo>
                  <a:cubicBezTo>
                    <a:pt x="660" y="552"/>
                    <a:pt x="660" y="552"/>
                    <a:pt x="660" y="552"/>
                  </a:cubicBezTo>
                  <a:cubicBezTo>
                    <a:pt x="660" y="573"/>
                    <a:pt x="660" y="573"/>
                    <a:pt x="660" y="573"/>
                  </a:cubicBezTo>
                  <a:cubicBezTo>
                    <a:pt x="660" y="587"/>
                    <a:pt x="648" y="598"/>
                    <a:pt x="634" y="598"/>
                  </a:cubicBezTo>
                  <a:cubicBezTo>
                    <a:pt x="620" y="598"/>
                    <a:pt x="609" y="587"/>
                    <a:pt x="609" y="573"/>
                  </a:cubicBezTo>
                  <a:cubicBezTo>
                    <a:pt x="609" y="558"/>
                    <a:pt x="609" y="558"/>
                    <a:pt x="609" y="558"/>
                  </a:cubicBezTo>
                  <a:cubicBezTo>
                    <a:pt x="609" y="556"/>
                    <a:pt x="609" y="555"/>
                    <a:pt x="609" y="553"/>
                  </a:cubicBezTo>
                  <a:cubicBezTo>
                    <a:pt x="609" y="57"/>
                    <a:pt x="609" y="57"/>
                    <a:pt x="609" y="57"/>
                  </a:cubicBezTo>
                  <a:cubicBezTo>
                    <a:pt x="609" y="26"/>
                    <a:pt x="584" y="0"/>
                    <a:pt x="553" y="0"/>
                  </a:cubicBezTo>
                  <a:cubicBezTo>
                    <a:pt x="56" y="0"/>
                    <a:pt x="56" y="0"/>
                    <a:pt x="56" y="0"/>
                  </a:cubicBezTo>
                  <a:cubicBezTo>
                    <a:pt x="25" y="0"/>
                    <a:pt x="0" y="26"/>
                    <a:pt x="0" y="57"/>
                  </a:cubicBezTo>
                  <a:cubicBezTo>
                    <a:pt x="0" y="553"/>
                    <a:pt x="0" y="553"/>
                    <a:pt x="0" y="553"/>
                  </a:cubicBezTo>
                  <a:cubicBezTo>
                    <a:pt x="0" y="585"/>
                    <a:pt x="25" y="610"/>
                    <a:pt x="56" y="610"/>
                  </a:cubicBezTo>
                  <a:cubicBezTo>
                    <a:pt x="551" y="610"/>
                    <a:pt x="551" y="610"/>
                    <a:pt x="551" y="610"/>
                  </a:cubicBezTo>
                  <a:cubicBezTo>
                    <a:pt x="553" y="610"/>
                    <a:pt x="553" y="610"/>
                    <a:pt x="553" y="610"/>
                  </a:cubicBezTo>
                  <a:cubicBezTo>
                    <a:pt x="572" y="610"/>
                    <a:pt x="572" y="610"/>
                    <a:pt x="572" y="610"/>
                  </a:cubicBezTo>
                  <a:cubicBezTo>
                    <a:pt x="586" y="610"/>
                    <a:pt x="597" y="621"/>
                    <a:pt x="597" y="635"/>
                  </a:cubicBezTo>
                  <a:cubicBezTo>
                    <a:pt x="597" y="649"/>
                    <a:pt x="586" y="661"/>
                    <a:pt x="572" y="661"/>
                  </a:cubicBezTo>
                  <a:cubicBezTo>
                    <a:pt x="553" y="661"/>
                    <a:pt x="553" y="661"/>
                    <a:pt x="553" y="661"/>
                  </a:cubicBezTo>
                  <a:cubicBezTo>
                    <a:pt x="551" y="661"/>
                    <a:pt x="551" y="661"/>
                    <a:pt x="551" y="661"/>
                  </a:cubicBezTo>
                  <a:cubicBezTo>
                    <a:pt x="236" y="661"/>
                    <a:pt x="236" y="661"/>
                    <a:pt x="236" y="661"/>
                  </a:cubicBezTo>
                  <a:cubicBezTo>
                    <a:pt x="205" y="661"/>
                    <a:pt x="180" y="686"/>
                    <a:pt x="180" y="717"/>
                  </a:cubicBezTo>
                  <a:cubicBezTo>
                    <a:pt x="180" y="1034"/>
                    <a:pt x="180" y="1034"/>
                    <a:pt x="180" y="1034"/>
                  </a:cubicBezTo>
                  <a:cubicBezTo>
                    <a:pt x="180" y="1065"/>
                    <a:pt x="205" y="1090"/>
                    <a:pt x="236" y="1090"/>
                  </a:cubicBezTo>
                  <a:cubicBezTo>
                    <a:pt x="553" y="1090"/>
                    <a:pt x="553" y="1090"/>
                    <a:pt x="553" y="1090"/>
                  </a:cubicBezTo>
                  <a:cubicBezTo>
                    <a:pt x="584" y="1090"/>
                    <a:pt x="609" y="1065"/>
                    <a:pt x="609" y="1034"/>
                  </a:cubicBezTo>
                  <a:cubicBezTo>
                    <a:pt x="609" y="717"/>
                    <a:pt x="609" y="717"/>
                    <a:pt x="609" y="717"/>
                  </a:cubicBezTo>
                  <a:cubicBezTo>
                    <a:pt x="609" y="716"/>
                    <a:pt x="609" y="714"/>
                    <a:pt x="609" y="713"/>
                  </a:cubicBezTo>
                  <a:cubicBezTo>
                    <a:pt x="609" y="698"/>
                    <a:pt x="609" y="698"/>
                    <a:pt x="609" y="698"/>
                  </a:cubicBezTo>
                  <a:cubicBezTo>
                    <a:pt x="609" y="684"/>
                    <a:pt x="620" y="673"/>
                    <a:pt x="634" y="673"/>
                  </a:cubicBezTo>
                  <a:cubicBezTo>
                    <a:pt x="648" y="673"/>
                    <a:pt x="660" y="684"/>
                    <a:pt x="660" y="698"/>
                  </a:cubicBezTo>
                  <a:cubicBezTo>
                    <a:pt x="660" y="719"/>
                    <a:pt x="660" y="719"/>
                    <a:pt x="660" y="719"/>
                  </a:cubicBezTo>
                  <a:cubicBezTo>
                    <a:pt x="660" y="719"/>
                    <a:pt x="660" y="719"/>
                    <a:pt x="660" y="719"/>
                  </a:cubicBezTo>
                  <a:cubicBezTo>
                    <a:pt x="660" y="961"/>
                    <a:pt x="660" y="961"/>
                    <a:pt x="660" y="961"/>
                  </a:cubicBezTo>
                  <a:cubicBezTo>
                    <a:pt x="660" y="992"/>
                    <a:pt x="685" y="1017"/>
                    <a:pt x="716" y="1017"/>
                  </a:cubicBezTo>
                  <a:cubicBezTo>
                    <a:pt x="960" y="1017"/>
                    <a:pt x="960" y="1017"/>
                    <a:pt x="960" y="1017"/>
                  </a:cubicBezTo>
                  <a:cubicBezTo>
                    <a:pt x="991" y="1017"/>
                    <a:pt x="1017" y="992"/>
                    <a:pt x="1017" y="961"/>
                  </a:cubicBezTo>
                  <a:cubicBezTo>
                    <a:pt x="1017" y="717"/>
                    <a:pt x="1017" y="717"/>
                    <a:pt x="1017" y="717"/>
                  </a:cubicBezTo>
                  <a:cubicBezTo>
                    <a:pt x="1017" y="686"/>
                    <a:pt x="991" y="661"/>
                    <a:pt x="960" y="661"/>
                  </a:cubicBezTo>
                  <a:cubicBezTo>
                    <a:pt x="718" y="661"/>
                    <a:pt x="718" y="661"/>
                    <a:pt x="718" y="661"/>
                  </a:cubicBezTo>
                  <a:cubicBezTo>
                    <a:pt x="716" y="661"/>
                    <a:pt x="716" y="661"/>
                    <a:pt x="716" y="661"/>
                  </a:cubicBezTo>
                  <a:cubicBezTo>
                    <a:pt x="697" y="661"/>
                    <a:pt x="697" y="661"/>
                    <a:pt x="697" y="661"/>
                  </a:cubicBezTo>
                  <a:cubicBezTo>
                    <a:pt x="683" y="661"/>
                    <a:pt x="672" y="649"/>
                    <a:pt x="672" y="635"/>
                  </a:cubicBezTo>
                  <a:cubicBezTo>
                    <a:pt x="672" y="621"/>
                    <a:pt x="683" y="610"/>
                    <a:pt x="697" y="610"/>
                  </a:cubicBezTo>
                  <a:cubicBezTo>
                    <a:pt x="716" y="610"/>
                    <a:pt x="716" y="610"/>
                    <a:pt x="716" y="610"/>
                  </a:cubicBezTo>
                  <a:cubicBezTo>
                    <a:pt x="718" y="610"/>
                    <a:pt x="718" y="610"/>
                    <a:pt x="718" y="610"/>
                  </a:cubicBezTo>
                  <a:cubicBezTo>
                    <a:pt x="1085" y="610"/>
                    <a:pt x="1085" y="610"/>
                    <a:pt x="1085" y="610"/>
                  </a:cubicBezTo>
                  <a:cubicBezTo>
                    <a:pt x="1116" y="610"/>
                    <a:pt x="1141" y="585"/>
                    <a:pt x="1141" y="553"/>
                  </a:cubicBezTo>
                  <a:cubicBezTo>
                    <a:pt x="1141" y="185"/>
                    <a:pt x="1141" y="185"/>
                    <a:pt x="1141" y="185"/>
                  </a:cubicBezTo>
                  <a:cubicBezTo>
                    <a:pt x="1141" y="154"/>
                    <a:pt x="1116" y="129"/>
                    <a:pt x="1085" y="129"/>
                  </a:cubicBezTo>
                  <a:close/>
                </a:path>
              </a:pathLst>
            </a:custGeom>
            <a:gradFill>
              <a:gsLst>
                <a:gs pos="42000">
                  <a:srgbClr val="F0F0F0"/>
                </a:gs>
                <a:gs pos="0">
                  <a:schemeClr val="bg1"/>
                </a:gs>
                <a:gs pos="100000">
                  <a:schemeClr val="bg1">
                    <a:lumMod val="85000"/>
                  </a:schemeClr>
                </a:gs>
                <a:gs pos="0">
                  <a:schemeClr val="bg1"/>
                </a:gs>
              </a:gsLst>
              <a:lin ang="18900000" scaled="0"/>
            </a:gradFill>
            <a:ln>
              <a:solidFill>
                <a:schemeClr val="bg1"/>
              </a:solidFill>
            </a:ln>
            <a:effectLst>
              <a:outerShdw blurRad="381000" dist="762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TextBox 112"/>
            <p:cNvSpPr txBox="1"/>
            <p:nvPr/>
          </p:nvSpPr>
          <p:spPr>
            <a:xfrm>
              <a:off x="5190618" y="2173047"/>
              <a:ext cx="800181" cy="366575"/>
            </a:xfrm>
            <a:prstGeom prst="rect">
              <a:avLst/>
            </a:prstGeom>
            <a:noFill/>
          </p:spPr>
          <p:txBody>
            <a:bodyPr wrap="square" lIns="0" tIns="0" rIns="0" bIns="0"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rPr>
                <a:t>数据二</a:t>
              </a:r>
              <a:endParaRPr lang="zh-CN" altLang="en-US" b="1" dirty="0">
                <a:latin typeface="微软雅黑" panose="020B0503020204020204" pitchFamily="34" charset="-122"/>
                <a:ea typeface="微软雅黑" panose="020B0503020204020204" pitchFamily="34" charset="-122"/>
              </a:endParaRPr>
            </a:p>
          </p:txBody>
        </p:sp>
        <p:sp>
          <p:nvSpPr>
            <p:cNvPr id="40" name="TextBox 112"/>
            <p:cNvSpPr txBox="1"/>
            <p:nvPr/>
          </p:nvSpPr>
          <p:spPr>
            <a:xfrm>
              <a:off x="3394448" y="1840577"/>
              <a:ext cx="800181" cy="415498"/>
            </a:xfrm>
            <a:prstGeom prst="rect">
              <a:avLst/>
            </a:prstGeom>
            <a:noFill/>
          </p:spPr>
          <p:txBody>
            <a:bodyPr wrap="square" lIns="0" tIns="0" rIns="0" bIns="0"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rPr>
                <a:t>数据一</a:t>
              </a:r>
              <a:endParaRPr lang="zh-CN" altLang="en-US" b="1" dirty="0">
                <a:latin typeface="微软雅黑" panose="020B0503020204020204" pitchFamily="34" charset="-122"/>
                <a:ea typeface="微软雅黑" panose="020B0503020204020204" pitchFamily="34" charset="-122"/>
              </a:endParaRPr>
            </a:p>
          </p:txBody>
        </p:sp>
        <p:sp>
          <p:nvSpPr>
            <p:cNvPr id="41" name="TextBox 112"/>
            <p:cNvSpPr txBox="1"/>
            <p:nvPr/>
          </p:nvSpPr>
          <p:spPr>
            <a:xfrm>
              <a:off x="3619866" y="3638746"/>
              <a:ext cx="800181" cy="366575"/>
            </a:xfrm>
            <a:prstGeom prst="rect">
              <a:avLst/>
            </a:prstGeom>
            <a:noFill/>
          </p:spPr>
          <p:txBody>
            <a:bodyPr wrap="square" lIns="0" tIns="0" rIns="0" bIns="0"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rPr>
                <a:t>数据三</a:t>
              </a:r>
              <a:endParaRPr lang="zh-CN" altLang="en-US" b="1" dirty="0">
                <a:latin typeface="微软雅黑" panose="020B0503020204020204" pitchFamily="34" charset="-122"/>
                <a:ea typeface="微软雅黑" panose="020B0503020204020204" pitchFamily="34" charset="-122"/>
              </a:endParaRPr>
            </a:p>
          </p:txBody>
        </p:sp>
        <p:sp>
          <p:nvSpPr>
            <p:cNvPr id="42" name="TextBox 112"/>
            <p:cNvSpPr txBox="1"/>
            <p:nvPr/>
          </p:nvSpPr>
          <p:spPr>
            <a:xfrm>
              <a:off x="4976668" y="3552434"/>
              <a:ext cx="800181" cy="366575"/>
            </a:xfrm>
            <a:prstGeom prst="rect">
              <a:avLst/>
            </a:prstGeom>
            <a:noFill/>
          </p:spPr>
          <p:txBody>
            <a:bodyPr wrap="square" lIns="0" tIns="0" rIns="0" bIns="0"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rPr>
                <a:t>数据四</a:t>
              </a:r>
              <a:endParaRPr lang="zh-CN" altLang="en-US" b="1" dirty="0">
                <a:latin typeface="微软雅黑" panose="020B0503020204020204" pitchFamily="34" charset="-122"/>
                <a:ea typeface="微软雅黑" panose="020B0503020204020204" pitchFamily="34" charset="-122"/>
              </a:endParaRPr>
            </a:p>
          </p:txBody>
        </p:sp>
      </p:grpSp>
      <p:sp>
        <p:nvSpPr>
          <p:cNvPr id="45" name="TextBox 111"/>
          <p:cNvSpPr txBox="1"/>
          <p:nvPr/>
        </p:nvSpPr>
        <p:spPr>
          <a:xfrm>
            <a:off x="6161913" y="3371426"/>
            <a:ext cx="2102837" cy="138499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TextBox 111"/>
          <p:cNvSpPr txBox="1"/>
          <p:nvPr/>
        </p:nvSpPr>
        <p:spPr>
          <a:xfrm>
            <a:off x="718457" y="3486843"/>
            <a:ext cx="2344788" cy="923290"/>
          </a:xfrm>
          <a:prstGeom prst="rect">
            <a:avLst/>
          </a:prstGeom>
          <a:noFill/>
        </p:spPr>
        <p:txBody>
          <a:bodyPr wrap="square" lIns="0" tIns="0" rIns="0" bIns="0" rtlCol="0">
            <a:spAutoFit/>
          </a:bodyPr>
          <a:lstStyle/>
          <a:p>
            <a:pPr algn="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说点击即可编辑点击即可编辑点击即可编辑</a:t>
            </a:r>
            <a:endPar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TextBox 111"/>
          <p:cNvSpPr txBox="1"/>
          <p:nvPr/>
        </p:nvSpPr>
        <p:spPr>
          <a:xfrm>
            <a:off x="507886" y="1446464"/>
            <a:ext cx="1965424" cy="1384995"/>
          </a:xfrm>
          <a:prstGeom prst="rect">
            <a:avLst/>
          </a:prstGeom>
          <a:noFill/>
        </p:spPr>
        <p:txBody>
          <a:bodyPr wrap="square" lIns="0" tIns="0" rIns="0" bIns="0" rtlCol="0">
            <a:spAutoFit/>
          </a:bodyPr>
          <a:lstStyle/>
          <a:p>
            <a:pPr algn="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50000"/>
              </a:lnSpc>
            </a:pP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31" presetClass="entr" presetSubtype="0"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par>
                                <p:cTn id="31" presetID="42" presetClass="entr" presetSubtype="0" fill="hold" grpId="0" nodeType="withEffect">
                                  <p:stCondLst>
                                    <p:cond delay="125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25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anim calcmode="lin" valueType="num">
                                      <p:cBhvr>
                                        <p:cTn id="39" dur="1000" fill="hold"/>
                                        <p:tgtEl>
                                          <p:spTgt spid="45"/>
                                        </p:tgtEl>
                                        <p:attrNameLst>
                                          <p:attrName>ppt_x</p:attrName>
                                        </p:attrNameLst>
                                      </p:cBhvr>
                                      <p:tavLst>
                                        <p:tav tm="0">
                                          <p:val>
                                            <p:strVal val="#ppt_x"/>
                                          </p:val>
                                        </p:tav>
                                        <p:tav tm="100000">
                                          <p:val>
                                            <p:strVal val="#ppt_x"/>
                                          </p:val>
                                        </p:tav>
                                      </p:tavLst>
                                    </p:anim>
                                    <p:anim calcmode="lin" valueType="num">
                                      <p:cBhvr>
                                        <p:cTn id="40" dur="1000" fill="hold"/>
                                        <p:tgtEl>
                                          <p:spTgt spid="4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25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1000" fill="hold"/>
                                        <p:tgtEl>
                                          <p:spTgt spid="4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25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38"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实验数据</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27" name="TextBox 26"/>
          <p:cNvSpPr txBox="1"/>
          <p:nvPr/>
        </p:nvSpPr>
        <p:spPr>
          <a:xfrm>
            <a:off x="2390916" y="267886"/>
            <a:ext cx="711220" cy="338554"/>
          </a:xfrm>
          <a:prstGeom prst="rect">
            <a:avLst/>
          </a:prstGeom>
          <a:noFill/>
        </p:spPr>
        <p:txBody>
          <a:bodyPr wrap="none" rtlCol="0">
            <a:spAutoFit/>
          </a:bodyPr>
          <a:lstStyle/>
          <a:p>
            <a:r>
              <a:rPr lang="en-US" altLang="zh-CN" sz="1600" dirty="0">
                <a:solidFill>
                  <a:srgbClr val="0070C0"/>
                </a:solidFill>
                <a:latin typeface="微软雅黑" panose="020B0503020204020204" pitchFamily="34" charset="-122"/>
                <a:ea typeface="微软雅黑" panose="020B0503020204020204" pitchFamily="34" charset="-122"/>
              </a:rPr>
              <a:t>DATA</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808354" y="836520"/>
            <a:ext cx="1107996" cy="276999"/>
          </a:xfrm>
          <a:prstGeom prst="rect">
            <a:avLst/>
          </a:prstGeom>
          <a:noFill/>
        </p:spPr>
        <p:txBody>
          <a:bodyPr wrap="none" rtlCol="0">
            <a:spAutoFit/>
          </a:bodyPr>
          <a:lstStyle/>
          <a:p>
            <a:r>
              <a:rPr lang="zh-CN" altLang="en-US" sz="1200" dirty="0">
                <a:solidFill>
                  <a:srgbClr val="0070C0"/>
                </a:solidFill>
                <a:latin typeface="方正兰亭细黑_GBK" panose="02000000000000000000" pitchFamily="2" charset="-122"/>
                <a:ea typeface="方正兰亭细黑_GBK" panose="02000000000000000000" pitchFamily="2" charset="-122"/>
              </a:rPr>
              <a:t>添加文字标题</a:t>
            </a:r>
            <a:endParaRPr lang="zh-CN" altLang="en-US" sz="1200" dirty="0">
              <a:solidFill>
                <a:srgbClr val="0070C0"/>
              </a:solidFill>
              <a:latin typeface="方正兰亭细黑_GBK" panose="02000000000000000000" pitchFamily="2" charset="-122"/>
              <a:ea typeface="方正兰亭细黑_GBK" panose="02000000000000000000" pitchFamily="2" charset="-122"/>
            </a:endParaRPr>
          </a:p>
        </p:txBody>
      </p:sp>
      <p:sp>
        <p:nvSpPr>
          <p:cNvPr id="61" name="TextBox 60"/>
          <p:cNvSpPr txBox="1"/>
          <p:nvPr/>
        </p:nvSpPr>
        <p:spPr>
          <a:xfrm>
            <a:off x="3808354" y="995837"/>
            <a:ext cx="2646878" cy="276999"/>
          </a:xfrm>
          <a:prstGeom prst="rect">
            <a:avLst/>
          </a:prstGeom>
          <a:noFill/>
        </p:spPr>
        <p:txBody>
          <a:bodyPr wrap="non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添加文字内容，内容详尽简要清晰。</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cxnSp>
        <p:nvCxnSpPr>
          <p:cNvPr id="62" name="直接连接符 61"/>
          <p:cNvCxnSpPr/>
          <p:nvPr/>
        </p:nvCxnSpPr>
        <p:spPr>
          <a:xfrm flipV="1">
            <a:off x="3679733" y="846510"/>
            <a:ext cx="0" cy="4090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024628" y="1684806"/>
            <a:ext cx="1107996" cy="276999"/>
          </a:xfrm>
          <a:prstGeom prst="rect">
            <a:avLst/>
          </a:prstGeom>
          <a:noFill/>
        </p:spPr>
        <p:txBody>
          <a:bodyPr wrap="none" rtlCol="0">
            <a:spAutoFit/>
          </a:bodyPr>
          <a:lstStyle/>
          <a:p>
            <a:r>
              <a:rPr lang="zh-CN" altLang="en-US" sz="1200" dirty="0">
                <a:solidFill>
                  <a:srgbClr val="0070C0"/>
                </a:solidFill>
                <a:latin typeface="方正兰亭细黑_GBK" panose="02000000000000000000" pitchFamily="2" charset="-122"/>
                <a:ea typeface="方正兰亭细黑_GBK" panose="02000000000000000000" pitchFamily="2" charset="-122"/>
              </a:rPr>
              <a:t>添加文字标题</a:t>
            </a:r>
            <a:endParaRPr lang="zh-CN" altLang="en-US" sz="1200" dirty="0">
              <a:solidFill>
                <a:srgbClr val="0070C0"/>
              </a:solidFill>
              <a:latin typeface="方正兰亭细黑_GBK" panose="02000000000000000000" pitchFamily="2" charset="-122"/>
              <a:ea typeface="方正兰亭细黑_GBK" panose="02000000000000000000" pitchFamily="2" charset="-122"/>
            </a:endParaRPr>
          </a:p>
        </p:txBody>
      </p:sp>
      <p:sp>
        <p:nvSpPr>
          <p:cNvPr id="66" name="TextBox 65"/>
          <p:cNvSpPr txBox="1"/>
          <p:nvPr/>
        </p:nvSpPr>
        <p:spPr>
          <a:xfrm>
            <a:off x="5024628" y="1844123"/>
            <a:ext cx="2646878" cy="276999"/>
          </a:xfrm>
          <a:prstGeom prst="rect">
            <a:avLst/>
          </a:prstGeom>
          <a:noFill/>
        </p:spPr>
        <p:txBody>
          <a:bodyPr wrap="non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添加文字内容，内容详尽简要清晰。</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cxnSp>
        <p:nvCxnSpPr>
          <p:cNvPr id="81" name="直接连接符 80"/>
          <p:cNvCxnSpPr/>
          <p:nvPr/>
        </p:nvCxnSpPr>
        <p:spPr>
          <a:xfrm flipV="1">
            <a:off x="4896007" y="1694796"/>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279474" y="2768560"/>
            <a:ext cx="1107996" cy="276999"/>
          </a:xfrm>
          <a:prstGeom prst="rect">
            <a:avLst/>
          </a:prstGeom>
          <a:noFill/>
        </p:spPr>
        <p:txBody>
          <a:bodyPr wrap="none" rtlCol="0">
            <a:spAutoFit/>
          </a:bodyPr>
          <a:lstStyle/>
          <a:p>
            <a:r>
              <a:rPr lang="zh-CN" altLang="en-US" sz="1200" dirty="0">
                <a:solidFill>
                  <a:srgbClr val="0070C0"/>
                </a:solidFill>
                <a:latin typeface="方正兰亭细黑_GBK" panose="02000000000000000000" pitchFamily="2" charset="-122"/>
                <a:ea typeface="方正兰亭细黑_GBK" panose="02000000000000000000" pitchFamily="2" charset="-122"/>
              </a:rPr>
              <a:t>添加文字标题</a:t>
            </a:r>
            <a:endParaRPr lang="zh-CN" altLang="en-US" sz="1200" dirty="0">
              <a:solidFill>
                <a:srgbClr val="0070C0"/>
              </a:solidFill>
              <a:latin typeface="方正兰亭细黑_GBK" panose="02000000000000000000" pitchFamily="2" charset="-122"/>
              <a:ea typeface="方正兰亭细黑_GBK" panose="02000000000000000000" pitchFamily="2" charset="-122"/>
            </a:endParaRPr>
          </a:p>
        </p:txBody>
      </p:sp>
      <p:sp>
        <p:nvSpPr>
          <p:cNvPr id="88" name="TextBox 87"/>
          <p:cNvSpPr txBox="1"/>
          <p:nvPr/>
        </p:nvSpPr>
        <p:spPr>
          <a:xfrm>
            <a:off x="5279474" y="2927877"/>
            <a:ext cx="2646878" cy="276999"/>
          </a:xfrm>
          <a:prstGeom prst="rect">
            <a:avLst/>
          </a:prstGeom>
          <a:noFill/>
        </p:spPr>
        <p:txBody>
          <a:bodyPr wrap="non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添加文字内容，内容详尽简要清晰。</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cxnSp>
        <p:nvCxnSpPr>
          <p:cNvPr id="89" name="直接连接符 88"/>
          <p:cNvCxnSpPr/>
          <p:nvPr/>
        </p:nvCxnSpPr>
        <p:spPr>
          <a:xfrm flipV="1">
            <a:off x="5150853" y="2778550"/>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956597" y="3765779"/>
            <a:ext cx="1107996" cy="276999"/>
          </a:xfrm>
          <a:prstGeom prst="rect">
            <a:avLst/>
          </a:prstGeom>
          <a:noFill/>
        </p:spPr>
        <p:txBody>
          <a:bodyPr wrap="none" rtlCol="0">
            <a:spAutoFit/>
          </a:bodyPr>
          <a:lstStyle/>
          <a:p>
            <a:r>
              <a:rPr lang="zh-CN" altLang="en-US" sz="1200" dirty="0">
                <a:solidFill>
                  <a:srgbClr val="0070C0"/>
                </a:solidFill>
                <a:latin typeface="方正兰亭细黑_GBK" panose="02000000000000000000" pitchFamily="2" charset="-122"/>
                <a:ea typeface="方正兰亭细黑_GBK" panose="02000000000000000000" pitchFamily="2" charset="-122"/>
              </a:rPr>
              <a:t>添加文字标题</a:t>
            </a:r>
            <a:endParaRPr lang="zh-CN" altLang="en-US" sz="1200" dirty="0">
              <a:solidFill>
                <a:srgbClr val="0070C0"/>
              </a:solidFill>
              <a:latin typeface="方正兰亭细黑_GBK" panose="02000000000000000000" pitchFamily="2" charset="-122"/>
              <a:ea typeface="方正兰亭细黑_GBK" panose="02000000000000000000" pitchFamily="2" charset="-122"/>
            </a:endParaRPr>
          </a:p>
        </p:txBody>
      </p:sp>
      <p:sp>
        <p:nvSpPr>
          <p:cNvPr id="91" name="TextBox 90"/>
          <p:cNvSpPr txBox="1"/>
          <p:nvPr/>
        </p:nvSpPr>
        <p:spPr>
          <a:xfrm>
            <a:off x="4956597" y="3925096"/>
            <a:ext cx="2646878" cy="276999"/>
          </a:xfrm>
          <a:prstGeom prst="rect">
            <a:avLst/>
          </a:prstGeom>
          <a:noFill/>
        </p:spPr>
        <p:txBody>
          <a:bodyPr wrap="non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添加文字内容，内容详尽简要清晰。</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cxnSp>
        <p:nvCxnSpPr>
          <p:cNvPr id="92" name="直接连接符 91"/>
          <p:cNvCxnSpPr/>
          <p:nvPr/>
        </p:nvCxnSpPr>
        <p:spPr>
          <a:xfrm flipV="1">
            <a:off x="4827976" y="3775769"/>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4274062" y="4518584"/>
            <a:ext cx="1107996" cy="276999"/>
          </a:xfrm>
          <a:prstGeom prst="rect">
            <a:avLst/>
          </a:prstGeom>
          <a:noFill/>
        </p:spPr>
        <p:txBody>
          <a:bodyPr wrap="none" rtlCol="0">
            <a:spAutoFit/>
          </a:bodyPr>
          <a:lstStyle/>
          <a:p>
            <a:r>
              <a:rPr lang="zh-CN" altLang="en-US" sz="1200" dirty="0">
                <a:solidFill>
                  <a:srgbClr val="0070C0"/>
                </a:solidFill>
                <a:latin typeface="方正兰亭细黑_GBK" panose="02000000000000000000" pitchFamily="2" charset="-122"/>
                <a:ea typeface="方正兰亭细黑_GBK" panose="02000000000000000000" pitchFamily="2" charset="-122"/>
              </a:rPr>
              <a:t>添加文字标题</a:t>
            </a:r>
            <a:endParaRPr lang="zh-CN" altLang="en-US" sz="1200" dirty="0">
              <a:solidFill>
                <a:srgbClr val="0070C0"/>
              </a:solidFill>
              <a:latin typeface="方正兰亭细黑_GBK" panose="02000000000000000000" pitchFamily="2" charset="-122"/>
              <a:ea typeface="方正兰亭细黑_GBK" panose="02000000000000000000" pitchFamily="2" charset="-122"/>
            </a:endParaRPr>
          </a:p>
        </p:txBody>
      </p:sp>
      <p:sp>
        <p:nvSpPr>
          <p:cNvPr id="95" name="TextBox 94"/>
          <p:cNvSpPr txBox="1"/>
          <p:nvPr/>
        </p:nvSpPr>
        <p:spPr>
          <a:xfrm>
            <a:off x="4274062" y="4677901"/>
            <a:ext cx="2646878" cy="276999"/>
          </a:xfrm>
          <a:prstGeom prst="rect">
            <a:avLst/>
          </a:prstGeom>
          <a:noFill/>
        </p:spPr>
        <p:txBody>
          <a:bodyPr wrap="none" rtlCol="0">
            <a:spAutoFit/>
          </a:bodyPr>
          <a:lstStyle/>
          <a:p>
            <a:r>
              <a:rPr lang="zh-CN" altLang="en-US" sz="1200" dirty="0">
                <a:latin typeface="方正兰亭细黑_GBK_M" panose="02010600010101010101" pitchFamily="2" charset="2"/>
                <a:ea typeface="方正兰亭细黑_GBK_M" panose="02010600010101010101" pitchFamily="2" charset="2"/>
                <a:cs typeface="方正兰亭细黑_GBK_M" panose="02010600010101010101" pitchFamily="2" charset="2"/>
              </a:rPr>
              <a:t>添加文字内容，内容详尽简要清晰。</a:t>
            </a:r>
            <a:endParaRPr lang="en-US" altLang="zh-CN" sz="1200" dirty="0">
              <a:latin typeface="方正兰亭细黑_GBK_M" panose="02010600010101010101" pitchFamily="2" charset="2"/>
              <a:ea typeface="方正兰亭细黑_GBK_M" panose="02010600010101010101" pitchFamily="2" charset="2"/>
              <a:cs typeface="方正兰亭细黑_GBK_M" panose="02010600010101010101" pitchFamily="2" charset="2"/>
            </a:endParaRPr>
          </a:p>
        </p:txBody>
      </p:sp>
      <p:cxnSp>
        <p:nvCxnSpPr>
          <p:cNvPr id="96" name="直接连接符 95"/>
          <p:cNvCxnSpPr/>
          <p:nvPr/>
        </p:nvCxnSpPr>
        <p:spPr>
          <a:xfrm flipV="1">
            <a:off x="4145441" y="4528574"/>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10609990" y="6382589"/>
            <a:ext cx="877163" cy="369332"/>
          </a:xfrm>
          <a:prstGeom prst="rect">
            <a:avLst/>
          </a:prstGeom>
          <a:noFill/>
        </p:spPr>
        <p:txBody>
          <a:bodyPr wrap="none" rtlCol="0">
            <a:spAutoFit/>
          </a:bodyPr>
          <a:lstStyle/>
          <a:p>
            <a:r>
              <a:rPr lang="zh-CN" altLang="en-US" dirty="0"/>
              <a:t>延时符</a:t>
            </a:r>
            <a:endParaRPr lang="zh-CN" altLang="en-US" dirty="0"/>
          </a:p>
        </p:txBody>
      </p:sp>
      <p:grpSp>
        <p:nvGrpSpPr>
          <p:cNvPr id="43" name="组合 42"/>
          <p:cNvGrpSpPr/>
          <p:nvPr/>
        </p:nvGrpSpPr>
        <p:grpSpPr>
          <a:xfrm>
            <a:off x="1785257" y="818433"/>
            <a:ext cx="3094037" cy="4200802"/>
            <a:chOff x="1287463" y="1357050"/>
            <a:chExt cx="2605087" cy="3536950"/>
          </a:xfrm>
          <a:effectLst>
            <a:outerShdw blurRad="50800" dist="38100" dir="2700000" algn="tl" rotWithShape="0">
              <a:prstClr val="black">
                <a:alpha val="40000"/>
              </a:prstClr>
            </a:outerShdw>
          </a:effectLst>
        </p:grpSpPr>
        <p:sp>
          <p:nvSpPr>
            <p:cNvPr id="6" name="Freeform 6"/>
            <p:cNvSpPr/>
            <p:nvPr/>
          </p:nvSpPr>
          <p:spPr bwMode="auto">
            <a:xfrm>
              <a:off x="1287463" y="1357050"/>
              <a:ext cx="2605087" cy="3536950"/>
            </a:xfrm>
            <a:custGeom>
              <a:avLst/>
              <a:gdLst>
                <a:gd name="T0" fmla="*/ 1444 w 2046"/>
                <a:gd name="T1" fmla="*/ 1555 h 2778"/>
                <a:gd name="T2" fmla="*/ 1735 w 2046"/>
                <a:gd name="T3" fmla="*/ 1756 h 2778"/>
                <a:gd name="T4" fmla="*/ 2046 w 2046"/>
                <a:gd name="T5" fmla="*/ 1444 h 2778"/>
                <a:gd name="T6" fmla="*/ 1735 w 2046"/>
                <a:gd name="T7" fmla="*/ 1133 h 2778"/>
                <a:gd name="T8" fmla="*/ 1435 w 2046"/>
                <a:gd name="T9" fmla="*/ 1361 h 2778"/>
                <a:gd name="T10" fmla="*/ 1255 w 2046"/>
                <a:gd name="T11" fmla="*/ 1387 h 2778"/>
                <a:gd name="T12" fmla="*/ 1187 w 2046"/>
                <a:gd name="T13" fmla="*/ 1209 h 2778"/>
                <a:gd name="T14" fmla="*/ 1368 w 2046"/>
                <a:gd name="T15" fmla="*/ 1079 h 2778"/>
                <a:gd name="T16" fmla="*/ 1485 w 2046"/>
                <a:gd name="T17" fmla="*/ 1109 h 2778"/>
                <a:gd name="T18" fmla="*/ 1509 w 2046"/>
                <a:gd name="T19" fmla="*/ 1110 h 2778"/>
                <a:gd name="T20" fmla="*/ 1844 w 2046"/>
                <a:gd name="T21" fmla="*/ 798 h 2778"/>
                <a:gd name="T22" fmla="*/ 1763 w 2046"/>
                <a:gd name="T23" fmla="*/ 554 h 2778"/>
                <a:gd name="T24" fmla="*/ 1533 w 2046"/>
                <a:gd name="T25" fmla="*/ 439 h 2778"/>
                <a:gd name="T26" fmla="*/ 1508 w 2046"/>
                <a:gd name="T27" fmla="*/ 438 h 2778"/>
                <a:gd name="T28" fmla="*/ 1174 w 2046"/>
                <a:gd name="T29" fmla="*/ 750 h 2778"/>
                <a:gd name="T30" fmla="*/ 1197 w 2046"/>
                <a:gd name="T31" fmla="*/ 900 h 2778"/>
                <a:gd name="T32" fmla="*/ 953 w 2046"/>
                <a:gd name="T33" fmla="*/ 972 h 2778"/>
                <a:gd name="T34" fmla="*/ 741 w 2046"/>
                <a:gd name="T35" fmla="*/ 895 h 2778"/>
                <a:gd name="T36" fmla="*/ 778 w 2046"/>
                <a:gd name="T37" fmla="*/ 722 h 2778"/>
                <a:gd name="T38" fmla="*/ 1075 w 2046"/>
                <a:gd name="T39" fmla="*/ 364 h 2778"/>
                <a:gd name="T40" fmla="*/ 711 w 2046"/>
                <a:gd name="T41" fmla="*/ 0 h 2778"/>
                <a:gd name="T42" fmla="*/ 347 w 2046"/>
                <a:gd name="T43" fmla="*/ 364 h 2778"/>
                <a:gd name="T44" fmla="*/ 525 w 2046"/>
                <a:gd name="T45" fmla="*/ 677 h 2778"/>
                <a:gd name="T46" fmla="*/ 440 w 2046"/>
                <a:gd name="T47" fmla="*/ 917 h 2778"/>
                <a:gd name="T48" fmla="*/ 0 w 2046"/>
                <a:gd name="T49" fmla="*/ 1520 h 2778"/>
                <a:gd name="T50" fmla="*/ 635 w 2046"/>
                <a:gd name="T51" fmla="*/ 2155 h 2778"/>
                <a:gd name="T52" fmla="*/ 693 w 2046"/>
                <a:gd name="T53" fmla="*/ 2152 h 2778"/>
                <a:gd name="T54" fmla="*/ 822 w 2046"/>
                <a:gd name="T55" fmla="*/ 2361 h 2778"/>
                <a:gd name="T56" fmla="*/ 778 w 2046"/>
                <a:gd name="T57" fmla="*/ 2508 h 2778"/>
                <a:gd name="T58" fmla="*/ 1048 w 2046"/>
                <a:gd name="T59" fmla="*/ 2778 h 2778"/>
                <a:gd name="T60" fmla="*/ 1318 w 2046"/>
                <a:gd name="T61" fmla="*/ 2508 h 2778"/>
                <a:gd name="T62" fmla="*/ 1048 w 2046"/>
                <a:gd name="T63" fmla="*/ 2239 h 2778"/>
                <a:gd name="T64" fmla="*/ 999 w 2046"/>
                <a:gd name="T65" fmla="*/ 2243 h 2778"/>
                <a:gd name="T66" fmla="*/ 897 w 2046"/>
                <a:gd name="T67" fmla="*/ 2098 h 2778"/>
                <a:gd name="T68" fmla="*/ 1115 w 2046"/>
                <a:gd name="T69" fmla="*/ 1934 h 2778"/>
                <a:gd name="T70" fmla="*/ 1289 w 2046"/>
                <a:gd name="T71" fmla="*/ 2082 h 2778"/>
                <a:gd name="T72" fmla="*/ 1288 w 2046"/>
                <a:gd name="T73" fmla="*/ 2101 h 2778"/>
                <a:gd name="T74" fmla="*/ 1565 w 2046"/>
                <a:gd name="T75" fmla="*/ 2377 h 2778"/>
                <a:gd name="T76" fmla="*/ 1841 w 2046"/>
                <a:gd name="T77" fmla="*/ 2101 h 2778"/>
                <a:gd name="T78" fmla="*/ 1565 w 2046"/>
                <a:gd name="T79" fmla="*/ 1825 h 2778"/>
                <a:gd name="T80" fmla="*/ 1370 w 2046"/>
                <a:gd name="T81" fmla="*/ 1906 h 2778"/>
                <a:gd name="T82" fmla="*/ 1234 w 2046"/>
                <a:gd name="T83" fmla="*/ 1729 h 2778"/>
                <a:gd name="T84" fmla="*/ 1266 w 2046"/>
                <a:gd name="T85" fmla="*/ 1581 h 2778"/>
                <a:gd name="T86" fmla="*/ 1444 w 2046"/>
                <a:gd name="T87" fmla="*/ 1555 h 2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46" h="2778">
                  <a:moveTo>
                    <a:pt x="1444" y="1555"/>
                  </a:moveTo>
                  <a:cubicBezTo>
                    <a:pt x="1489" y="1672"/>
                    <a:pt x="1602" y="1756"/>
                    <a:pt x="1735" y="1756"/>
                  </a:cubicBezTo>
                  <a:cubicBezTo>
                    <a:pt x="1906" y="1756"/>
                    <a:pt x="2046" y="1616"/>
                    <a:pt x="2046" y="1444"/>
                  </a:cubicBezTo>
                  <a:cubicBezTo>
                    <a:pt x="2046" y="1273"/>
                    <a:pt x="1906" y="1133"/>
                    <a:pt x="1735" y="1133"/>
                  </a:cubicBezTo>
                  <a:cubicBezTo>
                    <a:pt x="1592" y="1133"/>
                    <a:pt x="1472" y="1230"/>
                    <a:pt x="1435" y="1361"/>
                  </a:cubicBezTo>
                  <a:cubicBezTo>
                    <a:pt x="1370" y="1400"/>
                    <a:pt x="1306" y="1399"/>
                    <a:pt x="1255" y="1387"/>
                  </a:cubicBezTo>
                  <a:cubicBezTo>
                    <a:pt x="1241" y="1323"/>
                    <a:pt x="1218" y="1264"/>
                    <a:pt x="1187" y="1209"/>
                  </a:cubicBezTo>
                  <a:cubicBezTo>
                    <a:pt x="1221" y="1153"/>
                    <a:pt x="1278" y="1097"/>
                    <a:pt x="1368" y="1079"/>
                  </a:cubicBezTo>
                  <a:cubicBezTo>
                    <a:pt x="1404" y="1096"/>
                    <a:pt x="1443" y="1106"/>
                    <a:pt x="1485" y="1109"/>
                  </a:cubicBezTo>
                  <a:cubicBezTo>
                    <a:pt x="1493" y="1110"/>
                    <a:pt x="1501" y="1110"/>
                    <a:pt x="1509" y="1110"/>
                  </a:cubicBezTo>
                  <a:cubicBezTo>
                    <a:pt x="1684" y="1110"/>
                    <a:pt x="1831" y="973"/>
                    <a:pt x="1844" y="798"/>
                  </a:cubicBezTo>
                  <a:cubicBezTo>
                    <a:pt x="1850" y="709"/>
                    <a:pt x="1821" y="622"/>
                    <a:pt x="1763" y="554"/>
                  </a:cubicBezTo>
                  <a:cubicBezTo>
                    <a:pt x="1704" y="486"/>
                    <a:pt x="1622" y="446"/>
                    <a:pt x="1533" y="439"/>
                  </a:cubicBezTo>
                  <a:cubicBezTo>
                    <a:pt x="1525" y="439"/>
                    <a:pt x="1517" y="438"/>
                    <a:pt x="1508" y="438"/>
                  </a:cubicBezTo>
                  <a:cubicBezTo>
                    <a:pt x="1333" y="438"/>
                    <a:pt x="1186" y="575"/>
                    <a:pt x="1174" y="750"/>
                  </a:cubicBezTo>
                  <a:cubicBezTo>
                    <a:pt x="1170" y="803"/>
                    <a:pt x="1179" y="854"/>
                    <a:pt x="1197" y="900"/>
                  </a:cubicBezTo>
                  <a:cubicBezTo>
                    <a:pt x="1119" y="974"/>
                    <a:pt x="1016" y="978"/>
                    <a:pt x="953" y="972"/>
                  </a:cubicBezTo>
                  <a:cubicBezTo>
                    <a:pt x="889" y="935"/>
                    <a:pt x="817" y="908"/>
                    <a:pt x="741" y="895"/>
                  </a:cubicBezTo>
                  <a:cubicBezTo>
                    <a:pt x="732" y="842"/>
                    <a:pt x="738" y="781"/>
                    <a:pt x="778" y="722"/>
                  </a:cubicBezTo>
                  <a:cubicBezTo>
                    <a:pt x="947" y="690"/>
                    <a:pt x="1075" y="542"/>
                    <a:pt x="1075" y="364"/>
                  </a:cubicBezTo>
                  <a:cubicBezTo>
                    <a:pt x="1075" y="163"/>
                    <a:pt x="912" y="0"/>
                    <a:pt x="711" y="0"/>
                  </a:cubicBezTo>
                  <a:cubicBezTo>
                    <a:pt x="510" y="0"/>
                    <a:pt x="347" y="163"/>
                    <a:pt x="347" y="364"/>
                  </a:cubicBezTo>
                  <a:cubicBezTo>
                    <a:pt x="347" y="497"/>
                    <a:pt x="418" y="613"/>
                    <a:pt x="525" y="677"/>
                  </a:cubicBezTo>
                  <a:cubicBezTo>
                    <a:pt x="547" y="786"/>
                    <a:pt x="490" y="868"/>
                    <a:pt x="440" y="917"/>
                  </a:cubicBezTo>
                  <a:cubicBezTo>
                    <a:pt x="185" y="999"/>
                    <a:pt x="0" y="1239"/>
                    <a:pt x="0" y="1520"/>
                  </a:cubicBezTo>
                  <a:cubicBezTo>
                    <a:pt x="0" y="1870"/>
                    <a:pt x="285" y="2155"/>
                    <a:pt x="635" y="2155"/>
                  </a:cubicBezTo>
                  <a:cubicBezTo>
                    <a:pt x="654" y="2155"/>
                    <a:pt x="674" y="2154"/>
                    <a:pt x="693" y="2152"/>
                  </a:cubicBezTo>
                  <a:cubicBezTo>
                    <a:pt x="749" y="2184"/>
                    <a:pt x="820" y="2247"/>
                    <a:pt x="822" y="2361"/>
                  </a:cubicBezTo>
                  <a:cubicBezTo>
                    <a:pt x="794" y="2404"/>
                    <a:pt x="778" y="2454"/>
                    <a:pt x="778" y="2508"/>
                  </a:cubicBezTo>
                  <a:cubicBezTo>
                    <a:pt x="778" y="2657"/>
                    <a:pt x="899" y="2778"/>
                    <a:pt x="1048" y="2778"/>
                  </a:cubicBezTo>
                  <a:cubicBezTo>
                    <a:pt x="1197" y="2778"/>
                    <a:pt x="1318" y="2657"/>
                    <a:pt x="1318" y="2508"/>
                  </a:cubicBezTo>
                  <a:cubicBezTo>
                    <a:pt x="1318" y="2360"/>
                    <a:pt x="1197" y="2239"/>
                    <a:pt x="1048" y="2239"/>
                  </a:cubicBezTo>
                  <a:cubicBezTo>
                    <a:pt x="1031" y="2239"/>
                    <a:pt x="1015" y="2240"/>
                    <a:pt x="999" y="2243"/>
                  </a:cubicBezTo>
                  <a:cubicBezTo>
                    <a:pt x="937" y="2203"/>
                    <a:pt x="908" y="2148"/>
                    <a:pt x="897" y="2098"/>
                  </a:cubicBezTo>
                  <a:cubicBezTo>
                    <a:pt x="981" y="2059"/>
                    <a:pt x="1055" y="2003"/>
                    <a:pt x="1115" y="1934"/>
                  </a:cubicBezTo>
                  <a:cubicBezTo>
                    <a:pt x="1175" y="1952"/>
                    <a:pt x="1249" y="1992"/>
                    <a:pt x="1289" y="2082"/>
                  </a:cubicBezTo>
                  <a:cubicBezTo>
                    <a:pt x="1289" y="2088"/>
                    <a:pt x="1288" y="2095"/>
                    <a:pt x="1288" y="2101"/>
                  </a:cubicBezTo>
                  <a:cubicBezTo>
                    <a:pt x="1288" y="2254"/>
                    <a:pt x="1412" y="2377"/>
                    <a:pt x="1565" y="2377"/>
                  </a:cubicBezTo>
                  <a:cubicBezTo>
                    <a:pt x="1717" y="2377"/>
                    <a:pt x="1841" y="2254"/>
                    <a:pt x="1841" y="2101"/>
                  </a:cubicBezTo>
                  <a:cubicBezTo>
                    <a:pt x="1841" y="1949"/>
                    <a:pt x="1717" y="1825"/>
                    <a:pt x="1565" y="1825"/>
                  </a:cubicBezTo>
                  <a:cubicBezTo>
                    <a:pt x="1489" y="1825"/>
                    <a:pt x="1420" y="1856"/>
                    <a:pt x="1370" y="1906"/>
                  </a:cubicBezTo>
                  <a:cubicBezTo>
                    <a:pt x="1285" y="1861"/>
                    <a:pt x="1248" y="1779"/>
                    <a:pt x="1234" y="1729"/>
                  </a:cubicBezTo>
                  <a:cubicBezTo>
                    <a:pt x="1250" y="1682"/>
                    <a:pt x="1261" y="1632"/>
                    <a:pt x="1266" y="1581"/>
                  </a:cubicBezTo>
                  <a:cubicBezTo>
                    <a:pt x="1311" y="1555"/>
                    <a:pt x="1373" y="1537"/>
                    <a:pt x="1444" y="1555"/>
                  </a:cubicBezTo>
                </a:path>
              </a:pathLst>
            </a:custGeom>
            <a:solidFill>
              <a:srgbClr val="0070C0"/>
            </a:solidFill>
            <a:ln w="4763" cap="flat">
              <a:solidFill>
                <a:schemeClr val="bg1"/>
              </a:solidFill>
              <a:prstDash val="solid"/>
              <a:miter lim="800000"/>
            </a:ln>
          </p:spPr>
          <p:txBody>
            <a:bodyPr vert="horz" wrap="square" lIns="91440" tIns="45720" rIns="91440" bIns="45720" numCol="1" anchor="t" anchorCtr="0" compatLnSpc="1"/>
            <a:lstStyle/>
            <a:p>
              <a:endParaRPr lang="zh-CN" altLang="en-US"/>
            </a:p>
          </p:txBody>
        </p:sp>
        <p:sp>
          <p:nvSpPr>
            <p:cNvPr id="7" name="Oval 7"/>
            <p:cNvSpPr>
              <a:spLocks noChangeArrowheads="1"/>
            </p:cNvSpPr>
            <p:nvPr/>
          </p:nvSpPr>
          <p:spPr bwMode="auto">
            <a:xfrm>
              <a:off x="1352550" y="2549263"/>
              <a:ext cx="1487487" cy="148748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8" name="Oval 8"/>
            <p:cNvSpPr>
              <a:spLocks noChangeArrowheads="1"/>
            </p:cNvSpPr>
            <p:nvPr/>
          </p:nvSpPr>
          <p:spPr bwMode="auto">
            <a:xfrm>
              <a:off x="1792288" y="1418963"/>
              <a:ext cx="801687" cy="80168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6" name="Freeform 9"/>
            <p:cNvSpPr/>
            <p:nvPr/>
          </p:nvSpPr>
          <p:spPr bwMode="auto">
            <a:xfrm>
              <a:off x="2830513" y="1963475"/>
              <a:ext cx="755650" cy="757238"/>
            </a:xfrm>
            <a:custGeom>
              <a:avLst/>
              <a:gdLst>
                <a:gd name="T0" fmla="*/ 317 w 594"/>
                <a:gd name="T1" fmla="*/ 12 h 594"/>
                <a:gd name="T2" fmla="*/ 11 w 594"/>
                <a:gd name="T3" fmla="*/ 277 h 594"/>
                <a:gd name="T4" fmla="*/ 276 w 594"/>
                <a:gd name="T5" fmla="*/ 583 h 594"/>
                <a:gd name="T6" fmla="*/ 582 w 594"/>
                <a:gd name="T7" fmla="*/ 318 h 594"/>
                <a:gd name="T8" fmla="*/ 317 w 594"/>
                <a:gd name="T9" fmla="*/ 12 h 594"/>
              </a:gdLst>
              <a:ahLst/>
              <a:cxnLst>
                <a:cxn ang="0">
                  <a:pos x="T0" y="T1"/>
                </a:cxn>
                <a:cxn ang="0">
                  <a:pos x="T2" y="T3"/>
                </a:cxn>
                <a:cxn ang="0">
                  <a:pos x="T4" y="T5"/>
                </a:cxn>
                <a:cxn ang="0">
                  <a:pos x="T6" y="T7"/>
                </a:cxn>
                <a:cxn ang="0">
                  <a:pos x="T8" y="T9"/>
                </a:cxn>
              </a:cxnLst>
              <a:rect l="0" t="0" r="r" b="b"/>
              <a:pathLst>
                <a:path w="594" h="594">
                  <a:moveTo>
                    <a:pt x="317" y="12"/>
                  </a:moveTo>
                  <a:cubicBezTo>
                    <a:pt x="160" y="0"/>
                    <a:pt x="22" y="119"/>
                    <a:pt x="11" y="277"/>
                  </a:cubicBezTo>
                  <a:cubicBezTo>
                    <a:pt x="0" y="434"/>
                    <a:pt x="119" y="572"/>
                    <a:pt x="276" y="583"/>
                  </a:cubicBezTo>
                  <a:cubicBezTo>
                    <a:pt x="434" y="594"/>
                    <a:pt x="571" y="475"/>
                    <a:pt x="582" y="318"/>
                  </a:cubicBezTo>
                  <a:cubicBezTo>
                    <a:pt x="594" y="160"/>
                    <a:pt x="475" y="23"/>
                    <a:pt x="317" y="12"/>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Oval 10"/>
            <p:cNvSpPr>
              <a:spLocks noChangeArrowheads="1"/>
            </p:cNvSpPr>
            <p:nvPr/>
          </p:nvSpPr>
          <p:spPr bwMode="auto">
            <a:xfrm>
              <a:off x="3162300" y="2863588"/>
              <a:ext cx="666750" cy="66516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8" name="Oval 11"/>
            <p:cNvSpPr>
              <a:spLocks noChangeArrowheads="1"/>
            </p:cNvSpPr>
            <p:nvPr/>
          </p:nvSpPr>
          <p:spPr bwMode="auto">
            <a:xfrm>
              <a:off x="2990850" y="3744650"/>
              <a:ext cx="576262" cy="57626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9" name="Oval 12"/>
            <p:cNvSpPr>
              <a:spLocks noChangeArrowheads="1"/>
            </p:cNvSpPr>
            <p:nvPr/>
          </p:nvSpPr>
          <p:spPr bwMode="auto">
            <a:xfrm>
              <a:off x="2341563" y="4270113"/>
              <a:ext cx="560387" cy="56197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20" name="Freeform 13"/>
            <p:cNvSpPr>
              <a:spLocks noEditPoints="1"/>
            </p:cNvSpPr>
            <p:nvPr/>
          </p:nvSpPr>
          <p:spPr bwMode="auto">
            <a:xfrm>
              <a:off x="2139950" y="1580888"/>
              <a:ext cx="111125" cy="339725"/>
            </a:xfrm>
            <a:custGeom>
              <a:avLst/>
              <a:gdLst>
                <a:gd name="T0" fmla="*/ 78 w 88"/>
                <a:gd name="T1" fmla="*/ 226 h 267"/>
                <a:gd name="T2" fmla="*/ 72 w 88"/>
                <a:gd name="T3" fmla="*/ 237 h 267"/>
                <a:gd name="T4" fmla="*/ 30 w 88"/>
                <a:gd name="T5" fmla="*/ 267 h 267"/>
                <a:gd name="T6" fmla="*/ 0 w 88"/>
                <a:gd name="T7" fmla="*/ 233 h 267"/>
                <a:gd name="T8" fmla="*/ 22 w 88"/>
                <a:gd name="T9" fmla="*/ 161 h 267"/>
                <a:gd name="T10" fmla="*/ 44 w 88"/>
                <a:gd name="T11" fmla="*/ 97 h 267"/>
                <a:gd name="T12" fmla="*/ 36 w 88"/>
                <a:gd name="T13" fmla="*/ 86 h 267"/>
                <a:gd name="T14" fmla="*/ 22 w 88"/>
                <a:gd name="T15" fmla="*/ 96 h 267"/>
                <a:gd name="T16" fmla="*/ 13 w 88"/>
                <a:gd name="T17" fmla="*/ 106 h 267"/>
                <a:gd name="T18" fmla="*/ 8 w 88"/>
                <a:gd name="T19" fmla="*/ 106 h 267"/>
                <a:gd name="T20" fmla="*/ 6 w 88"/>
                <a:gd name="T21" fmla="*/ 104 h 267"/>
                <a:gd name="T22" fmla="*/ 15 w 88"/>
                <a:gd name="T23" fmla="*/ 90 h 267"/>
                <a:gd name="T24" fmla="*/ 27 w 88"/>
                <a:gd name="T25" fmla="*/ 79 h 267"/>
                <a:gd name="T26" fmla="*/ 43 w 88"/>
                <a:gd name="T27" fmla="*/ 74 h 267"/>
                <a:gd name="T28" fmla="*/ 69 w 88"/>
                <a:gd name="T29" fmla="*/ 106 h 267"/>
                <a:gd name="T30" fmla="*/ 47 w 88"/>
                <a:gd name="T31" fmla="*/ 180 h 267"/>
                <a:gd name="T32" fmla="*/ 25 w 88"/>
                <a:gd name="T33" fmla="*/ 246 h 267"/>
                <a:gd name="T34" fmla="*/ 35 w 88"/>
                <a:gd name="T35" fmla="*/ 257 h 267"/>
                <a:gd name="T36" fmla="*/ 56 w 88"/>
                <a:gd name="T37" fmla="*/ 243 h 267"/>
                <a:gd name="T38" fmla="*/ 71 w 88"/>
                <a:gd name="T39" fmla="*/ 223 h 267"/>
                <a:gd name="T40" fmla="*/ 76 w 88"/>
                <a:gd name="T41" fmla="*/ 223 h 267"/>
                <a:gd name="T42" fmla="*/ 78 w 88"/>
                <a:gd name="T43" fmla="*/ 226 h 267"/>
                <a:gd name="T44" fmla="*/ 88 w 88"/>
                <a:gd name="T45" fmla="*/ 16 h 267"/>
                <a:gd name="T46" fmla="*/ 81 w 88"/>
                <a:gd name="T47" fmla="*/ 38 h 267"/>
                <a:gd name="T48" fmla="*/ 63 w 88"/>
                <a:gd name="T49" fmla="*/ 50 h 267"/>
                <a:gd name="T50" fmla="*/ 50 w 88"/>
                <a:gd name="T51" fmla="*/ 32 h 267"/>
                <a:gd name="T52" fmla="*/ 55 w 88"/>
                <a:gd name="T53" fmla="*/ 13 h 267"/>
                <a:gd name="T54" fmla="*/ 73 w 88"/>
                <a:gd name="T55" fmla="*/ 0 h 267"/>
                <a:gd name="T56" fmla="*/ 88 w 88"/>
                <a:gd name="T57" fmla="*/ 1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267">
                  <a:moveTo>
                    <a:pt x="78" y="226"/>
                  </a:moveTo>
                  <a:cubicBezTo>
                    <a:pt x="78" y="227"/>
                    <a:pt x="76" y="230"/>
                    <a:pt x="72" y="237"/>
                  </a:cubicBezTo>
                  <a:cubicBezTo>
                    <a:pt x="60" y="257"/>
                    <a:pt x="46" y="267"/>
                    <a:pt x="30" y="267"/>
                  </a:cubicBezTo>
                  <a:cubicBezTo>
                    <a:pt x="10" y="267"/>
                    <a:pt x="0" y="256"/>
                    <a:pt x="0" y="233"/>
                  </a:cubicBezTo>
                  <a:cubicBezTo>
                    <a:pt x="0" y="218"/>
                    <a:pt x="7" y="194"/>
                    <a:pt x="22" y="161"/>
                  </a:cubicBezTo>
                  <a:cubicBezTo>
                    <a:pt x="36" y="128"/>
                    <a:pt x="44" y="106"/>
                    <a:pt x="44" y="97"/>
                  </a:cubicBezTo>
                  <a:cubicBezTo>
                    <a:pt x="44" y="89"/>
                    <a:pt x="41" y="86"/>
                    <a:pt x="36" y="86"/>
                  </a:cubicBezTo>
                  <a:cubicBezTo>
                    <a:pt x="32" y="86"/>
                    <a:pt x="28" y="89"/>
                    <a:pt x="22" y="96"/>
                  </a:cubicBezTo>
                  <a:cubicBezTo>
                    <a:pt x="16" y="103"/>
                    <a:pt x="13" y="106"/>
                    <a:pt x="13" y="106"/>
                  </a:cubicBezTo>
                  <a:cubicBezTo>
                    <a:pt x="8" y="106"/>
                    <a:pt x="8" y="106"/>
                    <a:pt x="8" y="106"/>
                  </a:cubicBezTo>
                  <a:cubicBezTo>
                    <a:pt x="7" y="106"/>
                    <a:pt x="6" y="105"/>
                    <a:pt x="6" y="104"/>
                  </a:cubicBezTo>
                  <a:cubicBezTo>
                    <a:pt x="6" y="102"/>
                    <a:pt x="9" y="97"/>
                    <a:pt x="15" y="90"/>
                  </a:cubicBezTo>
                  <a:cubicBezTo>
                    <a:pt x="20" y="84"/>
                    <a:pt x="24" y="80"/>
                    <a:pt x="27" y="79"/>
                  </a:cubicBezTo>
                  <a:cubicBezTo>
                    <a:pt x="33" y="76"/>
                    <a:pt x="38" y="74"/>
                    <a:pt x="43" y="74"/>
                  </a:cubicBezTo>
                  <a:cubicBezTo>
                    <a:pt x="60" y="74"/>
                    <a:pt x="69" y="85"/>
                    <a:pt x="69" y="106"/>
                  </a:cubicBezTo>
                  <a:cubicBezTo>
                    <a:pt x="69" y="118"/>
                    <a:pt x="62" y="143"/>
                    <a:pt x="47" y="180"/>
                  </a:cubicBezTo>
                  <a:cubicBezTo>
                    <a:pt x="32" y="216"/>
                    <a:pt x="25" y="238"/>
                    <a:pt x="25" y="246"/>
                  </a:cubicBezTo>
                  <a:cubicBezTo>
                    <a:pt x="25" y="254"/>
                    <a:pt x="28" y="257"/>
                    <a:pt x="35" y="257"/>
                  </a:cubicBezTo>
                  <a:cubicBezTo>
                    <a:pt x="42" y="257"/>
                    <a:pt x="49" y="253"/>
                    <a:pt x="56" y="243"/>
                  </a:cubicBezTo>
                  <a:cubicBezTo>
                    <a:pt x="58" y="241"/>
                    <a:pt x="63" y="234"/>
                    <a:pt x="71" y="223"/>
                  </a:cubicBezTo>
                  <a:cubicBezTo>
                    <a:pt x="76" y="223"/>
                    <a:pt x="76" y="223"/>
                    <a:pt x="76" y="223"/>
                  </a:cubicBezTo>
                  <a:cubicBezTo>
                    <a:pt x="77" y="223"/>
                    <a:pt x="78" y="224"/>
                    <a:pt x="78" y="226"/>
                  </a:cubicBezTo>
                  <a:moveTo>
                    <a:pt x="88" y="16"/>
                  </a:moveTo>
                  <a:cubicBezTo>
                    <a:pt x="88" y="24"/>
                    <a:pt x="85" y="31"/>
                    <a:pt x="81" y="38"/>
                  </a:cubicBezTo>
                  <a:cubicBezTo>
                    <a:pt x="76" y="46"/>
                    <a:pt x="70" y="50"/>
                    <a:pt x="63" y="50"/>
                  </a:cubicBezTo>
                  <a:cubicBezTo>
                    <a:pt x="54" y="50"/>
                    <a:pt x="50" y="44"/>
                    <a:pt x="50" y="32"/>
                  </a:cubicBezTo>
                  <a:cubicBezTo>
                    <a:pt x="50" y="26"/>
                    <a:pt x="51" y="20"/>
                    <a:pt x="55" y="13"/>
                  </a:cubicBezTo>
                  <a:cubicBezTo>
                    <a:pt x="60" y="4"/>
                    <a:pt x="66" y="0"/>
                    <a:pt x="73" y="0"/>
                  </a:cubicBezTo>
                  <a:cubicBezTo>
                    <a:pt x="83" y="0"/>
                    <a:pt x="88" y="5"/>
                    <a:pt x="88" y="16"/>
                  </a:cubicBezTo>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21" name="Freeform 14"/>
            <p:cNvSpPr>
              <a:spLocks noEditPoints="1"/>
            </p:cNvSpPr>
            <p:nvPr/>
          </p:nvSpPr>
          <p:spPr bwMode="auto">
            <a:xfrm>
              <a:off x="3160713" y="3951025"/>
              <a:ext cx="244475" cy="168275"/>
            </a:xfrm>
            <a:custGeom>
              <a:avLst/>
              <a:gdLst>
                <a:gd name="T0" fmla="*/ 174 w 192"/>
                <a:gd name="T1" fmla="*/ 0 h 132"/>
                <a:gd name="T2" fmla="*/ 19 w 192"/>
                <a:gd name="T3" fmla="*/ 0 h 132"/>
                <a:gd name="T4" fmla="*/ 0 w 192"/>
                <a:gd name="T5" fmla="*/ 18 h 132"/>
                <a:gd name="T6" fmla="*/ 0 w 192"/>
                <a:gd name="T7" fmla="*/ 114 h 132"/>
                <a:gd name="T8" fmla="*/ 19 w 192"/>
                <a:gd name="T9" fmla="*/ 132 h 132"/>
                <a:gd name="T10" fmla="*/ 174 w 192"/>
                <a:gd name="T11" fmla="*/ 132 h 132"/>
                <a:gd name="T12" fmla="*/ 192 w 192"/>
                <a:gd name="T13" fmla="*/ 114 h 132"/>
                <a:gd name="T14" fmla="*/ 192 w 192"/>
                <a:gd name="T15" fmla="*/ 18 h 132"/>
                <a:gd name="T16" fmla="*/ 174 w 192"/>
                <a:gd name="T17" fmla="*/ 0 h 132"/>
                <a:gd name="T18" fmla="*/ 181 w 192"/>
                <a:gd name="T19" fmla="*/ 114 h 132"/>
                <a:gd name="T20" fmla="*/ 120 w 192"/>
                <a:gd name="T21" fmla="*/ 69 h 132"/>
                <a:gd name="T22" fmla="*/ 181 w 192"/>
                <a:gd name="T23" fmla="*/ 18 h 132"/>
                <a:gd name="T24" fmla="*/ 181 w 192"/>
                <a:gd name="T25" fmla="*/ 114 h 132"/>
                <a:gd name="T26" fmla="*/ 181 w 192"/>
                <a:gd name="T27" fmla="*/ 114 h 132"/>
                <a:gd name="T28" fmla="*/ 12 w 192"/>
                <a:gd name="T29" fmla="*/ 114 h 132"/>
                <a:gd name="T30" fmla="*/ 12 w 192"/>
                <a:gd name="T31" fmla="*/ 19 h 132"/>
                <a:gd name="T32" fmla="*/ 73 w 192"/>
                <a:gd name="T33" fmla="*/ 69 h 132"/>
                <a:gd name="T34" fmla="*/ 12 w 192"/>
                <a:gd name="T35" fmla="*/ 114 h 132"/>
                <a:gd name="T36" fmla="*/ 12 w 192"/>
                <a:gd name="T37" fmla="*/ 114 h 132"/>
                <a:gd name="T38" fmla="*/ 102 w 192"/>
                <a:gd name="T39" fmla="*/ 68 h 132"/>
                <a:gd name="T40" fmla="*/ 90 w 192"/>
                <a:gd name="T41" fmla="*/ 68 h 132"/>
                <a:gd name="T42" fmla="*/ 22 w 192"/>
                <a:gd name="T43" fmla="*/ 11 h 132"/>
                <a:gd name="T44" fmla="*/ 171 w 192"/>
                <a:gd name="T45" fmla="*/ 11 h 132"/>
                <a:gd name="T46" fmla="*/ 102 w 192"/>
                <a:gd name="T47" fmla="*/ 68 h 132"/>
                <a:gd name="T48" fmla="*/ 82 w 192"/>
                <a:gd name="T49" fmla="*/ 76 h 132"/>
                <a:gd name="T50" fmla="*/ 83 w 192"/>
                <a:gd name="T51" fmla="*/ 77 h 132"/>
                <a:gd name="T52" fmla="*/ 96 w 192"/>
                <a:gd name="T53" fmla="*/ 82 h 132"/>
                <a:gd name="T54" fmla="*/ 110 w 192"/>
                <a:gd name="T55" fmla="*/ 77 h 132"/>
                <a:gd name="T56" fmla="*/ 111 w 192"/>
                <a:gd name="T57" fmla="*/ 76 h 132"/>
                <a:gd name="T58" fmla="*/ 170 w 192"/>
                <a:gd name="T59" fmla="*/ 120 h 132"/>
                <a:gd name="T60" fmla="*/ 24 w 192"/>
                <a:gd name="T61" fmla="*/ 120 h 132"/>
                <a:gd name="T62" fmla="*/ 82 w 192"/>
                <a:gd name="T63" fmla="*/ 7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32">
                  <a:moveTo>
                    <a:pt x="174" y="0"/>
                  </a:moveTo>
                  <a:cubicBezTo>
                    <a:pt x="19" y="0"/>
                    <a:pt x="19" y="0"/>
                    <a:pt x="19" y="0"/>
                  </a:cubicBezTo>
                  <a:cubicBezTo>
                    <a:pt x="8" y="0"/>
                    <a:pt x="0" y="8"/>
                    <a:pt x="0" y="18"/>
                  </a:cubicBezTo>
                  <a:cubicBezTo>
                    <a:pt x="0" y="114"/>
                    <a:pt x="0" y="114"/>
                    <a:pt x="0" y="114"/>
                  </a:cubicBezTo>
                  <a:cubicBezTo>
                    <a:pt x="0" y="124"/>
                    <a:pt x="8" y="132"/>
                    <a:pt x="19" y="132"/>
                  </a:cubicBezTo>
                  <a:cubicBezTo>
                    <a:pt x="174" y="132"/>
                    <a:pt x="174" y="132"/>
                    <a:pt x="174" y="132"/>
                  </a:cubicBezTo>
                  <a:cubicBezTo>
                    <a:pt x="184" y="132"/>
                    <a:pt x="192" y="124"/>
                    <a:pt x="192" y="114"/>
                  </a:cubicBezTo>
                  <a:cubicBezTo>
                    <a:pt x="192" y="18"/>
                    <a:pt x="192" y="18"/>
                    <a:pt x="192" y="18"/>
                  </a:cubicBezTo>
                  <a:cubicBezTo>
                    <a:pt x="192" y="8"/>
                    <a:pt x="184" y="0"/>
                    <a:pt x="174" y="0"/>
                  </a:cubicBezTo>
                  <a:moveTo>
                    <a:pt x="181" y="114"/>
                  </a:moveTo>
                  <a:cubicBezTo>
                    <a:pt x="120" y="69"/>
                    <a:pt x="120" y="69"/>
                    <a:pt x="120" y="69"/>
                  </a:cubicBezTo>
                  <a:cubicBezTo>
                    <a:pt x="181" y="18"/>
                    <a:pt x="181" y="18"/>
                    <a:pt x="181" y="18"/>
                  </a:cubicBezTo>
                  <a:cubicBezTo>
                    <a:pt x="181" y="114"/>
                    <a:pt x="181" y="114"/>
                    <a:pt x="181" y="114"/>
                  </a:cubicBezTo>
                  <a:cubicBezTo>
                    <a:pt x="181" y="114"/>
                    <a:pt x="181" y="114"/>
                    <a:pt x="181" y="114"/>
                  </a:cubicBezTo>
                  <a:moveTo>
                    <a:pt x="12" y="114"/>
                  </a:moveTo>
                  <a:cubicBezTo>
                    <a:pt x="12" y="19"/>
                    <a:pt x="12" y="19"/>
                    <a:pt x="12" y="19"/>
                  </a:cubicBezTo>
                  <a:cubicBezTo>
                    <a:pt x="73" y="69"/>
                    <a:pt x="73" y="69"/>
                    <a:pt x="73" y="69"/>
                  </a:cubicBezTo>
                  <a:cubicBezTo>
                    <a:pt x="12" y="114"/>
                    <a:pt x="12" y="114"/>
                    <a:pt x="12" y="114"/>
                  </a:cubicBezTo>
                  <a:cubicBezTo>
                    <a:pt x="12" y="114"/>
                    <a:pt x="12" y="114"/>
                    <a:pt x="12" y="114"/>
                  </a:cubicBezTo>
                  <a:moveTo>
                    <a:pt x="102" y="68"/>
                  </a:moveTo>
                  <a:cubicBezTo>
                    <a:pt x="99" y="71"/>
                    <a:pt x="94" y="71"/>
                    <a:pt x="90" y="68"/>
                  </a:cubicBezTo>
                  <a:cubicBezTo>
                    <a:pt x="22" y="11"/>
                    <a:pt x="22" y="11"/>
                    <a:pt x="22" y="11"/>
                  </a:cubicBezTo>
                  <a:cubicBezTo>
                    <a:pt x="171" y="11"/>
                    <a:pt x="171" y="11"/>
                    <a:pt x="171" y="11"/>
                  </a:cubicBezTo>
                  <a:lnTo>
                    <a:pt x="102" y="68"/>
                  </a:lnTo>
                  <a:close/>
                  <a:moveTo>
                    <a:pt x="82" y="76"/>
                  </a:moveTo>
                  <a:cubicBezTo>
                    <a:pt x="83" y="77"/>
                    <a:pt x="83" y="77"/>
                    <a:pt x="83" y="77"/>
                  </a:cubicBezTo>
                  <a:cubicBezTo>
                    <a:pt x="87" y="80"/>
                    <a:pt x="92" y="82"/>
                    <a:pt x="96" y="82"/>
                  </a:cubicBezTo>
                  <a:cubicBezTo>
                    <a:pt x="101" y="82"/>
                    <a:pt x="106" y="80"/>
                    <a:pt x="110" y="77"/>
                  </a:cubicBezTo>
                  <a:cubicBezTo>
                    <a:pt x="111" y="76"/>
                    <a:pt x="111" y="76"/>
                    <a:pt x="111" y="76"/>
                  </a:cubicBezTo>
                  <a:cubicBezTo>
                    <a:pt x="170" y="120"/>
                    <a:pt x="170" y="120"/>
                    <a:pt x="170" y="120"/>
                  </a:cubicBezTo>
                  <a:cubicBezTo>
                    <a:pt x="24" y="120"/>
                    <a:pt x="24" y="120"/>
                    <a:pt x="24" y="120"/>
                  </a:cubicBezTo>
                  <a:lnTo>
                    <a:pt x="82" y="76"/>
                  </a:ln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22" name="Freeform 15"/>
            <p:cNvSpPr>
              <a:spLocks noEditPoints="1"/>
            </p:cNvSpPr>
            <p:nvPr/>
          </p:nvSpPr>
          <p:spPr bwMode="auto">
            <a:xfrm>
              <a:off x="2508250" y="4473313"/>
              <a:ext cx="184150" cy="174625"/>
            </a:xfrm>
            <a:custGeom>
              <a:avLst/>
              <a:gdLst>
                <a:gd name="T0" fmla="*/ 87 w 145"/>
                <a:gd name="T1" fmla="*/ 0 h 138"/>
                <a:gd name="T2" fmla="*/ 29 w 145"/>
                <a:gd name="T3" fmla="*/ 58 h 138"/>
                <a:gd name="T4" fmla="*/ 38 w 145"/>
                <a:gd name="T5" fmla="*/ 90 h 138"/>
                <a:gd name="T6" fmla="*/ 3 w 145"/>
                <a:gd name="T7" fmla="*/ 126 h 138"/>
                <a:gd name="T8" fmla="*/ 3 w 145"/>
                <a:gd name="T9" fmla="*/ 136 h 138"/>
                <a:gd name="T10" fmla="*/ 8 w 145"/>
                <a:gd name="T11" fmla="*/ 138 h 138"/>
                <a:gd name="T12" fmla="*/ 13 w 145"/>
                <a:gd name="T13" fmla="*/ 136 h 138"/>
                <a:gd name="T14" fmla="*/ 48 w 145"/>
                <a:gd name="T15" fmla="*/ 101 h 138"/>
                <a:gd name="T16" fmla="*/ 87 w 145"/>
                <a:gd name="T17" fmla="*/ 116 h 138"/>
                <a:gd name="T18" fmla="*/ 145 w 145"/>
                <a:gd name="T19" fmla="*/ 58 h 138"/>
                <a:gd name="T20" fmla="*/ 87 w 145"/>
                <a:gd name="T21" fmla="*/ 0 h 138"/>
                <a:gd name="T22" fmla="*/ 87 w 145"/>
                <a:gd name="T23" fmla="*/ 106 h 138"/>
                <a:gd name="T24" fmla="*/ 39 w 145"/>
                <a:gd name="T25" fmla="*/ 58 h 138"/>
                <a:gd name="T26" fmla="*/ 87 w 145"/>
                <a:gd name="T27" fmla="*/ 10 h 138"/>
                <a:gd name="T28" fmla="*/ 135 w 145"/>
                <a:gd name="T29" fmla="*/ 58 h 138"/>
                <a:gd name="T30" fmla="*/ 87 w 145"/>
                <a:gd name="T31" fmla="*/ 10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138">
                  <a:moveTo>
                    <a:pt x="87" y="0"/>
                  </a:moveTo>
                  <a:cubicBezTo>
                    <a:pt x="55" y="0"/>
                    <a:pt x="29" y="26"/>
                    <a:pt x="29" y="58"/>
                  </a:cubicBezTo>
                  <a:cubicBezTo>
                    <a:pt x="29" y="70"/>
                    <a:pt x="32" y="81"/>
                    <a:pt x="38" y="90"/>
                  </a:cubicBezTo>
                  <a:cubicBezTo>
                    <a:pt x="3" y="126"/>
                    <a:pt x="3" y="126"/>
                    <a:pt x="3" y="126"/>
                  </a:cubicBezTo>
                  <a:cubicBezTo>
                    <a:pt x="0" y="129"/>
                    <a:pt x="0" y="133"/>
                    <a:pt x="3" y="136"/>
                  </a:cubicBezTo>
                  <a:cubicBezTo>
                    <a:pt x="4" y="137"/>
                    <a:pt x="6" y="138"/>
                    <a:pt x="8" y="138"/>
                  </a:cubicBezTo>
                  <a:cubicBezTo>
                    <a:pt x="9" y="138"/>
                    <a:pt x="11" y="137"/>
                    <a:pt x="13" y="136"/>
                  </a:cubicBezTo>
                  <a:cubicBezTo>
                    <a:pt x="48" y="101"/>
                    <a:pt x="48" y="101"/>
                    <a:pt x="48" y="101"/>
                  </a:cubicBezTo>
                  <a:cubicBezTo>
                    <a:pt x="58" y="110"/>
                    <a:pt x="72" y="116"/>
                    <a:pt x="87" y="116"/>
                  </a:cubicBezTo>
                  <a:cubicBezTo>
                    <a:pt x="119" y="116"/>
                    <a:pt x="145" y="90"/>
                    <a:pt x="145" y="58"/>
                  </a:cubicBezTo>
                  <a:cubicBezTo>
                    <a:pt x="145" y="26"/>
                    <a:pt x="119" y="0"/>
                    <a:pt x="87" y="0"/>
                  </a:cubicBezTo>
                  <a:moveTo>
                    <a:pt x="87" y="106"/>
                  </a:moveTo>
                  <a:cubicBezTo>
                    <a:pt x="60" y="106"/>
                    <a:pt x="39" y="84"/>
                    <a:pt x="39" y="58"/>
                  </a:cubicBezTo>
                  <a:cubicBezTo>
                    <a:pt x="39" y="31"/>
                    <a:pt x="60" y="10"/>
                    <a:pt x="87" y="10"/>
                  </a:cubicBezTo>
                  <a:cubicBezTo>
                    <a:pt x="113" y="10"/>
                    <a:pt x="135" y="31"/>
                    <a:pt x="135" y="58"/>
                  </a:cubicBezTo>
                  <a:cubicBezTo>
                    <a:pt x="135" y="84"/>
                    <a:pt x="113" y="106"/>
                    <a:pt x="87" y="106"/>
                  </a:cubicBezTo>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23" name="Freeform 16"/>
            <p:cNvSpPr/>
            <p:nvPr/>
          </p:nvSpPr>
          <p:spPr bwMode="auto">
            <a:xfrm>
              <a:off x="3382963" y="3068375"/>
              <a:ext cx="176212" cy="207963"/>
            </a:xfrm>
            <a:custGeom>
              <a:avLst/>
              <a:gdLst>
                <a:gd name="T0" fmla="*/ 56 w 111"/>
                <a:gd name="T1" fmla="*/ 0 h 131"/>
                <a:gd name="T2" fmla="*/ 111 w 111"/>
                <a:gd name="T3" fmla="*/ 56 h 131"/>
                <a:gd name="T4" fmla="*/ 111 w 111"/>
                <a:gd name="T5" fmla="*/ 131 h 131"/>
                <a:gd name="T6" fmla="*/ 75 w 111"/>
                <a:gd name="T7" fmla="*/ 131 h 131"/>
                <a:gd name="T8" fmla="*/ 75 w 111"/>
                <a:gd name="T9" fmla="*/ 75 h 131"/>
                <a:gd name="T10" fmla="*/ 38 w 111"/>
                <a:gd name="T11" fmla="*/ 75 h 131"/>
                <a:gd name="T12" fmla="*/ 38 w 111"/>
                <a:gd name="T13" fmla="*/ 131 h 131"/>
                <a:gd name="T14" fmla="*/ 0 w 111"/>
                <a:gd name="T15" fmla="*/ 131 h 131"/>
                <a:gd name="T16" fmla="*/ 0 w 111"/>
                <a:gd name="T17" fmla="*/ 56 h 131"/>
                <a:gd name="T18" fmla="*/ 56 w 111"/>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31">
                  <a:moveTo>
                    <a:pt x="56" y="0"/>
                  </a:moveTo>
                  <a:lnTo>
                    <a:pt x="111" y="56"/>
                  </a:lnTo>
                  <a:lnTo>
                    <a:pt x="111" y="131"/>
                  </a:lnTo>
                  <a:lnTo>
                    <a:pt x="75" y="131"/>
                  </a:lnTo>
                  <a:lnTo>
                    <a:pt x="75" y="75"/>
                  </a:lnTo>
                  <a:lnTo>
                    <a:pt x="38" y="75"/>
                  </a:lnTo>
                  <a:lnTo>
                    <a:pt x="38" y="131"/>
                  </a:lnTo>
                  <a:lnTo>
                    <a:pt x="0" y="131"/>
                  </a:lnTo>
                  <a:lnTo>
                    <a:pt x="0" y="56"/>
                  </a:lnTo>
                  <a:lnTo>
                    <a:pt x="56" y="0"/>
                  </a:ln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29" name="Freeform 17"/>
            <p:cNvSpPr/>
            <p:nvPr/>
          </p:nvSpPr>
          <p:spPr bwMode="auto">
            <a:xfrm>
              <a:off x="3340100" y="3025513"/>
              <a:ext cx="263525" cy="146050"/>
            </a:xfrm>
            <a:custGeom>
              <a:avLst/>
              <a:gdLst>
                <a:gd name="T0" fmla="*/ 197 w 208"/>
                <a:gd name="T1" fmla="*/ 114 h 115"/>
                <a:gd name="T2" fmla="*/ 189 w 208"/>
                <a:gd name="T3" fmla="*/ 111 h 115"/>
                <a:gd name="T4" fmla="*/ 104 w 208"/>
                <a:gd name="T5" fmla="*/ 26 h 115"/>
                <a:gd name="T6" fmla="*/ 18 w 208"/>
                <a:gd name="T7" fmla="*/ 111 h 115"/>
                <a:gd name="T8" fmla="*/ 4 w 208"/>
                <a:gd name="T9" fmla="*/ 111 h 115"/>
                <a:gd name="T10" fmla="*/ 4 w 208"/>
                <a:gd name="T11" fmla="*/ 97 h 115"/>
                <a:gd name="T12" fmla="*/ 97 w 208"/>
                <a:gd name="T13" fmla="*/ 4 h 115"/>
                <a:gd name="T14" fmla="*/ 111 w 208"/>
                <a:gd name="T15" fmla="*/ 4 h 115"/>
                <a:gd name="T16" fmla="*/ 204 w 208"/>
                <a:gd name="T17" fmla="*/ 97 h 115"/>
                <a:gd name="T18" fmla="*/ 204 w 208"/>
                <a:gd name="T19" fmla="*/ 111 h 115"/>
                <a:gd name="T20" fmla="*/ 197 w 208"/>
                <a:gd name="T21"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15">
                  <a:moveTo>
                    <a:pt x="197" y="114"/>
                  </a:moveTo>
                  <a:cubicBezTo>
                    <a:pt x="194" y="114"/>
                    <a:pt x="191" y="113"/>
                    <a:pt x="189" y="111"/>
                  </a:cubicBezTo>
                  <a:cubicBezTo>
                    <a:pt x="104" y="26"/>
                    <a:pt x="104" y="26"/>
                    <a:pt x="104" y="26"/>
                  </a:cubicBezTo>
                  <a:cubicBezTo>
                    <a:pt x="18" y="111"/>
                    <a:pt x="18" y="111"/>
                    <a:pt x="18" y="111"/>
                  </a:cubicBezTo>
                  <a:cubicBezTo>
                    <a:pt x="14" y="115"/>
                    <a:pt x="8" y="115"/>
                    <a:pt x="4" y="111"/>
                  </a:cubicBezTo>
                  <a:cubicBezTo>
                    <a:pt x="0" y="107"/>
                    <a:pt x="0" y="101"/>
                    <a:pt x="4" y="97"/>
                  </a:cubicBezTo>
                  <a:cubicBezTo>
                    <a:pt x="97" y="4"/>
                    <a:pt x="97" y="4"/>
                    <a:pt x="97" y="4"/>
                  </a:cubicBezTo>
                  <a:cubicBezTo>
                    <a:pt x="101" y="0"/>
                    <a:pt x="107" y="0"/>
                    <a:pt x="111" y="4"/>
                  </a:cubicBezTo>
                  <a:cubicBezTo>
                    <a:pt x="204" y="97"/>
                    <a:pt x="204" y="97"/>
                    <a:pt x="204" y="97"/>
                  </a:cubicBezTo>
                  <a:cubicBezTo>
                    <a:pt x="208" y="101"/>
                    <a:pt x="208" y="107"/>
                    <a:pt x="204" y="111"/>
                  </a:cubicBezTo>
                  <a:cubicBezTo>
                    <a:pt x="202" y="113"/>
                    <a:pt x="199" y="114"/>
                    <a:pt x="197" y="114"/>
                  </a:cubicBezTo>
                </a:path>
              </a:pathLst>
            </a:custGeom>
            <a:solidFill>
              <a:srgbClr val="005A9E"/>
            </a:solidFill>
            <a:ln>
              <a:noFill/>
            </a:ln>
          </p:spPr>
          <p:txBody>
            <a:bodyPr vert="horz" wrap="square" lIns="91440" tIns="45720" rIns="91440" bIns="45720" numCol="1" anchor="t" anchorCtr="0" compatLnSpc="1"/>
            <a:lstStyle/>
            <a:p>
              <a:endParaRPr lang="zh-CN" altLang="en-US"/>
            </a:p>
          </p:txBody>
        </p:sp>
        <p:grpSp>
          <p:nvGrpSpPr>
            <p:cNvPr id="42" name="组合 41"/>
            <p:cNvGrpSpPr/>
            <p:nvPr/>
          </p:nvGrpSpPr>
          <p:grpSpPr>
            <a:xfrm>
              <a:off x="1635976" y="2894195"/>
              <a:ext cx="925513" cy="759180"/>
              <a:chOff x="2159000" y="2305050"/>
              <a:chExt cx="344487" cy="282576"/>
            </a:xfrm>
          </p:grpSpPr>
          <p:sp>
            <p:nvSpPr>
              <p:cNvPr id="30" name="Freeform 18"/>
              <p:cNvSpPr/>
              <p:nvPr/>
            </p:nvSpPr>
            <p:spPr bwMode="auto">
              <a:xfrm>
                <a:off x="2284413" y="2305050"/>
                <a:ext cx="95250" cy="93663"/>
              </a:xfrm>
              <a:custGeom>
                <a:avLst/>
                <a:gdLst>
                  <a:gd name="T0" fmla="*/ 19 w 75"/>
                  <a:gd name="T1" fmla="*/ 69 h 74"/>
                  <a:gd name="T2" fmla="*/ 14 w 75"/>
                  <a:gd name="T3" fmla="*/ 74 h 74"/>
                  <a:gd name="T4" fmla="*/ 61 w 75"/>
                  <a:gd name="T5" fmla="*/ 74 h 74"/>
                  <a:gd name="T6" fmla="*/ 56 w 75"/>
                  <a:gd name="T7" fmla="*/ 69 h 74"/>
                  <a:gd name="T8" fmla="*/ 75 w 75"/>
                  <a:gd name="T9" fmla="*/ 37 h 74"/>
                  <a:gd name="T10" fmla="*/ 37 w 75"/>
                  <a:gd name="T11" fmla="*/ 0 h 74"/>
                  <a:gd name="T12" fmla="*/ 0 w 75"/>
                  <a:gd name="T13" fmla="*/ 37 h 74"/>
                  <a:gd name="T14" fmla="*/ 19 w 75"/>
                  <a:gd name="T15" fmla="*/ 6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4">
                    <a:moveTo>
                      <a:pt x="19" y="69"/>
                    </a:moveTo>
                    <a:cubicBezTo>
                      <a:pt x="17" y="70"/>
                      <a:pt x="16" y="72"/>
                      <a:pt x="14" y="74"/>
                    </a:cubicBezTo>
                    <a:cubicBezTo>
                      <a:pt x="61" y="74"/>
                      <a:pt x="61" y="74"/>
                      <a:pt x="61" y="74"/>
                    </a:cubicBezTo>
                    <a:cubicBezTo>
                      <a:pt x="59" y="72"/>
                      <a:pt x="58" y="70"/>
                      <a:pt x="56" y="69"/>
                    </a:cubicBezTo>
                    <a:cubicBezTo>
                      <a:pt x="67" y="62"/>
                      <a:pt x="75" y="50"/>
                      <a:pt x="75" y="37"/>
                    </a:cubicBezTo>
                    <a:cubicBezTo>
                      <a:pt x="75" y="16"/>
                      <a:pt x="58" y="0"/>
                      <a:pt x="37" y="0"/>
                    </a:cubicBezTo>
                    <a:cubicBezTo>
                      <a:pt x="17" y="0"/>
                      <a:pt x="0" y="16"/>
                      <a:pt x="0" y="37"/>
                    </a:cubicBezTo>
                    <a:cubicBezTo>
                      <a:pt x="0" y="50"/>
                      <a:pt x="8" y="62"/>
                      <a:pt x="19" y="69"/>
                    </a:cubicBezTo>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40" name="Freeform 19"/>
              <p:cNvSpPr/>
              <p:nvPr/>
            </p:nvSpPr>
            <p:spPr bwMode="auto">
              <a:xfrm>
                <a:off x="2159000" y="2335213"/>
                <a:ext cx="344487" cy="252413"/>
              </a:xfrm>
              <a:custGeom>
                <a:avLst/>
                <a:gdLst>
                  <a:gd name="T0" fmla="*/ 231 w 270"/>
                  <a:gd name="T1" fmla="*/ 62 h 198"/>
                  <a:gd name="T2" fmla="*/ 248 w 270"/>
                  <a:gd name="T3" fmla="*/ 33 h 198"/>
                  <a:gd name="T4" fmla="*/ 215 w 270"/>
                  <a:gd name="T5" fmla="*/ 0 h 198"/>
                  <a:gd name="T6" fmla="*/ 182 w 270"/>
                  <a:gd name="T7" fmla="*/ 33 h 198"/>
                  <a:gd name="T8" fmla="*/ 199 w 270"/>
                  <a:gd name="T9" fmla="*/ 62 h 198"/>
                  <a:gd name="T10" fmla="*/ 180 w 270"/>
                  <a:gd name="T11" fmla="*/ 88 h 198"/>
                  <a:gd name="T12" fmla="*/ 159 w 270"/>
                  <a:gd name="T13" fmla="*/ 50 h 198"/>
                  <a:gd name="T14" fmla="*/ 135 w 270"/>
                  <a:gd name="T15" fmla="*/ 62 h 198"/>
                  <a:gd name="T16" fmla="*/ 160 w 270"/>
                  <a:gd name="T17" fmla="*/ 111 h 198"/>
                  <a:gd name="T18" fmla="*/ 135 w 270"/>
                  <a:gd name="T19" fmla="*/ 136 h 198"/>
                  <a:gd name="T20" fmla="*/ 111 w 270"/>
                  <a:gd name="T21" fmla="*/ 111 h 198"/>
                  <a:gd name="T22" fmla="*/ 135 w 270"/>
                  <a:gd name="T23" fmla="*/ 62 h 198"/>
                  <a:gd name="T24" fmla="*/ 111 w 270"/>
                  <a:gd name="T25" fmla="*/ 50 h 198"/>
                  <a:gd name="T26" fmla="*/ 90 w 270"/>
                  <a:gd name="T27" fmla="*/ 89 h 198"/>
                  <a:gd name="T28" fmla="*/ 71 w 270"/>
                  <a:gd name="T29" fmla="*/ 62 h 198"/>
                  <a:gd name="T30" fmla="*/ 87 w 270"/>
                  <a:gd name="T31" fmla="*/ 33 h 198"/>
                  <a:gd name="T32" fmla="*/ 54 w 270"/>
                  <a:gd name="T33" fmla="*/ 0 h 198"/>
                  <a:gd name="T34" fmla="*/ 22 w 270"/>
                  <a:gd name="T35" fmla="*/ 33 h 198"/>
                  <a:gd name="T36" fmla="*/ 38 w 270"/>
                  <a:gd name="T37" fmla="*/ 62 h 198"/>
                  <a:gd name="T38" fmla="*/ 0 w 270"/>
                  <a:gd name="T39" fmla="*/ 198 h 198"/>
                  <a:gd name="T40" fmla="*/ 74 w 270"/>
                  <a:gd name="T41" fmla="*/ 198 h 198"/>
                  <a:gd name="T42" fmla="*/ 109 w 270"/>
                  <a:gd name="T43" fmla="*/ 198 h 198"/>
                  <a:gd name="T44" fmla="*/ 160 w 270"/>
                  <a:gd name="T45" fmla="*/ 198 h 198"/>
                  <a:gd name="T46" fmla="*/ 197 w 270"/>
                  <a:gd name="T47" fmla="*/ 198 h 198"/>
                  <a:gd name="T48" fmla="*/ 270 w 270"/>
                  <a:gd name="T49" fmla="*/ 198 h 198"/>
                  <a:gd name="T50" fmla="*/ 231 w 270"/>
                  <a:gd name="T51" fmla="*/ 6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0" h="198">
                    <a:moveTo>
                      <a:pt x="231" y="62"/>
                    </a:moveTo>
                    <a:cubicBezTo>
                      <a:pt x="241" y="56"/>
                      <a:pt x="248" y="45"/>
                      <a:pt x="248" y="33"/>
                    </a:cubicBezTo>
                    <a:cubicBezTo>
                      <a:pt x="248" y="15"/>
                      <a:pt x="233" y="0"/>
                      <a:pt x="215" y="0"/>
                    </a:cubicBezTo>
                    <a:cubicBezTo>
                      <a:pt x="197" y="0"/>
                      <a:pt x="182" y="15"/>
                      <a:pt x="182" y="33"/>
                    </a:cubicBezTo>
                    <a:cubicBezTo>
                      <a:pt x="182" y="45"/>
                      <a:pt x="189" y="56"/>
                      <a:pt x="199" y="62"/>
                    </a:cubicBezTo>
                    <a:cubicBezTo>
                      <a:pt x="192" y="67"/>
                      <a:pt x="186" y="76"/>
                      <a:pt x="180" y="88"/>
                    </a:cubicBezTo>
                    <a:cubicBezTo>
                      <a:pt x="174" y="72"/>
                      <a:pt x="167" y="59"/>
                      <a:pt x="159" y="50"/>
                    </a:cubicBezTo>
                    <a:cubicBezTo>
                      <a:pt x="135" y="62"/>
                      <a:pt x="135" y="62"/>
                      <a:pt x="135" y="62"/>
                    </a:cubicBezTo>
                    <a:cubicBezTo>
                      <a:pt x="160" y="111"/>
                      <a:pt x="160" y="111"/>
                      <a:pt x="160" y="111"/>
                    </a:cubicBezTo>
                    <a:cubicBezTo>
                      <a:pt x="135" y="136"/>
                      <a:pt x="135" y="136"/>
                      <a:pt x="135" y="136"/>
                    </a:cubicBezTo>
                    <a:cubicBezTo>
                      <a:pt x="111" y="111"/>
                      <a:pt x="111" y="111"/>
                      <a:pt x="111" y="111"/>
                    </a:cubicBezTo>
                    <a:cubicBezTo>
                      <a:pt x="135" y="62"/>
                      <a:pt x="135" y="62"/>
                      <a:pt x="135" y="62"/>
                    </a:cubicBezTo>
                    <a:cubicBezTo>
                      <a:pt x="111" y="50"/>
                      <a:pt x="111" y="50"/>
                      <a:pt x="111" y="50"/>
                    </a:cubicBezTo>
                    <a:cubicBezTo>
                      <a:pt x="103" y="59"/>
                      <a:pt x="96" y="72"/>
                      <a:pt x="90" y="89"/>
                    </a:cubicBezTo>
                    <a:cubicBezTo>
                      <a:pt x="84" y="77"/>
                      <a:pt x="78" y="67"/>
                      <a:pt x="71" y="62"/>
                    </a:cubicBezTo>
                    <a:cubicBezTo>
                      <a:pt x="81" y="56"/>
                      <a:pt x="87" y="45"/>
                      <a:pt x="87" y="33"/>
                    </a:cubicBezTo>
                    <a:cubicBezTo>
                      <a:pt x="87" y="15"/>
                      <a:pt x="73" y="0"/>
                      <a:pt x="54" y="0"/>
                    </a:cubicBezTo>
                    <a:cubicBezTo>
                      <a:pt x="36" y="0"/>
                      <a:pt x="22" y="15"/>
                      <a:pt x="22" y="33"/>
                    </a:cubicBezTo>
                    <a:cubicBezTo>
                      <a:pt x="22" y="45"/>
                      <a:pt x="28" y="56"/>
                      <a:pt x="38" y="62"/>
                    </a:cubicBezTo>
                    <a:cubicBezTo>
                      <a:pt x="16" y="80"/>
                      <a:pt x="0" y="134"/>
                      <a:pt x="0" y="198"/>
                    </a:cubicBezTo>
                    <a:cubicBezTo>
                      <a:pt x="74" y="198"/>
                      <a:pt x="74" y="198"/>
                      <a:pt x="74" y="198"/>
                    </a:cubicBezTo>
                    <a:cubicBezTo>
                      <a:pt x="109" y="198"/>
                      <a:pt x="109" y="198"/>
                      <a:pt x="109" y="198"/>
                    </a:cubicBezTo>
                    <a:cubicBezTo>
                      <a:pt x="160" y="198"/>
                      <a:pt x="160" y="198"/>
                      <a:pt x="160" y="198"/>
                    </a:cubicBezTo>
                    <a:cubicBezTo>
                      <a:pt x="197" y="198"/>
                      <a:pt x="197" y="198"/>
                      <a:pt x="197" y="198"/>
                    </a:cubicBezTo>
                    <a:cubicBezTo>
                      <a:pt x="270" y="198"/>
                      <a:pt x="270" y="198"/>
                      <a:pt x="270" y="198"/>
                    </a:cubicBezTo>
                    <a:cubicBezTo>
                      <a:pt x="270" y="134"/>
                      <a:pt x="254" y="80"/>
                      <a:pt x="231" y="62"/>
                    </a:cubicBezTo>
                  </a:path>
                </a:pathLst>
              </a:custGeom>
              <a:solidFill>
                <a:srgbClr val="005A9E"/>
              </a:solidFill>
              <a:ln>
                <a:noFill/>
              </a:ln>
            </p:spPr>
            <p:txBody>
              <a:bodyPr vert="horz" wrap="square" lIns="91440" tIns="45720" rIns="91440" bIns="45720" numCol="1" anchor="t" anchorCtr="0" compatLnSpc="1"/>
              <a:lstStyle/>
              <a:p>
                <a:endParaRPr lang="zh-CN" altLang="en-US"/>
              </a:p>
            </p:txBody>
          </p:sp>
        </p:grpSp>
        <p:sp>
          <p:nvSpPr>
            <p:cNvPr id="41" name="Freeform 20"/>
            <p:cNvSpPr>
              <a:spLocks noEditPoints="1"/>
            </p:cNvSpPr>
            <p:nvPr/>
          </p:nvSpPr>
          <p:spPr bwMode="auto">
            <a:xfrm>
              <a:off x="3109913" y="2173025"/>
              <a:ext cx="177800" cy="311150"/>
            </a:xfrm>
            <a:custGeom>
              <a:avLst/>
              <a:gdLst>
                <a:gd name="T0" fmla="*/ 139 w 140"/>
                <a:gd name="T1" fmla="*/ 36 h 244"/>
                <a:gd name="T2" fmla="*/ 139 w 140"/>
                <a:gd name="T3" fmla="*/ 23 h 244"/>
                <a:gd name="T4" fmla="*/ 117 w 140"/>
                <a:gd name="T5" fmla="*/ 1 h 244"/>
                <a:gd name="T6" fmla="*/ 113 w 140"/>
                <a:gd name="T7" fmla="*/ 1 h 244"/>
                <a:gd name="T8" fmla="*/ 111 w 140"/>
                <a:gd name="T9" fmla="*/ 0 h 244"/>
                <a:gd name="T10" fmla="*/ 102 w 140"/>
                <a:gd name="T11" fmla="*/ 0 h 244"/>
                <a:gd name="T12" fmla="*/ 101 w 140"/>
                <a:gd name="T13" fmla="*/ 1 h 244"/>
                <a:gd name="T14" fmla="*/ 22 w 140"/>
                <a:gd name="T15" fmla="*/ 1 h 244"/>
                <a:gd name="T16" fmla="*/ 0 w 140"/>
                <a:gd name="T17" fmla="*/ 23 h 244"/>
                <a:gd name="T18" fmla="*/ 0 w 140"/>
                <a:gd name="T19" fmla="*/ 222 h 244"/>
                <a:gd name="T20" fmla="*/ 22 w 140"/>
                <a:gd name="T21" fmla="*/ 244 h 244"/>
                <a:gd name="T22" fmla="*/ 117 w 140"/>
                <a:gd name="T23" fmla="*/ 244 h 244"/>
                <a:gd name="T24" fmla="*/ 139 w 140"/>
                <a:gd name="T25" fmla="*/ 222 h 244"/>
                <a:gd name="T26" fmla="*/ 139 w 140"/>
                <a:gd name="T27" fmla="*/ 67 h 244"/>
                <a:gd name="T28" fmla="*/ 140 w 140"/>
                <a:gd name="T29" fmla="*/ 65 h 244"/>
                <a:gd name="T30" fmla="*/ 140 w 140"/>
                <a:gd name="T31" fmla="*/ 52 h 244"/>
                <a:gd name="T32" fmla="*/ 139 w 140"/>
                <a:gd name="T33" fmla="*/ 50 h 244"/>
                <a:gd name="T34" fmla="*/ 139 w 140"/>
                <a:gd name="T35" fmla="*/ 45 h 244"/>
                <a:gd name="T36" fmla="*/ 140 w 140"/>
                <a:gd name="T37" fmla="*/ 44 h 244"/>
                <a:gd name="T38" fmla="*/ 140 w 140"/>
                <a:gd name="T39" fmla="*/ 38 h 244"/>
                <a:gd name="T40" fmla="*/ 139 w 140"/>
                <a:gd name="T41" fmla="*/ 36 h 244"/>
                <a:gd name="T42" fmla="*/ 124 w 140"/>
                <a:gd name="T43" fmla="*/ 205 h 244"/>
                <a:gd name="T44" fmla="*/ 15 w 140"/>
                <a:gd name="T45" fmla="*/ 205 h 244"/>
                <a:gd name="T46" fmla="*/ 15 w 140"/>
                <a:gd name="T47" fmla="*/ 46 h 244"/>
                <a:gd name="T48" fmla="*/ 124 w 140"/>
                <a:gd name="T49" fmla="*/ 46 h 244"/>
                <a:gd name="T50" fmla="*/ 124 w 140"/>
                <a:gd name="T51" fmla="*/ 20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244">
                  <a:moveTo>
                    <a:pt x="139" y="36"/>
                  </a:moveTo>
                  <a:cubicBezTo>
                    <a:pt x="139" y="23"/>
                    <a:pt x="139" y="23"/>
                    <a:pt x="139" y="23"/>
                  </a:cubicBezTo>
                  <a:cubicBezTo>
                    <a:pt x="139" y="11"/>
                    <a:pt x="129" y="1"/>
                    <a:pt x="117" y="1"/>
                  </a:cubicBezTo>
                  <a:cubicBezTo>
                    <a:pt x="113" y="1"/>
                    <a:pt x="113" y="1"/>
                    <a:pt x="113" y="1"/>
                  </a:cubicBezTo>
                  <a:cubicBezTo>
                    <a:pt x="112" y="0"/>
                    <a:pt x="112" y="0"/>
                    <a:pt x="111" y="0"/>
                  </a:cubicBezTo>
                  <a:cubicBezTo>
                    <a:pt x="102" y="0"/>
                    <a:pt x="102" y="0"/>
                    <a:pt x="102" y="0"/>
                  </a:cubicBezTo>
                  <a:cubicBezTo>
                    <a:pt x="102" y="0"/>
                    <a:pt x="101" y="0"/>
                    <a:pt x="101" y="1"/>
                  </a:cubicBezTo>
                  <a:cubicBezTo>
                    <a:pt x="22" y="1"/>
                    <a:pt x="22" y="1"/>
                    <a:pt x="22" y="1"/>
                  </a:cubicBezTo>
                  <a:cubicBezTo>
                    <a:pt x="10" y="1"/>
                    <a:pt x="0" y="11"/>
                    <a:pt x="0" y="23"/>
                  </a:cubicBezTo>
                  <a:cubicBezTo>
                    <a:pt x="0" y="222"/>
                    <a:pt x="0" y="222"/>
                    <a:pt x="0" y="222"/>
                  </a:cubicBezTo>
                  <a:cubicBezTo>
                    <a:pt x="0" y="234"/>
                    <a:pt x="10" y="244"/>
                    <a:pt x="22" y="244"/>
                  </a:cubicBezTo>
                  <a:cubicBezTo>
                    <a:pt x="117" y="244"/>
                    <a:pt x="117" y="244"/>
                    <a:pt x="117" y="244"/>
                  </a:cubicBezTo>
                  <a:cubicBezTo>
                    <a:pt x="129" y="244"/>
                    <a:pt x="139" y="234"/>
                    <a:pt x="139" y="222"/>
                  </a:cubicBezTo>
                  <a:cubicBezTo>
                    <a:pt x="139" y="67"/>
                    <a:pt x="139" y="67"/>
                    <a:pt x="139" y="67"/>
                  </a:cubicBezTo>
                  <a:cubicBezTo>
                    <a:pt x="139" y="67"/>
                    <a:pt x="140" y="66"/>
                    <a:pt x="140" y="65"/>
                  </a:cubicBezTo>
                  <a:cubicBezTo>
                    <a:pt x="140" y="52"/>
                    <a:pt x="140" y="52"/>
                    <a:pt x="140" y="52"/>
                  </a:cubicBezTo>
                  <a:cubicBezTo>
                    <a:pt x="140" y="51"/>
                    <a:pt x="139" y="51"/>
                    <a:pt x="139" y="50"/>
                  </a:cubicBezTo>
                  <a:cubicBezTo>
                    <a:pt x="139" y="45"/>
                    <a:pt x="139" y="45"/>
                    <a:pt x="139" y="45"/>
                  </a:cubicBezTo>
                  <a:cubicBezTo>
                    <a:pt x="140" y="45"/>
                    <a:pt x="140" y="44"/>
                    <a:pt x="140" y="44"/>
                  </a:cubicBezTo>
                  <a:cubicBezTo>
                    <a:pt x="140" y="38"/>
                    <a:pt x="140" y="38"/>
                    <a:pt x="140" y="38"/>
                  </a:cubicBezTo>
                  <a:cubicBezTo>
                    <a:pt x="140" y="37"/>
                    <a:pt x="140" y="37"/>
                    <a:pt x="139" y="36"/>
                  </a:cubicBezTo>
                  <a:moveTo>
                    <a:pt x="124" y="205"/>
                  </a:moveTo>
                  <a:cubicBezTo>
                    <a:pt x="15" y="205"/>
                    <a:pt x="15" y="205"/>
                    <a:pt x="15" y="205"/>
                  </a:cubicBezTo>
                  <a:cubicBezTo>
                    <a:pt x="15" y="46"/>
                    <a:pt x="15" y="46"/>
                    <a:pt x="15" y="46"/>
                  </a:cubicBezTo>
                  <a:cubicBezTo>
                    <a:pt x="124" y="46"/>
                    <a:pt x="124" y="46"/>
                    <a:pt x="124" y="46"/>
                  </a:cubicBezTo>
                  <a:lnTo>
                    <a:pt x="124" y="205"/>
                  </a:lnTo>
                  <a:close/>
                </a:path>
              </a:pathLst>
            </a:custGeom>
            <a:solidFill>
              <a:srgbClr val="005A9E"/>
            </a:solidFill>
            <a:ln>
              <a:noFill/>
            </a:ln>
          </p:spPr>
          <p:txBody>
            <a:bodyPr vert="horz" wrap="square" lIns="91440" tIns="45720" rIns="91440" bIns="45720" numCol="1" anchor="t" anchorCtr="0" compatLnSpc="1"/>
            <a:lstStyle/>
            <a:p>
              <a:endParaRPr lang="zh-CN" altLang="en-US"/>
            </a:p>
          </p:txBody>
        </p:sp>
      </p:grpSp>
    </p:spTree>
    <p:custDataLst>
      <p:tags r:id="rId1"/>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22" presetClass="entr" presetSubtype="8" fill="hold" nodeType="withEffect">
                                  <p:stCondLst>
                                    <p:cond delay="25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par>
                                <p:cTn id="28" presetID="12" presetClass="entr" presetSubtype="8" fill="hold" nodeType="withEffect">
                                  <p:stCondLst>
                                    <p:cond delay="50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p:tgtEl>
                                          <p:spTgt spid="62"/>
                                        </p:tgtEl>
                                        <p:attrNameLst>
                                          <p:attrName>ppt_x</p:attrName>
                                        </p:attrNameLst>
                                      </p:cBhvr>
                                      <p:tavLst>
                                        <p:tav tm="0">
                                          <p:val>
                                            <p:strVal val="#ppt_x-#ppt_w*1.125000"/>
                                          </p:val>
                                        </p:tav>
                                        <p:tav tm="100000">
                                          <p:val>
                                            <p:strVal val="#ppt_x"/>
                                          </p:val>
                                        </p:tav>
                                      </p:tavLst>
                                    </p:anim>
                                    <p:animEffect transition="in" filter="wipe(right)">
                                      <p:cBhvr>
                                        <p:cTn id="31" dur="500"/>
                                        <p:tgtEl>
                                          <p:spTgt spid="62"/>
                                        </p:tgtEl>
                                      </p:cBhvr>
                                    </p:animEffect>
                                  </p:childTnLst>
                                </p:cTn>
                              </p:par>
                              <p:par>
                                <p:cTn id="32" presetID="12" presetClass="entr" presetSubtype="8" fill="hold" grpId="0" nodeType="withEffect">
                                  <p:stCondLst>
                                    <p:cond delay="50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500"/>
                                        <p:tgtEl>
                                          <p:spTgt spid="60"/>
                                        </p:tgtEl>
                                        <p:attrNameLst>
                                          <p:attrName>ppt_x</p:attrName>
                                        </p:attrNameLst>
                                      </p:cBhvr>
                                      <p:tavLst>
                                        <p:tav tm="0">
                                          <p:val>
                                            <p:strVal val="#ppt_x-#ppt_w*1.125000"/>
                                          </p:val>
                                        </p:tav>
                                        <p:tav tm="100000">
                                          <p:val>
                                            <p:strVal val="#ppt_x"/>
                                          </p:val>
                                        </p:tav>
                                      </p:tavLst>
                                    </p:anim>
                                    <p:animEffect transition="in" filter="wipe(right)">
                                      <p:cBhvr>
                                        <p:cTn id="35" dur="500"/>
                                        <p:tgtEl>
                                          <p:spTgt spid="60"/>
                                        </p:tgtEl>
                                      </p:cBhvr>
                                    </p:animEffect>
                                  </p:childTnLst>
                                </p:cTn>
                              </p:par>
                              <p:par>
                                <p:cTn id="36" presetID="12" presetClass="entr" presetSubtype="8" fill="hold" grpId="0" nodeType="withEffect">
                                  <p:stCondLst>
                                    <p:cond delay="50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500"/>
                                        <p:tgtEl>
                                          <p:spTgt spid="61"/>
                                        </p:tgtEl>
                                        <p:attrNameLst>
                                          <p:attrName>ppt_x</p:attrName>
                                        </p:attrNameLst>
                                      </p:cBhvr>
                                      <p:tavLst>
                                        <p:tav tm="0">
                                          <p:val>
                                            <p:strVal val="#ppt_x-#ppt_w*1.125000"/>
                                          </p:val>
                                        </p:tav>
                                        <p:tav tm="100000">
                                          <p:val>
                                            <p:strVal val="#ppt_x"/>
                                          </p:val>
                                        </p:tav>
                                      </p:tavLst>
                                    </p:anim>
                                    <p:animEffect transition="in" filter="wipe(right)">
                                      <p:cBhvr>
                                        <p:cTn id="39" dur="500"/>
                                        <p:tgtEl>
                                          <p:spTgt spid="61"/>
                                        </p:tgtEl>
                                      </p:cBhvr>
                                    </p:animEffect>
                                  </p:childTnLst>
                                </p:cTn>
                              </p:par>
                              <p:par>
                                <p:cTn id="40" presetID="12" presetClass="entr" presetSubtype="8" fill="hold" nodeType="withEffect">
                                  <p:stCondLst>
                                    <p:cond delay="80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p:tgtEl>
                                          <p:spTgt spid="81"/>
                                        </p:tgtEl>
                                        <p:attrNameLst>
                                          <p:attrName>ppt_x</p:attrName>
                                        </p:attrNameLst>
                                      </p:cBhvr>
                                      <p:tavLst>
                                        <p:tav tm="0">
                                          <p:val>
                                            <p:strVal val="#ppt_x-#ppt_w*1.125000"/>
                                          </p:val>
                                        </p:tav>
                                        <p:tav tm="100000">
                                          <p:val>
                                            <p:strVal val="#ppt_x"/>
                                          </p:val>
                                        </p:tav>
                                      </p:tavLst>
                                    </p:anim>
                                    <p:animEffect transition="in" filter="wipe(right)">
                                      <p:cBhvr>
                                        <p:cTn id="43" dur="500"/>
                                        <p:tgtEl>
                                          <p:spTgt spid="81"/>
                                        </p:tgtEl>
                                      </p:cBhvr>
                                    </p:animEffect>
                                  </p:childTnLst>
                                </p:cTn>
                              </p:par>
                              <p:par>
                                <p:cTn id="44" presetID="12" presetClass="entr" presetSubtype="8" fill="hold" grpId="0" nodeType="withEffect">
                                  <p:stCondLst>
                                    <p:cond delay="80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p:tgtEl>
                                          <p:spTgt spid="63"/>
                                        </p:tgtEl>
                                        <p:attrNameLst>
                                          <p:attrName>ppt_x</p:attrName>
                                        </p:attrNameLst>
                                      </p:cBhvr>
                                      <p:tavLst>
                                        <p:tav tm="0">
                                          <p:val>
                                            <p:strVal val="#ppt_x-#ppt_w*1.125000"/>
                                          </p:val>
                                        </p:tav>
                                        <p:tav tm="100000">
                                          <p:val>
                                            <p:strVal val="#ppt_x"/>
                                          </p:val>
                                        </p:tav>
                                      </p:tavLst>
                                    </p:anim>
                                    <p:animEffect transition="in" filter="wipe(right)">
                                      <p:cBhvr>
                                        <p:cTn id="47" dur="500"/>
                                        <p:tgtEl>
                                          <p:spTgt spid="63"/>
                                        </p:tgtEl>
                                      </p:cBhvr>
                                    </p:animEffect>
                                  </p:childTnLst>
                                </p:cTn>
                              </p:par>
                              <p:par>
                                <p:cTn id="48" presetID="12" presetClass="entr" presetSubtype="8" fill="hold" grpId="0" nodeType="withEffect">
                                  <p:stCondLst>
                                    <p:cond delay="80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500"/>
                                        <p:tgtEl>
                                          <p:spTgt spid="66"/>
                                        </p:tgtEl>
                                        <p:attrNameLst>
                                          <p:attrName>ppt_x</p:attrName>
                                        </p:attrNameLst>
                                      </p:cBhvr>
                                      <p:tavLst>
                                        <p:tav tm="0">
                                          <p:val>
                                            <p:strVal val="#ppt_x-#ppt_w*1.125000"/>
                                          </p:val>
                                        </p:tav>
                                        <p:tav tm="100000">
                                          <p:val>
                                            <p:strVal val="#ppt_x"/>
                                          </p:val>
                                        </p:tav>
                                      </p:tavLst>
                                    </p:anim>
                                    <p:animEffect transition="in" filter="wipe(right)">
                                      <p:cBhvr>
                                        <p:cTn id="51" dur="500"/>
                                        <p:tgtEl>
                                          <p:spTgt spid="66"/>
                                        </p:tgtEl>
                                      </p:cBhvr>
                                    </p:animEffect>
                                  </p:childTnLst>
                                </p:cTn>
                              </p:par>
                              <p:par>
                                <p:cTn id="52" presetID="12" presetClass="entr" presetSubtype="8" fill="hold" nodeType="withEffect">
                                  <p:stCondLst>
                                    <p:cond delay="1100"/>
                                  </p:stCondLst>
                                  <p:childTnLst>
                                    <p:set>
                                      <p:cBhvr>
                                        <p:cTn id="53" dur="1" fill="hold">
                                          <p:stCondLst>
                                            <p:cond delay="0"/>
                                          </p:stCondLst>
                                        </p:cTn>
                                        <p:tgtEl>
                                          <p:spTgt spid="89"/>
                                        </p:tgtEl>
                                        <p:attrNameLst>
                                          <p:attrName>style.visibility</p:attrName>
                                        </p:attrNameLst>
                                      </p:cBhvr>
                                      <p:to>
                                        <p:strVal val="visible"/>
                                      </p:to>
                                    </p:set>
                                    <p:anim calcmode="lin" valueType="num">
                                      <p:cBhvr additive="base">
                                        <p:cTn id="54" dur="500"/>
                                        <p:tgtEl>
                                          <p:spTgt spid="89"/>
                                        </p:tgtEl>
                                        <p:attrNameLst>
                                          <p:attrName>ppt_x</p:attrName>
                                        </p:attrNameLst>
                                      </p:cBhvr>
                                      <p:tavLst>
                                        <p:tav tm="0">
                                          <p:val>
                                            <p:strVal val="#ppt_x-#ppt_w*1.125000"/>
                                          </p:val>
                                        </p:tav>
                                        <p:tav tm="100000">
                                          <p:val>
                                            <p:strVal val="#ppt_x"/>
                                          </p:val>
                                        </p:tav>
                                      </p:tavLst>
                                    </p:anim>
                                    <p:animEffect transition="in" filter="wipe(right)">
                                      <p:cBhvr>
                                        <p:cTn id="55" dur="500"/>
                                        <p:tgtEl>
                                          <p:spTgt spid="89"/>
                                        </p:tgtEl>
                                      </p:cBhvr>
                                    </p:animEffect>
                                  </p:childTnLst>
                                </p:cTn>
                              </p:par>
                              <p:par>
                                <p:cTn id="56" presetID="12" presetClass="entr" presetSubtype="8" fill="hold" grpId="0" nodeType="withEffect">
                                  <p:stCondLst>
                                    <p:cond delay="1100"/>
                                  </p:stCondLst>
                                  <p:childTnLst>
                                    <p:set>
                                      <p:cBhvr>
                                        <p:cTn id="57" dur="1" fill="hold">
                                          <p:stCondLst>
                                            <p:cond delay="0"/>
                                          </p:stCondLst>
                                        </p:cTn>
                                        <p:tgtEl>
                                          <p:spTgt spid="82"/>
                                        </p:tgtEl>
                                        <p:attrNameLst>
                                          <p:attrName>style.visibility</p:attrName>
                                        </p:attrNameLst>
                                      </p:cBhvr>
                                      <p:to>
                                        <p:strVal val="visible"/>
                                      </p:to>
                                    </p:set>
                                    <p:anim calcmode="lin" valueType="num">
                                      <p:cBhvr additive="base">
                                        <p:cTn id="58" dur="500"/>
                                        <p:tgtEl>
                                          <p:spTgt spid="82"/>
                                        </p:tgtEl>
                                        <p:attrNameLst>
                                          <p:attrName>ppt_x</p:attrName>
                                        </p:attrNameLst>
                                      </p:cBhvr>
                                      <p:tavLst>
                                        <p:tav tm="0">
                                          <p:val>
                                            <p:strVal val="#ppt_x-#ppt_w*1.125000"/>
                                          </p:val>
                                        </p:tav>
                                        <p:tav tm="100000">
                                          <p:val>
                                            <p:strVal val="#ppt_x"/>
                                          </p:val>
                                        </p:tav>
                                      </p:tavLst>
                                    </p:anim>
                                    <p:animEffect transition="in" filter="wipe(right)">
                                      <p:cBhvr>
                                        <p:cTn id="59" dur="500"/>
                                        <p:tgtEl>
                                          <p:spTgt spid="82"/>
                                        </p:tgtEl>
                                      </p:cBhvr>
                                    </p:animEffect>
                                  </p:childTnLst>
                                </p:cTn>
                              </p:par>
                              <p:par>
                                <p:cTn id="60" presetID="12" presetClass="entr" presetSubtype="8" fill="hold" grpId="0" nodeType="withEffect">
                                  <p:stCondLst>
                                    <p:cond delay="1100"/>
                                  </p:stCondLst>
                                  <p:childTnLst>
                                    <p:set>
                                      <p:cBhvr>
                                        <p:cTn id="61" dur="1" fill="hold">
                                          <p:stCondLst>
                                            <p:cond delay="0"/>
                                          </p:stCondLst>
                                        </p:cTn>
                                        <p:tgtEl>
                                          <p:spTgt spid="88"/>
                                        </p:tgtEl>
                                        <p:attrNameLst>
                                          <p:attrName>style.visibility</p:attrName>
                                        </p:attrNameLst>
                                      </p:cBhvr>
                                      <p:to>
                                        <p:strVal val="visible"/>
                                      </p:to>
                                    </p:set>
                                    <p:anim calcmode="lin" valueType="num">
                                      <p:cBhvr additive="base">
                                        <p:cTn id="62" dur="500"/>
                                        <p:tgtEl>
                                          <p:spTgt spid="88"/>
                                        </p:tgtEl>
                                        <p:attrNameLst>
                                          <p:attrName>ppt_x</p:attrName>
                                        </p:attrNameLst>
                                      </p:cBhvr>
                                      <p:tavLst>
                                        <p:tav tm="0">
                                          <p:val>
                                            <p:strVal val="#ppt_x-#ppt_w*1.125000"/>
                                          </p:val>
                                        </p:tav>
                                        <p:tav tm="100000">
                                          <p:val>
                                            <p:strVal val="#ppt_x"/>
                                          </p:val>
                                        </p:tav>
                                      </p:tavLst>
                                    </p:anim>
                                    <p:animEffect transition="in" filter="wipe(right)">
                                      <p:cBhvr>
                                        <p:cTn id="63" dur="500"/>
                                        <p:tgtEl>
                                          <p:spTgt spid="88"/>
                                        </p:tgtEl>
                                      </p:cBhvr>
                                    </p:animEffect>
                                  </p:childTnLst>
                                </p:cTn>
                              </p:par>
                              <p:par>
                                <p:cTn id="64" presetID="12" presetClass="entr" presetSubtype="8" fill="hold" nodeType="withEffect">
                                  <p:stCondLst>
                                    <p:cond delay="1400"/>
                                  </p:stCondLst>
                                  <p:childTnLst>
                                    <p:set>
                                      <p:cBhvr>
                                        <p:cTn id="65" dur="1" fill="hold">
                                          <p:stCondLst>
                                            <p:cond delay="0"/>
                                          </p:stCondLst>
                                        </p:cTn>
                                        <p:tgtEl>
                                          <p:spTgt spid="92"/>
                                        </p:tgtEl>
                                        <p:attrNameLst>
                                          <p:attrName>style.visibility</p:attrName>
                                        </p:attrNameLst>
                                      </p:cBhvr>
                                      <p:to>
                                        <p:strVal val="visible"/>
                                      </p:to>
                                    </p:set>
                                    <p:anim calcmode="lin" valueType="num">
                                      <p:cBhvr additive="base">
                                        <p:cTn id="66" dur="500"/>
                                        <p:tgtEl>
                                          <p:spTgt spid="92"/>
                                        </p:tgtEl>
                                        <p:attrNameLst>
                                          <p:attrName>ppt_x</p:attrName>
                                        </p:attrNameLst>
                                      </p:cBhvr>
                                      <p:tavLst>
                                        <p:tav tm="0">
                                          <p:val>
                                            <p:strVal val="#ppt_x-#ppt_w*1.125000"/>
                                          </p:val>
                                        </p:tav>
                                        <p:tav tm="100000">
                                          <p:val>
                                            <p:strVal val="#ppt_x"/>
                                          </p:val>
                                        </p:tav>
                                      </p:tavLst>
                                    </p:anim>
                                    <p:animEffect transition="in" filter="wipe(right)">
                                      <p:cBhvr>
                                        <p:cTn id="67" dur="500"/>
                                        <p:tgtEl>
                                          <p:spTgt spid="92"/>
                                        </p:tgtEl>
                                      </p:cBhvr>
                                    </p:animEffect>
                                  </p:childTnLst>
                                </p:cTn>
                              </p:par>
                              <p:par>
                                <p:cTn id="68" presetID="12" presetClass="entr" presetSubtype="8" fill="hold" grpId="0" nodeType="withEffect">
                                  <p:stCondLst>
                                    <p:cond delay="1400"/>
                                  </p:stCondLst>
                                  <p:childTnLst>
                                    <p:set>
                                      <p:cBhvr>
                                        <p:cTn id="69" dur="1" fill="hold">
                                          <p:stCondLst>
                                            <p:cond delay="0"/>
                                          </p:stCondLst>
                                        </p:cTn>
                                        <p:tgtEl>
                                          <p:spTgt spid="91"/>
                                        </p:tgtEl>
                                        <p:attrNameLst>
                                          <p:attrName>style.visibility</p:attrName>
                                        </p:attrNameLst>
                                      </p:cBhvr>
                                      <p:to>
                                        <p:strVal val="visible"/>
                                      </p:to>
                                    </p:set>
                                    <p:anim calcmode="lin" valueType="num">
                                      <p:cBhvr additive="base">
                                        <p:cTn id="70" dur="500"/>
                                        <p:tgtEl>
                                          <p:spTgt spid="91"/>
                                        </p:tgtEl>
                                        <p:attrNameLst>
                                          <p:attrName>ppt_x</p:attrName>
                                        </p:attrNameLst>
                                      </p:cBhvr>
                                      <p:tavLst>
                                        <p:tav tm="0">
                                          <p:val>
                                            <p:strVal val="#ppt_x-#ppt_w*1.125000"/>
                                          </p:val>
                                        </p:tav>
                                        <p:tav tm="100000">
                                          <p:val>
                                            <p:strVal val="#ppt_x"/>
                                          </p:val>
                                        </p:tav>
                                      </p:tavLst>
                                    </p:anim>
                                    <p:animEffect transition="in" filter="wipe(right)">
                                      <p:cBhvr>
                                        <p:cTn id="71" dur="500"/>
                                        <p:tgtEl>
                                          <p:spTgt spid="91"/>
                                        </p:tgtEl>
                                      </p:cBhvr>
                                    </p:animEffect>
                                  </p:childTnLst>
                                </p:cTn>
                              </p:par>
                              <p:par>
                                <p:cTn id="72" presetID="12" presetClass="entr" presetSubtype="8" fill="hold" grpId="0" nodeType="withEffect">
                                  <p:stCondLst>
                                    <p:cond delay="1400"/>
                                  </p:stCondLst>
                                  <p:childTnLst>
                                    <p:set>
                                      <p:cBhvr>
                                        <p:cTn id="73" dur="1" fill="hold">
                                          <p:stCondLst>
                                            <p:cond delay="0"/>
                                          </p:stCondLst>
                                        </p:cTn>
                                        <p:tgtEl>
                                          <p:spTgt spid="90"/>
                                        </p:tgtEl>
                                        <p:attrNameLst>
                                          <p:attrName>style.visibility</p:attrName>
                                        </p:attrNameLst>
                                      </p:cBhvr>
                                      <p:to>
                                        <p:strVal val="visible"/>
                                      </p:to>
                                    </p:set>
                                    <p:anim calcmode="lin" valueType="num">
                                      <p:cBhvr additive="base">
                                        <p:cTn id="74" dur="500"/>
                                        <p:tgtEl>
                                          <p:spTgt spid="90"/>
                                        </p:tgtEl>
                                        <p:attrNameLst>
                                          <p:attrName>ppt_x</p:attrName>
                                        </p:attrNameLst>
                                      </p:cBhvr>
                                      <p:tavLst>
                                        <p:tav tm="0">
                                          <p:val>
                                            <p:strVal val="#ppt_x-#ppt_w*1.125000"/>
                                          </p:val>
                                        </p:tav>
                                        <p:tav tm="100000">
                                          <p:val>
                                            <p:strVal val="#ppt_x"/>
                                          </p:val>
                                        </p:tav>
                                      </p:tavLst>
                                    </p:anim>
                                    <p:animEffect transition="in" filter="wipe(right)">
                                      <p:cBhvr>
                                        <p:cTn id="75" dur="500"/>
                                        <p:tgtEl>
                                          <p:spTgt spid="90"/>
                                        </p:tgtEl>
                                      </p:cBhvr>
                                    </p:animEffect>
                                  </p:childTnLst>
                                </p:cTn>
                              </p:par>
                              <p:par>
                                <p:cTn id="76" presetID="12" presetClass="entr" presetSubtype="8" fill="hold" nodeType="withEffect">
                                  <p:stCondLst>
                                    <p:cond delay="1700"/>
                                  </p:stCondLst>
                                  <p:childTnLst>
                                    <p:set>
                                      <p:cBhvr>
                                        <p:cTn id="77" dur="1" fill="hold">
                                          <p:stCondLst>
                                            <p:cond delay="0"/>
                                          </p:stCondLst>
                                        </p:cTn>
                                        <p:tgtEl>
                                          <p:spTgt spid="96"/>
                                        </p:tgtEl>
                                        <p:attrNameLst>
                                          <p:attrName>style.visibility</p:attrName>
                                        </p:attrNameLst>
                                      </p:cBhvr>
                                      <p:to>
                                        <p:strVal val="visible"/>
                                      </p:to>
                                    </p:set>
                                    <p:anim calcmode="lin" valueType="num">
                                      <p:cBhvr additive="base">
                                        <p:cTn id="78" dur="500"/>
                                        <p:tgtEl>
                                          <p:spTgt spid="96"/>
                                        </p:tgtEl>
                                        <p:attrNameLst>
                                          <p:attrName>ppt_x</p:attrName>
                                        </p:attrNameLst>
                                      </p:cBhvr>
                                      <p:tavLst>
                                        <p:tav tm="0">
                                          <p:val>
                                            <p:strVal val="#ppt_x-#ppt_w*1.125000"/>
                                          </p:val>
                                        </p:tav>
                                        <p:tav tm="100000">
                                          <p:val>
                                            <p:strVal val="#ppt_x"/>
                                          </p:val>
                                        </p:tav>
                                      </p:tavLst>
                                    </p:anim>
                                    <p:animEffect transition="in" filter="wipe(right)">
                                      <p:cBhvr>
                                        <p:cTn id="79" dur="500"/>
                                        <p:tgtEl>
                                          <p:spTgt spid="96"/>
                                        </p:tgtEl>
                                      </p:cBhvr>
                                    </p:animEffect>
                                  </p:childTnLst>
                                </p:cTn>
                              </p:par>
                              <p:par>
                                <p:cTn id="80" presetID="12" presetClass="entr" presetSubtype="8" fill="hold" grpId="0" nodeType="withEffect">
                                  <p:stCondLst>
                                    <p:cond delay="1700"/>
                                  </p:stCondLst>
                                  <p:childTnLst>
                                    <p:set>
                                      <p:cBhvr>
                                        <p:cTn id="81" dur="1" fill="hold">
                                          <p:stCondLst>
                                            <p:cond delay="0"/>
                                          </p:stCondLst>
                                        </p:cTn>
                                        <p:tgtEl>
                                          <p:spTgt spid="95"/>
                                        </p:tgtEl>
                                        <p:attrNameLst>
                                          <p:attrName>style.visibility</p:attrName>
                                        </p:attrNameLst>
                                      </p:cBhvr>
                                      <p:to>
                                        <p:strVal val="visible"/>
                                      </p:to>
                                    </p:set>
                                    <p:anim calcmode="lin" valueType="num">
                                      <p:cBhvr additive="base">
                                        <p:cTn id="82" dur="500"/>
                                        <p:tgtEl>
                                          <p:spTgt spid="95"/>
                                        </p:tgtEl>
                                        <p:attrNameLst>
                                          <p:attrName>ppt_x</p:attrName>
                                        </p:attrNameLst>
                                      </p:cBhvr>
                                      <p:tavLst>
                                        <p:tav tm="0">
                                          <p:val>
                                            <p:strVal val="#ppt_x-#ppt_w*1.125000"/>
                                          </p:val>
                                        </p:tav>
                                        <p:tav tm="100000">
                                          <p:val>
                                            <p:strVal val="#ppt_x"/>
                                          </p:val>
                                        </p:tav>
                                      </p:tavLst>
                                    </p:anim>
                                    <p:animEffect transition="in" filter="wipe(right)">
                                      <p:cBhvr>
                                        <p:cTn id="83" dur="500"/>
                                        <p:tgtEl>
                                          <p:spTgt spid="95"/>
                                        </p:tgtEl>
                                      </p:cBhvr>
                                    </p:animEffect>
                                  </p:childTnLst>
                                </p:cTn>
                              </p:par>
                              <p:par>
                                <p:cTn id="84" presetID="12" presetClass="entr" presetSubtype="8" fill="hold" grpId="0" nodeType="withEffect">
                                  <p:stCondLst>
                                    <p:cond delay="1700"/>
                                  </p:stCondLst>
                                  <p:childTnLst>
                                    <p:set>
                                      <p:cBhvr>
                                        <p:cTn id="85" dur="1" fill="hold">
                                          <p:stCondLst>
                                            <p:cond delay="0"/>
                                          </p:stCondLst>
                                        </p:cTn>
                                        <p:tgtEl>
                                          <p:spTgt spid="93"/>
                                        </p:tgtEl>
                                        <p:attrNameLst>
                                          <p:attrName>style.visibility</p:attrName>
                                        </p:attrNameLst>
                                      </p:cBhvr>
                                      <p:to>
                                        <p:strVal val="visible"/>
                                      </p:to>
                                    </p:set>
                                    <p:anim calcmode="lin" valueType="num">
                                      <p:cBhvr additive="base">
                                        <p:cTn id="86" dur="500"/>
                                        <p:tgtEl>
                                          <p:spTgt spid="93"/>
                                        </p:tgtEl>
                                        <p:attrNameLst>
                                          <p:attrName>ppt_x</p:attrName>
                                        </p:attrNameLst>
                                      </p:cBhvr>
                                      <p:tavLst>
                                        <p:tav tm="0">
                                          <p:val>
                                            <p:strVal val="#ppt_x-#ppt_w*1.125000"/>
                                          </p:val>
                                        </p:tav>
                                        <p:tav tm="100000">
                                          <p:val>
                                            <p:strVal val="#ppt_x"/>
                                          </p:val>
                                        </p:tav>
                                      </p:tavLst>
                                    </p:anim>
                                    <p:animEffect transition="in" filter="wipe(right)">
                                      <p:cBhvr>
                                        <p:cTn id="87" dur="500"/>
                                        <p:tgtEl>
                                          <p:spTgt spid="93"/>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97"/>
                                        </p:tgtEl>
                                        <p:attrNameLst>
                                          <p:attrName>style.visibility</p:attrName>
                                        </p:attrNameLst>
                                      </p:cBhvr>
                                      <p:to>
                                        <p:strVal val="visible"/>
                                      </p:to>
                                    </p:set>
                                    <p:animEffect transition="in" filter="fade">
                                      <p:cBhvr>
                                        <p:cTn id="91"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60" grpId="0"/>
      <p:bldP spid="61" grpId="0"/>
      <p:bldP spid="63" grpId="0"/>
      <p:bldP spid="66" grpId="0"/>
      <p:bldP spid="82" grpId="0"/>
      <p:bldP spid="88" grpId="0"/>
      <p:bldP spid="90" grpId="0"/>
      <p:bldP spid="91" grpId="0"/>
      <p:bldP spid="93" grpId="0"/>
      <p:bldP spid="95" grpId="0"/>
      <p:bldP spid="9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5" name="直接连接符 9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852428" y="3167791"/>
            <a:ext cx="1576072" cy="338554"/>
          </a:xfrm>
          <a:prstGeom prst="rect">
            <a:avLst/>
          </a:prstGeom>
          <a:noFill/>
        </p:spPr>
        <p:txBody>
          <a:bodyPr wrap="none" rtlCol="0">
            <a:spAutoFit/>
          </a:bodyPr>
          <a:lstStyle/>
          <a:p>
            <a:pPr algn="ctr"/>
            <a:r>
              <a:rPr lang="en-US" altLang="zh-CN" sz="800" dirty="0">
                <a:solidFill>
                  <a:srgbClr val="0070C0"/>
                </a:solidFill>
                <a:latin typeface="微软雅黑" panose="020B0503020204020204" pitchFamily="34" charset="-122"/>
                <a:ea typeface="微软雅黑" panose="020B0503020204020204" pitchFamily="34" charset="-122"/>
              </a:rPr>
              <a:t>THE RESEARCH MENTALITY </a:t>
            </a:r>
            <a:endParaRPr lang="en-US" altLang="zh-CN" sz="800" dirty="0">
              <a:solidFill>
                <a:srgbClr val="0070C0"/>
              </a:solidFill>
              <a:latin typeface="微软雅黑" panose="020B0503020204020204" pitchFamily="34" charset="-122"/>
              <a:ea typeface="微软雅黑" panose="020B0503020204020204" pitchFamily="34" charset="-122"/>
            </a:endParaRPr>
          </a:p>
          <a:p>
            <a:pPr algn="ctr"/>
            <a:r>
              <a:rPr lang="en-US" altLang="zh-CN" sz="800" dirty="0">
                <a:solidFill>
                  <a:srgbClr val="0070C0"/>
                </a:solidFill>
                <a:latin typeface="微软雅黑" panose="020B0503020204020204" pitchFamily="34" charset="-122"/>
                <a:ea typeface="微软雅黑" panose="020B0503020204020204" pitchFamily="34" charset="-122"/>
              </a:rPr>
              <a:t>AND THE PROCESS</a:t>
            </a:r>
            <a:endParaRPr lang="zh-CN" altLang="en-US" sz="800" dirty="0">
              <a:solidFill>
                <a:srgbClr val="0070C0"/>
              </a:solidFill>
              <a:latin typeface="微软雅黑" panose="020B0503020204020204" pitchFamily="34" charset="-122"/>
              <a:ea typeface="微软雅黑" panose="020B0503020204020204" pitchFamily="34" charset="-122"/>
            </a:endParaRPr>
          </a:p>
        </p:txBody>
      </p:sp>
      <p:sp>
        <p:nvSpPr>
          <p:cNvPr id="105" name="椭圆 104"/>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TextBox 105"/>
          <p:cNvSpPr txBox="1"/>
          <p:nvPr/>
        </p:nvSpPr>
        <p:spPr>
          <a:xfrm>
            <a:off x="908957" y="206330"/>
            <a:ext cx="1069524"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主目录</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107" name="TextBox 106"/>
          <p:cNvSpPr txBox="1"/>
          <p:nvPr/>
        </p:nvSpPr>
        <p:spPr>
          <a:xfrm>
            <a:off x="2160085" y="267886"/>
            <a:ext cx="1284647" cy="338554"/>
          </a:xfrm>
          <a:prstGeom prst="rect">
            <a:avLst/>
          </a:prstGeom>
          <a:noFill/>
        </p:spPr>
        <p:txBody>
          <a:bodyPr wrap="none" rtlCol="0">
            <a:spAutoFit/>
          </a:bodyPr>
          <a:lstStyle/>
          <a:p>
            <a:r>
              <a:rPr lang="en-US" altLang="zh-CN" sz="1600" dirty="0">
                <a:solidFill>
                  <a:srgbClr val="0070C0"/>
                </a:solidFill>
                <a:latin typeface="微软雅黑" panose="020B0503020204020204" pitchFamily="34" charset="-122"/>
                <a:ea typeface="微软雅黑" panose="020B0503020204020204" pitchFamily="34" charset="-122"/>
              </a:rPr>
              <a:t>CONTENTS</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108" name="直接连接符 107"/>
          <p:cNvCxnSpPr/>
          <p:nvPr/>
        </p:nvCxnSpPr>
        <p:spPr>
          <a:xfrm>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921657" y="1661152"/>
            <a:ext cx="1139038" cy="1139038"/>
            <a:chOff x="1180871" y="1661152"/>
            <a:chExt cx="1139038" cy="1139038"/>
          </a:xfrm>
        </p:grpSpPr>
        <p:grpSp>
          <p:nvGrpSpPr>
            <p:cNvPr id="110" name="组合 109"/>
            <p:cNvGrpSpPr/>
            <p:nvPr/>
          </p:nvGrpSpPr>
          <p:grpSpPr>
            <a:xfrm>
              <a:off x="1180871" y="1661152"/>
              <a:ext cx="1139038" cy="1139038"/>
              <a:chOff x="304800" y="673100"/>
              <a:chExt cx="4000500" cy="4000500"/>
            </a:xfrm>
            <a:effectLst>
              <a:outerShdw blurRad="444500" dist="2540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3F6C"/>
                  </a:solidFill>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3F6C"/>
                  </a:solidFill>
                </a:endParaRPr>
              </a:p>
            </p:txBody>
          </p:sp>
        </p:grpSp>
        <p:sp>
          <p:nvSpPr>
            <p:cNvPr id="134" name="TextBox 133"/>
            <p:cNvSpPr txBox="1"/>
            <p:nvPr/>
          </p:nvSpPr>
          <p:spPr>
            <a:xfrm>
              <a:off x="1459284" y="1876728"/>
              <a:ext cx="582211" cy="707886"/>
            </a:xfrm>
            <a:prstGeom prst="rect">
              <a:avLst/>
            </a:prstGeom>
            <a:noFill/>
          </p:spPr>
          <p:txBody>
            <a:bodyPr wrap="none" rtlCol="0">
              <a:spAutoFit/>
            </a:bodyPr>
            <a:lstStyle/>
            <a:p>
              <a:r>
                <a:rPr lang="en-US" altLang="zh-CN" sz="4000" dirty="0">
                  <a:solidFill>
                    <a:srgbClr val="0070C0"/>
                  </a:solidFill>
                  <a:latin typeface="Watford DB" pitchFamily="2" charset="0"/>
                  <a:ea typeface="造字工房劲黑（非商用）常规体" pitchFamily="50" charset="-122"/>
                </a:rPr>
                <a:t>1</a:t>
              </a:r>
              <a:endParaRPr lang="zh-CN" altLang="en-US" sz="4000" dirty="0">
                <a:solidFill>
                  <a:srgbClr val="0070C0"/>
                </a:solidFill>
                <a:latin typeface="Watford DB" pitchFamily="2" charset="0"/>
                <a:ea typeface="造字工房劲黑（非商用）常规体" pitchFamily="50" charset="-122"/>
              </a:endParaRPr>
            </a:p>
          </p:txBody>
        </p:sp>
      </p:grpSp>
      <p:grpSp>
        <p:nvGrpSpPr>
          <p:cNvPr id="30" name="组合 29"/>
          <p:cNvGrpSpPr/>
          <p:nvPr/>
        </p:nvGrpSpPr>
        <p:grpSpPr>
          <a:xfrm>
            <a:off x="2591676" y="2836786"/>
            <a:ext cx="1139038" cy="1139038"/>
            <a:chOff x="2591676" y="2836786"/>
            <a:chExt cx="1139038" cy="1139038"/>
          </a:xfrm>
        </p:grpSpPr>
        <p:grpSp>
          <p:nvGrpSpPr>
            <p:cNvPr id="120" name="组合 119"/>
            <p:cNvGrpSpPr/>
            <p:nvPr/>
          </p:nvGrpSpPr>
          <p:grpSpPr>
            <a:xfrm>
              <a:off x="2591676" y="2836786"/>
              <a:ext cx="1139038" cy="1139038"/>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3F6C"/>
                  </a:solidFill>
                </a:endParaRPr>
              </a:p>
            </p:txBody>
          </p:sp>
          <p:sp>
            <p:nvSpPr>
              <p:cNvPr id="123" name="椭圆 1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3F6C"/>
                  </a:solidFill>
                </a:endParaRPr>
              </a:p>
            </p:txBody>
          </p:sp>
        </p:grpSp>
        <p:sp>
          <p:nvSpPr>
            <p:cNvPr id="135" name="TextBox 134"/>
            <p:cNvSpPr txBox="1"/>
            <p:nvPr/>
          </p:nvSpPr>
          <p:spPr>
            <a:xfrm>
              <a:off x="2870089" y="3052362"/>
              <a:ext cx="582211" cy="707886"/>
            </a:xfrm>
            <a:prstGeom prst="rect">
              <a:avLst/>
            </a:prstGeom>
            <a:noFill/>
          </p:spPr>
          <p:txBody>
            <a:bodyPr wrap="none" rtlCol="0">
              <a:spAutoFit/>
            </a:bodyPr>
            <a:lstStyle/>
            <a:p>
              <a:r>
                <a:rPr lang="en-US" altLang="zh-CN" sz="4000" dirty="0">
                  <a:solidFill>
                    <a:srgbClr val="0070C0"/>
                  </a:solidFill>
                  <a:latin typeface="Watford DB" pitchFamily="2" charset="0"/>
                  <a:ea typeface="造字工房劲黑（非商用）常规体" pitchFamily="50" charset="-122"/>
                </a:rPr>
                <a:t>2</a:t>
              </a:r>
              <a:endParaRPr lang="zh-CN" altLang="en-US" sz="4000" dirty="0">
                <a:solidFill>
                  <a:srgbClr val="0070C0"/>
                </a:solidFill>
                <a:latin typeface="Watford DB" pitchFamily="2" charset="0"/>
                <a:ea typeface="造字工房劲黑（非商用）常规体" pitchFamily="50" charset="-122"/>
              </a:endParaRPr>
            </a:p>
          </p:txBody>
        </p:sp>
      </p:grpSp>
      <p:grpSp>
        <p:nvGrpSpPr>
          <p:cNvPr id="31" name="组合 30"/>
          <p:cNvGrpSpPr/>
          <p:nvPr/>
        </p:nvGrpSpPr>
        <p:grpSpPr>
          <a:xfrm>
            <a:off x="4067797" y="1661152"/>
            <a:ext cx="1139038" cy="1139038"/>
            <a:chOff x="4002481" y="1661152"/>
            <a:chExt cx="1139038" cy="1139038"/>
          </a:xfrm>
        </p:grpSpPr>
        <p:grpSp>
          <p:nvGrpSpPr>
            <p:cNvPr id="130" name="组合 129"/>
            <p:cNvGrpSpPr/>
            <p:nvPr/>
          </p:nvGrpSpPr>
          <p:grpSpPr>
            <a:xfrm>
              <a:off x="4002481" y="1661152"/>
              <a:ext cx="1139038" cy="113903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3F6C"/>
                  </a:solidFill>
                </a:endParaRPr>
              </a:p>
            </p:txBody>
          </p:sp>
          <p:sp>
            <p:nvSpPr>
              <p:cNvPr id="133" name="椭圆 1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3F6C"/>
                  </a:solidFill>
                </a:endParaRPr>
              </a:p>
            </p:txBody>
          </p:sp>
        </p:grpSp>
        <p:sp>
          <p:nvSpPr>
            <p:cNvPr id="136" name="TextBox 135"/>
            <p:cNvSpPr txBox="1"/>
            <p:nvPr/>
          </p:nvSpPr>
          <p:spPr>
            <a:xfrm>
              <a:off x="4280894" y="1876728"/>
              <a:ext cx="582211" cy="707886"/>
            </a:xfrm>
            <a:prstGeom prst="rect">
              <a:avLst/>
            </a:prstGeom>
            <a:noFill/>
          </p:spPr>
          <p:txBody>
            <a:bodyPr wrap="none" rtlCol="0">
              <a:spAutoFit/>
            </a:bodyPr>
            <a:lstStyle/>
            <a:p>
              <a:r>
                <a:rPr lang="en-US" altLang="zh-CN" sz="4000" dirty="0">
                  <a:solidFill>
                    <a:srgbClr val="0070C0"/>
                  </a:solidFill>
                  <a:latin typeface="Watford DB" pitchFamily="2" charset="0"/>
                  <a:ea typeface="造字工房劲黑（非商用）常规体" pitchFamily="50" charset="-122"/>
                </a:rPr>
                <a:t>3</a:t>
              </a:r>
              <a:endParaRPr lang="zh-CN" altLang="en-US" sz="4000" dirty="0">
                <a:solidFill>
                  <a:srgbClr val="0070C0"/>
                </a:solidFill>
                <a:latin typeface="Watford DB" pitchFamily="2" charset="0"/>
                <a:ea typeface="造字工房劲黑（非商用）常规体" pitchFamily="50" charset="-122"/>
              </a:endParaRPr>
            </a:p>
          </p:txBody>
        </p:sp>
      </p:grpSp>
      <p:grpSp>
        <p:nvGrpSpPr>
          <p:cNvPr id="32" name="组合 31"/>
          <p:cNvGrpSpPr/>
          <p:nvPr/>
        </p:nvGrpSpPr>
        <p:grpSpPr>
          <a:xfrm>
            <a:off x="5560247" y="2836786"/>
            <a:ext cx="1139038" cy="1139038"/>
            <a:chOff x="5413286" y="2836786"/>
            <a:chExt cx="1139038" cy="1139038"/>
          </a:xfrm>
        </p:grpSpPr>
        <p:grpSp>
          <p:nvGrpSpPr>
            <p:cNvPr id="115" name="组合 114"/>
            <p:cNvGrpSpPr/>
            <p:nvPr/>
          </p:nvGrpSpPr>
          <p:grpSpPr>
            <a:xfrm>
              <a:off x="5413286" y="2836786"/>
              <a:ext cx="1139038" cy="1139038"/>
              <a:chOff x="304800" y="673100"/>
              <a:chExt cx="4000500" cy="4000500"/>
            </a:xfrm>
            <a:effectLst>
              <a:outerShdw blurRad="444500" dist="254000" dir="8100000" algn="tr" rotWithShape="0">
                <a:prstClr val="black">
                  <a:alpha val="50000"/>
                </a:prstClr>
              </a:outerShdw>
            </a:effectLst>
          </p:grpSpPr>
          <p:sp>
            <p:nvSpPr>
              <p:cNvPr id="117" name="同心圆 1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3F6C"/>
                  </a:solidFill>
                </a:endParaRPr>
              </a:p>
            </p:txBody>
          </p:sp>
          <p:sp>
            <p:nvSpPr>
              <p:cNvPr id="118" name="椭圆 1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3F6C"/>
                  </a:solidFill>
                </a:endParaRPr>
              </a:p>
            </p:txBody>
          </p:sp>
        </p:grpSp>
        <p:sp>
          <p:nvSpPr>
            <p:cNvPr id="137" name="TextBox 136"/>
            <p:cNvSpPr txBox="1"/>
            <p:nvPr/>
          </p:nvSpPr>
          <p:spPr>
            <a:xfrm>
              <a:off x="5691699" y="3052362"/>
              <a:ext cx="582211" cy="707886"/>
            </a:xfrm>
            <a:prstGeom prst="rect">
              <a:avLst/>
            </a:prstGeom>
            <a:noFill/>
          </p:spPr>
          <p:txBody>
            <a:bodyPr wrap="none" rtlCol="0">
              <a:spAutoFit/>
            </a:bodyPr>
            <a:lstStyle/>
            <a:p>
              <a:r>
                <a:rPr lang="en-US" altLang="zh-CN" sz="4000" dirty="0">
                  <a:solidFill>
                    <a:srgbClr val="0070C0"/>
                  </a:solidFill>
                  <a:latin typeface="Watford DB" pitchFamily="2" charset="0"/>
                  <a:ea typeface="造字工房劲黑（非商用）常规体" pitchFamily="50" charset="-122"/>
                </a:rPr>
                <a:t>4</a:t>
              </a:r>
              <a:endParaRPr lang="zh-CN" altLang="en-US" sz="4000" dirty="0">
                <a:solidFill>
                  <a:srgbClr val="0070C0"/>
                </a:solidFill>
                <a:latin typeface="Watford DB" pitchFamily="2" charset="0"/>
                <a:ea typeface="造字工房劲黑（非商用）常规体" pitchFamily="50" charset="-122"/>
              </a:endParaRPr>
            </a:p>
          </p:txBody>
        </p:sp>
      </p:grpSp>
      <p:grpSp>
        <p:nvGrpSpPr>
          <p:cNvPr id="33" name="组合 32"/>
          <p:cNvGrpSpPr/>
          <p:nvPr/>
        </p:nvGrpSpPr>
        <p:grpSpPr>
          <a:xfrm>
            <a:off x="7134342" y="1661152"/>
            <a:ext cx="1139038" cy="1139038"/>
            <a:chOff x="6824091" y="1661152"/>
            <a:chExt cx="1139038" cy="1139038"/>
          </a:xfrm>
        </p:grpSpPr>
        <p:grpSp>
          <p:nvGrpSpPr>
            <p:cNvPr id="125" name="组合 124"/>
            <p:cNvGrpSpPr/>
            <p:nvPr/>
          </p:nvGrpSpPr>
          <p:grpSpPr>
            <a:xfrm>
              <a:off x="6824091" y="1661152"/>
              <a:ext cx="1139038" cy="1139038"/>
              <a:chOff x="304800" y="673100"/>
              <a:chExt cx="4000500" cy="4000500"/>
            </a:xfrm>
            <a:effectLst>
              <a:outerShdw blurRad="444500" dist="254000" dir="8100000" algn="tr" rotWithShape="0">
                <a:prstClr val="black">
                  <a:alpha val="50000"/>
                </a:prstClr>
              </a:outerShdw>
            </a:effectLst>
          </p:grpSpPr>
          <p:sp>
            <p:nvSpPr>
              <p:cNvPr id="127" name="同心圆 1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3F6C"/>
                  </a:solidFill>
                </a:endParaRPr>
              </a:p>
            </p:txBody>
          </p:sp>
          <p:sp>
            <p:nvSpPr>
              <p:cNvPr id="128" name="椭圆 1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3F6C"/>
                  </a:solidFill>
                </a:endParaRPr>
              </a:p>
            </p:txBody>
          </p:sp>
        </p:grpSp>
        <p:sp>
          <p:nvSpPr>
            <p:cNvPr id="142" name="TextBox 141"/>
            <p:cNvSpPr txBox="1"/>
            <p:nvPr/>
          </p:nvSpPr>
          <p:spPr>
            <a:xfrm>
              <a:off x="7102504" y="1876728"/>
              <a:ext cx="582211" cy="707886"/>
            </a:xfrm>
            <a:prstGeom prst="rect">
              <a:avLst/>
            </a:prstGeom>
            <a:noFill/>
          </p:spPr>
          <p:txBody>
            <a:bodyPr wrap="none" rtlCol="0">
              <a:spAutoFit/>
            </a:bodyPr>
            <a:lstStyle/>
            <a:p>
              <a:r>
                <a:rPr lang="en-US" altLang="zh-CN" sz="4000" dirty="0">
                  <a:solidFill>
                    <a:srgbClr val="0070C0"/>
                  </a:solidFill>
                  <a:latin typeface="Watford DB" pitchFamily="2" charset="0"/>
                  <a:ea typeface="造字工房劲黑（非商用）常规体" pitchFamily="50" charset="-122"/>
                </a:rPr>
                <a:t>5</a:t>
              </a:r>
              <a:endParaRPr lang="zh-CN" altLang="en-US" sz="4000" dirty="0">
                <a:solidFill>
                  <a:srgbClr val="0070C0"/>
                </a:solidFill>
                <a:latin typeface="Watford DB" pitchFamily="2" charset="0"/>
                <a:ea typeface="造字工房劲黑（非商用）常规体" pitchFamily="50" charset="-122"/>
              </a:endParaRPr>
            </a:p>
          </p:txBody>
        </p:sp>
      </p:grpSp>
      <p:sp>
        <p:nvSpPr>
          <p:cNvPr id="144" name="TextBox 143"/>
          <p:cNvSpPr txBox="1"/>
          <p:nvPr/>
        </p:nvSpPr>
        <p:spPr>
          <a:xfrm>
            <a:off x="585514" y="2899447"/>
            <a:ext cx="1800493"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课题背景及内容</a:t>
            </a:r>
            <a:endParaRPr lang="zh-CN" altLang="en-US" dirty="0">
              <a:latin typeface="微软雅黑" panose="020B0503020204020204" pitchFamily="34" charset="-122"/>
              <a:ea typeface="微软雅黑" panose="020B0503020204020204" pitchFamily="34" charset="-122"/>
            </a:endParaRPr>
          </a:p>
        </p:txBody>
      </p:sp>
      <p:sp>
        <p:nvSpPr>
          <p:cNvPr id="145" name="TextBox 144"/>
          <p:cNvSpPr txBox="1"/>
          <p:nvPr/>
        </p:nvSpPr>
        <p:spPr>
          <a:xfrm>
            <a:off x="1978481" y="4128385"/>
            <a:ext cx="2262158"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课题现状及发展情况</a:t>
            </a:r>
            <a:endParaRPr lang="zh-CN" altLang="en-US" dirty="0">
              <a:latin typeface="微软雅黑" panose="020B0503020204020204" pitchFamily="34" charset="-122"/>
              <a:ea typeface="微软雅黑" panose="020B0503020204020204" pitchFamily="34" charset="-122"/>
            </a:endParaRPr>
          </a:p>
        </p:txBody>
      </p:sp>
      <p:sp>
        <p:nvSpPr>
          <p:cNvPr id="146" name="TextBox 145"/>
          <p:cNvSpPr txBox="1"/>
          <p:nvPr/>
        </p:nvSpPr>
        <p:spPr>
          <a:xfrm>
            <a:off x="3728070" y="2867794"/>
            <a:ext cx="1800493"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研究思路及过程</a:t>
            </a:r>
            <a:endParaRPr lang="zh-CN" altLang="en-US" dirty="0">
              <a:latin typeface="微软雅黑" panose="020B0503020204020204" pitchFamily="34" charset="-122"/>
              <a:ea typeface="微软雅黑" panose="020B0503020204020204" pitchFamily="34" charset="-122"/>
            </a:endParaRPr>
          </a:p>
        </p:txBody>
      </p:sp>
      <p:sp>
        <p:nvSpPr>
          <p:cNvPr id="147" name="TextBox 146"/>
          <p:cNvSpPr txBox="1"/>
          <p:nvPr/>
        </p:nvSpPr>
        <p:spPr>
          <a:xfrm>
            <a:off x="5366265" y="4128070"/>
            <a:ext cx="156966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实验数据结果</a:t>
            </a:r>
            <a:endParaRPr lang="zh-CN" altLang="en-US" dirty="0">
              <a:latin typeface="微软雅黑" panose="020B0503020204020204" pitchFamily="34" charset="-122"/>
              <a:ea typeface="微软雅黑" panose="020B0503020204020204" pitchFamily="34" charset="-122"/>
            </a:endParaRPr>
          </a:p>
        </p:txBody>
      </p:sp>
      <p:sp>
        <p:nvSpPr>
          <p:cNvPr id="148" name="TextBox 147"/>
          <p:cNvSpPr txBox="1"/>
          <p:nvPr/>
        </p:nvSpPr>
        <p:spPr>
          <a:xfrm>
            <a:off x="6803613" y="2896073"/>
            <a:ext cx="1800493"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解决方案及总结</a:t>
            </a:r>
            <a:endParaRPr lang="zh-CN" altLang="en-US" dirty="0">
              <a:latin typeface="微软雅黑" panose="020B0503020204020204" pitchFamily="34" charset="-122"/>
              <a:ea typeface="微软雅黑" panose="020B0503020204020204" pitchFamily="34" charset="-122"/>
            </a:endParaRPr>
          </a:p>
        </p:txBody>
      </p:sp>
      <p:sp>
        <p:nvSpPr>
          <p:cNvPr id="149" name="TextBox 148"/>
          <p:cNvSpPr txBox="1"/>
          <p:nvPr/>
        </p:nvSpPr>
        <p:spPr>
          <a:xfrm>
            <a:off x="703955" y="3184931"/>
            <a:ext cx="1624163" cy="338554"/>
          </a:xfrm>
          <a:prstGeom prst="rect">
            <a:avLst/>
          </a:prstGeom>
          <a:noFill/>
        </p:spPr>
        <p:txBody>
          <a:bodyPr wrap="none" rtlCol="0">
            <a:spAutoFit/>
          </a:bodyPr>
          <a:lstStyle/>
          <a:p>
            <a:pPr algn="ctr"/>
            <a:r>
              <a:rPr lang="en-US" altLang="zh-CN" sz="800" dirty="0">
                <a:solidFill>
                  <a:srgbClr val="0070C0"/>
                </a:solidFill>
                <a:latin typeface="微软雅黑" panose="020B0503020204020204" pitchFamily="34" charset="-122"/>
                <a:ea typeface="微软雅黑" panose="020B0503020204020204" pitchFamily="34" charset="-122"/>
              </a:rPr>
              <a:t>THE BACKGROUND OF </a:t>
            </a:r>
            <a:endParaRPr lang="en-US" altLang="zh-CN" sz="800" dirty="0">
              <a:solidFill>
                <a:srgbClr val="0070C0"/>
              </a:solidFill>
              <a:latin typeface="微软雅黑" panose="020B0503020204020204" pitchFamily="34" charset="-122"/>
              <a:ea typeface="微软雅黑" panose="020B0503020204020204" pitchFamily="34" charset="-122"/>
            </a:endParaRPr>
          </a:p>
          <a:p>
            <a:pPr algn="ctr"/>
            <a:r>
              <a:rPr lang="en-US" altLang="zh-CN" sz="800" dirty="0">
                <a:solidFill>
                  <a:srgbClr val="0070C0"/>
                </a:solidFill>
                <a:latin typeface="微软雅黑" panose="020B0503020204020204" pitchFamily="34" charset="-122"/>
                <a:ea typeface="微软雅黑" panose="020B0503020204020204" pitchFamily="34" charset="-122"/>
              </a:rPr>
              <a:t>THE SUBJECT AND CONTENT</a:t>
            </a:r>
            <a:endParaRPr lang="zh-CN" altLang="en-US" sz="800" dirty="0">
              <a:solidFill>
                <a:srgbClr val="0070C0"/>
              </a:solidFill>
              <a:latin typeface="微软雅黑" panose="020B0503020204020204" pitchFamily="34" charset="-122"/>
              <a:ea typeface="微软雅黑" panose="020B0503020204020204" pitchFamily="34" charset="-122"/>
            </a:endParaRPr>
          </a:p>
        </p:txBody>
      </p:sp>
      <p:sp>
        <p:nvSpPr>
          <p:cNvPr id="150" name="TextBox 149"/>
          <p:cNvSpPr txBox="1"/>
          <p:nvPr/>
        </p:nvSpPr>
        <p:spPr>
          <a:xfrm>
            <a:off x="2356999" y="4445122"/>
            <a:ext cx="1566454" cy="338554"/>
          </a:xfrm>
          <a:prstGeom prst="rect">
            <a:avLst/>
          </a:prstGeom>
          <a:noFill/>
        </p:spPr>
        <p:txBody>
          <a:bodyPr wrap="none" rtlCol="0">
            <a:spAutoFit/>
          </a:bodyPr>
          <a:lstStyle/>
          <a:p>
            <a:pPr algn="ctr"/>
            <a:r>
              <a:rPr lang="en-US" altLang="zh-CN" sz="800" dirty="0">
                <a:solidFill>
                  <a:srgbClr val="0070C0"/>
                </a:solidFill>
                <a:latin typeface="微软雅黑" panose="020B0503020204020204" pitchFamily="34" charset="-122"/>
                <a:ea typeface="微软雅黑" panose="020B0503020204020204" pitchFamily="34" charset="-122"/>
              </a:rPr>
              <a:t>PRESENT SITUATION AND </a:t>
            </a:r>
            <a:endParaRPr lang="en-US" altLang="zh-CN" sz="800" dirty="0">
              <a:solidFill>
                <a:srgbClr val="0070C0"/>
              </a:solidFill>
              <a:latin typeface="微软雅黑" panose="020B0503020204020204" pitchFamily="34" charset="-122"/>
              <a:ea typeface="微软雅黑" panose="020B0503020204020204" pitchFamily="34" charset="-122"/>
            </a:endParaRPr>
          </a:p>
          <a:p>
            <a:pPr algn="ctr"/>
            <a:r>
              <a:rPr lang="en-US" altLang="zh-CN" sz="800" dirty="0">
                <a:solidFill>
                  <a:srgbClr val="0070C0"/>
                </a:solidFill>
                <a:latin typeface="微软雅黑" panose="020B0503020204020204" pitchFamily="34" charset="-122"/>
                <a:ea typeface="微软雅黑" panose="020B0503020204020204" pitchFamily="34" charset="-122"/>
              </a:rPr>
              <a:t>DEVELOPMENT OF SUBJECT</a:t>
            </a:r>
            <a:endParaRPr lang="zh-CN" altLang="en-US" sz="800" dirty="0">
              <a:solidFill>
                <a:srgbClr val="0070C0"/>
              </a:solidFill>
              <a:latin typeface="微软雅黑" panose="020B0503020204020204" pitchFamily="34" charset="-122"/>
              <a:ea typeface="微软雅黑" panose="020B0503020204020204" pitchFamily="34" charset="-122"/>
            </a:endParaRPr>
          </a:p>
        </p:txBody>
      </p:sp>
      <p:sp>
        <p:nvSpPr>
          <p:cNvPr id="151" name="TextBox 150"/>
          <p:cNvSpPr txBox="1"/>
          <p:nvPr/>
        </p:nvSpPr>
        <p:spPr>
          <a:xfrm>
            <a:off x="5594131" y="4417978"/>
            <a:ext cx="1204176" cy="338554"/>
          </a:xfrm>
          <a:prstGeom prst="rect">
            <a:avLst/>
          </a:prstGeom>
          <a:noFill/>
        </p:spPr>
        <p:txBody>
          <a:bodyPr wrap="none" rtlCol="0">
            <a:spAutoFit/>
          </a:bodyPr>
          <a:lstStyle/>
          <a:p>
            <a:pPr algn="ctr"/>
            <a:r>
              <a:rPr lang="en-US" altLang="zh-CN" sz="800" dirty="0">
                <a:solidFill>
                  <a:srgbClr val="0070C0"/>
                </a:solidFill>
                <a:latin typeface="微软雅黑" panose="020B0503020204020204" pitchFamily="34" charset="-122"/>
                <a:ea typeface="微软雅黑" panose="020B0503020204020204" pitchFamily="34" charset="-122"/>
              </a:rPr>
              <a:t>THE RESULTS OF </a:t>
            </a:r>
            <a:endParaRPr lang="en-US" altLang="zh-CN" sz="800" dirty="0">
              <a:solidFill>
                <a:srgbClr val="0070C0"/>
              </a:solidFill>
              <a:latin typeface="微软雅黑" panose="020B0503020204020204" pitchFamily="34" charset="-122"/>
              <a:ea typeface="微软雅黑" panose="020B0503020204020204" pitchFamily="34" charset="-122"/>
            </a:endParaRPr>
          </a:p>
          <a:p>
            <a:pPr algn="ctr"/>
            <a:r>
              <a:rPr lang="en-US" altLang="zh-CN" sz="800" dirty="0">
                <a:solidFill>
                  <a:srgbClr val="0070C0"/>
                </a:solidFill>
                <a:latin typeface="微软雅黑" panose="020B0503020204020204" pitchFamily="34" charset="-122"/>
                <a:ea typeface="微软雅黑" panose="020B0503020204020204" pitchFamily="34" charset="-122"/>
              </a:rPr>
              <a:t>EXPRIMENTAL DATA</a:t>
            </a:r>
            <a:endParaRPr lang="zh-CN" altLang="en-US" sz="800" dirty="0">
              <a:solidFill>
                <a:srgbClr val="0070C0"/>
              </a:solidFill>
              <a:latin typeface="微软雅黑" panose="020B0503020204020204" pitchFamily="34" charset="-122"/>
              <a:ea typeface="微软雅黑" panose="020B0503020204020204" pitchFamily="34" charset="-122"/>
            </a:endParaRPr>
          </a:p>
        </p:txBody>
      </p:sp>
      <p:sp>
        <p:nvSpPr>
          <p:cNvPr id="152" name="TextBox 151"/>
          <p:cNvSpPr txBox="1"/>
          <p:nvPr/>
        </p:nvSpPr>
        <p:spPr>
          <a:xfrm>
            <a:off x="7222433" y="3186805"/>
            <a:ext cx="989373" cy="338554"/>
          </a:xfrm>
          <a:prstGeom prst="rect">
            <a:avLst/>
          </a:prstGeom>
          <a:noFill/>
        </p:spPr>
        <p:txBody>
          <a:bodyPr wrap="none" rtlCol="0">
            <a:spAutoFit/>
          </a:bodyPr>
          <a:lstStyle/>
          <a:p>
            <a:pPr algn="ctr"/>
            <a:r>
              <a:rPr lang="en-US" altLang="zh-CN" sz="800" dirty="0">
                <a:solidFill>
                  <a:srgbClr val="0070C0"/>
                </a:solidFill>
                <a:latin typeface="微软雅黑" panose="020B0503020204020204" pitchFamily="34" charset="-122"/>
                <a:ea typeface="微软雅黑" panose="020B0503020204020204" pitchFamily="34" charset="-122"/>
              </a:rPr>
              <a:t>SOLUTIONS </a:t>
            </a:r>
            <a:endParaRPr lang="en-US" altLang="zh-CN" sz="800" dirty="0">
              <a:solidFill>
                <a:srgbClr val="0070C0"/>
              </a:solidFill>
              <a:latin typeface="微软雅黑" panose="020B0503020204020204" pitchFamily="34" charset="-122"/>
              <a:ea typeface="微软雅黑" panose="020B0503020204020204" pitchFamily="34" charset="-122"/>
            </a:endParaRPr>
          </a:p>
          <a:p>
            <a:pPr algn="ctr"/>
            <a:r>
              <a:rPr lang="en-US" altLang="zh-CN" sz="800" dirty="0">
                <a:solidFill>
                  <a:srgbClr val="0070C0"/>
                </a:solidFill>
                <a:latin typeface="微软雅黑" panose="020B0503020204020204" pitchFamily="34" charset="-122"/>
                <a:ea typeface="微软雅黑" panose="020B0503020204020204" pitchFamily="34" charset="-122"/>
              </a:rPr>
              <a:t>AND SUMMARY</a:t>
            </a:r>
            <a:endParaRPr lang="zh-CN" altLang="en-US" sz="800" dirty="0">
              <a:solidFill>
                <a:srgbClr val="0070C0"/>
              </a:solidFill>
              <a:latin typeface="微软雅黑" panose="020B0503020204020204" pitchFamily="34" charset="-122"/>
              <a:ea typeface="微软雅黑" panose="020B0503020204020204" pitchFamily="34" charset="-122"/>
            </a:endParaRPr>
          </a:p>
        </p:txBody>
      </p:sp>
      <p:sp>
        <p:nvSpPr>
          <p:cNvPr id="153" name="TextBox 152"/>
          <p:cNvSpPr txBox="1"/>
          <p:nvPr/>
        </p:nvSpPr>
        <p:spPr>
          <a:xfrm>
            <a:off x="10609990" y="6382589"/>
            <a:ext cx="877163" cy="369332"/>
          </a:xfrm>
          <a:prstGeom prst="rect">
            <a:avLst/>
          </a:prstGeom>
          <a:noFill/>
        </p:spPr>
        <p:txBody>
          <a:bodyPr wrap="none" rtlCol="0">
            <a:spAutoFit/>
          </a:bodyPr>
          <a:lstStyle/>
          <a:p>
            <a:r>
              <a:rPr lang="zh-CN" altLang="en-US" dirty="0"/>
              <a:t>延时符</a:t>
            </a:r>
            <a:endParaRPr lang="zh-CN" altLang="en-US" dirty="0"/>
          </a:p>
        </p:txBody>
      </p:sp>
      <p:grpSp>
        <p:nvGrpSpPr>
          <p:cNvPr id="5" name="组合 4"/>
          <p:cNvGrpSpPr/>
          <p:nvPr/>
        </p:nvGrpSpPr>
        <p:grpSpPr>
          <a:xfrm>
            <a:off x="1212500" y="614101"/>
            <a:ext cx="607071" cy="1114178"/>
            <a:chOff x="1212500" y="614101"/>
            <a:chExt cx="607071" cy="1114178"/>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10148" t="59954" r="48683" b="5944"/>
            <a:stretch>
              <a:fillRect/>
            </a:stretch>
          </p:blipFill>
          <p:spPr>
            <a:xfrm>
              <a:off x="1212500" y="1225412"/>
              <a:ext cx="607071" cy="502867"/>
            </a:xfrm>
            <a:prstGeom prst="rect">
              <a:avLst/>
            </a:prstGeom>
          </p:spPr>
        </p:pic>
        <p:sp>
          <p:nvSpPr>
            <p:cNvPr id="4" name="矩形 3"/>
            <p:cNvSpPr/>
            <p:nvPr/>
          </p:nvSpPr>
          <p:spPr>
            <a:xfrm>
              <a:off x="1462900" y="614101"/>
              <a:ext cx="45719" cy="6721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2848614" y="624113"/>
            <a:ext cx="607071" cy="2332891"/>
            <a:chOff x="2848614" y="624113"/>
            <a:chExt cx="607071" cy="2332891"/>
          </a:xfrm>
        </p:grpSpPr>
        <p:pic>
          <p:nvPicPr>
            <p:cNvPr id="48" name="图片 47"/>
            <p:cNvPicPr>
              <a:picLocks noChangeAspect="1"/>
            </p:cNvPicPr>
            <p:nvPr/>
          </p:nvPicPr>
          <p:blipFill rotWithShape="1">
            <a:blip r:embed="rId1" cstate="print">
              <a:extLst>
                <a:ext uri="{28A0092B-C50C-407E-A947-70E740481C1C}">
                  <a14:useLocalDpi xmlns:a14="http://schemas.microsoft.com/office/drawing/2010/main" val="0"/>
                </a:ext>
              </a:extLst>
            </a:blip>
            <a:srcRect l="10148" t="59954" r="48683" b="5944"/>
            <a:stretch>
              <a:fillRect/>
            </a:stretch>
          </p:blipFill>
          <p:spPr>
            <a:xfrm>
              <a:off x="2848614" y="2454137"/>
              <a:ext cx="607071" cy="502867"/>
            </a:xfrm>
            <a:prstGeom prst="rect">
              <a:avLst/>
            </a:prstGeom>
          </p:spPr>
        </p:pic>
        <p:sp>
          <p:nvSpPr>
            <p:cNvPr id="49" name="矩形 48"/>
            <p:cNvSpPr/>
            <p:nvPr/>
          </p:nvSpPr>
          <p:spPr>
            <a:xfrm>
              <a:off x="3099014" y="624113"/>
              <a:ext cx="45719" cy="18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4319290" y="614101"/>
            <a:ext cx="607071" cy="1114178"/>
            <a:chOff x="1212500" y="614101"/>
            <a:chExt cx="607071" cy="1114178"/>
          </a:xfrm>
        </p:grpSpPr>
        <p:pic>
          <p:nvPicPr>
            <p:cNvPr id="54" name="图片 53"/>
            <p:cNvPicPr>
              <a:picLocks noChangeAspect="1"/>
            </p:cNvPicPr>
            <p:nvPr/>
          </p:nvPicPr>
          <p:blipFill rotWithShape="1">
            <a:blip r:embed="rId1" cstate="print">
              <a:extLst>
                <a:ext uri="{28A0092B-C50C-407E-A947-70E740481C1C}">
                  <a14:useLocalDpi xmlns:a14="http://schemas.microsoft.com/office/drawing/2010/main" val="0"/>
                </a:ext>
              </a:extLst>
            </a:blip>
            <a:srcRect l="10148" t="59954" r="48683" b="5944"/>
            <a:stretch>
              <a:fillRect/>
            </a:stretch>
          </p:blipFill>
          <p:spPr>
            <a:xfrm>
              <a:off x="1212500" y="1225412"/>
              <a:ext cx="607071" cy="502867"/>
            </a:xfrm>
            <a:prstGeom prst="rect">
              <a:avLst/>
            </a:prstGeom>
          </p:spPr>
        </p:pic>
        <p:sp>
          <p:nvSpPr>
            <p:cNvPr id="55" name="矩形 54"/>
            <p:cNvSpPr/>
            <p:nvPr/>
          </p:nvSpPr>
          <p:spPr>
            <a:xfrm>
              <a:off x="1462900" y="614101"/>
              <a:ext cx="45719" cy="6721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7413583" y="614101"/>
            <a:ext cx="607071" cy="1114178"/>
            <a:chOff x="1212500" y="614101"/>
            <a:chExt cx="607071" cy="1114178"/>
          </a:xfrm>
        </p:grpSpPr>
        <p:pic>
          <p:nvPicPr>
            <p:cNvPr id="57" name="图片 56"/>
            <p:cNvPicPr>
              <a:picLocks noChangeAspect="1"/>
            </p:cNvPicPr>
            <p:nvPr/>
          </p:nvPicPr>
          <p:blipFill rotWithShape="1">
            <a:blip r:embed="rId1" cstate="print">
              <a:extLst>
                <a:ext uri="{28A0092B-C50C-407E-A947-70E740481C1C}">
                  <a14:useLocalDpi xmlns:a14="http://schemas.microsoft.com/office/drawing/2010/main" val="0"/>
                </a:ext>
              </a:extLst>
            </a:blip>
            <a:srcRect l="10148" t="59954" r="48683" b="5944"/>
            <a:stretch>
              <a:fillRect/>
            </a:stretch>
          </p:blipFill>
          <p:spPr>
            <a:xfrm>
              <a:off x="1212500" y="1225412"/>
              <a:ext cx="607071" cy="502867"/>
            </a:xfrm>
            <a:prstGeom prst="rect">
              <a:avLst/>
            </a:prstGeom>
          </p:spPr>
        </p:pic>
        <p:sp>
          <p:nvSpPr>
            <p:cNvPr id="58" name="矩形 57"/>
            <p:cNvSpPr/>
            <p:nvPr/>
          </p:nvSpPr>
          <p:spPr>
            <a:xfrm>
              <a:off x="1462900" y="614101"/>
              <a:ext cx="45719" cy="6721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5863615" y="624113"/>
            <a:ext cx="607071" cy="2332891"/>
            <a:chOff x="2848614" y="624113"/>
            <a:chExt cx="607071" cy="2332891"/>
          </a:xfrm>
        </p:grpSpPr>
        <p:pic>
          <p:nvPicPr>
            <p:cNvPr id="60" name="图片 59"/>
            <p:cNvPicPr>
              <a:picLocks noChangeAspect="1"/>
            </p:cNvPicPr>
            <p:nvPr/>
          </p:nvPicPr>
          <p:blipFill rotWithShape="1">
            <a:blip r:embed="rId1" cstate="print">
              <a:extLst>
                <a:ext uri="{28A0092B-C50C-407E-A947-70E740481C1C}">
                  <a14:useLocalDpi xmlns:a14="http://schemas.microsoft.com/office/drawing/2010/main" val="0"/>
                </a:ext>
              </a:extLst>
            </a:blip>
            <a:srcRect l="10148" t="59954" r="48683" b="5944"/>
            <a:stretch>
              <a:fillRect/>
            </a:stretch>
          </p:blipFill>
          <p:spPr>
            <a:xfrm>
              <a:off x="2848614" y="2454137"/>
              <a:ext cx="607071" cy="502867"/>
            </a:xfrm>
            <a:prstGeom prst="rect">
              <a:avLst/>
            </a:prstGeom>
          </p:spPr>
        </p:pic>
        <p:sp>
          <p:nvSpPr>
            <p:cNvPr id="61" name="矩形 60"/>
            <p:cNvSpPr/>
            <p:nvPr/>
          </p:nvSpPr>
          <p:spPr>
            <a:xfrm>
              <a:off x="3099014" y="624113"/>
              <a:ext cx="45719" cy="18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2"/>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300"/>
                                        <p:tgtEl>
                                          <p:spTgt spid="9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wipe(down)">
                                      <p:cBhvr>
                                        <p:cTn id="11" dur="300"/>
                                        <p:tgtEl>
                                          <p:spTgt spid="10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additive="base">
                                        <p:cTn id="15" dur="500"/>
                                        <p:tgtEl>
                                          <p:spTgt spid="106"/>
                                        </p:tgtEl>
                                        <p:attrNameLst>
                                          <p:attrName>ppt_x</p:attrName>
                                        </p:attrNameLst>
                                      </p:cBhvr>
                                      <p:tavLst>
                                        <p:tav tm="0">
                                          <p:val>
                                            <p:strVal val="#ppt_x-#ppt_w*1.125000"/>
                                          </p:val>
                                        </p:tav>
                                        <p:tav tm="100000">
                                          <p:val>
                                            <p:strVal val="#ppt_x"/>
                                          </p:val>
                                        </p:tav>
                                      </p:tavLst>
                                    </p:anim>
                                    <p:animEffect transition="in" filter="wipe(right)">
                                      <p:cBhvr>
                                        <p:cTn id="16" dur="500"/>
                                        <p:tgtEl>
                                          <p:spTgt spid="106"/>
                                        </p:tgtEl>
                                      </p:cBhvr>
                                    </p:animEffect>
                                  </p:childTnLst>
                                </p:cTn>
                              </p:par>
                              <p:par>
                                <p:cTn id="17" presetID="12" presetClass="entr" presetSubtype="8" fill="hold" nodeType="withEffect">
                                  <p:stCondLst>
                                    <p:cond delay="0"/>
                                  </p:stCondLst>
                                  <p:childTnLst>
                                    <p:set>
                                      <p:cBhvr>
                                        <p:cTn id="18" dur="1" fill="hold">
                                          <p:stCondLst>
                                            <p:cond delay="0"/>
                                          </p:stCondLst>
                                        </p:cTn>
                                        <p:tgtEl>
                                          <p:spTgt spid="108"/>
                                        </p:tgtEl>
                                        <p:attrNameLst>
                                          <p:attrName>style.visibility</p:attrName>
                                        </p:attrNameLst>
                                      </p:cBhvr>
                                      <p:to>
                                        <p:strVal val="visible"/>
                                      </p:to>
                                    </p:set>
                                    <p:anim calcmode="lin" valueType="num">
                                      <p:cBhvr additive="base">
                                        <p:cTn id="19" dur="500"/>
                                        <p:tgtEl>
                                          <p:spTgt spid="108"/>
                                        </p:tgtEl>
                                        <p:attrNameLst>
                                          <p:attrName>ppt_x</p:attrName>
                                        </p:attrNameLst>
                                      </p:cBhvr>
                                      <p:tavLst>
                                        <p:tav tm="0">
                                          <p:val>
                                            <p:strVal val="#ppt_x-#ppt_w*1.125000"/>
                                          </p:val>
                                        </p:tav>
                                        <p:tav tm="100000">
                                          <p:val>
                                            <p:strVal val="#ppt_x"/>
                                          </p:val>
                                        </p:tav>
                                      </p:tavLst>
                                    </p:anim>
                                    <p:animEffect transition="in" filter="wipe(right)">
                                      <p:cBhvr>
                                        <p:cTn id="20" dur="500"/>
                                        <p:tgtEl>
                                          <p:spTgt spid="10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07"/>
                                        </p:tgtEl>
                                        <p:attrNameLst>
                                          <p:attrName>style.visibility</p:attrName>
                                        </p:attrNameLst>
                                      </p:cBhvr>
                                      <p:to>
                                        <p:strVal val="visible"/>
                                      </p:to>
                                    </p:set>
                                    <p:anim calcmode="lin" valueType="num">
                                      <p:cBhvr additive="base">
                                        <p:cTn id="23" dur="500"/>
                                        <p:tgtEl>
                                          <p:spTgt spid="107"/>
                                        </p:tgtEl>
                                        <p:attrNameLst>
                                          <p:attrName>ppt_x</p:attrName>
                                        </p:attrNameLst>
                                      </p:cBhvr>
                                      <p:tavLst>
                                        <p:tav tm="0">
                                          <p:val>
                                            <p:strVal val="#ppt_x-#ppt_w*1.125000"/>
                                          </p:val>
                                        </p:tav>
                                        <p:tav tm="100000">
                                          <p:val>
                                            <p:strVal val="#ppt_x"/>
                                          </p:val>
                                        </p:tav>
                                      </p:tavLst>
                                    </p:anim>
                                    <p:animEffect transition="in" filter="wipe(right)">
                                      <p:cBhvr>
                                        <p:cTn id="24" dur="500"/>
                                        <p:tgtEl>
                                          <p:spTgt spid="107"/>
                                        </p:tgtEl>
                                      </p:cBhvr>
                                    </p:animEffect>
                                  </p:childTnLst>
                                </p:cTn>
                              </p:par>
                              <p:par>
                                <p:cTn id="25" presetID="22" presetClass="entr" presetSubtype="1" fill="hold" nodeType="with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1000"/>
                                        <p:tgtEl>
                                          <p:spTgt spid="5"/>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149"/>
                                        </p:tgtEl>
                                        <p:attrNameLst>
                                          <p:attrName>style.visibility</p:attrName>
                                        </p:attrNameLst>
                                      </p:cBhvr>
                                      <p:to>
                                        <p:strVal val="visible"/>
                                      </p:to>
                                    </p:set>
                                    <p:anim calcmode="lin" valueType="num">
                                      <p:cBhvr additive="base">
                                        <p:cTn id="36" dur="500"/>
                                        <p:tgtEl>
                                          <p:spTgt spid="149"/>
                                        </p:tgtEl>
                                        <p:attrNameLst>
                                          <p:attrName>ppt_y</p:attrName>
                                        </p:attrNameLst>
                                      </p:cBhvr>
                                      <p:tavLst>
                                        <p:tav tm="0">
                                          <p:val>
                                            <p:strVal val="#ppt_y+#ppt_h*1.125000"/>
                                          </p:val>
                                        </p:tav>
                                        <p:tav tm="100000">
                                          <p:val>
                                            <p:strVal val="#ppt_y"/>
                                          </p:val>
                                        </p:tav>
                                      </p:tavLst>
                                    </p:anim>
                                    <p:animEffect transition="in" filter="wipe(up)">
                                      <p:cBhvr>
                                        <p:cTn id="37" dur="500"/>
                                        <p:tgtEl>
                                          <p:spTgt spid="149"/>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44"/>
                                        </p:tgtEl>
                                        <p:attrNameLst>
                                          <p:attrName>style.visibility</p:attrName>
                                        </p:attrNameLst>
                                      </p:cBhvr>
                                      <p:to>
                                        <p:strVal val="visible"/>
                                      </p:to>
                                    </p:set>
                                    <p:anim calcmode="lin" valueType="num">
                                      <p:cBhvr additive="base">
                                        <p:cTn id="40" dur="500"/>
                                        <p:tgtEl>
                                          <p:spTgt spid="144"/>
                                        </p:tgtEl>
                                        <p:attrNameLst>
                                          <p:attrName>ppt_y</p:attrName>
                                        </p:attrNameLst>
                                      </p:cBhvr>
                                      <p:tavLst>
                                        <p:tav tm="0">
                                          <p:val>
                                            <p:strVal val="#ppt_y+#ppt_h*1.125000"/>
                                          </p:val>
                                        </p:tav>
                                        <p:tav tm="100000">
                                          <p:val>
                                            <p:strVal val="#ppt_y"/>
                                          </p:val>
                                        </p:tav>
                                      </p:tavLst>
                                    </p:anim>
                                    <p:animEffect transition="in" filter="wipe(up)">
                                      <p:cBhvr>
                                        <p:cTn id="41" dur="500"/>
                                        <p:tgtEl>
                                          <p:spTgt spid="144"/>
                                        </p:tgtEl>
                                      </p:cBhvr>
                                    </p:animEffect>
                                  </p:childTnLst>
                                </p:cTn>
                              </p:par>
                              <p:par>
                                <p:cTn id="42" presetID="22" presetClass="entr" presetSubtype="1" fill="hold" nodeType="withEffect">
                                  <p:stCondLst>
                                    <p:cond delay="500"/>
                                  </p:stCondLst>
                                  <p:childTnLst>
                                    <p:set>
                                      <p:cBhvr>
                                        <p:cTn id="43" dur="1" fill="hold">
                                          <p:stCondLst>
                                            <p:cond delay="0"/>
                                          </p:stCondLst>
                                        </p:cTn>
                                        <p:tgtEl>
                                          <p:spTgt spid="6"/>
                                        </p:tgtEl>
                                        <p:attrNameLst>
                                          <p:attrName>style.visibility</p:attrName>
                                        </p:attrNameLst>
                                      </p:cBhvr>
                                      <p:to>
                                        <p:strVal val="visible"/>
                                      </p:to>
                                    </p:set>
                                    <p:animEffect transition="in" filter="wipe(up)">
                                      <p:cBhvr>
                                        <p:cTn id="44" dur="1000"/>
                                        <p:tgtEl>
                                          <p:spTgt spid="6"/>
                                        </p:tgtEl>
                                      </p:cBhvr>
                                    </p:animEffect>
                                  </p:childTnLst>
                                </p:cTn>
                              </p:par>
                              <p:par>
                                <p:cTn id="45" presetID="53" presetClass="entr" presetSubtype="16" fill="hold" nodeType="withEffect">
                                  <p:stCondLst>
                                    <p:cond delay="8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12" presetClass="entr" presetSubtype="1" fill="hold" grpId="0" nodeType="withEffect">
                                  <p:stCondLst>
                                    <p:cond delay="1300"/>
                                  </p:stCondLst>
                                  <p:childTnLst>
                                    <p:set>
                                      <p:cBhvr>
                                        <p:cTn id="51" dur="1" fill="hold">
                                          <p:stCondLst>
                                            <p:cond delay="0"/>
                                          </p:stCondLst>
                                        </p:cTn>
                                        <p:tgtEl>
                                          <p:spTgt spid="145"/>
                                        </p:tgtEl>
                                        <p:attrNameLst>
                                          <p:attrName>style.visibility</p:attrName>
                                        </p:attrNameLst>
                                      </p:cBhvr>
                                      <p:to>
                                        <p:strVal val="visible"/>
                                      </p:to>
                                    </p:set>
                                    <p:anim calcmode="lin" valueType="num">
                                      <p:cBhvr additive="base">
                                        <p:cTn id="52" dur="500"/>
                                        <p:tgtEl>
                                          <p:spTgt spid="145"/>
                                        </p:tgtEl>
                                        <p:attrNameLst>
                                          <p:attrName>ppt_y</p:attrName>
                                        </p:attrNameLst>
                                      </p:cBhvr>
                                      <p:tavLst>
                                        <p:tav tm="0">
                                          <p:val>
                                            <p:strVal val="#ppt_y-#ppt_h*1.125000"/>
                                          </p:val>
                                        </p:tav>
                                        <p:tav tm="100000">
                                          <p:val>
                                            <p:strVal val="#ppt_y"/>
                                          </p:val>
                                        </p:tav>
                                      </p:tavLst>
                                    </p:anim>
                                    <p:animEffect transition="in" filter="wipe(down)">
                                      <p:cBhvr>
                                        <p:cTn id="53" dur="500"/>
                                        <p:tgtEl>
                                          <p:spTgt spid="145"/>
                                        </p:tgtEl>
                                      </p:cBhvr>
                                    </p:animEffect>
                                  </p:childTnLst>
                                </p:cTn>
                              </p:par>
                              <p:par>
                                <p:cTn id="54" presetID="12" presetClass="entr" presetSubtype="1" fill="hold" grpId="0" nodeType="withEffect">
                                  <p:stCondLst>
                                    <p:cond delay="1300"/>
                                  </p:stCondLst>
                                  <p:childTnLst>
                                    <p:set>
                                      <p:cBhvr>
                                        <p:cTn id="55" dur="1" fill="hold">
                                          <p:stCondLst>
                                            <p:cond delay="0"/>
                                          </p:stCondLst>
                                        </p:cTn>
                                        <p:tgtEl>
                                          <p:spTgt spid="150"/>
                                        </p:tgtEl>
                                        <p:attrNameLst>
                                          <p:attrName>style.visibility</p:attrName>
                                        </p:attrNameLst>
                                      </p:cBhvr>
                                      <p:to>
                                        <p:strVal val="visible"/>
                                      </p:to>
                                    </p:set>
                                    <p:anim calcmode="lin" valueType="num">
                                      <p:cBhvr additive="base">
                                        <p:cTn id="56" dur="500"/>
                                        <p:tgtEl>
                                          <p:spTgt spid="150"/>
                                        </p:tgtEl>
                                        <p:attrNameLst>
                                          <p:attrName>ppt_y</p:attrName>
                                        </p:attrNameLst>
                                      </p:cBhvr>
                                      <p:tavLst>
                                        <p:tav tm="0">
                                          <p:val>
                                            <p:strVal val="#ppt_y-#ppt_h*1.125000"/>
                                          </p:val>
                                        </p:tav>
                                        <p:tav tm="100000">
                                          <p:val>
                                            <p:strVal val="#ppt_y"/>
                                          </p:val>
                                        </p:tav>
                                      </p:tavLst>
                                    </p:anim>
                                    <p:animEffect transition="in" filter="wipe(down)">
                                      <p:cBhvr>
                                        <p:cTn id="57" dur="500"/>
                                        <p:tgtEl>
                                          <p:spTgt spid="150"/>
                                        </p:tgtEl>
                                      </p:cBhvr>
                                    </p:animEffect>
                                  </p:childTnLst>
                                </p:cTn>
                              </p:par>
                              <p:par>
                                <p:cTn id="58" presetID="22" presetClass="entr" presetSubtype="1" fill="hold" nodeType="withEffect">
                                  <p:stCondLst>
                                    <p:cond delay="1500"/>
                                  </p:stCondLst>
                                  <p:childTnLst>
                                    <p:set>
                                      <p:cBhvr>
                                        <p:cTn id="59" dur="1" fill="hold">
                                          <p:stCondLst>
                                            <p:cond delay="0"/>
                                          </p:stCondLst>
                                        </p:cTn>
                                        <p:tgtEl>
                                          <p:spTgt spid="53"/>
                                        </p:tgtEl>
                                        <p:attrNameLst>
                                          <p:attrName>style.visibility</p:attrName>
                                        </p:attrNameLst>
                                      </p:cBhvr>
                                      <p:to>
                                        <p:strVal val="visible"/>
                                      </p:to>
                                    </p:set>
                                    <p:animEffect transition="in" filter="wipe(up)">
                                      <p:cBhvr>
                                        <p:cTn id="60" dur="1000"/>
                                        <p:tgtEl>
                                          <p:spTgt spid="53"/>
                                        </p:tgtEl>
                                      </p:cBhvr>
                                    </p:animEffect>
                                  </p:childTnLst>
                                </p:cTn>
                              </p:par>
                              <p:par>
                                <p:cTn id="61" presetID="53" presetClass="entr" presetSubtype="16" fill="hold" nodeType="withEffect">
                                  <p:stCondLst>
                                    <p:cond delay="1750"/>
                                  </p:stCondLst>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fltVal val="0"/>
                                          </p:val>
                                        </p:tav>
                                        <p:tav tm="100000">
                                          <p:val>
                                            <p:strVal val="#ppt_w"/>
                                          </p:val>
                                        </p:tav>
                                      </p:tavLst>
                                    </p:anim>
                                    <p:anim calcmode="lin" valueType="num">
                                      <p:cBhvr>
                                        <p:cTn id="64" dur="500" fill="hold"/>
                                        <p:tgtEl>
                                          <p:spTgt spid="31"/>
                                        </p:tgtEl>
                                        <p:attrNameLst>
                                          <p:attrName>ppt_h</p:attrName>
                                        </p:attrNameLst>
                                      </p:cBhvr>
                                      <p:tavLst>
                                        <p:tav tm="0">
                                          <p:val>
                                            <p:fltVal val="0"/>
                                          </p:val>
                                        </p:tav>
                                        <p:tav tm="100000">
                                          <p:val>
                                            <p:strVal val="#ppt_h"/>
                                          </p:val>
                                        </p:tav>
                                      </p:tavLst>
                                    </p:anim>
                                    <p:animEffect transition="in" filter="fade">
                                      <p:cBhvr>
                                        <p:cTn id="65" dur="500"/>
                                        <p:tgtEl>
                                          <p:spTgt spid="31"/>
                                        </p:tgtEl>
                                      </p:cBhvr>
                                    </p:animEffect>
                                  </p:childTnLst>
                                </p:cTn>
                              </p:par>
                              <p:par>
                                <p:cTn id="66" presetID="12" presetClass="entr" presetSubtype="4" fill="hold" grpId="0" nodeType="withEffect">
                                  <p:stCondLst>
                                    <p:cond delay="1900"/>
                                  </p:stCondLst>
                                  <p:childTnLst>
                                    <p:set>
                                      <p:cBhvr>
                                        <p:cTn id="67" dur="1" fill="hold">
                                          <p:stCondLst>
                                            <p:cond delay="0"/>
                                          </p:stCondLst>
                                        </p:cTn>
                                        <p:tgtEl>
                                          <p:spTgt spid="102"/>
                                        </p:tgtEl>
                                        <p:attrNameLst>
                                          <p:attrName>style.visibility</p:attrName>
                                        </p:attrNameLst>
                                      </p:cBhvr>
                                      <p:to>
                                        <p:strVal val="visible"/>
                                      </p:to>
                                    </p:set>
                                    <p:anim calcmode="lin" valueType="num">
                                      <p:cBhvr additive="base">
                                        <p:cTn id="68" dur="500"/>
                                        <p:tgtEl>
                                          <p:spTgt spid="102"/>
                                        </p:tgtEl>
                                        <p:attrNameLst>
                                          <p:attrName>ppt_y</p:attrName>
                                        </p:attrNameLst>
                                      </p:cBhvr>
                                      <p:tavLst>
                                        <p:tav tm="0">
                                          <p:val>
                                            <p:strVal val="#ppt_y+#ppt_h*1.125000"/>
                                          </p:val>
                                        </p:tav>
                                        <p:tav tm="100000">
                                          <p:val>
                                            <p:strVal val="#ppt_y"/>
                                          </p:val>
                                        </p:tav>
                                      </p:tavLst>
                                    </p:anim>
                                    <p:animEffect transition="in" filter="wipe(up)">
                                      <p:cBhvr>
                                        <p:cTn id="69" dur="500"/>
                                        <p:tgtEl>
                                          <p:spTgt spid="102"/>
                                        </p:tgtEl>
                                      </p:cBhvr>
                                    </p:animEffect>
                                  </p:childTnLst>
                                </p:cTn>
                              </p:par>
                              <p:par>
                                <p:cTn id="70" presetID="12" presetClass="entr" presetSubtype="4" fill="hold" grpId="0" nodeType="withEffect">
                                  <p:stCondLst>
                                    <p:cond delay="1900"/>
                                  </p:stCondLst>
                                  <p:childTnLst>
                                    <p:set>
                                      <p:cBhvr>
                                        <p:cTn id="71" dur="1" fill="hold">
                                          <p:stCondLst>
                                            <p:cond delay="0"/>
                                          </p:stCondLst>
                                        </p:cTn>
                                        <p:tgtEl>
                                          <p:spTgt spid="146"/>
                                        </p:tgtEl>
                                        <p:attrNameLst>
                                          <p:attrName>style.visibility</p:attrName>
                                        </p:attrNameLst>
                                      </p:cBhvr>
                                      <p:to>
                                        <p:strVal val="visible"/>
                                      </p:to>
                                    </p:set>
                                    <p:anim calcmode="lin" valueType="num">
                                      <p:cBhvr additive="base">
                                        <p:cTn id="72" dur="500"/>
                                        <p:tgtEl>
                                          <p:spTgt spid="146"/>
                                        </p:tgtEl>
                                        <p:attrNameLst>
                                          <p:attrName>ppt_y</p:attrName>
                                        </p:attrNameLst>
                                      </p:cBhvr>
                                      <p:tavLst>
                                        <p:tav tm="0">
                                          <p:val>
                                            <p:strVal val="#ppt_y+#ppt_h*1.125000"/>
                                          </p:val>
                                        </p:tav>
                                        <p:tav tm="100000">
                                          <p:val>
                                            <p:strVal val="#ppt_y"/>
                                          </p:val>
                                        </p:tav>
                                      </p:tavLst>
                                    </p:anim>
                                    <p:animEffect transition="in" filter="wipe(up)">
                                      <p:cBhvr>
                                        <p:cTn id="73" dur="500"/>
                                        <p:tgtEl>
                                          <p:spTgt spid="146"/>
                                        </p:tgtEl>
                                      </p:cBhvr>
                                    </p:animEffect>
                                  </p:childTnLst>
                                </p:cTn>
                              </p:par>
                              <p:par>
                                <p:cTn id="74" presetID="22" presetClass="entr" presetSubtype="1" fill="hold" nodeType="withEffect">
                                  <p:stCondLst>
                                    <p:cond delay="200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000"/>
                                        <p:tgtEl>
                                          <p:spTgt spid="59"/>
                                        </p:tgtEl>
                                      </p:cBhvr>
                                    </p:animEffect>
                                  </p:childTnLst>
                                </p:cTn>
                              </p:par>
                              <p:par>
                                <p:cTn id="77" presetID="53" presetClass="entr" presetSubtype="16" fill="hold" nodeType="withEffect">
                                  <p:stCondLst>
                                    <p:cond delay="2250"/>
                                  </p:stCondLst>
                                  <p:childTnLst>
                                    <p:set>
                                      <p:cBhvr>
                                        <p:cTn id="78" dur="1" fill="hold">
                                          <p:stCondLst>
                                            <p:cond delay="0"/>
                                          </p:stCondLst>
                                        </p:cTn>
                                        <p:tgtEl>
                                          <p:spTgt spid="32"/>
                                        </p:tgtEl>
                                        <p:attrNameLst>
                                          <p:attrName>style.visibility</p:attrName>
                                        </p:attrNameLst>
                                      </p:cBhvr>
                                      <p:to>
                                        <p:strVal val="visible"/>
                                      </p:to>
                                    </p:set>
                                    <p:anim calcmode="lin" valueType="num">
                                      <p:cBhvr>
                                        <p:cTn id="79" dur="500" fill="hold"/>
                                        <p:tgtEl>
                                          <p:spTgt spid="32"/>
                                        </p:tgtEl>
                                        <p:attrNameLst>
                                          <p:attrName>ppt_w</p:attrName>
                                        </p:attrNameLst>
                                      </p:cBhvr>
                                      <p:tavLst>
                                        <p:tav tm="0">
                                          <p:val>
                                            <p:fltVal val="0"/>
                                          </p:val>
                                        </p:tav>
                                        <p:tav tm="100000">
                                          <p:val>
                                            <p:strVal val="#ppt_w"/>
                                          </p:val>
                                        </p:tav>
                                      </p:tavLst>
                                    </p:anim>
                                    <p:anim calcmode="lin" valueType="num">
                                      <p:cBhvr>
                                        <p:cTn id="80" dur="500" fill="hold"/>
                                        <p:tgtEl>
                                          <p:spTgt spid="32"/>
                                        </p:tgtEl>
                                        <p:attrNameLst>
                                          <p:attrName>ppt_h</p:attrName>
                                        </p:attrNameLst>
                                      </p:cBhvr>
                                      <p:tavLst>
                                        <p:tav tm="0">
                                          <p:val>
                                            <p:fltVal val="0"/>
                                          </p:val>
                                        </p:tav>
                                        <p:tav tm="100000">
                                          <p:val>
                                            <p:strVal val="#ppt_h"/>
                                          </p:val>
                                        </p:tav>
                                      </p:tavLst>
                                    </p:anim>
                                    <p:animEffect transition="in" filter="fade">
                                      <p:cBhvr>
                                        <p:cTn id="81" dur="500"/>
                                        <p:tgtEl>
                                          <p:spTgt spid="32"/>
                                        </p:tgtEl>
                                      </p:cBhvr>
                                    </p:animEffect>
                                  </p:childTnLst>
                                </p:cTn>
                              </p:par>
                              <p:par>
                                <p:cTn id="82" presetID="12" presetClass="entr" presetSubtype="1" fill="hold" grpId="0" nodeType="withEffect">
                                  <p:stCondLst>
                                    <p:cond delay="2700"/>
                                  </p:stCondLst>
                                  <p:childTnLst>
                                    <p:set>
                                      <p:cBhvr>
                                        <p:cTn id="83" dur="1" fill="hold">
                                          <p:stCondLst>
                                            <p:cond delay="0"/>
                                          </p:stCondLst>
                                        </p:cTn>
                                        <p:tgtEl>
                                          <p:spTgt spid="147"/>
                                        </p:tgtEl>
                                        <p:attrNameLst>
                                          <p:attrName>style.visibility</p:attrName>
                                        </p:attrNameLst>
                                      </p:cBhvr>
                                      <p:to>
                                        <p:strVal val="visible"/>
                                      </p:to>
                                    </p:set>
                                    <p:anim calcmode="lin" valueType="num">
                                      <p:cBhvr additive="base">
                                        <p:cTn id="84" dur="500"/>
                                        <p:tgtEl>
                                          <p:spTgt spid="147"/>
                                        </p:tgtEl>
                                        <p:attrNameLst>
                                          <p:attrName>ppt_y</p:attrName>
                                        </p:attrNameLst>
                                      </p:cBhvr>
                                      <p:tavLst>
                                        <p:tav tm="0">
                                          <p:val>
                                            <p:strVal val="#ppt_y-#ppt_h*1.125000"/>
                                          </p:val>
                                        </p:tav>
                                        <p:tav tm="100000">
                                          <p:val>
                                            <p:strVal val="#ppt_y"/>
                                          </p:val>
                                        </p:tav>
                                      </p:tavLst>
                                    </p:anim>
                                    <p:animEffect transition="in" filter="wipe(down)">
                                      <p:cBhvr>
                                        <p:cTn id="85" dur="500"/>
                                        <p:tgtEl>
                                          <p:spTgt spid="147"/>
                                        </p:tgtEl>
                                      </p:cBhvr>
                                    </p:animEffect>
                                  </p:childTnLst>
                                </p:cTn>
                              </p:par>
                              <p:par>
                                <p:cTn id="86" presetID="12" presetClass="entr" presetSubtype="1" fill="hold" grpId="0" nodeType="withEffect">
                                  <p:stCondLst>
                                    <p:cond delay="2700"/>
                                  </p:stCondLst>
                                  <p:childTnLst>
                                    <p:set>
                                      <p:cBhvr>
                                        <p:cTn id="87" dur="1" fill="hold">
                                          <p:stCondLst>
                                            <p:cond delay="0"/>
                                          </p:stCondLst>
                                        </p:cTn>
                                        <p:tgtEl>
                                          <p:spTgt spid="151"/>
                                        </p:tgtEl>
                                        <p:attrNameLst>
                                          <p:attrName>style.visibility</p:attrName>
                                        </p:attrNameLst>
                                      </p:cBhvr>
                                      <p:to>
                                        <p:strVal val="visible"/>
                                      </p:to>
                                    </p:set>
                                    <p:anim calcmode="lin" valueType="num">
                                      <p:cBhvr additive="base">
                                        <p:cTn id="88" dur="500"/>
                                        <p:tgtEl>
                                          <p:spTgt spid="151"/>
                                        </p:tgtEl>
                                        <p:attrNameLst>
                                          <p:attrName>ppt_y</p:attrName>
                                        </p:attrNameLst>
                                      </p:cBhvr>
                                      <p:tavLst>
                                        <p:tav tm="0">
                                          <p:val>
                                            <p:strVal val="#ppt_y-#ppt_h*1.125000"/>
                                          </p:val>
                                        </p:tav>
                                        <p:tav tm="100000">
                                          <p:val>
                                            <p:strVal val="#ppt_y"/>
                                          </p:val>
                                        </p:tav>
                                      </p:tavLst>
                                    </p:anim>
                                    <p:animEffect transition="in" filter="wipe(down)">
                                      <p:cBhvr>
                                        <p:cTn id="89" dur="500"/>
                                        <p:tgtEl>
                                          <p:spTgt spid="151"/>
                                        </p:tgtEl>
                                      </p:cBhvr>
                                    </p:animEffect>
                                  </p:childTnLst>
                                </p:cTn>
                              </p:par>
                              <p:par>
                                <p:cTn id="90" presetID="22" presetClass="entr" presetSubtype="1" fill="hold" nodeType="withEffect">
                                  <p:stCondLst>
                                    <p:cond delay="3000"/>
                                  </p:stCondLst>
                                  <p:childTnLst>
                                    <p:set>
                                      <p:cBhvr>
                                        <p:cTn id="91" dur="1" fill="hold">
                                          <p:stCondLst>
                                            <p:cond delay="0"/>
                                          </p:stCondLst>
                                        </p:cTn>
                                        <p:tgtEl>
                                          <p:spTgt spid="56"/>
                                        </p:tgtEl>
                                        <p:attrNameLst>
                                          <p:attrName>style.visibility</p:attrName>
                                        </p:attrNameLst>
                                      </p:cBhvr>
                                      <p:to>
                                        <p:strVal val="visible"/>
                                      </p:to>
                                    </p:set>
                                    <p:animEffect transition="in" filter="wipe(up)">
                                      <p:cBhvr>
                                        <p:cTn id="92" dur="1000"/>
                                        <p:tgtEl>
                                          <p:spTgt spid="56"/>
                                        </p:tgtEl>
                                      </p:cBhvr>
                                    </p:animEffect>
                                  </p:childTnLst>
                                </p:cTn>
                              </p:par>
                              <p:par>
                                <p:cTn id="93" presetID="53" presetClass="entr" presetSubtype="16" fill="hold" nodeType="withEffect">
                                  <p:stCondLst>
                                    <p:cond delay="325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childTnLst>
                                </p:cTn>
                              </p:par>
                              <p:par>
                                <p:cTn id="98" presetID="12" presetClass="entr" presetSubtype="4" fill="hold" grpId="0" nodeType="withEffect">
                                  <p:stCondLst>
                                    <p:cond delay="3500"/>
                                  </p:stCondLst>
                                  <p:childTnLst>
                                    <p:set>
                                      <p:cBhvr>
                                        <p:cTn id="99" dur="1" fill="hold">
                                          <p:stCondLst>
                                            <p:cond delay="0"/>
                                          </p:stCondLst>
                                        </p:cTn>
                                        <p:tgtEl>
                                          <p:spTgt spid="148"/>
                                        </p:tgtEl>
                                        <p:attrNameLst>
                                          <p:attrName>style.visibility</p:attrName>
                                        </p:attrNameLst>
                                      </p:cBhvr>
                                      <p:to>
                                        <p:strVal val="visible"/>
                                      </p:to>
                                    </p:set>
                                    <p:anim calcmode="lin" valueType="num">
                                      <p:cBhvr additive="base">
                                        <p:cTn id="100" dur="500"/>
                                        <p:tgtEl>
                                          <p:spTgt spid="148"/>
                                        </p:tgtEl>
                                        <p:attrNameLst>
                                          <p:attrName>ppt_y</p:attrName>
                                        </p:attrNameLst>
                                      </p:cBhvr>
                                      <p:tavLst>
                                        <p:tav tm="0">
                                          <p:val>
                                            <p:strVal val="#ppt_y+#ppt_h*1.125000"/>
                                          </p:val>
                                        </p:tav>
                                        <p:tav tm="100000">
                                          <p:val>
                                            <p:strVal val="#ppt_y"/>
                                          </p:val>
                                        </p:tav>
                                      </p:tavLst>
                                    </p:anim>
                                    <p:animEffect transition="in" filter="wipe(up)">
                                      <p:cBhvr>
                                        <p:cTn id="101" dur="500"/>
                                        <p:tgtEl>
                                          <p:spTgt spid="148"/>
                                        </p:tgtEl>
                                      </p:cBhvr>
                                    </p:animEffect>
                                  </p:childTnLst>
                                </p:cTn>
                              </p:par>
                              <p:par>
                                <p:cTn id="102" presetID="12" presetClass="entr" presetSubtype="4" fill="hold" grpId="0" nodeType="withEffect">
                                  <p:stCondLst>
                                    <p:cond delay="3500"/>
                                  </p:stCondLst>
                                  <p:childTnLst>
                                    <p:set>
                                      <p:cBhvr>
                                        <p:cTn id="103" dur="1" fill="hold">
                                          <p:stCondLst>
                                            <p:cond delay="0"/>
                                          </p:stCondLst>
                                        </p:cTn>
                                        <p:tgtEl>
                                          <p:spTgt spid="152"/>
                                        </p:tgtEl>
                                        <p:attrNameLst>
                                          <p:attrName>style.visibility</p:attrName>
                                        </p:attrNameLst>
                                      </p:cBhvr>
                                      <p:to>
                                        <p:strVal val="visible"/>
                                      </p:to>
                                    </p:set>
                                    <p:anim calcmode="lin" valueType="num">
                                      <p:cBhvr additive="base">
                                        <p:cTn id="104" dur="500"/>
                                        <p:tgtEl>
                                          <p:spTgt spid="152"/>
                                        </p:tgtEl>
                                        <p:attrNameLst>
                                          <p:attrName>ppt_y</p:attrName>
                                        </p:attrNameLst>
                                      </p:cBhvr>
                                      <p:tavLst>
                                        <p:tav tm="0">
                                          <p:val>
                                            <p:strVal val="#ppt_y+#ppt_h*1.125000"/>
                                          </p:val>
                                        </p:tav>
                                        <p:tav tm="100000">
                                          <p:val>
                                            <p:strVal val="#ppt_y"/>
                                          </p:val>
                                        </p:tav>
                                      </p:tavLst>
                                    </p:anim>
                                    <p:animEffect transition="in" filter="wipe(up)">
                                      <p:cBhvr>
                                        <p:cTn id="105" dur="500"/>
                                        <p:tgtEl>
                                          <p:spTgt spid="152"/>
                                        </p:tgtEl>
                                      </p:cBhvr>
                                    </p:animEffect>
                                  </p:childTnLst>
                                </p:cTn>
                              </p:par>
                            </p:childTnLst>
                          </p:cTn>
                        </p:par>
                        <p:par>
                          <p:cTn id="106" fill="hold">
                            <p:stCondLst>
                              <p:cond delay="2000"/>
                            </p:stCondLst>
                            <p:childTnLst>
                              <p:par>
                                <p:cTn id="107" presetID="10" presetClass="entr" presetSubtype="0" fill="hold" grpId="0" nodeType="afterEffect">
                                  <p:stCondLst>
                                    <p:cond delay="0"/>
                                  </p:stCondLst>
                                  <p:childTnLst>
                                    <p:set>
                                      <p:cBhvr>
                                        <p:cTn id="108" dur="1" fill="hold">
                                          <p:stCondLst>
                                            <p:cond delay="0"/>
                                          </p:stCondLst>
                                        </p:cTn>
                                        <p:tgtEl>
                                          <p:spTgt spid="153"/>
                                        </p:tgtEl>
                                        <p:attrNameLst>
                                          <p:attrName>style.visibility</p:attrName>
                                        </p:attrNameLst>
                                      </p:cBhvr>
                                      <p:to>
                                        <p:strVal val="visible"/>
                                      </p:to>
                                    </p:set>
                                    <p:animEffect transition="in" filter="fade">
                                      <p:cBhvr>
                                        <p:cTn id="109" dur="2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5" grpId="0" animBg="1"/>
      <p:bldP spid="106" grpId="0"/>
      <p:bldP spid="107" grpId="0"/>
      <p:bldP spid="144" grpId="0"/>
      <p:bldP spid="145" grpId="0"/>
      <p:bldP spid="146" grpId="0"/>
      <p:bldP spid="147" grpId="0"/>
      <p:bldP spid="148" grpId="0"/>
      <p:bldP spid="149" grpId="0"/>
      <p:bldP spid="150" grpId="0"/>
      <p:bldP spid="151" grpId="0"/>
      <p:bldP spid="152" grpId="0"/>
      <p:bldP spid="15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 name="Freeform 5"/>
          <p:cNvSpPr>
            <a:spLocks noEditPoints="1"/>
          </p:cNvSpPr>
          <p:nvPr/>
        </p:nvSpPr>
        <p:spPr bwMode="auto">
          <a:xfrm>
            <a:off x="3462250" y="1940378"/>
            <a:ext cx="1866900" cy="1871663"/>
          </a:xfrm>
          <a:custGeom>
            <a:avLst/>
            <a:gdLst>
              <a:gd name="T0" fmla="*/ 261 w 1618"/>
              <a:gd name="T1" fmla="*/ 1353 h 1619"/>
              <a:gd name="T2" fmla="*/ 278 w 1618"/>
              <a:gd name="T3" fmla="*/ 1320 h 1619"/>
              <a:gd name="T4" fmla="*/ 289 w 1618"/>
              <a:gd name="T5" fmla="*/ 1329 h 1619"/>
              <a:gd name="T6" fmla="*/ 298 w 1618"/>
              <a:gd name="T7" fmla="*/ 1298 h 1619"/>
              <a:gd name="T8" fmla="*/ 306 w 1618"/>
              <a:gd name="T9" fmla="*/ 1298 h 1619"/>
              <a:gd name="T10" fmla="*/ 317 w 1618"/>
              <a:gd name="T11" fmla="*/ 1266 h 1619"/>
              <a:gd name="T12" fmla="*/ 324 w 1618"/>
              <a:gd name="T13" fmla="*/ 1276 h 1619"/>
              <a:gd name="T14" fmla="*/ 340 w 1618"/>
              <a:gd name="T15" fmla="*/ 1231 h 1619"/>
              <a:gd name="T16" fmla="*/ 339 w 1618"/>
              <a:gd name="T17" fmla="*/ 1205 h 1619"/>
              <a:gd name="T18" fmla="*/ 346 w 1618"/>
              <a:gd name="T19" fmla="*/ 1212 h 1619"/>
              <a:gd name="T20" fmla="*/ 357 w 1618"/>
              <a:gd name="T21" fmla="*/ 1171 h 1619"/>
              <a:gd name="T22" fmla="*/ 235 w 1618"/>
              <a:gd name="T23" fmla="*/ 970 h 1619"/>
              <a:gd name="T24" fmla="*/ 243 w 1618"/>
              <a:gd name="T25" fmla="*/ 977 h 1619"/>
              <a:gd name="T26" fmla="*/ 215 w 1618"/>
              <a:gd name="T27" fmla="*/ 948 h 1619"/>
              <a:gd name="T28" fmla="*/ 43 w 1618"/>
              <a:gd name="T29" fmla="*/ 942 h 1619"/>
              <a:gd name="T30" fmla="*/ 46 w 1618"/>
              <a:gd name="T31" fmla="*/ 956 h 1619"/>
              <a:gd name="T32" fmla="*/ 182 w 1618"/>
              <a:gd name="T33" fmla="*/ 936 h 1619"/>
              <a:gd name="T34" fmla="*/ 179 w 1618"/>
              <a:gd name="T35" fmla="*/ 950 h 1619"/>
              <a:gd name="T36" fmla="*/ 86 w 1618"/>
              <a:gd name="T37" fmla="*/ 940 h 1619"/>
              <a:gd name="T38" fmla="*/ 78 w 1618"/>
              <a:gd name="T39" fmla="*/ 940 h 1619"/>
              <a:gd name="T40" fmla="*/ 147 w 1618"/>
              <a:gd name="T41" fmla="*/ 930 h 1619"/>
              <a:gd name="T42" fmla="*/ 105 w 1618"/>
              <a:gd name="T43" fmla="*/ 936 h 1619"/>
              <a:gd name="T44" fmla="*/ 112 w 1618"/>
              <a:gd name="T45" fmla="*/ 943 h 1619"/>
              <a:gd name="T46" fmla="*/ 1510 w 1618"/>
              <a:gd name="T47" fmla="*/ 640 h 1619"/>
              <a:gd name="T48" fmla="*/ 1502 w 1618"/>
              <a:gd name="T49" fmla="*/ 647 h 1619"/>
              <a:gd name="T50" fmla="*/ 1483 w 1618"/>
              <a:gd name="T51" fmla="*/ 646 h 1619"/>
              <a:gd name="T52" fmla="*/ 1542 w 1618"/>
              <a:gd name="T53" fmla="*/ 636 h 1619"/>
              <a:gd name="T54" fmla="*/ 1545 w 1618"/>
              <a:gd name="T55" fmla="*/ 650 h 1619"/>
              <a:gd name="T56" fmla="*/ 1442 w 1618"/>
              <a:gd name="T57" fmla="*/ 632 h 1619"/>
              <a:gd name="T58" fmla="*/ 1440 w 1618"/>
              <a:gd name="T59" fmla="*/ 646 h 1619"/>
              <a:gd name="T60" fmla="*/ 1574 w 1618"/>
              <a:gd name="T61" fmla="*/ 627 h 1619"/>
              <a:gd name="T62" fmla="*/ 1569 w 1618"/>
              <a:gd name="T63" fmla="*/ 637 h 1619"/>
              <a:gd name="T64" fmla="*/ 1417 w 1618"/>
              <a:gd name="T65" fmla="*/ 628 h 1619"/>
              <a:gd name="T66" fmla="*/ 1407 w 1618"/>
              <a:gd name="T67" fmla="*/ 635 h 1619"/>
              <a:gd name="T68" fmla="*/ 1386 w 1618"/>
              <a:gd name="T69" fmla="*/ 616 h 1619"/>
              <a:gd name="T70" fmla="*/ 1266 w 1618"/>
              <a:gd name="T71" fmla="*/ 410 h 1619"/>
              <a:gd name="T72" fmla="*/ 1266 w 1618"/>
              <a:gd name="T73" fmla="*/ 411 h 1619"/>
              <a:gd name="T74" fmla="*/ 1284 w 1618"/>
              <a:gd name="T75" fmla="*/ 377 h 1619"/>
              <a:gd name="T76" fmla="*/ 1286 w 1618"/>
              <a:gd name="T77" fmla="*/ 336 h 1619"/>
              <a:gd name="T78" fmla="*/ 1278 w 1618"/>
              <a:gd name="T79" fmla="*/ 344 h 1619"/>
              <a:gd name="T80" fmla="*/ 1293 w 1618"/>
              <a:gd name="T81" fmla="*/ 309 h 1619"/>
              <a:gd name="T82" fmla="*/ 1296 w 1618"/>
              <a:gd name="T83" fmla="*/ 319 h 1619"/>
              <a:gd name="T84" fmla="*/ 1325 w 1618"/>
              <a:gd name="T85" fmla="*/ 284 h 1619"/>
              <a:gd name="T86" fmla="*/ 1340 w 1618"/>
              <a:gd name="T87" fmla="*/ 251 h 1619"/>
              <a:gd name="T88" fmla="*/ 1332 w 1618"/>
              <a:gd name="T89" fmla="*/ 258 h 1619"/>
              <a:gd name="T90" fmla="*/ 1361 w 1618"/>
              <a:gd name="T91" fmla="*/ 230 h 1619"/>
              <a:gd name="T92" fmla="*/ 1359 w 1618"/>
              <a:gd name="T93" fmla="*/ 240 h 1619"/>
              <a:gd name="T94" fmla="*/ 1282 w 1618"/>
              <a:gd name="T95" fmla="*/ 444 h 1619"/>
              <a:gd name="T96" fmla="*/ 1357 w 1618"/>
              <a:gd name="T97" fmla="*/ 586 h 1619"/>
              <a:gd name="T98" fmla="*/ 809 w 1618"/>
              <a:gd name="T99" fmla="*/ 1381 h 1619"/>
              <a:gd name="T100" fmla="*/ 0 w 1618"/>
              <a:gd name="T101" fmla="*/ 811 h 1619"/>
              <a:gd name="T102" fmla="*/ 23 w 1618"/>
              <a:gd name="T103" fmla="*/ 1001 h 1619"/>
              <a:gd name="T104" fmla="*/ 225 w 1618"/>
              <a:gd name="T105" fmla="*/ 1359 h 1619"/>
              <a:gd name="T106" fmla="*/ 809 w 1618"/>
              <a:gd name="T107" fmla="*/ 1619 h 1619"/>
              <a:gd name="T108" fmla="*/ 1400 w 1618"/>
              <a:gd name="T109" fmla="*/ 257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18" h="1619">
                <a:moveTo>
                  <a:pt x="249" y="1347"/>
                </a:moveTo>
                <a:cubicBezTo>
                  <a:pt x="249" y="1345"/>
                  <a:pt x="250" y="1343"/>
                  <a:pt x="252" y="1342"/>
                </a:cubicBezTo>
                <a:cubicBezTo>
                  <a:pt x="253" y="1341"/>
                  <a:pt x="253" y="1341"/>
                  <a:pt x="253" y="1341"/>
                </a:cubicBezTo>
                <a:cubicBezTo>
                  <a:pt x="254" y="1340"/>
                  <a:pt x="256" y="1340"/>
                  <a:pt x="257" y="1340"/>
                </a:cubicBezTo>
                <a:cubicBezTo>
                  <a:pt x="259" y="1340"/>
                  <a:pt x="261" y="1341"/>
                  <a:pt x="263" y="1343"/>
                </a:cubicBezTo>
                <a:cubicBezTo>
                  <a:pt x="264" y="1344"/>
                  <a:pt x="264" y="1346"/>
                  <a:pt x="264" y="1347"/>
                </a:cubicBezTo>
                <a:cubicBezTo>
                  <a:pt x="264" y="1349"/>
                  <a:pt x="263" y="1351"/>
                  <a:pt x="261" y="1353"/>
                </a:cubicBezTo>
                <a:cubicBezTo>
                  <a:pt x="261" y="1353"/>
                  <a:pt x="261" y="1353"/>
                  <a:pt x="261" y="1353"/>
                </a:cubicBezTo>
                <a:cubicBezTo>
                  <a:pt x="260" y="1354"/>
                  <a:pt x="258" y="1355"/>
                  <a:pt x="257" y="1355"/>
                </a:cubicBezTo>
                <a:cubicBezTo>
                  <a:pt x="254" y="1355"/>
                  <a:pt x="252" y="1354"/>
                  <a:pt x="251" y="1352"/>
                </a:cubicBezTo>
                <a:cubicBezTo>
                  <a:pt x="250" y="1350"/>
                  <a:pt x="249" y="1349"/>
                  <a:pt x="249" y="1347"/>
                </a:cubicBezTo>
                <a:moveTo>
                  <a:pt x="275" y="1325"/>
                </a:moveTo>
                <a:cubicBezTo>
                  <a:pt x="275" y="1323"/>
                  <a:pt x="276" y="1321"/>
                  <a:pt x="277" y="1320"/>
                </a:cubicBezTo>
                <a:cubicBezTo>
                  <a:pt x="278" y="1320"/>
                  <a:pt x="278" y="1320"/>
                  <a:pt x="278" y="1320"/>
                </a:cubicBezTo>
                <a:cubicBezTo>
                  <a:pt x="278" y="1319"/>
                  <a:pt x="278" y="1319"/>
                  <a:pt x="278" y="1319"/>
                </a:cubicBezTo>
                <a:cubicBezTo>
                  <a:pt x="279" y="1319"/>
                  <a:pt x="279" y="1319"/>
                  <a:pt x="279" y="1319"/>
                </a:cubicBezTo>
                <a:cubicBezTo>
                  <a:pt x="280" y="1317"/>
                  <a:pt x="282" y="1317"/>
                  <a:pt x="284" y="1317"/>
                </a:cubicBezTo>
                <a:cubicBezTo>
                  <a:pt x="286" y="1317"/>
                  <a:pt x="287" y="1317"/>
                  <a:pt x="289" y="1319"/>
                </a:cubicBezTo>
                <a:cubicBezTo>
                  <a:pt x="290" y="1320"/>
                  <a:pt x="291" y="1322"/>
                  <a:pt x="291" y="1324"/>
                </a:cubicBezTo>
                <a:cubicBezTo>
                  <a:pt x="291" y="1326"/>
                  <a:pt x="290" y="1328"/>
                  <a:pt x="289" y="1329"/>
                </a:cubicBezTo>
                <a:cubicBezTo>
                  <a:pt x="289" y="1329"/>
                  <a:pt x="289" y="1329"/>
                  <a:pt x="289" y="1329"/>
                </a:cubicBezTo>
                <a:cubicBezTo>
                  <a:pt x="288" y="1330"/>
                  <a:pt x="288" y="1330"/>
                  <a:pt x="288" y="1330"/>
                </a:cubicBezTo>
                <a:cubicBezTo>
                  <a:pt x="288" y="1330"/>
                  <a:pt x="288" y="1330"/>
                  <a:pt x="288" y="1330"/>
                </a:cubicBezTo>
                <a:cubicBezTo>
                  <a:pt x="288" y="1330"/>
                  <a:pt x="288" y="1330"/>
                  <a:pt x="288" y="1330"/>
                </a:cubicBezTo>
                <a:cubicBezTo>
                  <a:pt x="286" y="1332"/>
                  <a:pt x="284" y="1332"/>
                  <a:pt x="282" y="1332"/>
                </a:cubicBezTo>
                <a:cubicBezTo>
                  <a:pt x="281" y="1332"/>
                  <a:pt x="279" y="1332"/>
                  <a:pt x="277" y="1330"/>
                </a:cubicBezTo>
                <a:cubicBezTo>
                  <a:pt x="276" y="1329"/>
                  <a:pt x="275" y="1327"/>
                  <a:pt x="275" y="1325"/>
                </a:cubicBezTo>
                <a:moveTo>
                  <a:pt x="298" y="1298"/>
                </a:moveTo>
                <a:cubicBezTo>
                  <a:pt x="298" y="1297"/>
                  <a:pt x="299" y="1295"/>
                  <a:pt x="300" y="1294"/>
                </a:cubicBezTo>
                <a:cubicBezTo>
                  <a:pt x="300" y="1294"/>
                  <a:pt x="300" y="1294"/>
                  <a:pt x="300" y="1294"/>
                </a:cubicBezTo>
                <a:cubicBezTo>
                  <a:pt x="301" y="1292"/>
                  <a:pt x="304" y="1291"/>
                  <a:pt x="306" y="1291"/>
                </a:cubicBezTo>
                <a:cubicBezTo>
                  <a:pt x="307" y="1291"/>
                  <a:pt x="309" y="1291"/>
                  <a:pt x="310" y="1292"/>
                </a:cubicBezTo>
                <a:cubicBezTo>
                  <a:pt x="312" y="1294"/>
                  <a:pt x="313" y="1296"/>
                  <a:pt x="313" y="1298"/>
                </a:cubicBezTo>
                <a:cubicBezTo>
                  <a:pt x="313" y="1299"/>
                  <a:pt x="313" y="1301"/>
                  <a:pt x="312" y="1302"/>
                </a:cubicBezTo>
                <a:cubicBezTo>
                  <a:pt x="306" y="1298"/>
                  <a:pt x="306" y="1298"/>
                  <a:pt x="306" y="1298"/>
                </a:cubicBezTo>
                <a:cubicBezTo>
                  <a:pt x="311" y="1303"/>
                  <a:pt x="311" y="1303"/>
                  <a:pt x="311" y="1303"/>
                </a:cubicBezTo>
                <a:cubicBezTo>
                  <a:pt x="311" y="1303"/>
                  <a:pt x="311" y="1303"/>
                  <a:pt x="311" y="1303"/>
                </a:cubicBezTo>
                <a:cubicBezTo>
                  <a:pt x="310" y="1304"/>
                  <a:pt x="308" y="1306"/>
                  <a:pt x="306" y="1306"/>
                </a:cubicBezTo>
                <a:cubicBezTo>
                  <a:pt x="304" y="1306"/>
                  <a:pt x="303" y="1305"/>
                  <a:pt x="301" y="1304"/>
                </a:cubicBezTo>
                <a:cubicBezTo>
                  <a:pt x="299" y="1303"/>
                  <a:pt x="298" y="1301"/>
                  <a:pt x="298" y="1298"/>
                </a:cubicBezTo>
                <a:moveTo>
                  <a:pt x="316" y="1269"/>
                </a:moveTo>
                <a:cubicBezTo>
                  <a:pt x="316" y="1268"/>
                  <a:pt x="317" y="1267"/>
                  <a:pt x="317" y="1266"/>
                </a:cubicBezTo>
                <a:cubicBezTo>
                  <a:pt x="317" y="1266"/>
                  <a:pt x="317" y="1266"/>
                  <a:pt x="317" y="1266"/>
                </a:cubicBezTo>
                <a:cubicBezTo>
                  <a:pt x="319" y="1263"/>
                  <a:pt x="321" y="1262"/>
                  <a:pt x="324" y="1262"/>
                </a:cubicBezTo>
                <a:cubicBezTo>
                  <a:pt x="325" y="1262"/>
                  <a:pt x="326" y="1262"/>
                  <a:pt x="327" y="1263"/>
                </a:cubicBezTo>
                <a:cubicBezTo>
                  <a:pt x="330" y="1264"/>
                  <a:pt x="331" y="1266"/>
                  <a:pt x="331" y="1269"/>
                </a:cubicBezTo>
                <a:cubicBezTo>
                  <a:pt x="331" y="1270"/>
                  <a:pt x="331" y="1271"/>
                  <a:pt x="330" y="1272"/>
                </a:cubicBezTo>
                <a:cubicBezTo>
                  <a:pt x="330" y="1272"/>
                  <a:pt x="330" y="1272"/>
                  <a:pt x="330" y="1272"/>
                </a:cubicBezTo>
                <a:cubicBezTo>
                  <a:pt x="329" y="1275"/>
                  <a:pt x="326" y="1276"/>
                  <a:pt x="324" y="1276"/>
                </a:cubicBezTo>
                <a:cubicBezTo>
                  <a:pt x="322" y="1276"/>
                  <a:pt x="321" y="1276"/>
                  <a:pt x="320" y="1276"/>
                </a:cubicBezTo>
                <a:cubicBezTo>
                  <a:pt x="318" y="1274"/>
                  <a:pt x="316" y="1272"/>
                  <a:pt x="316" y="1269"/>
                </a:cubicBezTo>
                <a:moveTo>
                  <a:pt x="330" y="1238"/>
                </a:moveTo>
                <a:cubicBezTo>
                  <a:pt x="330" y="1237"/>
                  <a:pt x="330" y="1237"/>
                  <a:pt x="330" y="1236"/>
                </a:cubicBezTo>
                <a:cubicBezTo>
                  <a:pt x="330" y="1235"/>
                  <a:pt x="330" y="1235"/>
                  <a:pt x="330" y="1235"/>
                </a:cubicBezTo>
                <a:cubicBezTo>
                  <a:pt x="331" y="1232"/>
                  <a:pt x="334" y="1231"/>
                  <a:pt x="337" y="1231"/>
                </a:cubicBezTo>
                <a:cubicBezTo>
                  <a:pt x="338" y="1231"/>
                  <a:pt x="339" y="1231"/>
                  <a:pt x="340" y="1231"/>
                </a:cubicBezTo>
                <a:cubicBezTo>
                  <a:pt x="343" y="1232"/>
                  <a:pt x="344" y="1235"/>
                  <a:pt x="344" y="1238"/>
                </a:cubicBezTo>
                <a:cubicBezTo>
                  <a:pt x="344" y="1239"/>
                  <a:pt x="344" y="1239"/>
                  <a:pt x="344" y="1240"/>
                </a:cubicBezTo>
                <a:cubicBezTo>
                  <a:pt x="344" y="1240"/>
                  <a:pt x="344" y="1240"/>
                  <a:pt x="344" y="1240"/>
                </a:cubicBezTo>
                <a:cubicBezTo>
                  <a:pt x="343" y="1243"/>
                  <a:pt x="340" y="1245"/>
                  <a:pt x="337" y="1245"/>
                </a:cubicBezTo>
                <a:cubicBezTo>
                  <a:pt x="336" y="1245"/>
                  <a:pt x="336" y="1245"/>
                  <a:pt x="335" y="1245"/>
                </a:cubicBezTo>
                <a:cubicBezTo>
                  <a:pt x="332" y="1244"/>
                  <a:pt x="330" y="1241"/>
                  <a:pt x="330" y="1238"/>
                </a:cubicBezTo>
                <a:moveTo>
                  <a:pt x="339" y="1205"/>
                </a:moveTo>
                <a:cubicBezTo>
                  <a:pt x="339" y="1205"/>
                  <a:pt x="339" y="1204"/>
                  <a:pt x="339" y="1204"/>
                </a:cubicBezTo>
                <a:cubicBezTo>
                  <a:pt x="339" y="1200"/>
                  <a:pt x="342" y="1198"/>
                  <a:pt x="346" y="1198"/>
                </a:cubicBezTo>
                <a:cubicBezTo>
                  <a:pt x="346" y="1198"/>
                  <a:pt x="347" y="1198"/>
                  <a:pt x="347" y="1198"/>
                </a:cubicBezTo>
                <a:cubicBezTo>
                  <a:pt x="351" y="1198"/>
                  <a:pt x="353" y="1201"/>
                  <a:pt x="353" y="1205"/>
                </a:cubicBezTo>
                <a:cubicBezTo>
                  <a:pt x="353" y="1205"/>
                  <a:pt x="353" y="1206"/>
                  <a:pt x="353" y="1206"/>
                </a:cubicBezTo>
                <a:cubicBezTo>
                  <a:pt x="353" y="1207"/>
                  <a:pt x="353" y="1207"/>
                  <a:pt x="353" y="1207"/>
                </a:cubicBezTo>
                <a:cubicBezTo>
                  <a:pt x="352" y="1210"/>
                  <a:pt x="349" y="1212"/>
                  <a:pt x="346" y="1212"/>
                </a:cubicBezTo>
                <a:cubicBezTo>
                  <a:pt x="345" y="1212"/>
                  <a:pt x="345" y="1212"/>
                  <a:pt x="344" y="1212"/>
                </a:cubicBezTo>
                <a:cubicBezTo>
                  <a:pt x="341" y="1212"/>
                  <a:pt x="339" y="1209"/>
                  <a:pt x="339" y="1205"/>
                </a:cubicBezTo>
                <a:moveTo>
                  <a:pt x="342" y="1171"/>
                </a:moveTo>
                <a:cubicBezTo>
                  <a:pt x="342" y="1171"/>
                  <a:pt x="342" y="1171"/>
                  <a:pt x="342" y="1171"/>
                </a:cubicBezTo>
                <a:cubicBezTo>
                  <a:pt x="342" y="1167"/>
                  <a:pt x="346" y="1164"/>
                  <a:pt x="349" y="1164"/>
                </a:cubicBezTo>
                <a:cubicBezTo>
                  <a:pt x="349" y="1164"/>
                  <a:pt x="350" y="1164"/>
                  <a:pt x="350" y="1164"/>
                </a:cubicBezTo>
                <a:cubicBezTo>
                  <a:pt x="354" y="1164"/>
                  <a:pt x="357" y="1167"/>
                  <a:pt x="357" y="1171"/>
                </a:cubicBezTo>
                <a:cubicBezTo>
                  <a:pt x="357" y="1171"/>
                  <a:pt x="357" y="1171"/>
                  <a:pt x="357" y="1171"/>
                </a:cubicBezTo>
                <a:cubicBezTo>
                  <a:pt x="357" y="1171"/>
                  <a:pt x="357" y="1171"/>
                  <a:pt x="357" y="1171"/>
                </a:cubicBezTo>
                <a:cubicBezTo>
                  <a:pt x="357" y="1172"/>
                  <a:pt x="357" y="1172"/>
                  <a:pt x="357" y="1172"/>
                </a:cubicBezTo>
                <a:cubicBezTo>
                  <a:pt x="356" y="1176"/>
                  <a:pt x="353" y="1179"/>
                  <a:pt x="349" y="1179"/>
                </a:cubicBezTo>
                <a:cubicBezTo>
                  <a:pt x="349" y="1179"/>
                  <a:pt x="349" y="1179"/>
                  <a:pt x="349" y="1179"/>
                </a:cubicBezTo>
                <a:cubicBezTo>
                  <a:pt x="345" y="1178"/>
                  <a:pt x="342" y="1175"/>
                  <a:pt x="342" y="1171"/>
                </a:cubicBezTo>
                <a:moveTo>
                  <a:pt x="235" y="970"/>
                </a:moveTo>
                <a:cubicBezTo>
                  <a:pt x="235" y="969"/>
                  <a:pt x="236" y="967"/>
                  <a:pt x="236" y="966"/>
                </a:cubicBezTo>
                <a:cubicBezTo>
                  <a:pt x="238" y="964"/>
                  <a:pt x="240" y="963"/>
                  <a:pt x="242" y="963"/>
                </a:cubicBezTo>
                <a:cubicBezTo>
                  <a:pt x="244" y="963"/>
                  <a:pt x="245" y="963"/>
                  <a:pt x="246" y="964"/>
                </a:cubicBezTo>
                <a:cubicBezTo>
                  <a:pt x="246" y="964"/>
                  <a:pt x="246" y="964"/>
                  <a:pt x="246" y="964"/>
                </a:cubicBezTo>
                <a:cubicBezTo>
                  <a:pt x="249" y="966"/>
                  <a:pt x="250" y="968"/>
                  <a:pt x="250" y="970"/>
                </a:cubicBezTo>
                <a:cubicBezTo>
                  <a:pt x="250" y="972"/>
                  <a:pt x="249" y="973"/>
                  <a:pt x="249" y="974"/>
                </a:cubicBezTo>
                <a:cubicBezTo>
                  <a:pt x="247" y="976"/>
                  <a:pt x="245" y="977"/>
                  <a:pt x="243" y="977"/>
                </a:cubicBezTo>
                <a:cubicBezTo>
                  <a:pt x="241" y="977"/>
                  <a:pt x="240" y="977"/>
                  <a:pt x="239" y="976"/>
                </a:cubicBezTo>
                <a:cubicBezTo>
                  <a:pt x="236" y="975"/>
                  <a:pt x="235" y="972"/>
                  <a:pt x="235" y="970"/>
                </a:cubicBezTo>
                <a:moveTo>
                  <a:pt x="205" y="954"/>
                </a:moveTo>
                <a:cubicBezTo>
                  <a:pt x="205" y="953"/>
                  <a:pt x="205" y="952"/>
                  <a:pt x="206" y="952"/>
                </a:cubicBezTo>
                <a:cubicBezTo>
                  <a:pt x="207" y="949"/>
                  <a:pt x="209" y="947"/>
                  <a:pt x="212" y="947"/>
                </a:cubicBezTo>
                <a:cubicBezTo>
                  <a:pt x="213" y="947"/>
                  <a:pt x="214" y="947"/>
                  <a:pt x="215" y="948"/>
                </a:cubicBezTo>
                <a:cubicBezTo>
                  <a:pt x="215" y="948"/>
                  <a:pt x="215" y="948"/>
                  <a:pt x="215" y="948"/>
                </a:cubicBezTo>
                <a:cubicBezTo>
                  <a:pt x="218" y="949"/>
                  <a:pt x="219" y="952"/>
                  <a:pt x="219" y="954"/>
                </a:cubicBezTo>
                <a:cubicBezTo>
                  <a:pt x="219" y="955"/>
                  <a:pt x="219" y="956"/>
                  <a:pt x="219" y="957"/>
                </a:cubicBezTo>
                <a:cubicBezTo>
                  <a:pt x="218" y="960"/>
                  <a:pt x="215" y="962"/>
                  <a:pt x="212" y="962"/>
                </a:cubicBezTo>
                <a:cubicBezTo>
                  <a:pt x="211" y="962"/>
                  <a:pt x="211" y="961"/>
                  <a:pt x="210" y="961"/>
                </a:cubicBezTo>
                <a:cubicBezTo>
                  <a:pt x="207" y="960"/>
                  <a:pt x="205" y="957"/>
                  <a:pt x="205" y="954"/>
                </a:cubicBezTo>
                <a:moveTo>
                  <a:pt x="38" y="949"/>
                </a:moveTo>
                <a:cubicBezTo>
                  <a:pt x="38" y="946"/>
                  <a:pt x="40" y="943"/>
                  <a:pt x="43" y="942"/>
                </a:cubicBezTo>
                <a:cubicBezTo>
                  <a:pt x="43" y="942"/>
                  <a:pt x="43" y="942"/>
                  <a:pt x="43" y="942"/>
                </a:cubicBezTo>
                <a:cubicBezTo>
                  <a:pt x="44" y="941"/>
                  <a:pt x="45" y="941"/>
                  <a:pt x="46" y="941"/>
                </a:cubicBezTo>
                <a:cubicBezTo>
                  <a:pt x="49" y="941"/>
                  <a:pt x="52" y="943"/>
                  <a:pt x="53" y="946"/>
                </a:cubicBezTo>
                <a:cubicBezTo>
                  <a:pt x="53" y="947"/>
                  <a:pt x="53" y="948"/>
                  <a:pt x="53" y="949"/>
                </a:cubicBezTo>
                <a:cubicBezTo>
                  <a:pt x="53" y="951"/>
                  <a:pt x="51" y="954"/>
                  <a:pt x="49" y="955"/>
                </a:cubicBezTo>
                <a:cubicBezTo>
                  <a:pt x="48" y="955"/>
                  <a:pt x="48" y="955"/>
                  <a:pt x="48" y="955"/>
                </a:cubicBezTo>
                <a:cubicBezTo>
                  <a:pt x="47" y="956"/>
                  <a:pt x="46" y="956"/>
                  <a:pt x="46" y="956"/>
                </a:cubicBezTo>
                <a:cubicBezTo>
                  <a:pt x="43" y="956"/>
                  <a:pt x="40" y="954"/>
                  <a:pt x="39" y="951"/>
                </a:cubicBezTo>
                <a:cubicBezTo>
                  <a:pt x="39" y="950"/>
                  <a:pt x="38" y="949"/>
                  <a:pt x="38" y="949"/>
                </a:cubicBezTo>
                <a:moveTo>
                  <a:pt x="173" y="943"/>
                </a:moveTo>
                <a:cubicBezTo>
                  <a:pt x="173" y="942"/>
                  <a:pt x="173" y="942"/>
                  <a:pt x="173" y="941"/>
                </a:cubicBezTo>
                <a:cubicBezTo>
                  <a:pt x="174" y="938"/>
                  <a:pt x="177" y="936"/>
                  <a:pt x="180" y="936"/>
                </a:cubicBezTo>
                <a:cubicBezTo>
                  <a:pt x="180" y="936"/>
                  <a:pt x="181" y="936"/>
                  <a:pt x="182" y="936"/>
                </a:cubicBezTo>
                <a:cubicBezTo>
                  <a:pt x="182" y="936"/>
                  <a:pt x="182" y="936"/>
                  <a:pt x="182" y="936"/>
                </a:cubicBezTo>
                <a:cubicBezTo>
                  <a:pt x="182" y="936"/>
                  <a:pt x="182" y="936"/>
                  <a:pt x="182" y="936"/>
                </a:cubicBezTo>
                <a:cubicBezTo>
                  <a:pt x="180" y="943"/>
                  <a:pt x="180" y="943"/>
                  <a:pt x="180" y="943"/>
                </a:cubicBezTo>
                <a:cubicBezTo>
                  <a:pt x="182" y="936"/>
                  <a:pt x="182" y="936"/>
                  <a:pt x="182" y="936"/>
                </a:cubicBezTo>
                <a:cubicBezTo>
                  <a:pt x="185" y="937"/>
                  <a:pt x="187" y="940"/>
                  <a:pt x="187" y="943"/>
                </a:cubicBezTo>
                <a:cubicBezTo>
                  <a:pt x="187" y="944"/>
                  <a:pt x="187" y="944"/>
                  <a:pt x="187" y="945"/>
                </a:cubicBezTo>
                <a:cubicBezTo>
                  <a:pt x="186" y="948"/>
                  <a:pt x="183" y="950"/>
                  <a:pt x="180" y="950"/>
                </a:cubicBezTo>
                <a:cubicBezTo>
                  <a:pt x="180" y="950"/>
                  <a:pt x="179" y="950"/>
                  <a:pt x="179" y="950"/>
                </a:cubicBezTo>
                <a:cubicBezTo>
                  <a:pt x="178" y="950"/>
                  <a:pt x="178" y="950"/>
                  <a:pt x="178" y="950"/>
                </a:cubicBezTo>
                <a:cubicBezTo>
                  <a:pt x="175" y="949"/>
                  <a:pt x="173" y="946"/>
                  <a:pt x="173" y="943"/>
                </a:cubicBezTo>
                <a:moveTo>
                  <a:pt x="77" y="933"/>
                </a:moveTo>
                <a:cubicBezTo>
                  <a:pt x="77" y="933"/>
                  <a:pt x="77" y="933"/>
                  <a:pt x="77" y="933"/>
                </a:cubicBezTo>
                <a:cubicBezTo>
                  <a:pt x="78" y="932"/>
                  <a:pt x="78" y="932"/>
                  <a:pt x="79" y="932"/>
                </a:cubicBezTo>
                <a:cubicBezTo>
                  <a:pt x="82" y="932"/>
                  <a:pt x="85" y="935"/>
                  <a:pt x="86" y="938"/>
                </a:cubicBezTo>
                <a:cubicBezTo>
                  <a:pt x="86" y="939"/>
                  <a:pt x="86" y="939"/>
                  <a:pt x="86" y="940"/>
                </a:cubicBezTo>
                <a:cubicBezTo>
                  <a:pt x="86" y="943"/>
                  <a:pt x="84" y="946"/>
                  <a:pt x="80" y="947"/>
                </a:cubicBezTo>
                <a:cubicBezTo>
                  <a:pt x="80" y="947"/>
                  <a:pt x="80" y="947"/>
                  <a:pt x="80" y="947"/>
                </a:cubicBezTo>
                <a:cubicBezTo>
                  <a:pt x="79" y="947"/>
                  <a:pt x="79" y="947"/>
                  <a:pt x="78" y="947"/>
                </a:cubicBezTo>
                <a:cubicBezTo>
                  <a:pt x="75" y="947"/>
                  <a:pt x="72" y="944"/>
                  <a:pt x="71" y="941"/>
                </a:cubicBezTo>
                <a:cubicBezTo>
                  <a:pt x="71" y="941"/>
                  <a:pt x="71" y="940"/>
                  <a:pt x="71" y="940"/>
                </a:cubicBezTo>
                <a:cubicBezTo>
                  <a:pt x="71" y="936"/>
                  <a:pt x="74" y="933"/>
                  <a:pt x="77" y="933"/>
                </a:cubicBezTo>
                <a:cubicBezTo>
                  <a:pt x="78" y="940"/>
                  <a:pt x="78" y="940"/>
                  <a:pt x="78" y="940"/>
                </a:cubicBezTo>
                <a:cubicBezTo>
                  <a:pt x="77" y="933"/>
                  <a:pt x="77" y="933"/>
                  <a:pt x="77" y="933"/>
                </a:cubicBezTo>
                <a:cubicBezTo>
                  <a:pt x="77" y="933"/>
                  <a:pt x="77" y="933"/>
                  <a:pt x="77" y="933"/>
                </a:cubicBezTo>
                <a:moveTo>
                  <a:pt x="139" y="937"/>
                </a:moveTo>
                <a:cubicBezTo>
                  <a:pt x="139" y="937"/>
                  <a:pt x="139" y="936"/>
                  <a:pt x="139" y="936"/>
                </a:cubicBezTo>
                <a:cubicBezTo>
                  <a:pt x="140" y="932"/>
                  <a:pt x="143" y="930"/>
                  <a:pt x="146" y="930"/>
                </a:cubicBezTo>
                <a:cubicBezTo>
                  <a:pt x="147" y="930"/>
                  <a:pt x="147" y="930"/>
                  <a:pt x="147" y="930"/>
                </a:cubicBezTo>
                <a:cubicBezTo>
                  <a:pt x="147" y="930"/>
                  <a:pt x="147" y="930"/>
                  <a:pt x="147" y="930"/>
                </a:cubicBezTo>
                <a:cubicBezTo>
                  <a:pt x="151" y="930"/>
                  <a:pt x="154" y="933"/>
                  <a:pt x="154" y="937"/>
                </a:cubicBezTo>
                <a:cubicBezTo>
                  <a:pt x="154" y="937"/>
                  <a:pt x="154" y="937"/>
                  <a:pt x="154" y="938"/>
                </a:cubicBezTo>
                <a:cubicBezTo>
                  <a:pt x="154" y="941"/>
                  <a:pt x="150" y="944"/>
                  <a:pt x="147" y="944"/>
                </a:cubicBezTo>
                <a:cubicBezTo>
                  <a:pt x="146" y="944"/>
                  <a:pt x="146" y="944"/>
                  <a:pt x="146" y="944"/>
                </a:cubicBezTo>
                <a:cubicBezTo>
                  <a:pt x="145" y="944"/>
                  <a:pt x="145" y="944"/>
                  <a:pt x="145" y="944"/>
                </a:cubicBezTo>
                <a:cubicBezTo>
                  <a:pt x="142" y="944"/>
                  <a:pt x="139" y="941"/>
                  <a:pt x="139" y="937"/>
                </a:cubicBezTo>
                <a:moveTo>
                  <a:pt x="105" y="936"/>
                </a:moveTo>
                <a:cubicBezTo>
                  <a:pt x="105" y="932"/>
                  <a:pt x="108" y="929"/>
                  <a:pt x="112" y="929"/>
                </a:cubicBezTo>
                <a:cubicBezTo>
                  <a:pt x="112" y="929"/>
                  <a:pt x="112" y="929"/>
                  <a:pt x="112" y="929"/>
                </a:cubicBezTo>
                <a:cubicBezTo>
                  <a:pt x="112" y="929"/>
                  <a:pt x="113" y="929"/>
                  <a:pt x="113" y="929"/>
                </a:cubicBezTo>
                <a:cubicBezTo>
                  <a:pt x="117" y="929"/>
                  <a:pt x="120" y="931"/>
                  <a:pt x="120" y="935"/>
                </a:cubicBezTo>
                <a:cubicBezTo>
                  <a:pt x="120" y="935"/>
                  <a:pt x="120" y="936"/>
                  <a:pt x="120" y="936"/>
                </a:cubicBezTo>
                <a:cubicBezTo>
                  <a:pt x="120" y="940"/>
                  <a:pt x="117" y="943"/>
                  <a:pt x="113" y="943"/>
                </a:cubicBezTo>
                <a:cubicBezTo>
                  <a:pt x="112" y="943"/>
                  <a:pt x="112" y="943"/>
                  <a:pt x="112" y="943"/>
                </a:cubicBezTo>
                <a:cubicBezTo>
                  <a:pt x="112" y="943"/>
                  <a:pt x="112" y="943"/>
                  <a:pt x="112" y="943"/>
                </a:cubicBezTo>
                <a:cubicBezTo>
                  <a:pt x="108" y="943"/>
                  <a:pt x="105" y="940"/>
                  <a:pt x="105" y="936"/>
                </a:cubicBezTo>
                <a:cubicBezTo>
                  <a:pt x="105" y="936"/>
                  <a:pt x="105" y="936"/>
                  <a:pt x="105" y="936"/>
                </a:cubicBezTo>
                <a:moveTo>
                  <a:pt x="1502" y="647"/>
                </a:moveTo>
                <a:cubicBezTo>
                  <a:pt x="1502" y="643"/>
                  <a:pt x="1505" y="640"/>
                  <a:pt x="1509" y="640"/>
                </a:cubicBezTo>
                <a:cubicBezTo>
                  <a:pt x="1509" y="640"/>
                  <a:pt x="1509" y="640"/>
                  <a:pt x="1509" y="640"/>
                </a:cubicBezTo>
                <a:cubicBezTo>
                  <a:pt x="1510" y="640"/>
                  <a:pt x="1510" y="640"/>
                  <a:pt x="1510" y="640"/>
                </a:cubicBezTo>
                <a:cubicBezTo>
                  <a:pt x="1514" y="640"/>
                  <a:pt x="1517" y="643"/>
                  <a:pt x="1517" y="647"/>
                </a:cubicBezTo>
                <a:cubicBezTo>
                  <a:pt x="1517" y="647"/>
                  <a:pt x="1517" y="647"/>
                  <a:pt x="1517" y="647"/>
                </a:cubicBezTo>
                <a:cubicBezTo>
                  <a:pt x="1517" y="651"/>
                  <a:pt x="1514" y="654"/>
                  <a:pt x="1510" y="654"/>
                </a:cubicBezTo>
                <a:cubicBezTo>
                  <a:pt x="1510" y="647"/>
                  <a:pt x="1510" y="647"/>
                  <a:pt x="1510" y="647"/>
                </a:cubicBezTo>
                <a:cubicBezTo>
                  <a:pt x="1510" y="654"/>
                  <a:pt x="1510" y="654"/>
                  <a:pt x="1510" y="654"/>
                </a:cubicBezTo>
                <a:cubicBezTo>
                  <a:pt x="1509" y="654"/>
                  <a:pt x="1509" y="654"/>
                  <a:pt x="1509" y="654"/>
                </a:cubicBezTo>
                <a:cubicBezTo>
                  <a:pt x="1505" y="654"/>
                  <a:pt x="1502" y="651"/>
                  <a:pt x="1502" y="647"/>
                </a:cubicBezTo>
                <a:cubicBezTo>
                  <a:pt x="1502" y="647"/>
                  <a:pt x="1502" y="647"/>
                  <a:pt x="1502" y="647"/>
                </a:cubicBezTo>
                <a:moveTo>
                  <a:pt x="1468" y="645"/>
                </a:moveTo>
                <a:cubicBezTo>
                  <a:pt x="1468" y="645"/>
                  <a:pt x="1468" y="645"/>
                  <a:pt x="1468" y="645"/>
                </a:cubicBezTo>
                <a:cubicBezTo>
                  <a:pt x="1468" y="641"/>
                  <a:pt x="1472" y="638"/>
                  <a:pt x="1475" y="638"/>
                </a:cubicBezTo>
                <a:cubicBezTo>
                  <a:pt x="1475" y="638"/>
                  <a:pt x="1476" y="638"/>
                  <a:pt x="1476" y="638"/>
                </a:cubicBezTo>
                <a:cubicBezTo>
                  <a:pt x="1476" y="638"/>
                  <a:pt x="1476" y="638"/>
                  <a:pt x="1476" y="638"/>
                </a:cubicBezTo>
                <a:cubicBezTo>
                  <a:pt x="1480" y="639"/>
                  <a:pt x="1483" y="642"/>
                  <a:pt x="1483" y="646"/>
                </a:cubicBezTo>
                <a:cubicBezTo>
                  <a:pt x="1483" y="646"/>
                  <a:pt x="1483" y="646"/>
                  <a:pt x="1483" y="646"/>
                </a:cubicBezTo>
                <a:cubicBezTo>
                  <a:pt x="1482" y="650"/>
                  <a:pt x="1479" y="653"/>
                  <a:pt x="1476" y="653"/>
                </a:cubicBezTo>
                <a:cubicBezTo>
                  <a:pt x="1475" y="653"/>
                  <a:pt x="1475" y="653"/>
                  <a:pt x="1475" y="653"/>
                </a:cubicBezTo>
                <a:cubicBezTo>
                  <a:pt x="1475" y="653"/>
                  <a:pt x="1475" y="653"/>
                  <a:pt x="1475" y="653"/>
                </a:cubicBezTo>
                <a:cubicBezTo>
                  <a:pt x="1471" y="652"/>
                  <a:pt x="1468" y="649"/>
                  <a:pt x="1468" y="645"/>
                </a:cubicBezTo>
                <a:moveTo>
                  <a:pt x="1536" y="643"/>
                </a:moveTo>
                <a:cubicBezTo>
                  <a:pt x="1536" y="640"/>
                  <a:pt x="1538" y="637"/>
                  <a:pt x="1542" y="636"/>
                </a:cubicBezTo>
                <a:cubicBezTo>
                  <a:pt x="1542" y="636"/>
                  <a:pt x="1542" y="636"/>
                  <a:pt x="1542" y="636"/>
                </a:cubicBezTo>
                <a:cubicBezTo>
                  <a:pt x="1543" y="636"/>
                  <a:pt x="1543" y="636"/>
                  <a:pt x="1544" y="636"/>
                </a:cubicBezTo>
                <a:cubicBezTo>
                  <a:pt x="1547" y="636"/>
                  <a:pt x="1550" y="638"/>
                  <a:pt x="1551" y="642"/>
                </a:cubicBezTo>
                <a:cubicBezTo>
                  <a:pt x="1551" y="642"/>
                  <a:pt x="1551" y="643"/>
                  <a:pt x="1551" y="643"/>
                </a:cubicBezTo>
                <a:cubicBezTo>
                  <a:pt x="1551" y="646"/>
                  <a:pt x="1548" y="649"/>
                  <a:pt x="1545" y="650"/>
                </a:cubicBezTo>
                <a:cubicBezTo>
                  <a:pt x="1544" y="643"/>
                  <a:pt x="1544" y="643"/>
                  <a:pt x="1544" y="643"/>
                </a:cubicBezTo>
                <a:cubicBezTo>
                  <a:pt x="1545" y="650"/>
                  <a:pt x="1545" y="650"/>
                  <a:pt x="1545" y="650"/>
                </a:cubicBezTo>
                <a:cubicBezTo>
                  <a:pt x="1545" y="650"/>
                  <a:pt x="1545" y="650"/>
                  <a:pt x="1545" y="650"/>
                </a:cubicBezTo>
                <a:cubicBezTo>
                  <a:pt x="1544" y="650"/>
                  <a:pt x="1544" y="650"/>
                  <a:pt x="1543" y="650"/>
                </a:cubicBezTo>
                <a:cubicBezTo>
                  <a:pt x="1540" y="650"/>
                  <a:pt x="1537" y="648"/>
                  <a:pt x="1536" y="645"/>
                </a:cubicBezTo>
                <a:cubicBezTo>
                  <a:pt x="1536" y="644"/>
                  <a:pt x="1536" y="644"/>
                  <a:pt x="1536" y="643"/>
                </a:cubicBezTo>
                <a:moveTo>
                  <a:pt x="1435" y="639"/>
                </a:moveTo>
                <a:cubicBezTo>
                  <a:pt x="1435" y="639"/>
                  <a:pt x="1435" y="638"/>
                  <a:pt x="1435" y="637"/>
                </a:cubicBezTo>
                <a:cubicBezTo>
                  <a:pt x="1436" y="634"/>
                  <a:pt x="1438" y="632"/>
                  <a:pt x="1442" y="632"/>
                </a:cubicBezTo>
                <a:cubicBezTo>
                  <a:pt x="1442" y="632"/>
                  <a:pt x="1443" y="632"/>
                  <a:pt x="1443" y="632"/>
                </a:cubicBezTo>
                <a:cubicBezTo>
                  <a:pt x="1444" y="632"/>
                  <a:pt x="1444" y="632"/>
                  <a:pt x="1444" y="632"/>
                </a:cubicBezTo>
                <a:cubicBezTo>
                  <a:pt x="1447" y="633"/>
                  <a:pt x="1449" y="636"/>
                  <a:pt x="1449" y="639"/>
                </a:cubicBezTo>
                <a:cubicBezTo>
                  <a:pt x="1449" y="640"/>
                  <a:pt x="1449" y="641"/>
                  <a:pt x="1449" y="641"/>
                </a:cubicBezTo>
                <a:cubicBezTo>
                  <a:pt x="1448" y="644"/>
                  <a:pt x="1445" y="646"/>
                  <a:pt x="1442" y="646"/>
                </a:cubicBezTo>
                <a:cubicBezTo>
                  <a:pt x="1442" y="646"/>
                  <a:pt x="1441" y="646"/>
                  <a:pt x="1440" y="646"/>
                </a:cubicBezTo>
                <a:cubicBezTo>
                  <a:pt x="1440" y="646"/>
                  <a:pt x="1440" y="646"/>
                  <a:pt x="1440" y="646"/>
                </a:cubicBezTo>
                <a:cubicBezTo>
                  <a:pt x="1440" y="646"/>
                  <a:pt x="1440" y="646"/>
                  <a:pt x="1440" y="646"/>
                </a:cubicBezTo>
                <a:cubicBezTo>
                  <a:pt x="1442" y="639"/>
                  <a:pt x="1442" y="639"/>
                  <a:pt x="1442" y="639"/>
                </a:cubicBezTo>
                <a:cubicBezTo>
                  <a:pt x="1440" y="646"/>
                  <a:pt x="1440" y="646"/>
                  <a:pt x="1440" y="646"/>
                </a:cubicBezTo>
                <a:cubicBezTo>
                  <a:pt x="1437" y="645"/>
                  <a:pt x="1435" y="642"/>
                  <a:pt x="1435" y="639"/>
                </a:cubicBezTo>
                <a:moveTo>
                  <a:pt x="1569" y="634"/>
                </a:moveTo>
                <a:cubicBezTo>
                  <a:pt x="1569" y="631"/>
                  <a:pt x="1571" y="629"/>
                  <a:pt x="1573" y="628"/>
                </a:cubicBezTo>
                <a:cubicBezTo>
                  <a:pt x="1574" y="627"/>
                  <a:pt x="1574" y="627"/>
                  <a:pt x="1574" y="627"/>
                </a:cubicBezTo>
                <a:cubicBezTo>
                  <a:pt x="1575" y="627"/>
                  <a:pt x="1576" y="627"/>
                  <a:pt x="1576" y="627"/>
                </a:cubicBezTo>
                <a:cubicBezTo>
                  <a:pt x="1579" y="627"/>
                  <a:pt x="1582" y="629"/>
                  <a:pt x="1583" y="632"/>
                </a:cubicBezTo>
                <a:cubicBezTo>
                  <a:pt x="1583" y="633"/>
                  <a:pt x="1584" y="633"/>
                  <a:pt x="1584" y="634"/>
                </a:cubicBezTo>
                <a:cubicBezTo>
                  <a:pt x="1584" y="637"/>
                  <a:pt x="1582" y="640"/>
                  <a:pt x="1579" y="641"/>
                </a:cubicBezTo>
                <a:cubicBezTo>
                  <a:pt x="1578" y="641"/>
                  <a:pt x="1578" y="641"/>
                  <a:pt x="1578" y="641"/>
                </a:cubicBezTo>
                <a:cubicBezTo>
                  <a:pt x="1578" y="641"/>
                  <a:pt x="1577" y="642"/>
                  <a:pt x="1576" y="642"/>
                </a:cubicBezTo>
                <a:cubicBezTo>
                  <a:pt x="1573" y="642"/>
                  <a:pt x="1570" y="640"/>
                  <a:pt x="1569" y="637"/>
                </a:cubicBezTo>
                <a:cubicBezTo>
                  <a:pt x="1569" y="636"/>
                  <a:pt x="1569" y="635"/>
                  <a:pt x="1569" y="634"/>
                </a:cubicBezTo>
                <a:moveTo>
                  <a:pt x="1402" y="628"/>
                </a:moveTo>
                <a:cubicBezTo>
                  <a:pt x="1402" y="627"/>
                  <a:pt x="1403" y="626"/>
                  <a:pt x="1403" y="625"/>
                </a:cubicBezTo>
                <a:cubicBezTo>
                  <a:pt x="1404" y="622"/>
                  <a:pt x="1407" y="621"/>
                  <a:pt x="1410" y="621"/>
                </a:cubicBezTo>
                <a:cubicBezTo>
                  <a:pt x="1410" y="621"/>
                  <a:pt x="1411" y="621"/>
                  <a:pt x="1412" y="621"/>
                </a:cubicBezTo>
                <a:cubicBezTo>
                  <a:pt x="1413" y="622"/>
                  <a:pt x="1413" y="622"/>
                  <a:pt x="1413" y="622"/>
                </a:cubicBezTo>
                <a:cubicBezTo>
                  <a:pt x="1416" y="623"/>
                  <a:pt x="1417" y="625"/>
                  <a:pt x="1417" y="628"/>
                </a:cubicBezTo>
                <a:cubicBezTo>
                  <a:pt x="1417" y="629"/>
                  <a:pt x="1417" y="630"/>
                  <a:pt x="1417" y="631"/>
                </a:cubicBezTo>
                <a:cubicBezTo>
                  <a:pt x="1415" y="634"/>
                  <a:pt x="1413" y="635"/>
                  <a:pt x="1410" y="635"/>
                </a:cubicBezTo>
                <a:cubicBezTo>
                  <a:pt x="1409" y="635"/>
                  <a:pt x="1408" y="635"/>
                  <a:pt x="1407" y="635"/>
                </a:cubicBezTo>
                <a:cubicBezTo>
                  <a:pt x="1407" y="635"/>
                  <a:pt x="1407" y="635"/>
                  <a:pt x="1407" y="635"/>
                </a:cubicBezTo>
                <a:cubicBezTo>
                  <a:pt x="1407" y="635"/>
                  <a:pt x="1407" y="635"/>
                  <a:pt x="1407" y="635"/>
                </a:cubicBezTo>
                <a:cubicBezTo>
                  <a:pt x="1410" y="628"/>
                  <a:pt x="1410" y="628"/>
                  <a:pt x="1410" y="628"/>
                </a:cubicBezTo>
                <a:cubicBezTo>
                  <a:pt x="1407" y="635"/>
                  <a:pt x="1407" y="635"/>
                  <a:pt x="1407" y="635"/>
                </a:cubicBezTo>
                <a:cubicBezTo>
                  <a:pt x="1404" y="633"/>
                  <a:pt x="1402" y="631"/>
                  <a:pt x="1402" y="628"/>
                </a:cubicBezTo>
                <a:moveTo>
                  <a:pt x="1372" y="612"/>
                </a:moveTo>
                <a:cubicBezTo>
                  <a:pt x="1372" y="611"/>
                  <a:pt x="1373" y="609"/>
                  <a:pt x="1373" y="608"/>
                </a:cubicBezTo>
                <a:cubicBezTo>
                  <a:pt x="1375" y="606"/>
                  <a:pt x="1377" y="605"/>
                  <a:pt x="1380" y="605"/>
                </a:cubicBezTo>
                <a:cubicBezTo>
                  <a:pt x="1381" y="605"/>
                  <a:pt x="1382" y="605"/>
                  <a:pt x="1383" y="606"/>
                </a:cubicBezTo>
                <a:cubicBezTo>
                  <a:pt x="1386" y="607"/>
                  <a:pt x="1387" y="610"/>
                  <a:pt x="1387" y="612"/>
                </a:cubicBezTo>
                <a:cubicBezTo>
                  <a:pt x="1387" y="613"/>
                  <a:pt x="1387" y="615"/>
                  <a:pt x="1386" y="616"/>
                </a:cubicBezTo>
                <a:cubicBezTo>
                  <a:pt x="1384" y="618"/>
                  <a:pt x="1382" y="619"/>
                  <a:pt x="1380" y="619"/>
                </a:cubicBezTo>
                <a:cubicBezTo>
                  <a:pt x="1379" y="619"/>
                  <a:pt x="1377" y="619"/>
                  <a:pt x="1376" y="618"/>
                </a:cubicBezTo>
                <a:cubicBezTo>
                  <a:pt x="1376" y="618"/>
                  <a:pt x="1376" y="618"/>
                  <a:pt x="1376" y="618"/>
                </a:cubicBezTo>
                <a:cubicBezTo>
                  <a:pt x="1373" y="617"/>
                  <a:pt x="1372" y="614"/>
                  <a:pt x="1372" y="612"/>
                </a:cubicBezTo>
                <a:moveTo>
                  <a:pt x="1266" y="411"/>
                </a:moveTo>
                <a:cubicBezTo>
                  <a:pt x="1266" y="411"/>
                  <a:pt x="1266" y="411"/>
                  <a:pt x="1266" y="411"/>
                </a:cubicBezTo>
                <a:cubicBezTo>
                  <a:pt x="1266" y="410"/>
                  <a:pt x="1266" y="410"/>
                  <a:pt x="1266" y="410"/>
                </a:cubicBezTo>
                <a:cubicBezTo>
                  <a:pt x="1266" y="406"/>
                  <a:pt x="1269" y="403"/>
                  <a:pt x="1273" y="403"/>
                </a:cubicBezTo>
                <a:cubicBezTo>
                  <a:pt x="1273" y="403"/>
                  <a:pt x="1273" y="403"/>
                  <a:pt x="1274" y="403"/>
                </a:cubicBezTo>
                <a:cubicBezTo>
                  <a:pt x="1277" y="403"/>
                  <a:pt x="1280" y="407"/>
                  <a:pt x="1280" y="410"/>
                </a:cubicBezTo>
                <a:cubicBezTo>
                  <a:pt x="1280" y="411"/>
                  <a:pt x="1280" y="411"/>
                  <a:pt x="1280" y="411"/>
                </a:cubicBezTo>
                <a:cubicBezTo>
                  <a:pt x="1280" y="415"/>
                  <a:pt x="1277" y="418"/>
                  <a:pt x="1273" y="418"/>
                </a:cubicBezTo>
                <a:cubicBezTo>
                  <a:pt x="1273" y="418"/>
                  <a:pt x="1273" y="418"/>
                  <a:pt x="1273" y="418"/>
                </a:cubicBezTo>
                <a:cubicBezTo>
                  <a:pt x="1269" y="418"/>
                  <a:pt x="1266" y="415"/>
                  <a:pt x="1266" y="411"/>
                </a:cubicBezTo>
                <a:cubicBezTo>
                  <a:pt x="1266" y="411"/>
                  <a:pt x="1266" y="411"/>
                  <a:pt x="1266" y="411"/>
                </a:cubicBezTo>
                <a:moveTo>
                  <a:pt x="1270" y="377"/>
                </a:moveTo>
                <a:cubicBezTo>
                  <a:pt x="1270" y="377"/>
                  <a:pt x="1270" y="376"/>
                  <a:pt x="1270" y="376"/>
                </a:cubicBezTo>
                <a:cubicBezTo>
                  <a:pt x="1270" y="375"/>
                  <a:pt x="1270" y="375"/>
                  <a:pt x="1270" y="375"/>
                </a:cubicBezTo>
                <a:cubicBezTo>
                  <a:pt x="1271" y="372"/>
                  <a:pt x="1274" y="369"/>
                  <a:pt x="1277" y="369"/>
                </a:cubicBezTo>
                <a:cubicBezTo>
                  <a:pt x="1277" y="369"/>
                  <a:pt x="1278" y="369"/>
                  <a:pt x="1278" y="370"/>
                </a:cubicBezTo>
                <a:cubicBezTo>
                  <a:pt x="1282" y="370"/>
                  <a:pt x="1284" y="373"/>
                  <a:pt x="1284" y="377"/>
                </a:cubicBezTo>
                <a:cubicBezTo>
                  <a:pt x="1284" y="377"/>
                  <a:pt x="1284" y="378"/>
                  <a:pt x="1284" y="378"/>
                </a:cubicBezTo>
                <a:cubicBezTo>
                  <a:pt x="1283" y="381"/>
                  <a:pt x="1280" y="384"/>
                  <a:pt x="1277" y="384"/>
                </a:cubicBezTo>
                <a:cubicBezTo>
                  <a:pt x="1276" y="384"/>
                  <a:pt x="1276" y="384"/>
                  <a:pt x="1276" y="384"/>
                </a:cubicBezTo>
                <a:cubicBezTo>
                  <a:pt x="1272" y="383"/>
                  <a:pt x="1270" y="380"/>
                  <a:pt x="1270" y="377"/>
                </a:cubicBezTo>
                <a:moveTo>
                  <a:pt x="1279" y="341"/>
                </a:moveTo>
                <a:cubicBezTo>
                  <a:pt x="1279" y="341"/>
                  <a:pt x="1279" y="341"/>
                  <a:pt x="1279" y="341"/>
                </a:cubicBezTo>
                <a:cubicBezTo>
                  <a:pt x="1280" y="338"/>
                  <a:pt x="1283" y="336"/>
                  <a:pt x="1286" y="336"/>
                </a:cubicBezTo>
                <a:cubicBezTo>
                  <a:pt x="1286" y="336"/>
                  <a:pt x="1287" y="337"/>
                  <a:pt x="1288" y="337"/>
                </a:cubicBezTo>
                <a:cubicBezTo>
                  <a:pt x="1291" y="338"/>
                  <a:pt x="1293" y="341"/>
                  <a:pt x="1293" y="344"/>
                </a:cubicBezTo>
                <a:cubicBezTo>
                  <a:pt x="1293" y="344"/>
                  <a:pt x="1293" y="345"/>
                  <a:pt x="1293" y="346"/>
                </a:cubicBezTo>
                <a:cubicBezTo>
                  <a:pt x="1292" y="346"/>
                  <a:pt x="1292" y="346"/>
                  <a:pt x="1292" y="346"/>
                </a:cubicBezTo>
                <a:cubicBezTo>
                  <a:pt x="1291" y="349"/>
                  <a:pt x="1289" y="351"/>
                  <a:pt x="1286" y="351"/>
                </a:cubicBezTo>
                <a:cubicBezTo>
                  <a:pt x="1285" y="351"/>
                  <a:pt x="1284" y="351"/>
                  <a:pt x="1283" y="351"/>
                </a:cubicBezTo>
                <a:cubicBezTo>
                  <a:pt x="1280" y="350"/>
                  <a:pt x="1278" y="347"/>
                  <a:pt x="1278" y="344"/>
                </a:cubicBezTo>
                <a:cubicBezTo>
                  <a:pt x="1278" y="343"/>
                  <a:pt x="1278" y="343"/>
                  <a:pt x="1279" y="342"/>
                </a:cubicBezTo>
                <a:cubicBezTo>
                  <a:pt x="1286" y="344"/>
                  <a:pt x="1286" y="344"/>
                  <a:pt x="1286" y="344"/>
                </a:cubicBezTo>
                <a:cubicBezTo>
                  <a:pt x="1279" y="341"/>
                  <a:pt x="1279" y="341"/>
                  <a:pt x="1279" y="341"/>
                </a:cubicBezTo>
                <a:cubicBezTo>
                  <a:pt x="1279" y="341"/>
                  <a:pt x="1279" y="341"/>
                  <a:pt x="1279" y="341"/>
                </a:cubicBezTo>
                <a:moveTo>
                  <a:pt x="1292" y="313"/>
                </a:moveTo>
                <a:cubicBezTo>
                  <a:pt x="1292" y="312"/>
                  <a:pt x="1292" y="311"/>
                  <a:pt x="1293" y="310"/>
                </a:cubicBezTo>
                <a:cubicBezTo>
                  <a:pt x="1293" y="309"/>
                  <a:pt x="1293" y="309"/>
                  <a:pt x="1293" y="309"/>
                </a:cubicBezTo>
                <a:cubicBezTo>
                  <a:pt x="1294" y="307"/>
                  <a:pt x="1297" y="305"/>
                  <a:pt x="1299" y="305"/>
                </a:cubicBezTo>
                <a:cubicBezTo>
                  <a:pt x="1300" y="305"/>
                  <a:pt x="1302" y="306"/>
                  <a:pt x="1303" y="306"/>
                </a:cubicBezTo>
                <a:cubicBezTo>
                  <a:pt x="1305" y="307"/>
                  <a:pt x="1307" y="310"/>
                  <a:pt x="1307" y="312"/>
                </a:cubicBezTo>
                <a:cubicBezTo>
                  <a:pt x="1307" y="314"/>
                  <a:pt x="1306" y="315"/>
                  <a:pt x="1306" y="316"/>
                </a:cubicBezTo>
                <a:cubicBezTo>
                  <a:pt x="1305" y="316"/>
                  <a:pt x="1305" y="316"/>
                  <a:pt x="1305" y="316"/>
                </a:cubicBezTo>
                <a:cubicBezTo>
                  <a:pt x="1304" y="319"/>
                  <a:pt x="1302" y="320"/>
                  <a:pt x="1299" y="320"/>
                </a:cubicBezTo>
                <a:cubicBezTo>
                  <a:pt x="1298" y="320"/>
                  <a:pt x="1297" y="320"/>
                  <a:pt x="1296" y="319"/>
                </a:cubicBezTo>
                <a:cubicBezTo>
                  <a:pt x="1293" y="318"/>
                  <a:pt x="1292" y="315"/>
                  <a:pt x="1292" y="313"/>
                </a:cubicBezTo>
                <a:moveTo>
                  <a:pt x="1310" y="284"/>
                </a:moveTo>
                <a:cubicBezTo>
                  <a:pt x="1310" y="282"/>
                  <a:pt x="1310" y="281"/>
                  <a:pt x="1311" y="280"/>
                </a:cubicBezTo>
                <a:cubicBezTo>
                  <a:pt x="1312" y="279"/>
                  <a:pt x="1312" y="279"/>
                  <a:pt x="1312" y="279"/>
                </a:cubicBezTo>
                <a:cubicBezTo>
                  <a:pt x="1313" y="277"/>
                  <a:pt x="1315" y="276"/>
                  <a:pt x="1317" y="276"/>
                </a:cubicBezTo>
                <a:cubicBezTo>
                  <a:pt x="1319" y="276"/>
                  <a:pt x="1320" y="277"/>
                  <a:pt x="1322" y="278"/>
                </a:cubicBezTo>
                <a:cubicBezTo>
                  <a:pt x="1324" y="279"/>
                  <a:pt x="1325" y="281"/>
                  <a:pt x="1325" y="284"/>
                </a:cubicBezTo>
                <a:cubicBezTo>
                  <a:pt x="1325" y="285"/>
                  <a:pt x="1324" y="287"/>
                  <a:pt x="1323" y="288"/>
                </a:cubicBezTo>
                <a:cubicBezTo>
                  <a:pt x="1322" y="290"/>
                  <a:pt x="1319" y="291"/>
                  <a:pt x="1317" y="291"/>
                </a:cubicBezTo>
                <a:cubicBezTo>
                  <a:pt x="1316" y="291"/>
                  <a:pt x="1314" y="291"/>
                  <a:pt x="1313" y="290"/>
                </a:cubicBezTo>
                <a:cubicBezTo>
                  <a:pt x="1311" y="288"/>
                  <a:pt x="1310" y="286"/>
                  <a:pt x="1310" y="284"/>
                </a:cubicBezTo>
                <a:moveTo>
                  <a:pt x="1335" y="253"/>
                </a:moveTo>
                <a:cubicBezTo>
                  <a:pt x="1335" y="253"/>
                  <a:pt x="1335" y="253"/>
                  <a:pt x="1335" y="253"/>
                </a:cubicBezTo>
                <a:cubicBezTo>
                  <a:pt x="1336" y="251"/>
                  <a:pt x="1338" y="251"/>
                  <a:pt x="1340" y="251"/>
                </a:cubicBezTo>
                <a:cubicBezTo>
                  <a:pt x="1341" y="251"/>
                  <a:pt x="1343" y="251"/>
                  <a:pt x="1345" y="253"/>
                </a:cubicBezTo>
                <a:cubicBezTo>
                  <a:pt x="1346" y="254"/>
                  <a:pt x="1347" y="256"/>
                  <a:pt x="1347" y="258"/>
                </a:cubicBezTo>
                <a:cubicBezTo>
                  <a:pt x="1347" y="260"/>
                  <a:pt x="1346" y="261"/>
                  <a:pt x="1345" y="263"/>
                </a:cubicBezTo>
                <a:cubicBezTo>
                  <a:pt x="1344" y="263"/>
                  <a:pt x="1344" y="263"/>
                  <a:pt x="1344" y="263"/>
                </a:cubicBezTo>
                <a:cubicBezTo>
                  <a:pt x="1343" y="265"/>
                  <a:pt x="1341" y="265"/>
                  <a:pt x="1339" y="265"/>
                </a:cubicBezTo>
                <a:cubicBezTo>
                  <a:pt x="1337" y="265"/>
                  <a:pt x="1336" y="265"/>
                  <a:pt x="1334" y="263"/>
                </a:cubicBezTo>
                <a:cubicBezTo>
                  <a:pt x="1333" y="262"/>
                  <a:pt x="1332" y="260"/>
                  <a:pt x="1332" y="258"/>
                </a:cubicBezTo>
                <a:cubicBezTo>
                  <a:pt x="1332" y="256"/>
                  <a:pt x="1333" y="255"/>
                  <a:pt x="1334" y="253"/>
                </a:cubicBezTo>
                <a:cubicBezTo>
                  <a:pt x="1339" y="258"/>
                  <a:pt x="1339" y="258"/>
                  <a:pt x="1339" y="258"/>
                </a:cubicBezTo>
                <a:cubicBezTo>
                  <a:pt x="1335" y="253"/>
                  <a:pt x="1335" y="253"/>
                  <a:pt x="1335" y="253"/>
                </a:cubicBezTo>
                <a:cubicBezTo>
                  <a:pt x="1335" y="253"/>
                  <a:pt x="1335" y="253"/>
                  <a:pt x="1335" y="253"/>
                </a:cubicBezTo>
                <a:moveTo>
                  <a:pt x="1358" y="236"/>
                </a:moveTo>
                <a:cubicBezTo>
                  <a:pt x="1358" y="234"/>
                  <a:pt x="1359" y="232"/>
                  <a:pt x="1361" y="230"/>
                </a:cubicBezTo>
                <a:cubicBezTo>
                  <a:pt x="1361" y="230"/>
                  <a:pt x="1361" y="230"/>
                  <a:pt x="1361" y="230"/>
                </a:cubicBezTo>
                <a:cubicBezTo>
                  <a:pt x="1362" y="229"/>
                  <a:pt x="1364" y="229"/>
                  <a:pt x="1365" y="229"/>
                </a:cubicBezTo>
                <a:cubicBezTo>
                  <a:pt x="1368" y="229"/>
                  <a:pt x="1370" y="229"/>
                  <a:pt x="1371" y="231"/>
                </a:cubicBezTo>
                <a:cubicBezTo>
                  <a:pt x="1372" y="233"/>
                  <a:pt x="1373" y="234"/>
                  <a:pt x="1373" y="236"/>
                </a:cubicBezTo>
                <a:cubicBezTo>
                  <a:pt x="1373" y="238"/>
                  <a:pt x="1372" y="240"/>
                  <a:pt x="1370" y="241"/>
                </a:cubicBezTo>
                <a:cubicBezTo>
                  <a:pt x="1369" y="242"/>
                  <a:pt x="1369" y="242"/>
                  <a:pt x="1369" y="242"/>
                </a:cubicBezTo>
                <a:cubicBezTo>
                  <a:pt x="1368" y="243"/>
                  <a:pt x="1367" y="243"/>
                  <a:pt x="1365" y="243"/>
                </a:cubicBezTo>
                <a:cubicBezTo>
                  <a:pt x="1363" y="243"/>
                  <a:pt x="1361" y="242"/>
                  <a:pt x="1359" y="240"/>
                </a:cubicBezTo>
                <a:cubicBezTo>
                  <a:pt x="1358" y="239"/>
                  <a:pt x="1358" y="237"/>
                  <a:pt x="1358" y="236"/>
                </a:cubicBezTo>
                <a:moveTo>
                  <a:pt x="809" y="218"/>
                </a:moveTo>
                <a:cubicBezTo>
                  <a:pt x="809" y="218"/>
                  <a:pt x="809" y="218"/>
                  <a:pt x="809" y="218"/>
                </a:cubicBezTo>
                <a:cubicBezTo>
                  <a:pt x="995" y="218"/>
                  <a:pt x="1161" y="306"/>
                  <a:pt x="1268" y="442"/>
                </a:cubicBezTo>
                <a:cubicBezTo>
                  <a:pt x="1268" y="440"/>
                  <a:pt x="1271" y="438"/>
                  <a:pt x="1274" y="437"/>
                </a:cubicBezTo>
                <a:cubicBezTo>
                  <a:pt x="1274" y="437"/>
                  <a:pt x="1274" y="437"/>
                  <a:pt x="1274" y="437"/>
                </a:cubicBezTo>
                <a:cubicBezTo>
                  <a:pt x="1278" y="437"/>
                  <a:pt x="1281" y="440"/>
                  <a:pt x="1282" y="444"/>
                </a:cubicBezTo>
                <a:cubicBezTo>
                  <a:pt x="1282" y="444"/>
                  <a:pt x="1282" y="444"/>
                  <a:pt x="1282" y="444"/>
                </a:cubicBezTo>
                <a:cubicBezTo>
                  <a:pt x="1282" y="444"/>
                  <a:pt x="1282" y="445"/>
                  <a:pt x="1282" y="445"/>
                </a:cubicBezTo>
                <a:cubicBezTo>
                  <a:pt x="1282" y="449"/>
                  <a:pt x="1279" y="452"/>
                  <a:pt x="1275" y="452"/>
                </a:cubicBezTo>
                <a:cubicBezTo>
                  <a:pt x="1275" y="452"/>
                  <a:pt x="1275" y="452"/>
                  <a:pt x="1275" y="452"/>
                </a:cubicBezTo>
                <a:cubicBezTo>
                  <a:pt x="1305" y="493"/>
                  <a:pt x="1330" y="537"/>
                  <a:pt x="1349" y="585"/>
                </a:cubicBezTo>
                <a:cubicBezTo>
                  <a:pt x="1350" y="585"/>
                  <a:pt x="1351" y="584"/>
                  <a:pt x="1352" y="584"/>
                </a:cubicBezTo>
                <a:cubicBezTo>
                  <a:pt x="1354" y="584"/>
                  <a:pt x="1355" y="585"/>
                  <a:pt x="1357" y="586"/>
                </a:cubicBezTo>
                <a:cubicBezTo>
                  <a:pt x="1357" y="587"/>
                  <a:pt x="1357" y="587"/>
                  <a:pt x="1357" y="587"/>
                </a:cubicBezTo>
                <a:cubicBezTo>
                  <a:pt x="1359" y="588"/>
                  <a:pt x="1360" y="590"/>
                  <a:pt x="1360" y="592"/>
                </a:cubicBezTo>
                <a:cubicBezTo>
                  <a:pt x="1360" y="594"/>
                  <a:pt x="1359" y="595"/>
                  <a:pt x="1358" y="597"/>
                </a:cubicBezTo>
                <a:cubicBezTo>
                  <a:pt x="1357" y="598"/>
                  <a:pt x="1356" y="598"/>
                  <a:pt x="1355" y="599"/>
                </a:cubicBezTo>
                <a:cubicBezTo>
                  <a:pt x="1378" y="661"/>
                  <a:pt x="1390" y="729"/>
                  <a:pt x="1390" y="800"/>
                </a:cubicBezTo>
                <a:cubicBezTo>
                  <a:pt x="1390" y="800"/>
                  <a:pt x="1390" y="800"/>
                  <a:pt x="1390" y="800"/>
                </a:cubicBezTo>
                <a:cubicBezTo>
                  <a:pt x="1390" y="1121"/>
                  <a:pt x="1130" y="1381"/>
                  <a:pt x="809" y="1381"/>
                </a:cubicBezTo>
                <a:cubicBezTo>
                  <a:pt x="489" y="1381"/>
                  <a:pt x="229" y="1121"/>
                  <a:pt x="228" y="801"/>
                </a:cubicBezTo>
                <a:cubicBezTo>
                  <a:pt x="228" y="798"/>
                  <a:pt x="228" y="798"/>
                  <a:pt x="228" y="798"/>
                </a:cubicBezTo>
                <a:cubicBezTo>
                  <a:pt x="229" y="478"/>
                  <a:pt x="489" y="218"/>
                  <a:pt x="809" y="218"/>
                </a:cubicBezTo>
                <a:moveTo>
                  <a:pt x="809" y="0"/>
                </a:moveTo>
                <a:cubicBezTo>
                  <a:pt x="809" y="0"/>
                  <a:pt x="809" y="0"/>
                  <a:pt x="809" y="0"/>
                </a:cubicBezTo>
                <a:cubicBezTo>
                  <a:pt x="363" y="0"/>
                  <a:pt x="1" y="362"/>
                  <a:pt x="0" y="808"/>
                </a:cubicBezTo>
                <a:cubicBezTo>
                  <a:pt x="0" y="811"/>
                  <a:pt x="0" y="811"/>
                  <a:pt x="0" y="811"/>
                </a:cubicBezTo>
                <a:cubicBezTo>
                  <a:pt x="0" y="860"/>
                  <a:pt x="4" y="908"/>
                  <a:pt x="13" y="955"/>
                </a:cubicBezTo>
                <a:cubicBezTo>
                  <a:pt x="14" y="955"/>
                  <a:pt x="14" y="955"/>
                  <a:pt x="15" y="955"/>
                </a:cubicBezTo>
                <a:cubicBezTo>
                  <a:pt x="17" y="955"/>
                  <a:pt x="20" y="956"/>
                  <a:pt x="21" y="959"/>
                </a:cubicBezTo>
                <a:cubicBezTo>
                  <a:pt x="22" y="960"/>
                  <a:pt x="22" y="961"/>
                  <a:pt x="22" y="962"/>
                </a:cubicBezTo>
                <a:cubicBezTo>
                  <a:pt x="22" y="965"/>
                  <a:pt x="21" y="967"/>
                  <a:pt x="18" y="968"/>
                </a:cubicBezTo>
                <a:cubicBezTo>
                  <a:pt x="17" y="969"/>
                  <a:pt x="17" y="969"/>
                  <a:pt x="16" y="969"/>
                </a:cubicBezTo>
                <a:cubicBezTo>
                  <a:pt x="18" y="980"/>
                  <a:pt x="20" y="990"/>
                  <a:pt x="23" y="1001"/>
                </a:cubicBezTo>
                <a:cubicBezTo>
                  <a:pt x="53" y="982"/>
                  <a:pt x="87" y="973"/>
                  <a:pt x="122" y="973"/>
                </a:cubicBezTo>
                <a:cubicBezTo>
                  <a:pt x="170" y="973"/>
                  <a:pt x="219" y="992"/>
                  <a:pt x="256" y="1029"/>
                </a:cubicBezTo>
                <a:cubicBezTo>
                  <a:pt x="331" y="1103"/>
                  <a:pt x="331" y="1224"/>
                  <a:pt x="256" y="1298"/>
                </a:cubicBezTo>
                <a:cubicBezTo>
                  <a:pt x="239" y="1316"/>
                  <a:pt x="219" y="1329"/>
                  <a:pt x="197" y="1339"/>
                </a:cubicBezTo>
                <a:cubicBezTo>
                  <a:pt x="205" y="1348"/>
                  <a:pt x="213" y="1356"/>
                  <a:pt x="221" y="1365"/>
                </a:cubicBezTo>
                <a:cubicBezTo>
                  <a:pt x="221" y="1362"/>
                  <a:pt x="222" y="1360"/>
                  <a:pt x="224" y="1359"/>
                </a:cubicBezTo>
                <a:cubicBezTo>
                  <a:pt x="225" y="1359"/>
                  <a:pt x="225" y="1359"/>
                  <a:pt x="225" y="1359"/>
                </a:cubicBezTo>
                <a:cubicBezTo>
                  <a:pt x="226" y="1358"/>
                  <a:pt x="227" y="1358"/>
                  <a:pt x="228" y="1358"/>
                </a:cubicBezTo>
                <a:cubicBezTo>
                  <a:pt x="231" y="1358"/>
                  <a:pt x="233" y="1359"/>
                  <a:pt x="235" y="1362"/>
                </a:cubicBezTo>
                <a:cubicBezTo>
                  <a:pt x="235" y="1363"/>
                  <a:pt x="235" y="1364"/>
                  <a:pt x="235" y="1365"/>
                </a:cubicBezTo>
                <a:cubicBezTo>
                  <a:pt x="235" y="1368"/>
                  <a:pt x="234" y="1370"/>
                  <a:pt x="232" y="1372"/>
                </a:cubicBezTo>
                <a:cubicBezTo>
                  <a:pt x="231" y="1372"/>
                  <a:pt x="231" y="1372"/>
                  <a:pt x="231" y="1372"/>
                </a:cubicBezTo>
                <a:cubicBezTo>
                  <a:pt x="230" y="1372"/>
                  <a:pt x="229" y="1373"/>
                  <a:pt x="228" y="1373"/>
                </a:cubicBezTo>
                <a:cubicBezTo>
                  <a:pt x="375" y="1524"/>
                  <a:pt x="581" y="1619"/>
                  <a:pt x="809" y="1619"/>
                </a:cubicBezTo>
                <a:cubicBezTo>
                  <a:pt x="1256" y="1619"/>
                  <a:pt x="1618" y="1256"/>
                  <a:pt x="1618" y="809"/>
                </a:cubicBezTo>
                <a:cubicBezTo>
                  <a:pt x="1618" y="809"/>
                  <a:pt x="1618" y="809"/>
                  <a:pt x="1618" y="809"/>
                </a:cubicBezTo>
                <a:cubicBezTo>
                  <a:pt x="1618" y="733"/>
                  <a:pt x="1608" y="659"/>
                  <a:pt x="1588" y="589"/>
                </a:cubicBezTo>
                <a:cubicBezTo>
                  <a:pt x="1561" y="603"/>
                  <a:pt x="1531" y="610"/>
                  <a:pt x="1501" y="610"/>
                </a:cubicBezTo>
                <a:cubicBezTo>
                  <a:pt x="1452" y="610"/>
                  <a:pt x="1403" y="591"/>
                  <a:pt x="1366" y="554"/>
                </a:cubicBezTo>
                <a:cubicBezTo>
                  <a:pt x="1292" y="479"/>
                  <a:pt x="1292" y="359"/>
                  <a:pt x="1366" y="284"/>
                </a:cubicBezTo>
                <a:cubicBezTo>
                  <a:pt x="1377" y="274"/>
                  <a:pt x="1388" y="265"/>
                  <a:pt x="1400" y="257"/>
                </a:cubicBezTo>
                <a:cubicBezTo>
                  <a:pt x="1253" y="99"/>
                  <a:pt x="1042" y="0"/>
                  <a:pt x="809" y="0"/>
                </a:cubicBezTo>
              </a:path>
            </a:pathLst>
          </a:custGeom>
          <a:solidFill>
            <a:srgbClr val="D3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6"/>
          <p:cNvSpPr>
            <a:spLocks noEditPoints="1"/>
          </p:cNvSpPr>
          <p:nvPr/>
        </p:nvSpPr>
        <p:spPr bwMode="auto">
          <a:xfrm>
            <a:off x="3724187" y="2192790"/>
            <a:ext cx="1341438" cy="1344613"/>
          </a:xfrm>
          <a:custGeom>
            <a:avLst/>
            <a:gdLst>
              <a:gd name="T0" fmla="*/ 119 w 1162"/>
              <a:gd name="T1" fmla="*/ 912 h 1163"/>
              <a:gd name="T2" fmla="*/ 127 w 1162"/>
              <a:gd name="T3" fmla="*/ 918 h 1163"/>
              <a:gd name="T4" fmla="*/ 127 w 1162"/>
              <a:gd name="T5" fmla="*/ 919 h 1163"/>
              <a:gd name="T6" fmla="*/ 120 w 1162"/>
              <a:gd name="T7" fmla="*/ 927 h 1163"/>
              <a:gd name="T8" fmla="*/ 113 w 1162"/>
              <a:gd name="T9" fmla="*/ 920 h 1163"/>
              <a:gd name="T10" fmla="*/ 106 w 1162"/>
              <a:gd name="T11" fmla="*/ 885 h 1163"/>
              <a:gd name="T12" fmla="*/ 114 w 1162"/>
              <a:gd name="T13" fmla="*/ 878 h 1163"/>
              <a:gd name="T14" fmla="*/ 121 w 1162"/>
              <a:gd name="T15" fmla="*/ 884 h 1163"/>
              <a:gd name="T16" fmla="*/ 116 w 1162"/>
              <a:gd name="T17" fmla="*/ 893 h 1163"/>
              <a:gd name="T18" fmla="*/ 107 w 1162"/>
              <a:gd name="T19" fmla="*/ 888 h 1163"/>
              <a:gd name="T20" fmla="*/ 106 w 1162"/>
              <a:gd name="T21" fmla="*/ 885 h 1163"/>
              <a:gd name="T22" fmla="*/ 99 w 1162"/>
              <a:gd name="T23" fmla="*/ 847 h 1163"/>
              <a:gd name="T24" fmla="*/ 109 w 1162"/>
              <a:gd name="T25" fmla="*/ 850 h 1163"/>
              <a:gd name="T26" fmla="*/ 110 w 1162"/>
              <a:gd name="T27" fmla="*/ 854 h 1163"/>
              <a:gd name="T28" fmla="*/ 102 w 1162"/>
              <a:gd name="T29" fmla="*/ 861 h 1163"/>
              <a:gd name="T30" fmla="*/ 95 w 1162"/>
              <a:gd name="T31" fmla="*/ 854 h 1163"/>
              <a:gd name="T32" fmla="*/ 82 w 1162"/>
              <a:gd name="T33" fmla="*/ 817 h 1163"/>
              <a:gd name="T34" fmla="*/ 92 w 1162"/>
              <a:gd name="T35" fmla="*/ 819 h 1163"/>
              <a:gd name="T36" fmla="*/ 94 w 1162"/>
              <a:gd name="T37" fmla="*/ 824 h 1163"/>
              <a:gd name="T38" fmla="*/ 86 w 1162"/>
              <a:gd name="T39" fmla="*/ 831 h 1163"/>
              <a:gd name="T40" fmla="*/ 79 w 1162"/>
              <a:gd name="T41" fmla="*/ 824 h 1163"/>
              <a:gd name="T42" fmla="*/ 61 w 1162"/>
              <a:gd name="T43" fmla="*/ 791 h 1163"/>
              <a:gd name="T44" fmla="*/ 71 w 1162"/>
              <a:gd name="T45" fmla="*/ 791 h 1163"/>
              <a:gd name="T46" fmla="*/ 73 w 1162"/>
              <a:gd name="T47" fmla="*/ 796 h 1163"/>
              <a:gd name="T48" fmla="*/ 66 w 1162"/>
              <a:gd name="T49" fmla="*/ 804 h 1163"/>
              <a:gd name="T50" fmla="*/ 60 w 1162"/>
              <a:gd name="T51" fmla="*/ 801 h 1163"/>
              <a:gd name="T52" fmla="*/ 35 w 1162"/>
              <a:gd name="T53" fmla="*/ 772 h 1163"/>
              <a:gd name="T54" fmla="*/ 42 w 1162"/>
              <a:gd name="T55" fmla="*/ 765 h 1163"/>
              <a:gd name="T56" fmla="*/ 47 w 1162"/>
              <a:gd name="T57" fmla="*/ 767 h 1163"/>
              <a:gd name="T58" fmla="*/ 47 w 1162"/>
              <a:gd name="T59" fmla="*/ 777 h 1163"/>
              <a:gd name="T60" fmla="*/ 37 w 1162"/>
              <a:gd name="T61" fmla="*/ 778 h 1163"/>
              <a:gd name="T62" fmla="*/ 1093 w 1162"/>
              <a:gd name="T63" fmla="*/ 350 h 1163"/>
              <a:gd name="T64" fmla="*/ 1100 w 1162"/>
              <a:gd name="T65" fmla="*/ 342 h 1163"/>
              <a:gd name="T66" fmla="*/ 1106 w 1162"/>
              <a:gd name="T67" fmla="*/ 345 h 1163"/>
              <a:gd name="T68" fmla="*/ 1105 w 1162"/>
              <a:gd name="T69" fmla="*/ 355 h 1163"/>
              <a:gd name="T70" fmla="*/ 1095 w 1162"/>
              <a:gd name="T71" fmla="*/ 355 h 1163"/>
              <a:gd name="T72" fmla="*/ 1093 w 1162"/>
              <a:gd name="T73" fmla="*/ 350 h 1163"/>
              <a:gd name="T74" fmla="*/ 1076 w 1162"/>
              <a:gd name="T75" fmla="*/ 316 h 1163"/>
              <a:gd name="T76" fmla="*/ 1086 w 1162"/>
              <a:gd name="T77" fmla="*/ 318 h 1163"/>
              <a:gd name="T78" fmla="*/ 1087 w 1162"/>
              <a:gd name="T79" fmla="*/ 323 h 1163"/>
              <a:gd name="T80" fmla="*/ 1080 w 1162"/>
              <a:gd name="T81" fmla="*/ 330 h 1163"/>
              <a:gd name="T82" fmla="*/ 1074 w 1162"/>
              <a:gd name="T83" fmla="*/ 326 h 1163"/>
              <a:gd name="T84" fmla="*/ 1057 w 1162"/>
              <a:gd name="T85" fmla="*/ 292 h 1163"/>
              <a:gd name="T86" fmla="*/ 1064 w 1162"/>
              <a:gd name="T87" fmla="*/ 285 h 1163"/>
              <a:gd name="T88" fmla="*/ 1071 w 1162"/>
              <a:gd name="T89" fmla="*/ 292 h 1163"/>
              <a:gd name="T90" fmla="*/ 1064 w 1162"/>
              <a:gd name="T91" fmla="*/ 300 h 1163"/>
              <a:gd name="T92" fmla="*/ 1057 w 1162"/>
              <a:gd name="T93" fmla="*/ 295 h 1163"/>
              <a:gd name="T94" fmla="*/ 1046 w 1162"/>
              <a:gd name="T95" fmla="*/ 260 h 1163"/>
              <a:gd name="T96" fmla="*/ 1053 w 1162"/>
              <a:gd name="T97" fmla="*/ 253 h 1163"/>
              <a:gd name="T98" fmla="*/ 1060 w 1162"/>
              <a:gd name="T99" fmla="*/ 258 h 1163"/>
              <a:gd name="T100" fmla="*/ 1055 w 1162"/>
              <a:gd name="T101" fmla="*/ 267 h 1163"/>
              <a:gd name="T102" fmla="*/ 1046 w 1162"/>
              <a:gd name="T103" fmla="*/ 262 h 1163"/>
              <a:gd name="T104" fmla="*/ 1046 w 1162"/>
              <a:gd name="T105" fmla="*/ 260 h 1163"/>
              <a:gd name="T106" fmla="*/ 581 w 1162"/>
              <a:gd name="T107" fmla="*/ 0 h 1163"/>
              <a:gd name="T108" fmla="*/ 0 w 1162"/>
              <a:gd name="T109" fmla="*/ 583 h 1163"/>
              <a:gd name="T110" fmla="*/ 1162 w 1162"/>
              <a:gd name="T111" fmla="*/ 582 h 1163"/>
              <a:gd name="T112" fmla="*/ 1127 w 1162"/>
              <a:gd name="T113" fmla="*/ 381 h 1163"/>
              <a:gd name="T114" fmla="*/ 1120 w 1162"/>
              <a:gd name="T115" fmla="*/ 379 h 1163"/>
              <a:gd name="T116" fmla="*/ 1117 w 1162"/>
              <a:gd name="T117" fmla="*/ 374 h 1163"/>
              <a:gd name="T118" fmla="*/ 1121 w 1162"/>
              <a:gd name="T119" fmla="*/ 367 h 1163"/>
              <a:gd name="T120" fmla="*/ 1046 w 1162"/>
              <a:gd name="T121" fmla="*/ 234 h 1163"/>
              <a:gd name="T122" fmla="*/ 1039 w 1162"/>
              <a:gd name="T123" fmla="*/ 227 h 1163"/>
              <a:gd name="T124" fmla="*/ 1040 w 1162"/>
              <a:gd name="T125" fmla="*/ 224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2" h="1163">
                <a:moveTo>
                  <a:pt x="113" y="919"/>
                </a:moveTo>
                <a:cubicBezTo>
                  <a:pt x="113" y="915"/>
                  <a:pt x="116" y="912"/>
                  <a:pt x="119" y="912"/>
                </a:cubicBezTo>
                <a:cubicBezTo>
                  <a:pt x="120" y="912"/>
                  <a:pt x="120" y="912"/>
                  <a:pt x="120" y="912"/>
                </a:cubicBezTo>
                <a:cubicBezTo>
                  <a:pt x="124" y="912"/>
                  <a:pt x="127" y="914"/>
                  <a:pt x="127" y="918"/>
                </a:cubicBezTo>
                <a:cubicBezTo>
                  <a:pt x="127" y="919"/>
                  <a:pt x="127" y="919"/>
                  <a:pt x="127" y="919"/>
                </a:cubicBezTo>
                <a:cubicBezTo>
                  <a:pt x="127" y="919"/>
                  <a:pt x="127" y="919"/>
                  <a:pt x="127" y="919"/>
                </a:cubicBezTo>
                <a:cubicBezTo>
                  <a:pt x="127" y="923"/>
                  <a:pt x="125" y="926"/>
                  <a:pt x="121" y="927"/>
                </a:cubicBezTo>
                <a:cubicBezTo>
                  <a:pt x="120" y="927"/>
                  <a:pt x="120" y="927"/>
                  <a:pt x="120" y="927"/>
                </a:cubicBezTo>
                <a:cubicBezTo>
                  <a:pt x="116" y="927"/>
                  <a:pt x="113" y="924"/>
                  <a:pt x="113" y="920"/>
                </a:cubicBezTo>
                <a:cubicBezTo>
                  <a:pt x="113" y="920"/>
                  <a:pt x="113" y="920"/>
                  <a:pt x="113" y="920"/>
                </a:cubicBezTo>
                <a:cubicBezTo>
                  <a:pt x="113" y="919"/>
                  <a:pt x="113" y="919"/>
                  <a:pt x="113" y="919"/>
                </a:cubicBezTo>
                <a:moveTo>
                  <a:pt x="106" y="885"/>
                </a:moveTo>
                <a:cubicBezTo>
                  <a:pt x="106" y="882"/>
                  <a:pt x="108" y="879"/>
                  <a:pt x="112" y="879"/>
                </a:cubicBezTo>
                <a:cubicBezTo>
                  <a:pt x="112" y="878"/>
                  <a:pt x="113" y="878"/>
                  <a:pt x="114" y="878"/>
                </a:cubicBezTo>
                <a:cubicBezTo>
                  <a:pt x="117" y="878"/>
                  <a:pt x="120" y="880"/>
                  <a:pt x="121" y="884"/>
                </a:cubicBezTo>
                <a:cubicBezTo>
                  <a:pt x="121" y="884"/>
                  <a:pt x="121" y="884"/>
                  <a:pt x="121" y="884"/>
                </a:cubicBezTo>
                <a:cubicBezTo>
                  <a:pt x="121" y="885"/>
                  <a:pt x="121" y="885"/>
                  <a:pt x="121" y="886"/>
                </a:cubicBezTo>
                <a:cubicBezTo>
                  <a:pt x="121" y="889"/>
                  <a:pt x="119" y="892"/>
                  <a:pt x="116" y="893"/>
                </a:cubicBezTo>
                <a:cubicBezTo>
                  <a:pt x="115" y="893"/>
                  <a:pt x="114" y="893"/>
                  <a:pt x="114" y="893"/>
                </a:cubicBezTo>
                <a:cubicBezTo>
                  <a:pt x="111" y="893"/>
                  <a:pt x="108" y="891"/>
                  <a:pt x="107" y="888"/>
                </a:cubicBezTo>
                <a:cubicBezTo>
                  <a:pt x="107" y="887"/>
                  <a:pt x="107" y="887"/>
                  <a:pt x="107" y="887"/>
                </a:cubicBezTo>
                <a:cubicBezTo>
                  <a:pt x="106" y="887"/>
                  <a:pt x="106" y="886"/>
                  <a:pt x="106" y="885"/>
                </a:cubicBezTo>
                <a:moveTo>
                  <a:pt x="95" y="854"/>
                </a:moveTo>
                <a:cubicBezTo>
                  <a:pt x="95" y="851"/>
                  <a:pt x="97" y="848"/>
                  <a:pt x="99" y="847"/>
                </a:cubicBezTo>
                <a:cubicBezTo>
                  <a:pt x="100" y="847"/>
                  <a:pt x="101" y="846"/>
                  <a:pt x="102" y="846"/>
                </a:cubicBezTo>
                <a:cubicBezTo>
                  <a:pt x="105" y="846"/>
                  <a:pt x="108" y="848"/>
                  <a:pt x="109" y="850"/>
                </a:cubicBezTo>
                <a:cubicBezTo>
                  <a:pt x="109" y="851"/>
                  <a:pt x="109" y="851"/>
                  <a:pt x="109" y="851"/>
                </a:cubicBezTo>
                <a:cubicBezTo>
                  <a:pt x="109" y="852"/>
                  <a:pt x="110" y="853"/>
                  <a:pt x="110" y="854"/>
                </a:cubicBezTo>
                <a:cubicBezTo>
                  <a:pt x="110" y="857"/>
                  <a:pt x="108" y="859"/>
                  <a:pt x="105" y="860"/>
                </a:cubicBezTo>
                <a:cubicBezTo>
                  <a:pt x="104" y="861"/>
                  <a:pt x="103" y="861"/>
                  <a:pt x="102" y="861"/>
                </a:cubicBezTo>
                <a:cubicBezTo>
                  <a:pt x="100" y="861"/>
                  <a:pt x="97" y="859"/>
                  <a:pt x="96" y="857"/>
                </a:cubicBezTo>
                <a:cubicBezTo>
                  <a:pt x="95" y="856"/>
                  <a:pt x="95" y="855"/>
                  <a:pt x="95" y="854"/>
                </a:cubicBezTo>
                <a:moveTo>
                  <a:pt x="79" y="824"/>
                </a:moveTo>
                <a:cubicBezTo>
                  <a:pt x="79" y="821"/>
                  <a:pt x="80" y="819"/>
                  <a:pt x="82" y="817"/>
                </a:cubicBezTo>
                <a:cubicBezTo>
                  <a:pt x="84" y="817"/>
                  <a:pt x="85" y="816"/>
                  <a:pt x="86" y="816"/>
                </a:cubicBezTo>
                <a:cubicBezTo>
                  <a:pt x="89" y="816"/>
                  <a:pt x="91" y="817"/>
                  <a:pt x="92" y="819"/>
                </a:cubicBezTo>
                <a:cubicBezTo>
                  <a:pt x="93" y="820"/>
                  <a:pt x="93" y="820"/>
                  <a:pt x="93" y="820"/>
                </a:cubicBezTo>
                <a:cubicBezTo>
                  <a:pt x="93" y="821"/>
                  <a:pt x="94" y="822"/>
                  <a:pt x="94" y="824"/>
                </a:cubicBezTo>
                <a:cubicBezTo>
                  <a:pt x="94" y="826"/>
                  <a:pt x="92" y="829"/>
                  <a:pt x="90" y="830"/>
                </a:cubicBezTo>
                <a:cubicBezTo>
                  <a:pt x="89" y="831"/>
                  <a:pt x="88" y="831"/>
                  <a:pt x="86" y="831"/>
                </a:cubicBezTo>
                <a:cubicBezTo>
                  <a:pt x="84" y="831"/>
                  <a:pt x="82" y="830"/>
                  <a:pt x="80" y="828"/>
                </a:cubicBezTo>
                <a:cubicBezTo>
                  <a:pt x="79" y="826"/>
                  <a:pt x="79" y="825"/>
                  <a:pt x="79" y="824"/>
                </a:cubicBezTo>
                <a:moveTo>
                  <a:pt x="59" y="796"/>
                </a:moveTo>
                <a:cubicBezTo>
                  <a:pt x="59" y="794"/>
                  <a:pt x="59" y="792"/>
                  <a:pt x="61" y="791"/>
                </a:cubicBezTo>
                <a:cubicBezTo>
                  <a:pt x="62" y="789"/>
                  <a:pt x="64" y="789"/>
                  <a:pt x="66" y="789"/>
                </a:cubicBezTo>
                <a:cubicBezTo>
                  <a:pt x="68" y="789"/>
                  <a:pt x="70" y="790"/>
                  <a:pt x="71" y="791"/>
                </a:cubicBezTo>
                <a:cubicBezTo>
                  <a:pt x="72" y="792"/>
                  <a:pt x="72" y="792"/>
                  <a:pt x="72" y="792"/>
                </a:cubicBezTo>
                <a:cubicBezTo>
                  <a:pt x="73" y="793"/>
                  <a:pt x="73" y="795"/>
                  <a:pt x="73" y="796"/>
                </a:cubicBezTo>
                <a:cubicBezTo>
                  <a:pt x="73" y="798"/>
                  <a:pt x="72" y="800"/>
                  <a:pt x="71" y="802"/>
                </a:cubicBezTo>
                <a:cubicBezTo>
                  <a:pt x="69" y="803"/>
                  <a:pt x="68" y="804"/>
                  <a:pt x="66" y="804"/>
                </a:cubicBezTo>
                <a:cubicBezTo>
                  <a:pt x="64" y="804"/>
                  <a:pt x="62" y="803"/>
                  <a:pt x="61" y="801"/>
                </a:cubicBezTo>
                <a:cubicBezTo>
                  <a:pt x="60" y="801"/>
                  <a:pt x="60" y="801"/>
                  <a:pt x="60" y="801"/>
                </a:cubicBezTo>
                <a:cubicBezTo>
                  <a:pt x="59" y="799"/>
                  <a:pt x="59" y="798"/>
                  <a:pt x="59" y="796"/>
                </a:cubicBezTo>
                <a:moveTo>
                  <a:pt x="35" y="772"/>
                </a:moveTo>
                <a:cubicBezTo>
                  <a:pt x="35" y="770"/>
                  <a:pt x="35" y="769"/>
                  <a:pt x="36" y="768"/>
                </a:cubicBezTo>
                <a:cubicBezTo>
                  <a:pt x="38" y="766"/>
                  <a:pt x="40" y="765"/>
                  <a:pt x="42" y="765"/>
                </a:cubicBezTo>
                <a:cubicBezTo>
                  <a:pt x="43" y="765"/>
                  <a:pt x="45" y="765"/>
                  <a:pt x="46" y="767"/>
                </a:cubicBezTo>
                <a:cubicBezTo>
                  <a:pt x="47" y="767"/>
                  <a:pt x="47" y="767"/>
                  <a:pt x="47" y="767"/>
                </a:cubicBezTo>
                <a:cubicBezTo>
                  <a:pt x="48" y="768"/>
                  <a:pt x="49" y="770"/>
                  <a:pt x="49" y="772"/>
                </a:cubicBezTo>
                <a:cubicBezTo>
                  <a:pt x="49" y="774"/>
                  <a:pt x="49" y="776"/>
                  <a:pt x="47" y="777"/>
                </a:cubicBezTo>
                <a:cubicBezTo>
                  <a:pt x="46" y="779"/>
                  <a:pt x="44" y="780"/>
                  <a:pt x="42" y="780"/>
                </a:cubicBezTo>
                <a:cubicBezTo>
                  <a:pt x="40" y="780"/>
                  <a:pt x="39" y="779"/>
                  <a:pt x="37" y="778"/>
                </a:cubicBezTo>
                <a:cubicBezTo>
                  <a:pt x="35" y="776"/>
                  <a:pt x="35" y="774"/>
                  <a:pt x="35" y="772"/>
                </a:cubicBezTo>
                <a:moveTo>
                  <a:pt x="1093" y="350"/>
                </a:moveTo>
                <a:cubicBezTo>
                  <a:pt x="1093" y="348"/>
                  <a:pt x="1094" y="346"/>
                  <a:pt x="1095" y="344"/>
                </a:cubicBezTo>
                <a:cubicBezTo>
                  <a:pt x="1097" y="343"/>
                  <a:pt x="1098" y="342"/>
                  <a:pt x="1100" y="342"/>
                </a:cubicBezTo>
                <a:cubicBezTo>
                  <a:pt x="1102" y="342"/>
                  <a:pt x="1104" y="343"/>
                  <a:pt x="1105" y="345"/>
                </a:cubicBezTo>
                <a:cubicBezTo>
                  <a:pt x="1106" y="345"/>
                  <a:pt x="1106" y="345"/>
                  <a:pt x="1106" y="345"/>
                </a:cubicBezTo>
                <a:cubicBezTo>
                  <a:pt x="1107" y="347"/>
                  <a:pt x="1108" y="348"/>
                  <a:pt x="1108" y="350"/>
                </a:cubicBezTo>
                <a:cubicBezTo>
                  <a:pt x="1108" y="352"/>
                  <a:pt x="1107" y="354"/>
                  <a:pt x="1105" y="355"/>
                </a:cubicBezTo>
                <a:cubicBezTo>
                  <a:pt x="1104" y="357"/>
                  <a:pt x="1102" y="357"/>
                  <a:pt x="1100" y="357"/>
                </a:cubicBezTo>
                <a:cubicBezTo>
                  <a:pt x="1098" y="357"/>
                  <a:pt x="1096" y="356"/>
                  <a:pt x="1095" y="355"/>
                </a:cubicBezTo>
                <a:cubicBezTo>
                  <a:pt x="1095" y="354"/>
                  <a:pt x="1095" y="354"/>
                  <a:pt x="1095" y="354"/>
                </a:cubicBezTo>
                <a:cubicBezTo>
                  <a:pt x="1093" y="353"/>
                  <a:pt x="1093" y="351"/>
                  <a:pt x="1093" y="350"/>
                </a:cubicBezTo>
                <a:moveTo>
                  <a:pt x="1073" y="322"/>
                </a:moveTo>
                <a:cubicBezTo>
                  <a:pt x="1073" y="320"/>
                  <a:pt x="1074" y="318"/>
                  <a:pt x="1076" y="316"/>
                </a:cubicBezTo>
                <a:cubicBezTo>
                  <a:pt x="1077" y="315"/>
                  <a:pt x="1078" y="315"/>
                  <a:pt x="1080" y="315"/>
                </a:cubicBezTo>
                <a:cubicBezTo>
                  <a:pt x="1082" y="315"/>
                  <a:pt x="1084" y="316"/>
                  <a:pt x="1086" y="318"/>
                </a:cubicBezTo>
                <a:cubicBezTo>
                  <a:pt x="1086" y="319"/>
                  <a:pt x="1086" y="319"/>
                  <a:pt x="1086" y="319"/>
                </a:cubicBezTo>
                <a:cubicBezTo>
                  <a:pt x="1087" y="320"/>
                  <a:pt x="1087" y="321"/>
                  <a:pt x="1087" y="323"/>
                </a:cubicBezTo>
                <a:cubicBezTo>
                  <a:pt x="1087" y="325"/>
                  <a:pt x="1086" y="327"/>
                  <a:pt x="1084" y="329"/>
                </a:cubicBezTo>
                <a:cubicBezTo>
                  <a:pt x="1083" y="329"/>
                  <a:pt x="1081" y="330"/>
                  <a:pt x="1080" y="330"/>
                </a:cubicBezTo>
                <a:cubicBezTo>
                  <a:pt x="1078" y="330"/>
                  <a:pt x="1075" y="329"/>
                  <a:pt x="1074" y="326"/>
                </a:cubicBezTo>
                <a:cubicBezTo>
                  <a:pt x="1074" y="326"/>
                  <a:pt x="1074" y="326"/>
                  <a:pt x="1074" y="326"/>
                </a:cubicBezTo>
                <a:cubicBezTo>
                  <a:pt x="1073" y="325"/>
                  <a:pt x="1073" y="324"/>
                  <a:pt x="1073" y="322"/>
                </a:cubicBezTo>
                <a:moveTo>
                  <a:pt x="1057" y="292"/>
                </a:moveTo>
                <a:cubicBezTo>
                  <a:pt x="1057" y="289"/>
                  <a:pt x="1058" y="287"/>
                  <a:pt x="1061" y="285"/>
                </a:cubicBezTo>
                <a:cubicBezTo>
                  <a:pt x="1062" y="285"/>
                  <a:pt x="1063" y="285"/>
                  <a:pt x="1064" y="285"/>
                </a:cubicBezTo>
                <a:cubicBezTo>
                  <a:pt x="1067" y="285"/>
                  <a:pt x="1069" y="287"/>
                  <a:pt x="1071" y="289"/>
                </a:cubicBezTo>
                <a:cubicBezTo>
                  <a:pt x="1071" y="290"/>
                  <a:pt x="1071" y="291"/>
                  <a:pt x="1071" y="292"/>
                </a:cubicBezTo>
                <a:cubicBezTo>
                  <a:pt x="1071" y="295"/>
                  <a:pt x="1070" y="298"/>
                  <a:pt x="1067" y="299"/>
                </a:cubicBezTo>
                <a:cubicBezTo>
                  <a:pt x="1066" y="299"/>
                  <a:pt x="1065" y="300"/>
                  <a:pt x="1064" y="300"/>
                </a:cubicBezTo>
                <a:cubicBezTo>
                  <a:pt x="1061" y="300"/>
                  <a:pt x="1059" y="298"/>
                  <a:pt x="1058" y="295"/>
                </a:cubicBezTo>
                <a:cubicBezTo>
                  <a:pt x="1057" y="295"/>
                  <a:pt x="1057" y="295"/>
                  <a:pt x="1057" y="295"/>
                </a:cubicBezTo>
                <a:cubicBezTo>
                  <a:pt x="1057" y="294"/>
                  <a:pt x="1057" y="293"/>
                  <a:pt x="1057" y="292"/>
                </a:cubicBezTo>
                <a:moveTo>
                  <a:pt x="1046" y="260"/>
                </a:moveTo>
                <a:cubicBezTo>
                  <a:pt x="1046" y="257"/>
                  <a:pt x="1048" y="254"/>
                  <a:pt x="1051" y="253"/>
                </a:cubicBezTo>
                <a:cubicBezTo>
                  <a:pt x="1051" y="253"/>
                  <a:pt x="1052" y="253"/>
                  <a:pt x="1053" y="253"/>
                </a:cubicBezTo>
                <a:cubicBezTo>
                  <a:pt x="1056" y="253"/>
                  <a:pt x="1059" y="255"/>
                  <a:pt x="1060" y="258"/>
                </a:cubicBezTo>
                <a:cubicBezTo>
                  <a:pt x="1060" y="258"/>
                  <a:pt x="1060" y="258"/>
                  <a:pt x="1060" y="258"/>
                </a:cubicBezTo>
                <a:cubicBezTo>
                  <a:pt x="1060" y="259"/>
                  <a:pt x="1060" y="260"/>
                  <a:pt x="1060" y="260"/>
                </a:cubicBezTo>
                <a:cubicBezTo>
                  <a:pt x="1060" y="264"/>
                  <a:pt x="1058" y="266"/>
                  <a:pt x="1055" y="267"/>
                </a:cubicBezTo>
                <a:cubicBezTo>
                  <a:pt x="1054" y="268"/>
                  <a:pt x="1053" y="268"/>
                  <a:pt x="1053" y="268"/>
                </a:cubicBezTo>
                <a:cubicBezTo>
                  <a:pt x="1050" y="268"/>
                  <a:pt x="1047" y="265"/>
                  <a:pt x="1046" y="262"/>
                </a:cubicBezTo>
                <a:cubicBezTo>
                  <a:pt x="1046" y="262"/>
                  <a:pt x="1046" y="262"/>
                  <a:pt x="1046" y="262"/>
                </a:cubicBezTo>
                <a:cubicBezTo>
                  <a:pt x="1046" y="261"/>
                  <a:pt x="1046" y="261"/>
                  <a:pt x="1046" y="260"/>
                </a:cubicBezTo>
                <a:moveTo>
                  <a:pt x="581" y="0"/>
                </a:moveTo>
                <a:cubicBezTo>
                  <a:pt x="581" y="0"/>
                  <a:pt x="581" y="0"/>
                  <a:pt x="581" y="0"/>
                </a:cubicBezTo>
                <a:cubicBezTo>
                  <a:pt x="261" y="0"/>
                  <a:pt x="1" y="260"/>
                  <a:pt x="0" y="580"/>
                </a:cubicBezTo>
                <a:cubicBezTo>
                  <a:pt x="0" y="583"/>
                  <a:pt x="0" y="583"/>
                  <a:pt x="0" y="583"/>
                </a:cubicBezTo>
                <a:cubicBezTo>
                  <a:pt x="1" y="903"/>
                  <a:pt x="261" y="1163"/>
                  <a:pt x="581" y="1163"/>
                </a:cubicBezTo>
                <a:cubicBezTo>
                  <a:pt x="902" y="1163"/>
                  <a:pt x="1162" y="903"/>
                  <a:pt x="1162" y="582"/>
                </a:cubicBezTo>
                <a:cubicBezTo>
                  <a:pt x="1162" y="582"/>
                  <a:pt x="1162" y="582"/>
                  <a:pt x="1162" y="582"/>
                </a:cubicBezTo>
                <a:cubicBezTo>
                  <a:pt x="1162" y="511"/>
                  <a:pt x="1150" y="443"/>
                  <a:pt x="1127" y="381"/>
                </a:cubicBezTo>
                <a:cubicBezTo>
                  <a:pt x="1126" y="381"/>
                  <a:pt x="1125" y="381"/>
                  <a:pt x="1125" y="381"/>
                </a:cubicBezTo>
                <a:cubicBezTo>
                  <a:pt x="1123" y="381"/>
                  <a:pt x="1121" y="381"/>
                  <a:pt x="1120" y="379"/>
                </a:cubicBezTo>
                <a:cubicBezTo>
                  <a:pt x="1120" y="379"/>
                  <a:pt x="1120" y="379"/>
                  <a:pt x="1120" y="379"/>
                </a:cubicBezTo>
                <a:cubicBezTo>
                  <a:pt x="1118" y="378"/>
                  <a:pt x="1117" y="376"/>
                  <a:pt x="1117" y="374"/>
                </a:cubicBezTo>
                <a:cubicBezTo>
                  <a:pt x="1117" y="372"/>
                  <a:pt x="1118" y="370"/>
                  <a:pt x="1119" y="369"/>
                </a:cubicBezTo>
                <a:cubicBezTo>
                  <a:pt x="1119" y="368"/>
                  <a:pt x="1120" y="367"/>
                  <a:pt x="1121" y="367"/>
                </a:cubicBezTo>
                <a:cubicBezTo>
                  <a:pt x="1102" y="319"/>
                  <a:pt x="1077" y="275"/>
                  <a:pt x="1047" y="234"/>
                </a:cubicBezTo>
                <a:cubicBezTo>
                  <a:pt x="1046" y="234"/>
                  <a:pt x="1046" y="234"/>
                  <a:pt x="1046" y="234"/>
                </a:cubicBezTo>
                <a:cubicBezTo>
                  <a:pt x="1043" y="234"/>
                  <a:pt x="1040" y="231"/>
                  <a:pt x="1039" y="228"/>
                </a:cubicBezTo>
                <a:cubicBezTo>
                  <a:pt x="1039" y="227"/>
                  <a:pt x="1039" y="227"/>
                  <a:pt x="1039" y="227"/>
                </a:cubicBezTo>
                <a:cubicBezTo>
                  <a:pt x="1039" y="227"/>
                  <a:pt x="1039" y="227"/>
                  <a:pt x="1039" y="226"/>
                </a:cubicBezTo>
                <a:cubicBezTo>
                  <a:pt x="1039" y="226"/>
                  <a:pt x="1039" y="225"/>
                  <a:pt x="1040" y="224"/>
                </a:cubicBezTo>
                <a:cubicBezTo>
                  <a:pt x="933" y="88"/>
                  <a:pt x="767" y="0"/>
                  <a:pt x="581" y="0"/>
                </a:cubicBezTo>
              </a:path>
            </a:pathLst>
          </a:custGeom>
          <a:solidFill>
            <a:srgbClr val="B4B5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34" name="组合 333"/>
          <p:cNvGrpSpPr/>
          <p:nvPr/>
        </p:nvGrpSpPr>
        <p:grpSpPr>
          <a:xfrm>
            <a:off x="3968663" y="2427759"/>
            <a:ext cx="869950" cy="869950"/>
            <a:chOff x="304800" y="673100"/>
            <a:chExt cx="4000500" cy="4000500"/>
          </a:xfrm>
          <a:effectLst>
            <a:outerShdw blurRad="444500" dist="254000" dir="8100000" algn="tr" rotWithShape="0">
              <a:prstClr val="black">
                <a:alpha val="50000"/>
              </a:prstClr>
            </a:outerShdw>
          </a:effectLst>
        </p:grpSpPr>
        <p:sp>
          <p:nvSpPr>
            <p:cNvPr id="336"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7" name="椭圆 336"/>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实验难点</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27" name="TextBox 26"/>
          <p:cNvSpPr txBox="1"/>
          <p:nvPr/>
        </p:nvSpPr>
        <p:spPr>
          <a:xfrm>
            <a:off x="2375761" y="267886"/>
            <a:ext cx="1475661" cy="338554"/>
          </a:xfrm>
          <a:prstGeom prst="rect">
            <a:avLst/>
          </a:prstGeom>
          <a:noFill/>
        </p:spPr>
        <p:txBody>
          <a:bodyPr wrap="none" rtlCol="0">
            <a:spAutoFit/>
          </a:bodyPr>
          <a:lstStyle/>
          <a:p>
            <a:pPr algn="ctr"/>
            <a:r>
              <a:rPr lang="en-US" altLang="zh-CN" sz="1600" dirty="0">
                <a:solidFill>
                  <a:srgbClr val="0070C0"/>
                </a:solidFill>
                <a:latin typeface="微软雅黑" panose="020B0503020204020204" pitchFamily="34" charset="-122"/>
                <a:ea typeface="微软雅黑" panose="020B0503020204020204" pitchFamily="34" charset="-122"/>
              </a:rPr>
              <a:t>DIFFICULTIES</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0609990" y="6382589"/>
            <a:ext cx="877163" cy="369332"/>
          </a:xfrm>
          <a:prstGeom prst="rect">
            <a:avLst/>
          </a:prstGeom>
          <a:noFill/>
        </p:spPr>
        <p:txBody>
          <a:bodyPr wrap="none" rtlCol="0">
            <a:spAutoFit/>
          </a:bodyPr>
          <a:lstStyle/>
          <a:p>
            <a:r>
              <a:rPr lang="zh-CN" altLang="en-US" dirty="0"/>
              <a:t>延时符</a:t>
            </a:r>
            <a:endParaRPr lang="zh-CN" altLang="en-US" dirty="0"/>
          </a:p>
        </p:txBody>
      </p:sp>
      <p:grpSp>
        <p:nvGrpSpPr>
          <p:cNvPr id="338" name="组合 337"/>
          <p:cNvGrpSpPr/>
          <p:nvPr/>
        </p:nvGrpSpPr>
        <p:grpSpPr>
          <a:xfrm>
            <a:off x="4238537" y="2659515"/>
            <a:ext cx="314325" cy="452438"/>
            <a:chOff x="4425950" y="3138487"/>
            <a:chExt cx="314325" cy="452438"/>
          </a:xfrm>
          <a:solidFill>
            <a:srgbClr val="005A9E"/>
          </a:solidFill>
        </p:grpSpPr>
        <p:sp>
          <p:nvSpPr>
            <p:cNvPr id="124" name="Freeform 8"/>
            <p:cNvSpPr/>
            <p:nvPr/>
          </p:nvSpPr>
          <p:spPr bwMode="auto">
            <a:xfrm>
              <a:off x="4522788" y="3433762"/>
              <a:ext cx="122238" cy="115888"/>
            </a:xfrm>
            <a:custGeom>
              <a:avLst/>
              <a:gdLst>
                <a:gd name="T0" fmla="*/ 106 w 106"/>
                <a:gd name="T1" fmla="*/ 100 h 100"/>
                <a:gd name="T2" fmla="*/ 0 w 106"/>
                <a:gd name="T3" fmla="*/ 100 h 100"/>
                <a:gd name="T4" fmla="*/ 0 w 106"/>
                <a:gd name="T5" fmla="*/ 25 h 100"/>
                <a:gd name="T6" fmla="*/ 25 w 106"/>
                <a:gd name="T7" fmla="*/ 0 h 100"/>
                <a:gd name="T8" fmla="*/ 81 w 106"/>
                <a:gd name="T9" fmla="*/ 0 h 100"/>
                <a:gd name="T10" fmla="*/ 106 w 106"/>
                <a:gd name="T11" fmla="*/ 25 h 100"/>
                <a:gd name="T12" fmla="*/ 106 w 106"/>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06" h="100">
                  <a:moveTo>
                    <a:pt x="106" y="100"/>
                  </a:moveTo>
                  <a:cubicBezTo>
                    <a:pt x="0" y="100"/>
                    <a:pt x="0" y="100"/>
                    <a:pt x="0" y="100"/>
                  </a:cubicBezTo>
                  <a:cubicBezTo>
                    <a:pt x="0" y="25"/>
                    <a:pt x="0" y="25"/>
                    <a:pt x="0" y="25"/>
                  </a:cubicBezTo>
                  <a:cubicBezTo>
                    <a:pt x="0" y="11"/>
                    <a:pt x="11" y="0"/>
                    <a:pt x="25" y="0"/>
                  </a:cubicBezTo>
                  <a:cubicBezTo>
                    <a:pt x="81" y="0"/>
                    <a:pt x="81" y="0"/>
                    <a:pt x="81" y="0"/>
                  </a:cubicBezTo>
                  <a:cubicBezTo>
                    <a:pt x="95" y="0"/>
                    <a:pt x="106" y="11"/>
                    <a:pt x="106" y="25"/>
                  </a:cubicBezTo>
                  <a:lnTo>
                    <a:pt x="106"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9"/>
            <p:cNvSpPr/>
            <p:nvPr/>
          </p:nvSpPr>
          <p:spPr bwMode="auto">
            <a:xfrm>
              <a:off x="4508500" y="3559175"/>
              <a:ext cx="150813" cy="31750"/>
            </a:xfrm>
            <a:custGeom>
              <a:avLst/>
              <a:gdLst>
                <a:gd name="T0" fmla="*/ 123 w 130"/>
                <a:gd name="T1" fmla="*/ 27 h 27"/>
                <a:gd name="T2" fmla="*/ 7 w 130"/>
                <a:gd name="T3" fmla="*/ 27 h 27"/>
                <a:gd name="T4" fmla="*/ 0 w 130"/>
                <a:gd name="T5" fmla="*/ 13 h 27"/>
                <a:gd name="T6" fmla="*/ 0 w 130"/>
                <a:gd name="T7" fmla="*/ 13 h 27"/>
                <a:gd name="T8" fmla="*/ 7 w 130"/>
                <a:gd name="T9" fmla="*/ 0 h 27"/>
                <a:gd name="T10" fmla="*/ 123 w 130"/>
                <a:gd name="T11" fmla="*/ 0 h 27"/>
                <a:gd name="T12" fmla="*/ 130 w 130"/>
                <a:gd name="T13" fmla="*/ 13 h 27"/>
                <a:gd name="T14" fmla="*/ 130 w 130"/>
                <a:gd name="T15" fmla="*/ 13 h 27"/>
                <a:gd name="T16" fmla="*/ 123 w 130"/>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27">
                  <a:moveTo>
                    <a:pt x="123" y="27"/>
                  </a:moveTo>
                  <a:cubicBezTo>
                    <a:pt x="7" y="27"/>
                    <a:pt x="7" y="27"/>
                    <a:pt x="7" y="27"/>
                  </a:cubicBezTo>
                  <a:cubicBezTo>
                    <a:pt x="3" y="27"/>
                    <a:pt x="0" y="21"/>
                    <a:pt x="0" y="13"/>
                  </a:cubicBezTo>
                  <a:cubicBezTo>
                    <a:pt x="0" y="13"/>
                    <a:pt x="0" y="13"/>
                    <a:pt x="0" y="13"/>
                  </a:cubicBezTo>
                  <a:cubicBezTo>
                    <a:pt x="0" y="6"/>
                    <a:pt x="3" y="0"/>
                    <a:pt x="7" y="0"/>
                  </a:cubicBezTo>
                  <a:cubicBezTo>
                    <a:pt x="123" y="0"/>
                    <a:pt x="123" y="0"/>
                    <a:pt x="123" y="0"/>
                  </a:cubicBezTo>
                  <a:cubicBezTo>
                    <a:pt x="127" y="0"/>
                    <a:pt x="130" y="6"/>
                    <a:pt x="130" y="13"/>
                  </a:cubicBezTo>
                  <a:cubicBezTo>
                    <a:pt x="130" y="13"/>
                    <a:pt x="130" y="13"/>
                    <a:pt x="130" y="13"/>
                  </a:cubicBezTo>
                  <a:cubicBezTo>
                    <a:pt x="130" y="21"/>
                    <a:pt x="127" y="27"/>
                    <a:pt x="123" y="2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0"/>
            <p:cNvSpPr/>
            <p:nvPr/>
          </p:nvSpPr>
          <p:spPr bwMode="auto">
            <a:xfrm>
              <a:off x="4475163" y="3138487"/>
              <a:ext cx="219075" cy="14288"/>
            </a:xfrm>
            <a:custGeom>
              <a:avLst/>
              <a:gdLst>
                <a:gd name="T0" fmla="*/ 181 w 190"/>
                <a:gd name="T1" fmla="*/ 0 h 13"/>
                <a:gd name="T2" fmla="*/ 9 w 190"/>
                <a:gd name="T3" fmla="*/ 0 h 13"/>
                <a:gd name="T4" fmla="*/ 0 w 190"/>
                <a:gd name="T5" fmla="*/ 6 h 13"/>
                <a:gd name="T6" fmla="*/ 0 w 190"/>
                <a:gd name="T7" fmla="*/ 6 h 13"/>
                <a:gd name="T8" fmla="*/ 9 w 190"/>
                <a:gd name="T9" fmla="*/ 13 h 13"/>
                <a:gd name="T10" fmla="*/ 181 w 190"/>
                <a:gd name="T11" fmla="*/ 13 h 13"/>
                <a:gd name="T12" fmla="*/ 190 w 190"/>
                <a:gd name="T13" fmla="*/ 6 h 13"/>
                <a:gd name="T14" fmla="*/ 190 w 190"/>
                <a:gd name="T15" fmla="*/ 6 h 13"/>
                <a:gd name="T16" fmla="*/ 181 w 190"/>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13">
                  <a:moveTo>
                    <a:pt x="181" y="0"/>
                  </a:moveTo>
                  <a:cubicBezTo>
                    <a:pt x="9" y="0"/>
                    <a:pt x="9" y="0"/>
                    <a:pt x="9" y="0"/>
                  </a:cubicBezTo>
                  <a:cubicBezTo>
                    <a:pt x="4" y="0"/>
                    <a:pt x="0" y="3"/>
                    <a:pt x="0" y="6"/>
                  </a:cubicBezTo>
                  <a:cubicBezTo>
                    <a:pt x="0" y="6"/>
                    <a:pt x="0" y="6"/>
                    <a:pt x="0" y="6"/>
                  </a:cubicBezTo>
                  <a:cubicBezTo>
                    <a:pt x="0" y="10"/>
                    <a:pt x="4" y="13"/>
                    <a:pt x="9" y="13"/>
                  </a:cubicBezTo>
                  <a:cubicBezTo>
                    <a:pt x="181" y="13"/>
                    <a:pt x="181" y="13"/>
                    <a:pt x="181" y="13"/>
                  </a:cubicBezTo>
                  <a:cubicBezTo>
                    <a:pt x="186" y="13"/>
                    <a:pt x="190" y="10"/>
                    <a:pt x="190" y="6"/>
                  </a:cubicBezTo>
                  <a:cubicBezTo>
                    <a:pt x="190" y="6"/>
                    <a:pt x="190" y="6"/>
                    <a:pt x="190" y="6"/>
                  </a:cubicBezTo>
                  <a:cubicBezTo>
                    <a:pt x="190" y="3"/>
                    <a:pt x="186" y="0"/>
                    <a:pt x="18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
            <p:cNvSpPr/>
            <p:nvPr/>
          </p:nvSpPr>
          <p:spPr bwMode="auto">
            <a:xfrm>
              <a:off x="4549775" y="3402012"/>
              <a:ext cx="69850" cy="22225"/>
            </a:xfrm>
            <a:custGeom>
              <a:avLst/>
              <a:gdLst>
                <a:gd name="T0" fmla="*/ 0 w 61"/>
                <a:gd name="T1" fmla="*/ 0 h 19"/>
                <a:gd name="T2" fmla="*/ 0 w 61"/>
                <a:gd name="T3" fmla="*/ 19 h 19"/>
                <a:gd name="T4" fmla="*/ 61 w 61"/>
                <a:gd name="T5" fmla="*/ 19 h 19"/>
                <a:gd name="T6" fmla="*/ 61 w 61"/>
                <a:gd name="T7" fmla="*/ 0 h 19"/>
                <a:gd name="T8" fmla="*/ 30 w 61"/>
                <a:gd name="T9" fmla="*/ 9 h 19"/>
                <a:gd name="T10" fmla="*/ 0 w 61"/>
                <a:gd name="T11" fmla="*/ 0 h 19"/>
              </a:gdLst>
              <a:ahLst/>
              <a:cxnLst>
                <a:cxn ang="0">
                  <a:pos x="T0" y="T1"/>
                </a:cxn>
                <a:cxn ang="0">
                  <a:pos x="T2" y="T3"/>
                </a:cxn>
                <a:cxn ang="0">
                  <a:pos x="T4" y="T5"/>
                </a:cxn>
                <a:cxn ang="0">
                  <a:pos x="T6" y="T7"/>
                </a:cxn>
                <a:cxn ang="0">
                  <a:pos x="T8" y="T9"/>
                </a:cxn>
                <a:cxn ang="0">
                  <a:pos x="T10" y="T11"/>
                </a:cxn>
              </a:cxnLst>
              <a:rect l="0" t="0" r="r" b="b"/>
              <a:pathLst>
                <a:path w="61" h="19">
                  <a:moveTo>
                    <a:pt x="0" y="0"/>
                  </a:moveTo>
                  <a:cubicBezTo>
                    <a:pt x="0" y="19"/>
                    <a:pt x="0" y="19"/>
                    <a:pt x="0" y="19"/>
                  </a:cubicBezTo>
                  <a:cubicBezTo>
                    <a:pt x="61" y="19"/>
                    <a:pt x="61" y="19"/>
                    <a:pt x="61" y="19"/>
                  </a:cubicBezTo>
                  <a:cubicBezTo>
                    <a:pt x="61" y="0"/>
                    <a:pt x="61" y="0"/>
                    <a:pt x="61" y="0"/>
                  </a:cubicBezTo>
                  <a:cubicBezTo>
                    <a:pt x="51" y="6"/>
                    <a:pt x="41" y="9"/>
                    <a:pt x="30" y="9"/>
                  </a:cubicBezTo>
                  <a:cubicBezTo>
                    <a:pt x="20" y="9"/>
                    <a:pt x="9" y="6"/>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
            <p:cNvSpPr>
              <a:spLocks noEditPoints="1"/>
            </p:cNvSpPr>
            <p:nvPr/>
          </p:nvSpPr>
          <p:spPr bwMode="auto">
            <a:xfrm>
              <a:off x="4425950" y="3163887"/>
              <a:ext cx="314325" cy="239713"/>
            </a:xfrm>
            <a:custGeom>
              <a:avLst/>
              <a:gdLst>
                <a:gd name="T0" fmla="*/ 266 w 272"/>
                <a:gd name="T1" fmla="*/ 21 h 208"/>
                <a:gd name="T2" fmla="*/ 250 w 272"/>
                <a:gd name="T3" fmla="*/ 13 h 208"/>
                <a:gd name="T4" fmla="*/ 223 w 272"/>
                <a:gd name="T5" fmla="*/ 13 h 208"/>
                <a:gd name="T6" fmla="*/ 221 w 272"/>
                <a:gd name="T7" fmla="*/ 0 h 208"/>
                <a:gd name="T8" fmla="*/ 53 w 272"/>
                <a:gd name="T9" fmla="*/ 0 h 208"/>
                <a:gd name="T10" fmla="*/ 51 w 272"/>
                <a:gd name="T11" fmla="*/ 13 h 208"/>
                <a:gd name="T12" fmla="*/ 22 w 272"/>
                <a:gd name="T13" fmla="*/ 13 h 208"/>
                <a:gd name="T14" fmla="*/ 6 w 272"/>
                <a:gd name="T15" fmla="*/ 21 h 208"/>
                <a:gd name="T16" fmla="*/ 2 w 272"/>
                <a:gd name="T17" fmla="*/ 39 h 208"/>
                <a:gd name="T18" fmla="*/ 20 w 272"/>
                <a:gd name="T19" fmla="*/ 111 h 208"/>
                <a:gd name="T20" fmla="*/ 67 w 272"/>
                <a:gd name="T21" fmla="*/ 148 h 208"/>
                <a:gd name="T22" fmla="*/ 69 w 272"/>
                <a:gd name="T23" fmla="*/ 148 h 208"/>
                <a:gd name="T24" fmla="*/ 107 w 272"/>
                <a:gd name="T25" fmla="*/ 198 h 208"/>
                <a:gd name="T26" fmla="*/ 137 w 272"/>
                <a:gd name="T27" fmla="*/ 208 h 208"/>
                <a:gd name="T28" fmla="*/ 168 w 272"/>
                <a:gd name="T29" fmla="*/ 198 h 208"/>
                <a:gd name="T30" fmla="*/ 205 w 272"/>
                <a:gd name="T31" fmla="*/ 148 h 208"/>
                <a:gd name="T32" fmla="*/ 252 w 272"/>
                <a:gd name="T33" fmla="*/ 111 h 208"/>
                <a:gd name="T34" fmla="*/ 270 w 272"/>
                <a:gd name="T35" fmla="*/ 39 h 208"/>
                <a:gd name="T36" fmla="*/ 266 w 272"/>
                <a:gd name="T37" fmla="*/ 21 h 208"/>
                <a:gd name="T38" fmla="*/ 64 w 272"/>
                <a:gd name="T39" fmla="*/ 136 h 208"/>
                <a:gd name="T40" fmla="*/ 32 w 272"/>
                <a:gd name="T41" fmla="*/ 108 h 208"/>
                <a:gd name="T42" fmla="*/ 14 w 272"/>
                <a:gd name="T43" fmla="*/ 36 h 208"/>
                <a:gd name="T44" fmla="*/ 16 w 272"/>
                <a:gd name="T45" fmla="*/ 29 h 208"/>
                <a:gd name="T46" fmla="*/ 22 w 272"/>
                <a:gd name="T47" fmla="*/ 25 h 208"/>
                <a:gd name="T48" fmla="*/ 50 w 272"/>
                <a:gd name="T49" fmla="*/ 25 h 208"/>
                <a:gd name="T50" fmla="*/ 49 w 272"/>
                <a:gd name="T51" fmla="*/ 47 h 208"/>
                <a:gd name="T52" fmla="*/ 64 w 272"/>
                <a:gd name="T53" fmla="*/ 135 h 208"/>
                <a:gd name="T54" fmla="*/ 64 w 272"/>
                <a:gd name="T55" fmla="*/ 136 h 208"/>
                <a:gd name="T56" fmla="*/ 115 w 272"/>
                <a:gd name="T57" fmla="*/ 173 h 208"/>
                <a:gd name="T58" fmla="*/ 82 w 272"/>
                <a:gd name="T59" fmla="*/ 34 h 208"/>
                <a:gd name="T60" fmla="*/ 86 w 272"/>
                <a:gd name="T61" fmla="*/ 30 h 208"/>
                <a:gd name="T62" fmla="*/ 86 w 272"/>
                <a:gd name="T63" fmla="*/ 30 h 208"/>
                <a:gd name="T64" fmla="*/ 87 w 272"/>
                <a:gd name="T65" fmla="*/ 30 h 208"/>
                <a:gd name="T66" fmla="*/ 90 w 272"/>
                <a:gd name="T67" fmla="*/ 34 h 208"/>
                <a:gd name="T68" fmla="*/ 119 w 272"/>
                <a:gd name="T69" fmla="*/ 173 h 208"/>
                <a:gd name="T70" fmla="*/ 115 w 272"/>
                <a:gd name="T71" fmla="*/ 173 h 208"/>
                <a:gd name="T72" fmla="*/ 258 w 272"/>
                <a:gd name="T73" fmla="*/ 36 h 208"/>
                <a:gd name="T74" fmla="*/ 240 w 272"/>
                <a:gd name="T75" fmla="*/ 108 h 208"/>
                <a:gd name="T76" fmla="*/ 211 w 272"/>
                <a:gd name="T77" fmla="*/ 135 h 208"/>
                <a:gd name="T78" fmla="*/ 225 w 272"/>
                <a:gd name="T79" fmla="*/ 47 h 208"/>
                <a:gd name="T80" fmla="*/ 224 w 272"/>
                <a:gd name="T81" fmla="*/ 25 h 208"/>
                <a:gd name="T82" fmla="*/ 250 w 272"/>
                <a:gd name="T83" fmla="*/ 25 h 208"/>
                <a:gd name="T84" fmla="*/ 257 w 272"/>
                <a:gd name="T85" fmla="*/ 29 h 208"/>
                <a:gd name="T86" fmla="*/ 258 w 272"/>
                <a:gd name="T87"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2" h="208">
                  <a:moveTo>
                    <a:pt x="266" y="21"/>
                  </a:moveTo>
                  <a:cubicBezTo>
                    <a:pt x="262" y="16"/>
                    <a:pt x="256" y="13"/>
                    <a:pt x="250" y="13"/>
                  </a:cubicBezTo>
                  <a:cubicBezTo>
                    <a:pt x="223" y="13"/>
                    <a:pt x="223" y="13"/>
                    <a:pt x="223" y="13"/>
                  </a:cubicBezTo>
                  <a:cubicBezTo>
                    <a:pt x="223" y="8"/>
                    <a:pt x="222" y="4"/>
                    <a:pt x="221" y="0"/>
                  </a:cubicBezTo>
                  <a:cubicBezTo>
                    <a:pt x="53" y="0"/>
                    <a:pt x="53" y="0"/>
                    <a:pt x="53" y="0"/>
                  </a:cubicBezTo>
                  <a:cubicBezTo>
                    <a:pt x="52" y="4"/>
                    <a:pt x="52" y="8"/>
                    <a:pt x="51" y="13"/>
                  </a:cubicBezTo>
                  <a:cubicBezTo>
                    <a:pt x="22" y="13"/>
                    <a:pt x="22" y="13"/>
                    <a:pt x="22" y="13"/>
                  </a:cubicBezTo>
                  <a:cubicBezTo>
                    <a:pt x="16" y="13"/>
                    <a:pt x="10" y="16"/>
                    <a:pt x="6" y="21"/>
                  </a:cubicBezTo>
                  <a:cubicBezTo>
                    <a:pt x="2" y="26"/>
                    <a:pt x="0" y="33"/>
                    <a:pt x="2" y="39"/>
                  </a:cubicBezTo>
                  <a:cubicBezTo>
                    <a:pt x="20" y="111"/>
                    <a:pt x="20" y="111"/>
                    <a:pt x="20" y="111"/>
                  </a:cubicBezTo>
                  <a:cubicBezTo>
                    <a:pt x="25" y="133"/>
                    <a:pt x="45" y="148"/>
                    <a:pt x="67" y="148"/>
                  </a:cubicBezTo>
                  <a:cubicBezTo>
                    <a:pt x="69" y="148"/>
                    <a:pt x="69" y="148"/>
                    <a:pt x="69" y="148"/>
                  </a:cubicBezTo>
                  <a:cubicBezTo>
                    <a:pt x="79" y="171"/>
                    <a:pt x="92" y="188"/>
                    <a:pt x="107" y="198"/>
                  </a:cubicBezTo>
                  <a:cubicBezTo>
                    <a:pt x="116" y="204"/>
                    <a:pt x="126" y="208"/>
                    <a:pt x="137" y="208"/>
                  </a:cubicBezTo>
                  <a:cubicBezTo>
                    <a:pt x="148" y="208"/>
                    <a:pt x="158" y="204"/>
                    <a:pt x="168" y="198"/>
                  </a:cubicBezTo>
                  <a:cubicBezTo>
                    <a:pt x="182" y="188"/>
                    <a:pt x="195" y="170"/>
                    <a:pt x="205" y="148"/>
                  </a:cubicBezTo>
                  <a:cubicBezTo>
                    <a:pt x="228" y="148"/>
                    <a:pt x="247" y="133"/>
                    <a:pt x="252" y="111"/>
                  </a:cubicBezTo>
                  <a:cubicBezTo>
                    <a:pt x="270" y="39"/>
                    <a:pt x="270" y="39"/>
                    <a:pt x="270" y="39"/>
                  </a:cubicBezTo>
                  <a:cubicBezTo>
                    <a:pt x="272" y="33"/>
                    <a:pt x="270" y="26"/>
                    <a:pt x="266" y="21"/>
                  </a:cubicBezTo>
                  <a:moveTo>
                    <a:pt x="64" y="136"/>
                  </a:moveTo>
                  <a:cubicBezTo>
                    <a:pt x="48" y="134"/>
                    <a:pt x="36" y="123"/>
                    <a:pt x="32" y="108"/>
                  </a:cubicBezTo>
                  <a:cubicBezTo>
                    <a:pt x="14" y="36"/>
                    <a:pt x="14" y="36"/>
                    <a:pt x="14" y="36"/>
                  </a:cubicBezTo>
                  <a:cubicBezTo>
                    <a:pt x="13" y="33"/>
                    <a:pt x="14" y="31"/>
                    <a:pt x="16" y="29"/>
                  </a:cubicBezTo>
                  <a:cubicBezTo>
                    <a:pt x="17" y="26"/>
                    <a:pt x="20" y="25"/>
                    <a:pt x="22" y="25"/>
                  </a:cubicBezTo>
                  <a:cubicBezTo>
                    <a:pt x="50" y="25"/>
                    <a:pt x="50" y="25"/>
                    <a:pt x="50" y="25"/>
                  </a:cubicBezTo>
                  <a:cubicBezTo>
                    <a:pt x="49" y="32"/>
                    <a:pt x="49" y="40"/>
                    <a:pt x="49" y="47"/>
                  </a:cubicBezTo>
                  <a:cubicBezTo>
                    <a:pt x="49" y="80"/>
                    <a:pt x="54" y="110"/>
                    <a:pt x="64" y="135"/>
                  </a:cubicBezTo>
                  <a:lnTo>
                    <a:pt x="64" y="136"/>
                  </a:lnTo>
                  <a:close/>
                  <a:moveTo>
                    <a:pt x="115" y="173"/>
                  </a:moveTo>
                  <a:cubicBezTo>
                    <a:pt x="87" y="126"/>
                    <a:pt x="81" y="75"/>
                    <a:pt x="82" y="34"/>
                  </a:cubicBezTo>
                  <a:cubicBezTo>
                    <a:pt x="82" y="32"/>
                    <a:pt x="84" y="30"/>
                    <a:pt x="86" y="30"/>
                  </a:cubicBezTo>
                  <a:cubicBezTo>
                    <a:pt x="86" y="30"/>
                    <a:pt x="86" y="30"/>
                    <a:pt x="86" y="30"/>
                  </a:cubicBezTo>
                  <a:cubicBezTo>
                    <a:pt x="87" y="30"/>
                    <a:pt x="87" y="30"/>
                    <a:pt x="87" y="30"/>
                  </a:cubicBezTo>
                  <a:cubicBezTo>
                    <a:pt x="89" y="30"/>
                    <a:pt x="91" y="32"/>
                    <a:pt x="90" y="34"/>
                  </a:cubicBezTo>
                  <a:cubicBezTo>
                    <a:pt x="89" y="74"/>
                    <a:pt x="92" y="127"/>
                    <a:pt x="119" y="173"/>
                  </a:cubicBezTo>
                  <a:lnTo>
                    <a:pt x="115" y="173"/>
                  </a:lnTo>
                  <a:close/>
                  <a:moveTo>
                    <a:pt x="258" y="36"/>
                  </a:moveTo>
                  <a:cubicBezTo>
                    <a:pt x="240" y="108"/>
                    <a:pt x="240" y="108"/>
                    <a:pt x="240" y="108"/>
                  </a:cubicBezTo>
                  <a:cubicBezTo>
                    <a:pt x="237" y="123"/>
                    <a:pt x="225" y="133"/>
                    <a:pt x="211" y="135"/>
                  </a:cubicBezTo>
                  <a:cubicBezTo>
                    <a:pt x="220" y="110"/>
                    <a:pt x="225" y="80"/>
                    <a:pt x="225" y="47"/>
                  </a:cubicBezTo>
                  <a:cubicBezTo>
                    <a:pt x="225" y="40"/>
                    <a:pt x="225" y="32"/>
                    <a:pt x="224" y="25"/>
                  </a:cubicBezTo>
                  <a:cubicBezTo>
                    <a:pt x="250" y="25"/>
                    <a:pt x="250" y="25"/>
                    <a:pt x="250" y="25"/>
                  </a:cubicBezTo>
                  <a:cubicBezTo>
                    <a:pt x="252" y="25"/>
                    <a:pt x="255" y="26"/>
                    <a:pt x="257" y="29"/>
                  </a:cubicBezTo>
                  <a:cubicBezTo>
                    <a:pt x="258" y="31"/>
                    <a:pt x="259" y="33"/>
                    <a:pt x="258" y="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0" name="组合 329"/>
          <p:cNvGrpSpPr/>
          <p:nvPr/>
        </p:nvGrpSpPr>
        <p:grpSpPr>
          <a:xfrm>
            <a:off x="4991806" y="3099284"/>
            <a:ext cx="1385887" cy="544513"/>
            <a:chOff x="4989513" y="3341687"/>
            <a:chExt cx="1385887" cy="544513"/>
          </a:xfrm>
        </p:grpSpPr>
        <p:sp>
          <p:nvSpPr>
            <p:cNvPr id="129" name="Oval 13"/>
            <p:cNvSpPr>
              <a:spLocks noChangeArrowheads="1"/>
            </p:cNvSpPr>
            <p:nvPr/>
          </p:nvSpPr>
          <p:spPr bwMode="auto">
            <a:xfrm>
              <a:off x="5040313" y="3392487"/>
              <a:ext cx="441325" cy="442913"/>
            </a:xfrm>
            <a:prstGeom prst="ellipse">
              <a:avLst/>
            </a:prstGeom>
            <a:solidFill>
              <a:srgbClr val="005A9E"/>
            </a:solidFill>
            <a:ln>
              <a:noFill/>
            </a:ln>
          </p:spPr>
          <p:txBody>
            <a:bodyPr vert="horz" wrap="square" lIns="91440" tIns="45720" rIns="91440" bIns="45720" numCol="1" anchor="t" anchorCtr="0" compatLnSpc="1"/>
            <a:lstStyle/>
            <a:p>
              <a:endParaRPr lang="zh-CN" altLang="en-US"/>
            </a:p>
          </p:txBody>
        </p:sp>
        <p:sp>
          <p:nvSpPr>
            <p:cNvPr id="141" name="Freeform 25"/>
            <p:cNvSpPr>
              <a:spLocks noEditPoints="1"/>
            </p:cNvSpPr>
            <p:nvPr/>
          </p:nvSpPr>
          <p:spPr bwMode="auto">
            <a:xfrm>
              <a:off x="5162550" y="3498850"/>
              <a:ext cx="196850" cy="230188"/>
            </a:xfrm>
            <a:custGeom>
              <a:avLst/>
              <a:gdLst>
                <a:gd name="T0" fmla="*/ 152 w 170"/>
                <a:gd name="T1" fmla="*/ 198 h 198"/>
                <a:gd name="T2" fmla="*/ 18 w 170"/>
                <a:gd name="T3" fmla="*/ 198 h 198"/>
                <a:gd name="T4" fmla="*/ 3 w 170"/>
                <a:gd name="T5" fmla="*/ 190 h 198"/>
                <a:gd name="T6" fmla="*/ 3 w 170"/>
                <a:gd name="T7" fmla="*/ 173 h 198"/>
                <a:gd name="T8" fmla="*/ 43 w 170"/>
                <a:gd name="T9" fmla="*/ 101 h 198"/>
                <a:gd name="T10" fmla="*/ 53 w 170"/>
                <a:gd name="T11" fmla="*/ 61 h 198"/>
                <a:gd name="T12" fmla="*/ 53 w 170"/>
                <a:gd name="T13" fmla="*/ 24 h 198"/>
                <a:gd name="T14" fmla="*/ 48 w 170"/>
                <a:gd name="T15" fmla="*/ 11 h 198"/>
                <a:gd name="T16" fmla="*/ 60 w 170"/>
                <a:gd name="T17" fmla="*/ 0 h 198"/>
                <a:gd name="T18" fmla="*/ 111 w 170"/>
                <a:gd name="T19" fmla="*/ 0 h 198"/>
                <a:gd name="T20" fmla="*/ 124 w 170"/>
                <a:gd name="T21" fmla="*/ 12 h 198"/>
                <a:gd name="T22" fmla="*/ 117 w 170"/>
                <a:gd name="T23" fmla="*/ 24 h 198"/>
                <a:gd name="T24" fmla="*/ 117 w 170"/>
                <a:gd name="T25" fmla="*/ 62 h 198"/>
                <a:gd name="T26" fmla="*/ 127 w 170"/>
                <a:gd name="T27" fmla="*/ 102 h 198"/>
                <a:gd name="T28" fmla="*/ 167 w 170"/>
                <a:gd name="T29" fmla="*/ 173 h 198"/>
                <a:gd name="T30" fmla="*/ 167 w 170"/>
                <a:gd name="T31" fmla="*/ 190 h 198"/>
                <a:gd name="T32" fmla="*/ 152 w 170"/>
                <a:gd name="T33" fmla="*/ 198 h 198"/>
                <a:gd name="T34" fmla="*/ 60 w 170"/>
                <a:gd name="T35" fmla="*/ 9 h 198"/>
                <a:gd name="T36" fmla="*/ 56 w 170"/>
                <a:gd name="T37" fmla="*/ 12 h 198"/>
                <a:gd name="T38" fmla="*/ 59 w 170"/>
                <a:gd name="T39" fmla="*/ 16 h 198"/>
                <a:gd name="T40" fmla="*/ 62 w 170"/>
                <a:gd name="T41" fmla="*/ 17 h 198"/>
                <a:gd name="T42" fmla="*/ 62 w 170"/>
                <a:gd name="T43" fmla="*/ 61 h 198"/>
                <a:gd name="T44" fmla="*/ 51 w 170"/>
                <a:gd name="T45" fmla="*/ 105 h 198"/>
                <a:gd name="T46" fmla="*/ 11 w 170"/>
                <a:gd name="T47" fmla="*/ 177 h 198"/>
                <a:gd name="T48" fmla="*/ 11 w 170"/>
                <a:gd name="T49" fmla="*/ 185 h 198"/>
                <a:gd name="T50" fmla="*/ 18 w 170"/>
                <a:gd name="T51" fmla="*/ 189 h 198"/>
                <a:gd name="T52" fmla="*/ 152 w 170"/>
                <a:gd name="T53" fmla="*/ 189 h 198"/>
                <a:gd name="T54" fmla="*/ 159 w 170"/>
                <a:gd name="T55" fmla="*/ 185 h 198"/>
                <a:gd name="T56" fmla="*/ 159 w 170"/>
                <a:gd name="T57" fmla="*/ 177 h 198"/>
                <a:gd name="T58" fmla="*/ 120 w 170"/>
                <a:gd name="T59" fmla="*/ 106 h 198"/>
                <a:gd name="T60" fmla="*/ 108 w 170"/>
                <a:gd name="T61" fmla="*/ 62 h 198"/>
                <a:gd name="T62" fmla="*/ 108 w 170"/>
                <a:gd name="T63" fmla="*/ 17 h 198"/>
                <a:gd name="T64" fmla="*/ 112 w 170"/>
                <a:gd name="T65" fmla="*/ 17 h 198"/>
                <a:gd name="T66" fmla="*/ 115 w 170"/>
                <a:gd name="T67" fmla="*/ 12 h 198"/>
                <a:gd name="T68" fmla="*/ 111 w 170"/>
                <a:gd name="T69" fmla="*/ 9 h 198"/>
                <a:gd name="T70" fmla="*/ 60 w 170"/>
                <a:gd name="T71" fmla="*/ 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 h="198">
                  <a:moveTo>
                    <a:pt x="152" y="198"/>
                  </a:moveTo>
                  <a:cubicBezTo>
                    <a:pt x="18" y="198"/>
                    <a:pt x="18" y="198"/>
                    <a:pt x="18" y="198"/>
                  </a:cubicBezTo>
                  <a:cubicBezTo>
                    <a:pt x="12" y="198"/>
                    <a:pt x="6" y="195"/>
                    <a:pt x="3" y="190"/>
                  </a:cubicBezTo>
                  <a:cubicBezTo>
                    <a:pt x="0" y="185"/>
                    <a:pt x="0" y="178"/>
                    <a:pt x="3" y="173"/>
                  </a:cubicBezTo>
                  <a:cubicBezTo>
                    <a:pt x="43" y="101"/>
                    <a:pt x="43" y="101"/>
                    <a:pt x="43" y="101"/>
                  </a:cubicBezTo>
                  <a:cubicBezTo>
                    <a:pt x="50" y="89"/>
                    <a:pt x="53" y="75"/>
                    <a:pt x="53" y="61"/>
                  </a:cubicBezTo>
                  <a:cubicBezTo>
                    <a:pt x="53" y="24"/>
                    <a:pt x="53" y="24"/>
                    <a:pt x="53" y="24"/>
                  </a:cubicBezTo>
                  <a:cubicBezTo>
                    <a:pt x="49" y="21"/>
                    <a:pt x="47" y="17"/>
                    <a:pt x="48" y="11"/>
                  </a:cubicBezTo>
                  <a:cubicBezTo>
                    <a:pt x="48" y="5"/>
                    <a:pt x="54" y="0"/>
                    <a:pt x="60" y="0"/>
                  </a:cubicBezTo>
                  <a:cubicBezTo>
                    <a:pt x="111" y="0"/>
                    <a:pt x="111" y="0"/>
                    <a:pt x="111" y="0"/>
                  </a:cubicBezTo>
                  <a:cubicBezTo>
                    <a:pt x="118" y="0"/>
                    <a:pt x="123" y="5"/>
                    <a:pt x="124" y="12"/>
                  </a:cubicBezTo>
                  <a:cubicBezTo>
                    <a:pt x="124" y="16"/>
                    <a:pt x="122" y="22"/>
                    <a:pt x="117" y="24"/>
                  </a:cubicBezTo>
                  <a:cubicBezTo>
                    <a:pt x="117" y="62"/>
                    <a:pt x="117" y="62"/>
                    <a:pt x="117" y="62"/>
                  </a:cubicBezTo>
                  <a:cubicBezTo>
                    <a:pt x="117" y="76"/>
                    <a:pt x="121" y="90"/>
                    <a:pt x="127" y="102"/>
                  </a:cubicBezTo>
                  <a:cubicBezTo>
                    <a:pt x="167" y="173"/>
                    <a:pt x="167" y="173"/>
                    <a:pt x="167" y="173"/>
                  </a:cubicBezTo>
                  <a:cubicBezTo>
                    <a:pt x="170" y="178"/>
                    <a:pt x="170" y="185"/>
                    <a:pt x="167" y="190"/>
                  </a:cubicBezTo>
                  <a:cubicBezTo>
                    <a:pt x="164" y="195"/>
                    <a:pt x="158" y="198"/>
                    <a:pt x="152" y="198"/>
                  </a:cubicBezTo>
                  <a:moveTo>
                    <a:pt x="60" y="9"/>
                  </a:moveTo>
                  <a:cubicBezTo>
                    <a:pt x="57" y="9"/>
                    <a:pt x="57" y="12"/>
                    <a:pt x="56" y="12"/>
                  </a:cubicBezTo>
                  <a:cubicBezTo>
                    <a:pt x="56" y="13"/>
                    <a:pt x="56" y="16"/>
                    <a:pt x="59" y="16"/>
                  </a:cubicBezTo>
                  <a:cubicBezTo>
                    <a:pt x="62" y="17"/>
                    <a:pt x="62" y="17"/>
                    <a:pt x="62" y="17"/>
                  </a:cubicBezTo>
                  <a:cubicBezTo>
                    <a:pt x="62" y="61"/>
                    <a:pt x="62" y="61"/>
                    <a:pt x="62" y="61"/>
                  </a:cubicBezTo>
                  <a:cubicBezTo>
                    <a:pt x="62" y="76"/>
                    <a:pt x="58" y="92"/>
                    <a:pt x="51" y="105"/>
                  </a:cubicBezTo>
                  <a:cubicBezTo>
                    <a:pt x="11" y="177"/>
                    <a:pt x="11" y="177"/>
                    <a:pt x="11" y="177"/>
                  </a:cubicBezTo>
                  <a:cubicBezTo>
                    <a:pt x="9" y="180"/>
                    <a:pt x="10" y="183"/>
                    <a:pt x="11" y="185"/>
                  </a:cubicBezTo>
                  <a:cubicBezTo>
                    <a:pt x="12" y="188"/>
                    <a:pt x="15" y="189"/>
                    <a:pt x="18" y="189"/>
                  </a:cubicBezTo>
                  <a:cubicBezTo>
                    <a:pt x="152" y="189"/>
                    <a:pt x="152" y="189"/>
                    <a:pt x="152" y="189"/>
                  </a:cubicBezTo>
                  <a:cubicBezTo>
                    <a:pt x="155" y="189"/>
                    <a:pt x="158" y="188"/>
                    <a:pt x="159" y="185"/>
                  </a:cubicBezTo>
                  <a:cubicBezTo>
                    <a:pt x="161" y="183"/>
                    <a:pt x="161" y="180"/>
                    <a:pt x="159" y="177"/>
                  </a:cubicBezTo>
                  <a:cubicBezTo>
                    <a:pt x="120" y="106"/>
                    <a:pt x="120" y="106"/>
                    <a:pt x="120" y="106"/>
                  </a:cubicBezTo>
                  <a:cubicBezTo>
                    <a:pt x="112" y="93"/>
                    <a:pt x="108" y="77"/>
                    <a:pt x="108" y="62"/>
                  </a:cubicBezTo>
                  <a:cubicBezTo>
                    <a:pt x="108" y="17"/>
                    <a:pt x="108" y="17"/>
                    <a:pt x="108" y="17"/>
                  </a:cubicBezTo>
                  <a:cubicBezTo>
                    <a:pt x="112" y="17"/>
                    <a:pt x="112" y="17"/>
                    <a:pt x="112" y="17"/>
                  </a:cubicBezTo>
                  <a:cubicBezTo>
                    <a:pt x="115" y="16"/>
                    <a:pt x="115" y="13"/>
                    <a:pt x="115" y="12"/>
                  </a:cubicBezTo>
                  <a:cubicBezTo>
                    <a:pt x="114" y="11"/>
                    <a:pt x="114" y="9"/>
                    <a:pt x="111" y="9"/>
                  </a:cubicBezTo>
                  <a:lnTo>
                    <a:pt x="6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6"/>
            <p:cNvSpPr>
              <a:spLocks noEditPoints="1"/>
            </p:cNvSpPr>
            <p:nvPr/>
          </p:nvSpPr>
          <p:spPr bwMode="auto">
            <a:xfrm>
              <a:off x="5186363" y="3630612"/>
              <a:ext cx="147638" cy="76200"/>
            </a:xfrm>
            <a:custGeom>
              <a:avLst/>
              <a:gdLst>
                <a:gd name="T0" fmla="*/ 123 w 128"/>
                <a:gd name="T1" fmla="*/ 53 h 66"/>
                <a:gd name="T2" fmla="*/ 94 w 128"/>
                <a:gd name="T3" fmla="*/ 0 h 66"/>
                <a:gd name="T4" fmla="*/ 34 w 128"/>
                <a:gd name="T5" fmla="*/ 0 h 66"/>
                <a:gd name="T6" fmla="*/ 5 w 128"/>
                <a:gd name="T7" fmla="*/ 53 h 66"/>
                <a:gd name="T8" fmla="*/ 8 w 128"/>
                <a:gd name="T9" fmla="*/ 66 h 66"/>
                <a:gd name="T10" fmla="*/ 120 w 128"/>
                <a:gd name="T11" fmla="*/ 66 h 66"/>
                <a:gd name="T12" fmla="*/ 123 w 128"/>
                <a:gd name="T13" fmla="*/ 53 h 66"/>
                <a:gd name="T14" fmla="*/ 41 w 128"/>
                <a:gd name="T15" fmla="*/ 41 h 66"/>
                <a:gd name="T16" fmla="*/ 36 w 128"/>
                <a:gd name="T17" fmla="*/ 36 h 66"/>
                <a:gd name="T18" fmla="*/ 41 w 128"/>
                <a:gd name="T19" fmla="*/ 32 h 66"/>
                <a:gd name="T20" fmla="*/ 45 w 128"/>
                <a:gd name="T21" fmla="*/ 36 h 66"/>
                <a:gd name="T22" fmla="*/ 41 w 128"/>
                <a:gd name="T23" fmla="*/ 41 h 66"/>
                <a:gd name="T24" fmla="*/ 71 w 128"/>
                <a:gd name="T25" fmla="*/ 16 h 66"/>
                <a:gd name="T26" fmla="*/ 75 w 128"/>
                <a:gd name="T27" fmla="*/ 12 h 66"/>
                <a:gd name="T28" fmla="*/ 80 w 128"/>
                <a:gd name="T29" fmla="*/ 16 h 66"/>
                <a:gd name="T30" fmla="*/ 75 w 128"/>
                <a:gd name="T31" fmla="*/ 21 h 66"/>
                <a:gd name="T32" fmla="*/ 71 w 128"/>
                <a:gd name="T33" fmla="*/ 16 h 66"/>
                <a:gd name="T34" fmla="*/ 81 w 128"/>
                <a:gd name="T35" fmla="*/ 58 h 66"/>
                <a:gd name="T36" fmla="*/ 77 w 128"/>
                <a:gd name="T37" fmla="*/ 53 h 66"/>
                <a:gd name="T38" fmla="*/ 81 w 128"/>
                <a:gd name="T39" fmla="*/ 48 h 66"/>
                <a:gd name="T40" fmla="*/ 86 w 128"/>
                <a:gd name="T41" fmla="*/ 53 h 66"/>
                <a:gd name="T42" fmla="*/ 81 w 128"/>
                <a:gd name="T43"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66">
                  <a:moveTo>
                    <a:pt x="123" y="53"/>
                  </a:moveTo>
                  <a:cubicBezTo>
                    <a:pt x="123" y="53"/>
                    <a:pt x="95" y="1"/>
                    <a:pt x="94" y="0"/>
                  </a:cubicBezTo>
                  <a:cubicBezTo>
                    <a:pt x="34" y="0"/>
                    <a:pt x="34" y="0"/>
                    <a:pt x="34" y="0"/>
                  </a:cubicBezTo>
                  <a:cubicBezTo>
                    <a:pt x="33" y="0"/>
                    <a:pt x="5" y="53"/>
                    <a:pt x="5" y="53"/>
                  </a:cubicBezTo>
                  <a:cubicBezTo>
                    <a:pt x="1" y="59"/>
                    <a:pt x="0" y="66"/>
                    <a:pt x="8" y="66"/>
                  </a:cubicBezTo>
                  <a:cubicBezTo>
                    <a:pt x="120" y="66"/>
                    <a:pt x="120" y="66"/>
                    <a:pt x="120" y="66"/>
                  </a:cubicBezTo>
                  <a:cubicBezTo>
                    <a:pt x="128" y="66"/>
                    <a:pt x="127" y="59"/>
                    <a:pt x="123" y="53"/>
                  </a:cubicBezTo>
                  <a:moveTo>
                    <a:pt x="41" y="41"/>
                  </a:moveTo>
                  <a:cubicBezTo>
                    <a:pt x="38" y="41"/>
                    <a:pt x="36" y="39"/>
                    <a:pt x="36" y="36"/>
                  </a:cubicBezTo>
                  <a:cubicBezTo>
                    <a:pt x="36" y="34"/>
                    <a:pt x="38" y="32"/>
                    <a:pt x="41" y="32"/>
                  </a:cubicBezTo>
                  <a:cubicBezTo>
                    <a:pt x="43" y="32"/>
                    <a:pt x="45" y="34"/>
                    <a:pt x="45" y="36"/>
                  </a:cubicBezTo>
                  <a:cubicBezTo>
                    <a:pt x="45" y="39"/>
                    <a:pt x="43" y="41"/>
                    <a:pt x="41" y="41"/>
                  </a:cubicBezTo>
                  <a:moveTo>
                    <a:pt x="71" y="16"/>
                  </a:moveTo>
                  <a:cubicBezTo>
                    <a:pt x="71" y="14"/>
                    <a:pt x="73" y="12"/>
                    <a:pt x="75" y="12"/>
                  </a:cubicBezTo>
                  <a:cubicBezTo>
                    <a:pt x="78" y="12"/>
                    <a:pt x="80" y="14"/>
                    <a:pt x="80" y="16"/>
                  </a:cubicBezTo>
                  <a:cubicBezTo>
                    <a:pt x="80" y="19"/>
                    <a:pt x="78" y="21"/>
                    <a:pt x="75" y="21"/>
                  </a:cubicBezTo>
                  <a:cubicBezTo>
                    <a:pt x="73" y="21"/>
                    <a:pt x="71" y="19"/>
                    <a:pt x="71" y="16"/>
                  </a:cubicBezTo>
                  <a:moveTo>
                    <a:pt x="81" y="58"/>
                  </a:moveTo>
                  <a:cubicBezTo>
                    <a:pt x="79" y="58"/>
                    <a:pt x="77" y="56"/>
                    <a:pt x="77" y="53"/>
                  </a:cubicBezTo>
                  <a:cubicBezTo>
                    <a:pt x="77" y="50"/>
                    <a:pt x="79" y="48"/>
                    <a:pt x="81" y="48"/>
                  </a:cubicBezTo>
                  <a:cubicBezTo>
                    <a:pt x="84" y="48"/>
                    <a:pt x="86" y="50"/>
                    <a:pt x="86" y="53"/>
                  </a:cubicBezTo>
                  <a:cubicBezTo>
                    <a:pt x="86" y="56"/>
                    <a:pt x="84" y="58"/>
                    <a:pt x="81" y="5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7"/>
            <p:cNvSpPr>
              <a:spLocks noEditPoints="1"/>
            </p:cNvSpPr>
            <p:nvPr/>
          </p:nvSpPr>
          <p:spPr bwMode="auto">
            <a:xfrm>
              <a:off x="4989513" y="3341687"/>
              <a:ext cx="542925" cy="544513"/>
            </a:xfrm>
            <a:custGeom>
              <a:avLst/>
              <a:gdLst>
                <a:gd name="T0" fmla="*/ 225 w 470"/>
                <a:gd name="T1" fmla="*/ 463 h 470"/>
                <a:gd name="T2" fmla="*/ 253 w 470"/>
                <a:gd name="T3" fmla="*/ 470 h 470"/>
                <a:gd name="T4" fmla="*/ 177 w 470"/>
                <a:gd name="T5" fmla="*/ 456 h 470"/>
                <a:gd name="T6" fmla="*/ 279 w 470"/>
                <a:gd name="T7" fmla="*/ 459 h 470"/>
                <a:gd name="T8" fmla="*/ 152 w 470"/>
                <a:gd name="T9" fmla="*/ 455 h 470"/>
                <a:gd name="T10" fmla="*/ 152 w 470"/>
                <a:gd name="T11" fmla="*/ 455 h 470"/>
                <a:gd name="T12" fmla="*/ 321 w 470"/>
                <a:gd name="T13" fmla="*/ 454 h 470"/>
                <a:gd name="T14" fmla="*/ 115 w 470"/>
                <a:gd name="T15" fmla="*/ 429 h 470"/>
                <a:gd name="T16" fmla="*/ 345 w 470"/>
                <a:gd name="T17" fmla="*/ 426 h 470"/>
                <a:gd name="T18" fmla="*/ 89 w 470"/>
                <a:gd name="T19" fmla="*/ 419 h 470"/>
                <a:gd name="T20" fmla="*/ 377 w 470"/>
                <a:gd name="T21" fmla="*/ 421 h 470"/>
                <a:gd name="T22" fmla="*/ 377 w 470"/>
                <a:gd name="T23" fmla="*/ 413 h 470"/>
                <a:gd name="T24" fmla="*/ 63 w 470"/>
                <a:gd name="T25" fmla="*/ 385 h 470"/>
                <a:gd name="T26" fmla="*/ 397 w 470"/>
                <a:gd name="T27" fmla="*/ 396 h 470"/>
                <a:gd name="T28" fmla="*/ 47 w 470"/>
                <a:gd name="T29" fmla="*/ 371 h 470"/>
                <a:gd name="T30" fmla="*/ 53 w 470"/>
                <a:gd name="T31" fmla="*/ 360 h 470"/>
                <a:gd name="T32" fmla="*/ 427 w 470"/>
                <a:gd name="T33" fmla="*/ 358 h 470"/>
                <a:gd name="T34" fmla="*/ 23 w 470"/>
                <a:gd name="T35" fmla="*/ 337 h 470"/>
                <a:gd name="T36" fmla="*/ 440 w 470"/>
                <a:gd name="T37" fmla="*/ 342 h 470"/>
                <a:gd name="T38" fmla="*/ 447 w 470"/>
                <a:gd name="T39" fmla="*/ 338 h 470"/>
                <a:gd name="T40" fmla="*/ 24 w 470"/>
                <a:gd name="T41" fmla="*/ 300 h 470"/>
                <a:gd name="T42" fmla="*/ 446 w 470"/>
                <a:gd name="T43" fmla="*/ 301 h 470"/>
                <a:gd name="T44" fmla="*/ 3 w 470"/>
                <a:gd name="T45" fmla="*/ 271 h 470"/>
                <a:gd name="T46" fmla="*/ 11 w 470"/>
                <a:gd name="T47" fmla="*/ 277 h 470"/>
                <a:gd name="T48" fmla="*/ 468 w 470"/>
                <a:gd name="T49" fmla="*/ 270 h 470"/>
                <a:gd name="T50" fmla="*/ 7 w 470"/>
                <a:gd name="T51" fmla="*/ 228 h 470"/>
                <a:gd name="T52" fmla="*/ 456 w 470"/>
                <a:gd name="T53" fmla="*/ 234 h 470"/>
                <a:gd name="T54" fmla="*/ 470 w 470"/>
                <a:gd name="T55" fmla="*/ 234 h 470"/>
                <a:gd name="T56" fmla="*/ 8 w 470"/>
                <a:gd name="T57" fmla="*/ 209 h 470"/>
                <a:gd name="T58" fmla="*/ 460 w 470"/>
                <a:gd name="T59" fmla="*/ 207 h 470"/>
                <a:gd name="T60" fmla="*/ 467 w 470"/>
                <a:gd name="T61" fmla="*/ 199 h 470"/>
                <a:gd name="T62" fmla="*/ 10 w 470"/>
                <a:gd name="T63" fmla="*/ 166 h 470"/>
                <a:gd name="T64" fmla="*/ 446 w 470"/>
                <a:gd name="T65" fmla="*/ 169 h 470"/>
                <a:gd name="T66" fmla="*/ 453 w 470"/>
                <a:gd name="T67" fmla="*/ 174 h 470"/>
                <a:gd name="T68" fmla="*/ 36 w 470"/>
                <a:gd name="T69" fmla="*/ 140 h 470"/>
                <a:gd name="T70" fmla="*/ 437 w 470"/>
                <a:gd name="T71" fmla="*/ 128 h 470"/>
                <a:gd name="T72" fmla="*/ 42 w 470"/>
                <a:gd name="T73" fmla="*/ 113 h 470"/>
                <a:gd name="T74" fmla="*/ 423 w 470"/>
                <a:gd name="T75" fmla="*/ 113 h 470"/>
                <a:gd name="T76" fmla="*/ 429 w 470"/>
                <a:gd name="T77" fmla="*/ 102 h 470"/>
                <a:gd name="T78" fmla="*/ 62 w 470"/>
                <a:gd name="T79" fmla="*/ 76 h 470"/>
                <a:gd name="T80" fmla="*/ 396 w 470"/>
                <a:gd name="T81" fmla="*/ 84 h 470"/>
                <a:gd name="T82" fmla="*/ 92 w 470"/>
                <a:gd name="T83" fmla="*/ 65 h 470"/>
                <a:gd name="T84" fmla="*/ 97 w 470"/>
                <a:gd name="T85" fmla="*/ 63 h 470"/>
                <a:gd name="T86" fmla="*/ 381 w 470"/>
                <a:gd name="T87" fmla="*/ 50 h 470"/>
                <a:gd name="T88" fmla="*/ 117 w 470"/>
                <a:gd name="T89" fmla="*/ 32 h 470"/>
                <a:gd name="T90" fmla="*/ 120 w 470"/>
                <a:gd name="T91" fmla="*/ 45 h 470"/>
                <a:gd name="T92" fmla="*/ 355 w 470"/>
                <a:gd name="T93" fmla="*/ 41 h 470"/>
                <a:gd name="T94" fmla="*/ 158 w 470"/>
                <a:gd name="T95" fmla="*/ 20 h 470"/>
                <a:gd name="T96" fmla="*/ 320 w 470"/>
                <a:gd name="T97" fmla="*/ 16 h 470"/>
                <a:gd name="T98" fmla="*/ 182 w 470"/>
                <a:gd name="T99" fmla="*/ 6 h 470"/>
                <a:gd name="T100" fmla="*/ 283 w 470"/>
                <a:gd name="T101" fmla="*/ 20 h 470"/>
                <a:gd name="T102" fmla="*/ 217 w 470"/>
                <a:gd name="T103" fmla="*/ 15 h 470"/>
                <a:gd name="T104" fmla="*/ 217 w 470"/>
                <a:gd name="T105" fmla="*/ 15 h 470"/>
                <a:gd name="T106" fmla="*/ 259 w 470"/>
                <a:gd name="T107" fmla="*/ 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0" h="470">
                  <a:moveTo>
                    <a:pt x="218" y="470"/>
                  </a:moveTo>
                  <a:cubicBezTo>
                    <a:pt x="218" y="470"/>
                    <a:pt x="218" y="470"/>
                    <a:pt x="218" y="470"/>
                  </a:cubicBezTo>
                  <a:cubicBezTo>
                    <a:pt x="217" y="470"/>
                    <a:pt x="217" y="470"/>
                    <a:pt x="217" y="470"/>
                  </a:cubicBezTo>
                  <a:cubicBezTo>
                    <a:pt x="213" y="469"/>
                    <a:pt x="210" y="466"/>
                    <a:pt x="211" y="462"/>
                  </a:cubicBezTo>
                  <a:cubicBezTo>
                    <a:pt x="211" y="458"/>
                    <a:pt x="215" y="455"/>
                    <a:pt x="219" y="455"/>
                  </a:cubicBezTo>
                  <a:cubicBezTo>
                    <a:pt x="223" y="456"/>
                    <a:pt x="226" y="459"/>
                    <a:pt x="225" y="463"/>
                  </a:cubicBezTo>
                  <a:cubicBezTo>
                    <a:pt x="225" y="467"/>
                    <a:pt x="222" y="470"/>
                    <a:pt x="218" y="470"/>
                  </a:cubicBezTo>
                  <a:moveTo>
                    <a:pt x="252" y="470"/>
                  </a:moveTo>
                  <a:cubicBezTo>
                    <a:pt x="248" y="470"/>
                    <a:pt x="245" y="467"/>
                    <a:pt x="245" y="463"/>
                  </a:cubicBezTo>
                  <a:cubicBezTo>
                    <a:pt x="245" y="459"/>
                    <a:pt x="248" y="456"/>
                    <a:pt x="252" y="455"/>
                  </a:cubicBezTo>
                  <a:cubicBezTo>
                    <a:pt x="255" y="455"/>
                    <a:pt x="259" y="458"/>
                    <a:pt x="259" y="462"/>
                  </a:cubicBezTo>
                  <a:cubicBezTo>
                    <a:pt x="260" y="466"/>
                    <a:pt x="257" y="469"/>
                    <a:pt x="253" y="470"/>
                  </a:cubicBezTo>
                  <a:cubicBezTo>
                    <a:pt x="252" y="470"/>
                    <a:pt x="252" y="470"/>
                    <a:pt x="252" y="470"/>
                  </a:cubicBezTo>
                  <a:cubicBezTo>
                    <a:pt x="252" y="470"/>
                    <a:pt x="252" y="470"/>
                    <a:pt x="252" y="470"/>
                  </a:cubicBezTo>
                  <a:moveTo>
                    <a:pt x="185" y="465"/>
                  </a:moveTo>
                  <a:cubicBezTo>
                    <a:pt x="184" y="465"/>
                    <a:pt x="184" y="465"/>
                    <a:pt x="183" y="465"/>
                  </a:cubicBezTo>
                  <a:cubicBezTo>
                    <a:pt x="183" y="465"/>
                    <a:pt x="183" y="465"/>
                    <a:pt x="183" y="465"/>
                  </a:cubicBezTo>
                  <a:cubicBezTo>
                    <a:pt x="179" y="464"/>
                    <a:pt x="177" y="460"/>
                    <a:pt x="177" y="456"/>
                  </a:cubicBezTo>
                  <a:cubicBezTo>
                    <a:pt x="178" y="452"/>
                    <a:pt x="182" y="450"/>
                    <a:pt x="186" y="450"/>
                  </a:cubicBezTo>
                  <a:cubicBezTo>
                    <a:pt x="186" y="451"/>
                    <a:pt x="186" y="451"/>
                    <a:pt x="186" y="451"/>
                  </a:cubicBezTo>
                  <a:cubicBezTo>
                    <a:pt x="190" y="451"/>
                    <a:pt x="193" y="455"/>
                    <a:pt x="192" y="459"/>
                  </a:cubicBezTo>
                  <a:cubicBezTo>
                    <a:pt x="191" y="462"/>
                    <a:pt x="188" y="465"/>
                    <a:pt x="185" y="465"/>
                  </a:cubicBezTo>
                  <a:moveTo>
                    <a:pt x="286" y="465"/>
                  </a:moveTo>
                  <a:cubicBezTo>
                    <a:pt x="282" y="465"/>
                    <a:pt x="279" y="462"/>
                    <a:pt x="279" y="459"/>
                  </a:cubicBezTo>
                  <a:cubicBezTo>
                    <a:pt x="278" y="455"/>
                    <a:pt x="280" y="451"/>
                    <a:pt x="284" y="450"/>
                  </a:cubicBezTo>
                  <a:cubicBezTo>
                    <a:pt x="288" y="449"/>
                    <a:pt x="292" y="452"/>
                    <a:pt x="293" y="456"/>
                  </a:cubicBezTo>
                  <a:cubicBezTo>
                    <a:pt x="294" y="460"/>
                    <a:pt x="292" y="463"/>
                    <a:pt x="288" y="464"/>
                  </a:cubicBezTo>
                  <a:cubicBezTo>
                    <a:pt x="287" y="465"/>
                    <a:pt x="287" y="465"/>
                    <a:pt x="287" y="465"/>
                  </a:cubicBezTo>
                  <a:cubicBezTo>
                    <a:pt x="287" y="465"/>
                    <a:pt x="286" y="465"/>
                    <a:pt x="286" y="465"/>
                  </a:cubicBezTo>
                  <a:moveTo>
                    <a:pt x="152" y="455"/>
                  </a:moveTo>
                  <a:cubicBezTo>
                    <a:pt x="151" y="455"/>
                    <a:pt x="150" y="455"/>
                    <a:pt x="150" y="454"/>
                  </a:cubicBezTo>
                  <a:cubicBezTo>
                    <a:pt x="149" y="454"/>
                    <a:pt x="149" y="454"/>
                    <a:pt x="149" y="454"/>
                  </a:cubicBezTo>
                  <a:cubicBezTo>
                    <a:pt x="145" y="453"/>
                    <a:pt x="144" y="448"/>
                    <a:pt x="145" y="445"/>
                  </a:cubicBezTo>
                  <a:cubicBezTo>
                    <a:pt x="147" y="441"/>
                    <a:pt x="151" y="439"/>
                    <a:pt x="154" y="441"/>
                  </a:cubicBezTo>
                  <a:cubicBezTo>
                    <a:pt x="158" y="442"/>
                    <a:pt x="160" y="446"/>
                    <a:pt x="159" y="450"/>
                  </a:cubicBezTo>
                  <a:cubicBezTo>
                    <a:pt x="158" y="453"/>
                    <a:pt x="155" y="455"/>
                    <a:pt x="152" y="455"/>
                  </a:cubicBezTo>
                  <a:moveTo>
                    <a:pt x="318" y="455"/>
                  </a:moveTo>
                  <a:cubicBezTo>
                    <a:pt x="316" y="455"/>
                    <a:pt x="313" y="453"/>
                    <a:pt x="312" y="450"/>
                  </a:cubicBezTo>
                  <a:cubicBezTo>
                    <a:pt x="310" y="446"/>
                    <a:pt x="312" y="442"/>
                    <a:pt x="315" y="441"/>
                  </a:cubicBezTo>
                  <a:cubicBezTo>
                    <a:pt x="316" y="441"/>
                    <a:pt x="316" y="441"/>
                    <a:pt x="316" y="441"/>
                  </a:cubicBezTo>
                  <a:cubicBezTo>
                    <a:pt x="320" y="439"/>
                    <a:pt x="324" y="441"/>
                    <a:pt x="325" y="445"/>
                  </a:cubicBezTo>
                  <a:cubicBezTo>
                    <a:pt x="327" y="448"/>
                    <a:pt x="325" y="452"/>
                    <a:pt x="321" y="454"/>
                  </a:cubicBezTo>
                  <a:cubicBezTo>
                    <a:pt x="321" y="454"/>
                    <a:pt x="321" y="454"/>
                    <a:pt x="321" y="454"/>
                  </a:cubicBezTo>
                  <a:cubicBezTo>
                    <a:pt x="320" y="454"/>
                    <a:pt x="319" y="455"/>
                    <a:pt x="318" y="455"/>
                  </a:cubicBezTo>
                  <a:moveTo>
                    <a:pt x="121" y="440"/>
                  </a:moveTo>
                  <a:cubicBezTo>
                    <a:pt x="120" y="440"/>
                    <a:pt x="119" y="440"/>
                    <a:pt x="118" y="439"/>
                  </a:cubicBezTo>
                  <a:cubicBezTo>
                    <a:pt x="117" y="439"/>
                    <a:pt x="117" y="439"/>
                    <a:pt x="117" y="439"/>
                  </a:cubicBezTo>
                  <a:cubicBezTo>
                    <a:pt x="114" y="437"/>
                    <a:pt x="113" y="432"/>
                    <a:pt x="115" y="429"/>
                  </a:cubicBezTo>
                  <a:cubicBezTo>
                    <a:pt x="117" y="426"/>
                    <a:pt x="121" y="424"/>
                    <a:pt x="125" y="426"/>
                  </a:cubicBezTo>
                  <a:cubicBezTo>
                    <a:pt x="128" y="428"/>
                    <a:pt x="130" y="433"/>
                    <a:pt x="128" y="436"/>
                  </a:cubicBezTo>
                  <a:cubicBezTo>
                    <a:pt x="126" y="439"/>
                    <a:pt x="124" y="440"/>
                    <a:pt x="121" y="440"/>
                  </a:cubicBezTo>
                  <a:moveTo>
                    <a:pt x="349" y="440"/>
                  </a:moveTo>
                  <a:cubicBezTo>
                    <a:pt x="346" y="440"/>
                    <a:pt x="344" y="439"/>
                    <a:pt x="343" y="436"/>
                  </a:cubicBezTo>
                  <a:cubicBezTo>
                    <a:pt x="341" y="433"/>
                    <a:pt x="342" y="428"/>
                    <a:pt x="345" y="426"/>
                  </a:cubicBezTo>
                  <a:cubicBezTo>
                    <a:pt x="349" y="425"/>
                    <a:pt x="353" y="426"/>
                    <a:pt x="355" y="429"/>
                  </a:cubicBezTo>
                  <a:cubicBezTo>
                    <a:pt x="357" y="432"/>
                    <a:pt x="356" y="437"/>
                    <a:pt x="353" y="439"/>
                  </a:cubicBezTo>
                  <a:cubicBezTo>
                    <a:pt x="352" y="439"/>
                    <a:pt x="352" y="439"/>
                    <a:pt x="352" y="439"/>
                  </a:cubicBezTo>
                  <a:cubicBezTo>
                    <a:pt x="351" y="440"/>
                    <a:pt x="350" y="440"/>
                    <a:pt x="349" y="440"/>
                  </a:cubicBezTo>
                  <a:moveTo>
                    <a:pt x="93" y="421"/>
                  </a:moveTo>
                  <a:cubicBezTo>
                    <a:pt x="92" y="421"/>
                    <a:pt x="90" y="420"/>
                    <a:pt x="89" y="419"/>
                  </a:cubicBezTo>
                  <a:cubicBezTo>
                    <a:pt x="88" y="419"/>
                    <a:pt x="88" y="419"/>
                    <a:pt x="88" y="419"/>
                  </a:cubicBezTo>
                  <a:cubicBezTo>
                    <a:pt x="85" y="416"/>
                    <a:pt x="85" y="412"/>
                    <a:pt x="87" y="409"/>
                  </a:cubicBezTo>
                  <a:cubicBezTo>
                    <a:pt x="90" y="406"/>
                    <a:pt x="95" y="405"/>
                    <a:pt x="98" y="408"/>
                  </a:cubicBezTo>
                  <a:cubicBezTo>
                    <a:pt x="101" y="410"/>
                    <a:pt x="101" y="415"/>
                    <a:pt x="99" y="418"/>
                  </a:cubicBezTo>
                  <a:cubicBezTo>
                    <a:pt x="98" y="420"/>
                    <a:pt x="95" y="421"/>
                    <a:pt x="93" y="421"/>
                  </a:cubicBezTo>
                  <a:moveTo>
                    <a:pt x="377" y="421"/>
                  </a:moveTo>
                  <a:cubicBezTo>
                    <a:pt x="375" y="421"/>
                    <a:pt x="373" y="420"/>
                    <a:pt x="372" y="418"/>
                  </a:cubicBezTo>
                  <a:cubicBezTo>
                    <a:pt x="369" y="415"/>
                    <a:pt x="369" y="411"/>
                    <a:pt x="372" y="408"/>
                  </a:cubicBezTo>
                  <a:cubicBezTo>
                    <a:pt x="373" y="408"/>
                    <a:pt x="373" y="408"/>
                    <a:pt x="373" y="408"/>
                  </a:cubicBezTo>
                  <a:cubicBezTo>
                    <a:pt x="376" y="405"/>
                    <a:pt x="381" y="406"/>
                    <a:pt x="383" y="409"/>
                  </a:cubicBezTo>
                  <a:cubicBezTo>
                    <a:pt x="386" y="412"/>
                    <a:pt x="385" y="417"/>
                    <a:pt x="382" y="419"/>
                  </a:cubicBezTo>
                  <a:cubicBezTo>
                    <a:pt x="377" y="413"/>
                    <a:pt x="377" y="413"/>
                    <a:pt x="377" y="413"/>
                  </a:cubicBezTo>
                  <a:cubicBezTo>
                    <a:pt x="382" y="419"/>
                    <a:pt x="382" y="419"/>
                    <a:pt x="382" y="419"/>
                  </a:cubicBezTo>
                  <a:cubicBezTo>
                    <a:pt x="380" y="420"/>
                    <a:pt x="379" y="421"/>
                    <a:pt x="377" y="421"/>
                  </a:cubicBezTo>
                  <a:moveTo>
                    <a:pt x="68" y="398"/>
                  </a:moveTo>
                  <a:cubicBezTo>
                    <a:pt x="66" y="398"/>
                    <a:pt x="64" y="397"/>
                    <a:pt x="63" y="395"/>
                  </a:cubicBezTo>
                  <a:cubicBezTo>
                    <a:pt x="63" y="395"/>
                    <a:pt x="63" y="395"/>
                    <a:pt x="63" y="395"/>
                  </a:cubicBezTo>
                  <a:cubicBezTo>
                    <a:pt x="60" y="392"/>
                    <a:pt x="60" y="388"/>
                    <a:pt x="63" y="385"/>
                  </a:cubicBezTo>
                  <a:cubicBezTo>
                    <a:pt x="66" y="382"/>
                    <a:pt x="70" y="382"/>
                    <a:pt x="73" y="385"/>
                  </a:cubicBezTo>
                  <a:cubicBezTo>
                    <a:pt x="74" y="386"/>
                    <a:pt x="74" y="386"/>
                    <a:pt x="74" y="386"/>
                  </a:cubicBezTo>
                  <a:cubicBezTo>
                    <a:pt x="76" y="389"/>
                    <a:pt x="76" y="393"/>
                    <a:pt x="73" y="396"/>
                  </a:cubicBezTo>
                  <a:cubicBezTo>
                    <a:pt x="72" y="397"/>
                    <a:pt x="70" y="398"/>
                    <a:pt x="68" y="398"/>
                  </a:cubicBezTo>
                  <a:moveTo>
                    <a:pt x="402" y="398"/>
                  </a:moveTo>
                  <a:cubicBezTo>
                    <a:pt x="400" y="398"/>
                    <a:pt x="398" y="397"/>
                    <a:pt x="397" y="396"/>
                  </a:cubicBezTo>
                  <a:cubicBezTo>
                    <a:pt x="394" y="393"/>
                    <a:pt x="394" y="388"/>
                    <a:pt x="397" y="385"/>
                  </a:cubicBezTo>
                  <a:cubicBezTo>
                    <a:pt x="399" y="383"/>
                    <a:pt x="404" y="382"/>
                    <a:pt x="407" y="385"/>
                  </a:cubicBezTo>
                  <a:cubicBezTo>
                    <a:pt x="410" y="388"/>
                    <a:pt x="410" y="392"/>
                    <a:pt x="408" y="395"/>
                  </a:cubicBezTo>
                  <a:cubicBezTo>
                    <a:pt x="407" y="395"/>
                    <a:pt x="407" y="395"/>
                    <a:pt x="407" y="395"/>
                  </a:cubicBezTo>
                  <a:cubicBezTo>
                    <a:pt x="406" y="397"/>
                    <a:pt x="404" y="398"/>
                    <a:pt x="402" y="398"/>
                  </a:cubicBezTo>
                  <a:moveTo>
                    <a:pt x="47" y="371"/>
                  </a:moveTo>
                  <a:cubicBezTo>
                    <a:pt x="45" y="371"/>
                    <a:pt x="42" y="370"/>
                    <a:pt x="41" y="368"/>
                  </a:cubicBezTo>
                  <a:cubicBezTo>
                    <a:pt x="47" y="364"/>
                    <a:pt x="47" y="364"/>
                    <a:pt x="47" y="364"/>
                  </a:cubicBezTo>
                  <a:cubicBezTo>
                    <a:pt x="41" y="368"/>
                    <a:pt x="41" y="368"/>
                    <a:pt x="41" y="368"/>
                  </a:cubicBezTo>
                  <a:cubicBezTo>
                    <a:pt x="39" y="365"/>
                    <a:pt x="39" y="360"/>
                    <a:pt x="43" y="358"/>
                  </a:cubicBezTo>
                  <a:cubicBezTo>
                    <a:pt x="46" y="356"/>
                    <a:pt x="50" y="356"/>
                    <a:pt x="53" y="359"/>
                  </a:cubicBezTo>
                  <a:cubicBezTo>
                    <a:pt x="53" y="360"/>
                    <a:pt x="53" y="360"/>
                    <a:pt x="53" y="360"/>
                  </a:cubicBezTo>
                  <a:cubicBezTo>
                    <a:pt x="55" y="363"/>
                    <a:pt x="54" y="368"/>
                    <a:pt x="51" y="370"/>
                  </a:cubicBezTo>
                  <a:cubicBezTo>
                    <a:pt x="50" y="371"/>
                    <a:pt x="48" y="371"/>
                    <a:pt x="47" y="371"/>
                  </a:cubicBezTo>
                  <a:moveTo>
                    <a:pt x="423" y="371"/>
                  </a:moveTo>
                  <a:cubicBezTo>
                    <a:pt x="422" y="371"/>
                    <a:pt x="420" y="371"/>
                    <a:pt x="419" y="370"/>
                  </a:cubicBezTo>
                  <a:cubicBezTo>
                    <a:pt x="416" y="368"/>
                    <a:pt x="415" y="363"/>
                    <a:pt x="417" y="360"/>
                  </a:cubicBezTo>
                  <a:cubicBezTo>
                    <a:pt x="420" y="356"/>
                    <a:pt x="424" y="355"/>
                    <a:pt x="427" y="358"/>
                  </a:cubicBezTo>
                  <a:cubicBezTo>
                    <a:pt x="431" y="360"/>
                    <a:pt x="432" y="364"/>
                    <a:pt x="429" y="368"/>
                  </a:cubicBezTo>
                  <a:cubicBezTo>
                    <a:pt x="429" y="368"/>
                    <a:pt x="429" y="368"/>
                    <a:pt x="429" y="368"/>
                  </a:cubicBezTo>
                  <a:cubicBezTo>
                    <a:pt x="428" y="370"/>
                    <a:pt x="426" y="371"/>
                    <a:pt x="423" y="371"/>
                  </a:cubicBezTo>
                  <a:moveTo>
                    <a:pt x="30" y="342"/>
                  </a:moveTo>
                  <a:cubicBezTo>
                    <a:pt x="27" y="342"/>
                    <a:pt x="25" y="340"/>
                    <a:pt x="23" y="338"/>
                  </a:cubicBezTo>
                  <a:cubicBezTo>
                    <a:pt x="23" y="337"/>
                    <a:pt x="23" y="337"/>
                    <a:pt x="23" y="337"/>
                  </a:cubicBezTo>
                  <a:cubicBezTo>
                    <a:pt x="21" y="334"/>
                    <a:pt x="23" y="330"/>
                    <a:pt x="26" y="328"/>
                  </a:cubicBezTo>
                  <a:cubicBezTo>
                    <a:pt x="30" y="326"/>
                    <a:pt x="34" y="327"/>
                    <a:pt x="36" y="331"/>
                  </a:cubicBezTo>
                  <a:cubicBezTo>
                    <a:pt x="36" y="332"/>
                    <a:pt x="36" y="332"/>
                    <a:pt x="36" y="332"/>
                  </a:cubicBezTo>
                  <a:cubicBezTo>
                    <a:pt x="38" y="335"/>
                    <a:pt x="37" y="339"/>
                    <a:pt x="33" y="341"/>
                  </a:cubicBezTo>
                  <a:cubicBezTo>
                    <a:pt x="32" y="342"/>
                    <a:pt x="31" y="342"/>
                    <a:pt x="30" y="342"/>
                  </a:cubicBezTo>
                  <a:moveTo>
                    <a:pt x="440" y="342"/>
                  </a:moveTo>
                  <a:cubicBezTo>
                    <a:pt x="439" y="342"/>
                    <a:pt x="438" y="341"/>
                    <a:pt x="437" y="341"/>
                  </a:cubicBezTo>
                  <a:cubicBezTo>
                    <a:pt x="434" y="339"/>
                    <a:pt x="432" y="335"/>
                    <a:pt x="434" y="331"/>
                  </a:cubicBezTo>
                  <a:cubicBezTo>
                    <a:pt x="434" y="331"/>
                    <a:pt x="434" y="331"/>
                    <a:pt x="434" y="331"/>
                  </a:cubicBezTo>
                  <a:cubicBezTo>
                    <a:pt x="436" y="327"/>
                    <a:pt x="440" y="326"/>
                    <a:pt x="444" y="328"/>
                  </a:cubicBezTo>
                  <a:cubicBezTo>
                    <a:pt x="447" y="329"/>
                    <a:pt x="449" y="334"/>
                    <a:pt x="447" y="337"/>
                  </a:cubicBezTo>
                  <a:cubicBezTo>
                    <a:pt x="447" y="338"/>
                    <a:pt x="447" y="338"/>
                    <a:pt x="447" y="338"/>
                  </a:cubicBezTo>
                  <a:cubicBezTo>
                    <a:pt x="446" y="340"/>
                    <a:pt x="443" y="342"/>
                    <a:pt x="440" y="342"/>
                  </a:cubicBezTo>
                  <a:moveTo>
                    <a:pt x="17" y="310"/>
                  </a:moveTo>
                  <a:cubicBezTo>
                    <a:pt x="14" y="310"/>
                    <a:pt x="11" y="308"/>
                    <a:pt x="10" y="305"/>
                  </a:cubicBezTo>
                  <a:cubicBezTo>
                    <a:pt x="10" y="305"/>
                    <a:pt x="10" y="305"/>
                    <a:pt x="10" y="305"/>
                  </a:cubicBezTo>
                  <a:cubicBezTo>
                    <a:pt x="9" y="301"/>
                    <a:pt x="11" y="297"/>
                    <a:pt x="15" y="296"/>
                  </a:cubicBezTo>
                  <a:cubicBezTo>
                    <a:pt x="19" y="294"/>
                    <a:pt x="23" y="297"/>
                    <a:pt x="24" y="300"/>
                  </a:cubicBezTo>
                  <a:cubicBezTo>
                    <a:pt x="24" y="301"/>
                    <a:pt x="24" y="301"/>
                    <a:pt x="24" y="301"/>
                  </a:cubicBezTo>
                  <a:cubicBezTo>
                    <a:pt x="25" y="305"/>
                    <a:pt x="23" y="309"/>
                    <a:pt x="19" y="310"/>
                  </a:cubicBezTo>
                  <a:cubicBezTo>
                    <a:pt x="19" y="310"/>
                    <a:pt x="18" y="310"/>
                    <a:pt x="17" y="310"/>
                  </a:cubicBezTo>
                  <a:moveTo>
                    <a:pt x="453" y="310"/>
                  </a:moveTo>
                  <a:cubicBezTo>
                    <a:pt x="452" y="310"/>
                    <a:pt x="451" y="310"/>
                    <a:pt x="451" y="310"/>
                  </a:cubicBezTo>
                  <a:cubicBezTo>
                    <a:pt x="447" y="308"/>
                    <a:pt x="445" y="304"/>
                    <a:pt x="446" y="301"/>
                  </a:cubicBezTo>
                  <a:cubicBezTo>
                    <a:pt x="447" y="297"/>
                    <a:pt x="451" y="294"/>
                    <a:pt x="455" y="296"/>
                  </a:cubicBezTo>
                  <a:cubicBezTo>
                    <a:pt x="459" y="297"/>
                    <a:pt x="461" y="301"/>
                    <a:pt x="460" y="304"/>
                  </a:cubicBezTo>
                  <a:cubicBezTo>
                    <a:pt x="460" y="305"/>
                    <a:pt x="460" y="305"/>
                    <a:pt x="460" y="305"/>
                  </a:cubicBezTo>
                  <a:cubicBezTo>
                    <a:pt x="459" y="308"/>
                    <a:pt x="456" y="310"/>
                    <a:pt x="453" y="310"/>
                  </a:cubicBezTo>
                  <a:moveTo>
                    <a:pt x="10" y="277"/>
                  </a:moveTo>
                  <a:cubicBezTo>
                    <a:pt x="6" y="277"/>
                    <a:pt x="3" y="274"/>
                    <a:pt x="3" y="271"/>
                  </a:cubicBezTo>
                  <a:cubicBezTo>
                    <a:pt x="10" y="270"/>
                    <a:pt x="10" y="270"/>
                    <a:pt x="10" y="270"/>
                  </a:cubicBezTo>
                  <a:cubicBezTo>
                    <a:pt x="3" y="270"/>
                    <a:pt x="3" y="270"/>
                    <a:pt x="3" y="270"/>
                  </a:cubicBezTo>
                  <a:cubicBezTo>
                    <a:pt x="2" y="267"/>
                    <a:pt x="5" y="263"/>
                    <a:pt x="9" y="262"/>
                  </a:cubicBezTo>
                  <a:cubicBezTo>
                    <a:pt x="12" y="262"/>
                    <a:pt x="16" y="264"/>
                    <a:pt x="17" y="268"/>
                  </a:cubicBezTo>
                  <a:cubicBezTo>
                    <a:pt x="17" y="269"/>
                    <a:pt x="17" y="269"/>
                    <a:pt x="17" y="269"/>
                  </a:cubicBezTo>
                  <a:cubicBezTo>
                    <a:pt x="17" y="273"/>
                    <a:pt x="15" y="276"/>
                    <a:pt x="11" y="277"/>
                  </a:cubicBezTo>
                  <a:cubicBezTo>
                    <a:pt x="10" y="277"/>
                    <a:pt x="10" y="277"/>
                    <a:pt x="10" y="277"/>
                  </a:cubicBezTo>
                  <a:moveTo>
                    <a:pt x="461" y="277"/>
                  </a:moveTo>
                  <a:cubicBezTo>
                    <a:pt x="460" y="277"/>
                    <a:pt x="460" y="277"/>
                    <a:pt x="459" y="277"/>
                  </a:cubicBezTo>
                  <a:cubicBezTo>
                    <a:pt x="455" y="276"/>
                    <a:pt x="453" y="272"/>
                    <a:pt x="453" y="268"/>
                  </a:cubicBezTo>
                  <a:cubicBezTo>
                    <a:pt x="454" y="265"/>
                    <a:pt x="458" y="262"/>
                    <a:pt x="462" y="262"/>
                  </a:cubicBezTo>
                  <a:cubicBezTo>
                    <a:pt x="466" y="263"/>
                    <a:pt x="468" y="266"/>
                    <a:pt x="468" y="270"/>
                  </a:cubicBezTo>
                  <a:cubicBezTo>
                    <a:pt x="468" y="271"/>
                    <a:pt x="468" y="271"/>
                    <a:pt x="468" y="271"/>
                  </a:cubicBezTo>
                  <a:cubicBezTo>
                    <a:pt x="467" y="274"/>
                    <a:pt x="464" y="277"/>
                    <a:pt x="461" y="277"/>
                  </a:cubicBezTo>
                  <a:moveTo>
                    <a:pt x="7" y="243"/>
                  </a:moveTo>
                  <a:cubicBezTo>
                    <a:pt x="3" y="243"/>
                    <a:pt x="0" y="240"/>
                    <a:pt x="0" y="236"/>
                  </a:cubicBezTo>
                  <a:cubicBezTo>
                    <a:pt x="0" y="235"/>
                    <a:pt x="0" y="235"/>
                    <a:pt x="0" y="235"/>
                  </a:cubicBezTo>
                  <a:cubicBezTo>
                    <a:pt x="0" y="231"/>
                    <a:pt x="3" y="228"/>
                    <a:pt x="7" y="228"/>
                  </a:cubicBezTo>
                  <a:cubicBezTo>
                    <a:pt x="11" y="228"/>
                    <a:pt x="14" y="231"/>
                    <a:pt x="14" y="235"/>
                  </a:cubicBezTo>
                  <a:cubicBezTo>
                    <a:pt x="14" y="239"/>
                    <a:pt x="11" y="243"/>
                    <a:pt x="7" y="243"/>
                  </a:cubicBezTo>
                  <a:moveTo>
                    <a:pt x="463" y="243"/>
                  </a:moveTo>
                  <a:cubicBezTo>
                    <a:pt x="459" y="243"/>
                    <a:pt x="456" y="240"/>
                    <a:pt x="456" y="236"/>
                  </a:cubicBezTo>
                  <a:cubicBezTo>
                    <a:pt x="456" y="235"/>
                    <a:pt x="456" y="235"/>
                    <a:pt x="456" y="235"/>
                  </a:cubicBezTo>
                  <a:cubicBezTo>
                    <a:pt x="456" y="234"/>
                    <a:pt x="456" y="234"/>
                    <a:pt x="456" y="234"/>
                  </a:cubicBezTo>
                  <a:cubicBezTo>
                    <a:pt x="456" y="234"/>
                    <a:pt x="456" y="234"/>
                    <a:pt x="456" y="234"/>
                  </a:cubicBezTo>
                  <a:cubicBezTo>
                    <a:pt x="456" y="230"/>
                    <a:pt x="459" y="226"/>
                    <a:pt x="463" y="226"/>
                  </a:cubicBezTo>
                  <a:cubicBezTo>
                    <a:pt x="467" y="226"/>
                    <a:pt x="470" y="230"/>
                    <a:pt x="470" y="234"/>
                  </a:cubicBezTo>
                  <a:cubicBezTo>
                    <a:pt x="470" y="234"/>
                    <a:pt x="470" y="234"/>
                    <a:pt x="470" y="234"/>
                  </a:cubicBezTo>
                  <a:cubicBezTo>
                    <a:pt x="470" y="234"/>
                    <a:pt x="470" y="234"/>
                    <a:pt x="470" y="234"/>
                  </a:cubicBezTo>
                  <a:cubicBezTo>
                    <a:pt x="470" y="234"/>
                    <a:pt x="470" y="234"/>
                    <a:pt x="470" y="234"/>
                  </a:cubicBezTo>
                  <a:cubicBezTo>
                    <a:pt x="470" y="235"/>
                    <a:pt x="470" y="235"/>
                    <a:pt x="470" y="235"/>
                  </a:cubicBezTo>
                  <a:cubicBezTo>
                    <a:pt x="470" y="235"/>
                    <a:pt x="470" y="235"/>
                    <a:pt x="470" y="235"/>
                  </a:cubicBezTo>
                  <a:cubicBezTo>
                    <a:pt x="470" y="236"/>
                    <a:pt x="470" y="236"/>
                    <a:pt x="470" y="236"/>
                  </a:cubicBezTo>
                  <a:cubicBezTo>
                    <a:pt x="470" y="240"/>
                    <a:pt x="467" y="243"/>
                    <a:pt x="463" y="243"/>
                  </a:cubicBezTo>
                  <a:moveTo>
                    <a:pt x="9" y="209"/>
                  </a:moveTo>
                  <a:cubicBezTo>
                    <a:pt x="8" y="209"/>
                    <a:pt x="8" y="209"/>
                    <a:pt x="8" y="209"/>
                  </a:cubicBezTo>
                  <a:cubicBezTo>
                    <a:pt x="5" y="208"/>
                    <a:pt x="2" y="205"/>
                    <a:pt x="2" y="201"/>
                  </a:cubicBezTo>
                  <a:cubicBezTo>
                    <a:pt x="2" y="200"/>
                    <a:pt x="2" y="200"/>
                    <a:pt x="2" y="200"/>
                  </a:cubicBezTo>
                  <a:cubicBezTo>
                    <a:pt x="3" y="196"/>
                    <a:pt x="7" y="194"/>
                    <a:pt x="11" y="194"/>
                  </a:cubicBezTo>
                  <a:cubicBezTo>
                    <a:pt x="15" y="195"/>
                    <a:pt x="17" y="199"/>
                    <a:pt x="17" y="203"/>
                  </a:cubicBezTo>
                  <a:cubicBezTo>
                    <a:pt x="16" y="206"/>
                    <a:pt x="13" y="209"/>
                    <a:pt x="9" y="209"/>
                  </a:cubicBezTo>
                  <a:moveTo>
                    <a:pt x="460" y="207"/>
                  </a:moveTo>
                  <a:cubicBezTo>
                    <a:pt x="457" y="207"/>
                    <a:pt x="454" y="205"/>
                    <a:pt x="453" y="201"/>
                  </a:cubicBezTo>
                  <a:cubicBezTo>
                    <a:pt x="453" y="201"/>
                    <a:pt x="453" y="201"/>
                    <a:pt x="453" y="201"/>
                  </a:cubicBezTo>
                  <a:cubicBezTo>
                    <a:pt x="453" y="197"/>
                    <a:pt x="455" y="193"/>
                    <a:pt x="459" y="193"/>
                  </a:cubicBezTo>
                  <a:cubicBezTo>
                    <a:pt x="463" y="192"/>
                    <a:pt x="467" y="195"/>
                    <a:pt x="467" y="199"/>
                  </a:cubicBezTo>
                  <a:cubicBezTo>
                    <a:pt x="460" y="200"/>
                    <a:pt x="460" y="200"/>
                    <a:pt x="460" y="200"/>
                  </a:cubicBezTo>
                  <a:cubicBezTo>
                    <a:pt x="467" y="199"/>
                    <a:pt x="467" y="199"/>
                    <a:pt x="467" y="199"/>
                  </a:cubicBezTo>
                  <a:cubicBezTo>
                    <a:pt x="468" y="203"/>
                    <a:pt x="466" y="206"/>
                    <a:pt x="462" y="207"/>
                  </a:cubicBezTo>
                  <a:cubicBezTo>
                    <a:pt x="461" y="207"/>
                    <a:pt x="461" y="207"/>
                    <a:pt x="460" y="207"/>
                  </a:cubicBezTo>
                  <a:moveTo>
                    <a:pt x="17" y="176"/>
                  </a:moveTo>
                  <a:cubicBezTo>
                    <a:pt x="16" y="176"/>
                    <a:pt x="16" y="176"/>
                    <a:pt x="15" y="175"/>
                  </a:cubicBezTo>
                  <a:cubicBezTo>
                    <a:pt x="11" y="174"/>
                    <a:pt x="9" y="170"/>
                    <a:pt x="10" y="167"/>
                  </a:cubicBezTo>
                  <a:cubicBezTo>
                    <a:pt x="10" y="166"/>
                    <a:pt x="10" y="166"/>
                    <a:pt x="10" y="166"/>
                  </a:cubicBezTo>
                  <a:cubicBezTo>
                    <a:pt x="11" y="162"/>
                    <a:pt x="15" y="160"/>
                    <a:pt x="19" y="161"/>
                  </a:cubicBezTo>
                  <a:cubicBezTo>
                    <a:pt x="23" y="163"/>
                    <a:pt x="25" y="167"/>
                    <a:pt x="24" y="170"/>
                  </a:cubicBezTo>
                  <a:cubicBezTo>
                    <a:pt x="23" y="174"/>
                    <a:pt x="20" y="176"/>
                    <a:pt x="17" y="176"/>
                  </a:cubicBezTo>
                  <a:moveTo>
                    <a:pt x="453" y="174"/>
                  </a:moveTo>
                  <a:cubicBezTo>
                    <a:pt x="450" y="174"/>
                    <a:pt x="447" y="172"/>
                    <a:pt x="446" y="169"/>
                  </a:cubicBezTo>
                  <a:cubicBezTo>
                    <a:pt x="446" y="169"/>
                    <a:pt x="446" y="169"/>
                    <a:pt x="446" y="169"/>
                  </a:cubicBezTo>
                  <a:cubicBezTo>
                    <a:pt x="445" y="165"/>
                    <a:pt x="447" y="161"/>
                    <a:pt x="450" y="160"/>
                  </a:cubicBezTo>
                  <a:cubicBezTo>
                    <a:pt x="454" y="158"/>
                    <a:pt x="458" y="161"/>
                    <a:pt x="459" y="164"/>
                  </a:cubicBezTo>
                  <a:cubicBezTo>
                    <a:pt x="453" y="166"/>
                    <a:pt x="453" y="166"/>
                    <a:pt x="453" y="166"/>
                  </a:cubicBezTo>
                  <a:cubicBezTo>
                    <a:pt x="460" y="165"/>
                    <a:pt x="460" y="165"/>
                    <a:pt x="460" y="165"/>
                  </a:cubicBezTo>
                  <a:cubicBezTo>
                    <a:pt x="461" y="168"/>
                    <a:pt x="459" y="172"/>
                    <a:pt x="455" y="174"/>
                  </a:cubicBezTo>
                  <a:cubicBezTo>
                    <a:pt x="454" y="174"/>
                    <a:pt x="453" y="174"/>
                    <a:pt x="453" y="174"/>
                  </a:cubicBezTo>
                  <a:moveTo>
                    <a:pt x="29" y="144"/>
                  </a:moveTo>
                  <a:cubicBezTo>
                    <a:pt x="28" y="144"/>
                    <a:pt x="27" y="144"/>
                    <a:pt x="26" y="143"/>
                  </a:cubicBezTo>
                  <a:cubicBezTo>
                    <a:pt x="22" y="142"/>
                    <a:pt x="21" y="137"/>
                    <a:pt x="23" y="134"/>
                  </a:cubicBezTo>
                  <a:cubicBezTo>
                    <a:pt x="23" y="134"/>
                    <a:pt x="23" y="134"/>
                    <a:pt x="23" y="134"/>
                  </a:cubicBezTo>
                  <a:cubicBezTo>
                    <a:pt x="24" y="130"/>
                    <a:pt x="29" y="128"/>
                    <a:pt x="32" y="130"/>
                  </a:cubicBezTo>
                  <a:cubicBezTo>
                    <a:pt x="36" y="132"/>
                    <a:pt x="38" y="136"/>
                    <a:pt x="36" y="140"/>
                  </a:cubicBezTo>
                  <a:cubicBezTo>
                    <a:pt x="36" y="140"/>
                    <a:pt x="36" y="140"/>
                    <a:pt x="36" y="140"/>
                  </a:cubicBezTo>
                  <a:cubicBezTo>
                    <a:pt x="34" y="143"/>
                    <a:pt x="32" y="144"/>
                    <a:pt x="29" y="144"/>
                  </a:cubicBezTo>
                  <a:moveTo>
                    <a:pt x="440" y="143"/>
                  </a:moveTo>
                  <a:cubicBezTo>
                    <a:pt x="437" y="143"/>
                    <a:pt x="435" y="141"/>
                    <a:pt x="434" y="139"/>
                  </a:cubicBezTo>
                  <a:cubicBezTo>
                    <a:pt x="433" y="138"/>
                    <a:pt x="433" y="138"/>
                    <a:pt x="433" y="138"/>
                  </a:cubicBezTo>
                  <a:cubicBezTo>
                    <a:pt x="432" y="134"/>
                    <a:pt x="433" y="130"/>
                    <a:pt x="437" y="128"/>
                  </a:cubicBezTo>
                  <a:cubicBezTo>
                    <a:pt x="440" y="127"/>
                    <a:pt x="445" y="128"/>
                    <a:pt x="446" y="132"/>
                  </a:cubicBezTo>
                  <a:cubicBezTo>
                    <a:pt x="447" y="132"/>
                    <a:pt x="447" y="132"/>
                    <a:pt x="447" y="132"/>
                  </a:cubicBezTo>
                  <a:cubicBezTo>
                    <a:pt x="448" y="136"/>
                    <a:pt x="447" y="140"/>
                    <a:pt x="443" y="142"/>
                  </a:cubicBezTo>
                  <a:cubicBezTo>
                    <a:pt x="442" y="142"/>
                    <a:pt x="441" y="143"/>
                    <a:pt x="440" y="143"/>
                  </a:cubicBezTo>
                  <a:moveTo>
                    <a:pt x="46" y="114"/>
                  </a:moveTo>
                  <a:cubicBezTo>
                    <a:pt x="45" y="114"/>
                    <a:pt x="43" y="114"/>
                    <a:pt x="42" y="113"/>
                  </a:cubicBezTo>
                  <a:cubicBezTo>
                    <a:pt x="39" y="111"/>
                    <a:pt x="38" y="107"/>
                    <a:pt x="40" y="103"/>
                  </a:cubicBezTo>
                  <a:cubicBezTo>
                    <a:pt x="41" y="103"/>
                    <a:pt x="41" y="103"/>
                    <a:pt x="41" y="103"/>
                  </a:cubicBezTo>
                  <a:cubicBezTo>
                    <a:pt x="43" y="100"/>
                    <a:pt x="47" y="99"/>
                    <a:pt x="51" y="101"/>
                  </a:cubicBezTo>
                  <a:cubicBezTo>
                    <a:pt x="54" y="103"/>
                    <a:pt x="55" y="108"/>
                    <a:pt x="52" y="111"/>
                  </a:cubicBezTo>
                  <a:cubicBezTo>
                    <a:pt x="51" y="113"/>
                    <a:pt x="49" y="114"/>
                    <a:pt x="46" y="114"/>
                  </a:cubicBezTo>
                  <a:moveTo>
                    <a:pt x="423" y="113"/>
                  </a:moveTo>
                  <a:cubicBezTo>
                    <a:pt x="421" y="113"/>
                    <a:pt x="418" y="112"/>
                    <a:pt x="417" y="110"/>
                  </a:cubicBezTo>
                  <a:cubicBezTo>
                    <a:pt x="417" y="110"/>
                    <a:pt x="417" y="110"/>
                    <a:pt x="417" y="110"/>
                  </a:cubicBezTo>
                  <a:cubicBezTo>
                    <a:pt x="414" y="106"/>
                    <a:pt x="415" y="102"/>
                    <a:pt x="419" y="100"/>
                  </a:cubicBezTo>
                  <a:cubicBezTo>
                    <a:pt x="422" y="97"/>
                    <a:pt x="426" y="98"/>
                    <a:pt x="429" y="101"/>
                  </a:cubicBezTo>
                  <a:cubicBezTo>
                    <a:pt x="423" y="106"/>
                    <a:pt x="423" y="106"/>
                    <a:pt x="423" y="106"/>
                  </a:cubicBezTo>
                  <a:cubicBezTo>
                    <a:pt x="429" y="102"/>
                    <a:pt x="429" y="102"/>
                    <a:pt x="429" y="102"/>
                  </a:cubicBezTo>
                  <a:cubicBezTo>
                    <a:pt x="431" y="105"/>
                    <a:pt x="430" y="109"/>
                    <a:pt x="427" y="112"/>
                  </a:cubicBezTo>
                  <a:cubicBezTo>
                    <a:pt x="426" y="113"/>
                    <a:pt x="424" y="113"/>
                    <a:pt x="423" y="113"/>
                  </a:cubicBezTo>
                  <a:moveTo>
                    <a:pt x="67" y="88"/>
                  </a:moveTo>
                  <a:cubicBezTo>
                    <a:pt x="66" y="88"/>
                    <a:pt x="64" y="87"/>
                    <a:pt x="63" y="86"/>
                  </a:cubicBezTo>
                  <a:cubicBezTo>
                    <a:pt x="60" y="83"/>
                    <a:pt x="59" y="79"/>
                    <a:pt x="62" y="76"/>
                  </a:cubicBezTo>
                  <a:cubicBezTo>
                    <a:pt x="62" y="76"/>
                    <a:pt x="62" y="76"/>
                    <a:pt x="62" y="76"/>
                  </a:cubicBezTo>
                  <a:cubicBezTo>
                    <a:pt x="65" y="73"/>
                    <a:pt x="70" y="72"/>
                    <a:pt x="72" y="75"/>
                  </a:cubicBezTo>
                  <a:cubicBezTo>
                    <a:pt x="75" y="78"/>
                    <a:pt x="76" y="82"/>
                    <a:pt x="73" y="85"/>
                  </a:cubicBezTo>
                  <a:cubicBezTo>
                    <a:pt x="71" y="87"/>
                    <a:pt x="69" y="88"/>
                    <a:pt x="67" y="88"/>
                  </a:cubicBezTo>
                  <a:moveTo>
                    <a:pt x="402" y="87"/>
                  </a:moveTo>
                  <a:cubicBezTo>
                    <a:pt x="400" y="87"/>
                    <a:pt x="398" y="86"/>
                    <a:pt x="396" y="84"/>
                  </a:cubicBezTo>
                  <a:cubicBezTo>
                    <a:pt x="396" y="84"/>
                    <a:pt x="396" y="84"/>
                    <a:pt x="396" y="84"/>
                  </a:cubicBezTo>
                  <a:cubicBezTo>
                    <a:pt x="393" y="81"/>
                    <a:pt x="393" y="76"/>
                    <a:pt x="396" y="74"/>
                  </a:cubicBezTo>
                  <a:cubicBezTo>
                    <a:pt x="399" y="71"/>
                    <a:pt x="404" y="71"/>
                    <a:pt x="407" y="74"/>
                  </a:cubicBezTo>
                  <a:cubicBezTo>
                    <a:pt x="407" y="74"/>
                    <a:pt x="407" y="74"/>
                    <a:pt x="407" y="74"/>
                  </a:cubicBezTo>
                  <a:cubicBezTo>
                    <a:pt x="410" y="77"/>
                    <a:pt x="409" y="82"/>
                    <a:pt x="407" y="85"/>
                  </a:cubicBezTo>
                  <a:cubicBezTo>
                    <a:pt x="405" y="86"/>
                    <a:pt x="403" y="87"/>
                    <a:pt x="402" y="87"/>
                  </a:cubicBezTo>
                  <a:moveTo>
                    <a:pt x="92" y="65"/>
                  </a:moveTo>
                  <a:cubicBezTo>
                    <a:pt x="90" y="65"/>
                    <a:pt x="88" y="64"/>
                    <a:pt x="86" y="62"/>
                  </a:cubicBezTo>
                  <a:cubicBezTo>
                    <a:pt x="84" y="59"/>
                    <a:pt x="85" y="54"/>
                    <a:pt x="88" y="52"/>
                  </a:cubicBezTo>
                  <a:cubicBezTo>
                    <a:pt x="92" y="57"/>
                    <a:pt x="92" y="57"/>
                    <a:pt x="92" y="57"/>
                  </a:cubicBezTo>
                  <a:cubicBezTo>
                    <a:pt x="88" y="52"/>
                    <a:pt x="88" y="52"/>
                    <a:pt x="88" y="52"/>
                  </a:cubicBezTo>
                  <a:cubicBezTo>
                    <a:pt x="91" y="49"/>
                    <a:pt x="95" y="50"/>
                    <a:pt x="98" y="53"/>
                  </a:cubicBezTo>
                  <a:cubicBezTo>
                    <a:pt x="101" y="56"/>
                    <a:pt x="100" y="60"/>
                    <a:pt x="97" y="63"/>
                  </a:cubicBezTo>
                  <a:cubicBezTo>
                    <a:pt x="97" y="63"/>
                    <a:pt x="97" y="63"/>
                    <a:pt x="97" y="63"/>
                  </a:cubicBezTo>
                  <a:cubicBezTo>
                    <a:pt x="95" y="64"/>
                    <a:pt x="94" y="65"/>
                    <a:pt x="92" y="65"/>
                  </a:cubicBezTo>
                  <a:moveTo>
                    <a:pt x="377" y="64"/>
                  </a:moveTo>
                  <a:cubicBezTo>
                    <a:pt x="375" y="64"/>
                    <a:pt x="373" y="63"/>
                    <a:pt x="372" y="62"/>
                  </a:cubicBezTo>
                  <a:cubicBezTo>
                    <a:pt x="369" y="59"/>
                    <a:pt x="368" y="55"/>
                    <a:pt x="371" y="52"/>
                  </a:cubicBezTo>
                  <a:cubicBezTo>
                    <a:pt x="373" y="49"/>
                    <a:pt x="377" y="48"/>
                    <a:pt x="381" y="50"/>
                  </a:cubicBezTo>
                  <a:cubicBezTo>
                    <a:pt x="381" y="51"/>
                    <a:pt x="381" y="51"/>
                    <a:pt x="381" y="51"/>
                  </a:cubicBezTo>
                  <a:cubicBezTo>
                    <a:pt x="384" y="53"/>
                    <a:pt x="385" y="58"/>
                    <a:pt x="382" y="61"/>
                  </a:cubicBezTo>
                  <a:cubicBezTo>
                    <a:pt x="381" y="63"/>
                    <a:pt x="379" y="64"/>
                    <a:pt x="377" y="64"/>
                  </a:cubicBezTo>
                  <a:moveTo>
                    <a:pt x="120" y="45"/>
                  </a:moveTo>
                  <a:cubicBezTo>
                    <a:pt x="118" y="45"/>
                    <a:pt x="115" y="44"/>
                    <a:pt x="114" y="42"/>
                  </a:cubicBezTo>
                  <a:cubicBezTo>
                    <a:pt x="112" y="38"/>
                    <a:pt x="113" y="34"/>
                    <a:pt x="117" y="32"/>
                  </a:cubicBezTo>
                  <a:cubicBezTo>
                    <a:pt x="120" y="38"/>
                    <a:pt x="120" y="38"/>
                    <a:pt x="120" y="38"/>
                  </a:cubicBezTo>
                  <a:cubicBezTo>
                    <a:pt x="117" y="32"/>
                    <a:pt x="117" y="32"/>
                    <a:pt x="117" y="32"/>
                  </a:cubicBezTo>
                  <a:cubicBezTo>
                    <a:pt x="120" y="30"/>
                    <a:pt x="125" y="31"/>
                    <a:pt x="127" y="34"/>
                  </a:cubicBezTo>
                  <a:cubicBezTo>
                    <a:pt x="129" y="38"/>
                    <a:pt x="128" y="42"/>
                    <a:pt x="124" y="44"/>
                  </a:cubicBezTo>
                  <a:cubicBezTo>
                    <a:pt x="124" y="44"/>
                    <a:pt x="124" y="44"/>
                    <a:pt x="124" y="44"/>
                  </a:cubicBezTo>
                  <a:cubicBezTo>
                    <a:pt x="123" y="45"/>
                    <a:pt x="121" y="45"/>
                    <a:pt x="120" y="45"/>
                  </a:cubicBezTo>
                  <a:moveTo>
                    <a:pt x="348" y="44"/>
                  </a:moveTo>
                  <a:cubicBezTo>
                    <a:pt x="347" y="44"/>
                    <a:pt x="346" y="44"/>
                    <a:pt x="345" y="43"/>
                  </a:cubicBezTo>
                  <a:cubicBezTo>
                    <a:pt x="341" y="41"/>
                    <a:pt x="340" y="37"/>
                    <a:pt x="342" y="34"/>
                  </a:cubicBezTo>
                  <a:cubicBezTo>
                    <a:pt x="344" y="30"/>
                    <a:pt x="348" y="29"/>
                    <a:pt x="352" y="31"/>
                  </a:cubicBezTo>
                  <a:cubicBezTo>
                    <a:pt x="352" y="31"/>
                    <a:pt x="352" y="31"/>
                    <a:pt x="352" y="31"/>
                  </a:cubicBezTo>
                  <a:cubicBezTo>
                    <a:pt x="355" y="33"/>
                    <a:pt x="357" y="37"/>
                    <a:pt x="355" y="41"/>
                  </a:cubicBezTo>
                  <a:cubicBezTo>
                    <a:pt x="353" y="43"/>
                    <a:pt x="351" y="44"/>
                    <a:pt x="348" y="44"/>
                  </a:cubicBezTo>
                  <a:moveTo>
                    <a:pt x="151" y="30"/>
                  </a:moveTo>
                  <a:cubicBezTo>
                    <a:pt x="148" y="30"/>
                    <a:pt x="145" y="29"/>
                    <a:pt x="144" y="26"/>
                  </a:cubicBezTo>
                  <a:cubicBezTo>
                    <a:pt x="143" y="22"/>
                    <a:pt x="144" y="18"/>
                    <a:pt x="148" y="17"/>
                  </a:cubicBezTo>
                  <a:cubicBezTo>
                    <a:pt x="149" y="16"/>
                    <a:pt x="149" y="16"/>
                    <a:pt x="149" y="16"/>
                  </a:cubicBezTo>
                  <a:cubicBezTo>
                    <a:pt x="152" y="15"/>
                    <a:pt x="156" y="17"/>
                    <a:pt x="158" y="20"/>
                  </a:cubicBezTo>
                  <a:cubicBezTo>
                    <a:pt x="159" y="24"/>
                    <a:pt x="157" y="28"/>
                    <a:pt x="154" y="30"/>
                  </a:cubicBezTo>
                  <a:cubicBezTo>
                    <a:pt x="153" y="30"/>
                    <a:pt x="152" y="30"/>
                    <a:pt x="151" y="30"/>
                  </a:cubicBezTo>
                  <a:moveTo>
                    <a:pt x="318" y="30"/>
                  </a:moveTo>
                  <a:cubicBezTo>
                    <a:pt x="317" y="30"/>
                    <a:pt x="316" y="30"/>
                    <a:pt x="315" y="29"/>
                  </a:cubicBezTo>
                  <a:cubicBezTo>
                    <a:pt x="311" y="28"/>
                    <a:pt x="309" y="24"/>
                    <a:pt x="311" y="20"/>
                  </a:cubicBezTo>
                  <a:cubicBezTo>
                    <a:pt x="312" y="16"/>
                    <a:pt x="316" y="14"/>
                    <a:pt x="320" y="16"/>
                  </a:cubicBezTo>
                  <a:cubicBezTo>
                    <a:pt x="320" y="16"/>
                    <a:pt x="320" y="16"/>
                    <a:pt x="320" y="16"/>
                  </a:cubicBezTo>
                  <a:cubicBezTo>
                    <a:pt x="324" y="17"/>
                    <a:pt x="326" y="22"/>
                    <a:pt x="324" y="25"/>
                  </a:cubicBezTo>
                  <a:cubicBezTo>
                    <a:pt x="323" y="28"/>
                    <a:pt x="320" y="30"/>
                    <a:pt x="318" y="30"/>
                  </a:cubicBezTo>
                  <a:moveTo>
                    <a:pt x="183" y="20"/>
                  </a:moveTo>
                  <a:cubicBezTo>
                    <a:pt x="180" y="20"/>
                    <a:pt x="177" y="18"/>
                    <a:pt x="176" y="15"/>
                  </a:cubicBezTo>
                  <a:cubicBezTo>
                    <a:pt x="175" y="11"/>
                    <a:pt x="178" y="7"/>
                    <a:pt x="182" y="6"/>
                  </a:cubicBezTo>
                  <a:cubicBezTo>
                    <a:pt x="182" y="6"/>
                    <a:pt x="182" y="6"/>
                    <a:pt x="182" y="6"/>
                  </a:cubicBezTo>
                  <a:cubicBezTo>
                    <a:pt x="186" y="5"/>
                    <a:pt x="190" y="8"/>
                    <a:pt x="191" y="11"/>
                  </a:cubicBezTo>
                  <a:cubicBezTo>
                    <a:pt x="192" y="15"/>
                    <a:pt x="189" y="19"/>
                    <a:pt x="185" y="20"/>
                  </a:cubicBezTo>
                  <a:cubicBezTo>
                    <a:pt x="185" y="20"/>
                    <a:pt x="184" y="20"/>
                    <a:pt x="183" y="20"/>
                  </a:cubicBezTo>
                  <a:moveTo>
                    <a:pt x="285" y="20"/>
                  </a:moveTo>
                  <a:cubicBezTo>
                    <a:pt x="285" y="20"/>
                    <a:pt x="284" y="20"/>
                    <a:pt x="283" y="20"/>
                  </a:cubicBezTo>
                  <a:cubicBezTo>
                    <a:pt x="280" y="19"/>
                    <a:pt x="277" y="15"/>
                    <a:pt x="278" y="11"/>
                  </a:cubicBezTo>
                  <a:cubicBezTo>
                    <a:pt x="279" y="7"/>
                    <a:pt x="282" y="5"/>
                    <a:pt x="286" y="5"/>
                  </a:cubicBezTo>
                  <a:cubicBezTo>
                    <a:pt x="287" y="6"/>
                    <a:pt x="287" y="6"/>
                    <a:pt x="287" y="6"/>
                  </a:cubicBezTo>
                  <a:cubicBezTo>
                    <a:pt x="291" y="7"/>
                    <a:pt x="293" y="10"/>
                    <a:pt x="292" y="14"/>
                  </a:cubicBezTo>
                  <a:cubicBezTo>
                    <a:pt x="291" y="18"/>
                    <a:pt x="288" y="20"/>
                    <a:pt x="285" y="20"/>
                  </a:cubicBezTo>
                  <a:moveTo>
                    <a:pt x="217" y="15"/>
                  </a:moveTo>
                  <a:cubicBezTo>
                    <a:pt x="214" y="15"/>
                    <a:pt x="210" y="12"/>
                    <a:pt x="210" y="8"/>
                  </a:cubicBezTo>
                  <a:cubicBezTo>
                    <a:pt x="210" y="4"/>
                    <a:pt x="212" y="1"/>
                    <a:pt x="216" y="1"/>
                  </a:cubicBezTo>
                  <a:cubicBezTo>
                    <a:pt x="217" y="1"/>
                    <a:pt x="217" y="1"/>
                    <a:pt x="217" y="1"/>
                  </a:cubicBezTo>
                  <a:cubicBezTo>
                    <a:pt x="221" y="0"/>
                    <a:pt x="224" y="3"/>
                    <a:pt x="225" y="7"/>
                  </a:cubicBezTo>
                  <a:cubicBezTo>
                    <a:pt x="225" y="11"/>
                    <a:pt x="222" y="15"/>
                    <a:pt x="218" y="15"/>
                  </a:cubicBezTo>
                  <a:cubicBezTo>
                    <a:pt x="217" y="15"/>
                    <a:pt x="217" y="15"/>
                    <a:pt x="217" y="15"/>
                  </a:cubicBezTo>
                  <a:moveTo>
                    <a:pt x="251" y="15"/>
                  </a:moveTo>
                  <a:cubicBezTo>
                    <a:pt x="251" y="15"/>
                    <a:pt x="251" y="15"/>
                    <a:pt x="251" y="15"/>
                  </a:cubicBezTo>
                  <a:cubicBezTo>
                    <a:pt x="247" y="15"/>
                    <a:pt x="244" y="11"/>
                    <a:pt x="244" y="7"/>
                  </a:cubicBezTo>
                  <a:cubicBezTo>
                    <a:pt x="244" y="3"/>
                    <a:pt x="247" y="0"/>
                    <a:pt x="251" y="0"/>
                  </a:cubicBezTo>
                  <a:cubicBezTo>
                    <a:pt x="252" y="1"/>
                    <a:pt x="252" y="1"/>
                    <a:pt x="252" y="1"/>
                  </a:cubicBezTo>
                  <a:cubicBezTo>
                    <a:pt x="256" y="1"/>
                    <a:pt x="259" y="4"/>
                    <a:pt x="259" y="8"/>
                  </a:cubicBezTo>
                  <a:cubicBezTo>
                    <a:pt x="258" y="12"/>
                    <a:pt x="255" y="15"/>
                    <a:pt x="251" y="15"/>
                  </a:cubicBezTo>
                </a:path>
              </a:pathLst>
            </a:custGeom>
            <a:solidFill>
              <a:srgbClr val="005A9E"/>
            </a:solidFill>
            <a:ln>
              <a:noFill/>
            </a:ln>
          </p:spPr>
          <p:txBody>
            <a:bodyPr vert="horz" wrap="square" lIns="91440" tIns="45720" rIns="91440" bIns="45720" numCol="1" anchor="t" anchorCtr="0" compatLnSpc="1"/>
            <a:lstStyle/>
            <a:p>
              <a:endParaRPr lang="zh-CN" altLang="en-US"/>
            </a:p>
          </p:txBody>
        </p:sp>
        <p:grpSp>
          <p:nvGrpSpPr>
            <p:cNvPr id="323" name="组合 322"/>
            <p:cNvGrpSpPr/>
            <p:nvPr/>
          </p:nvGrpSpPr>
          <p:grpSpPr>
            <a:xfrm>
              <a:off x="5557838" y="3594100"/>
              <a:ext cx="817562" cy="39688"/>
              <a:chOff x="5557838" y="3594100"/>
              <a:chExt cx="817562" cy="39688"/>
            </a:xfrm>
            <a:solidFill>
              <a:srgbClr val="005A9E"/>
            </a:solidFill>
          </p:grpSpPr>
          <p:sp>
            <p:nvSpPr>
              <p:cNvPr id="268" name="Oval 152"/>
              <p:cNvSpPr>
                <a:spLocks noChangeArrowheads="1"/>
              </p:cNvSpPr>
              <p:nvPr/>
            </p:nvSpPr>
            <p:spPr bwMode="auto">
              <a:xfrm>
                <a:off x="6340475" y="3605212"/>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Oval 153"/>
              <p:cNvSpPr>
                <a:spLocks noChangeArrowheads="1"/>
              </p:cNvSpPr>
              <p:nvPr/>
            </p:nvSpPr>
            <p:spPr bwMode="auto">
              <a:xfrm>
                <a:off x="6337300" y="3594100"/>
                <a:ext cx="38100" cy="396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Oval 154"/>
              <p:cNvSpPr>
                <a:spLocks noChangeArrowheads="1"/>
              </p:cNvSpPr>
              <p:nvPr/>
            </p:nvSpPr>
            <p:spPr bwMode="auto">
              <a:xfrm>
                <a:off x="5557838" y="3605212"/>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Oval 155"/>
              <p:cNvSpPr>
                <a:spLocks noChangeArrowheads="1"/>
              </p:cNvSpPr>
              <p:nvPr/>
            </p:nvSpPr>
            <p:spPr bwMode="auto">
              <a:xfrm>
                <a:off x="5600700" y="3605212"/>
                <a:ext cx="17463"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Oval 156"/>
              <p:cNvSpPr>
                <a:spLocks noChangeArrowheads="1"/>
              </p:cNvSpPr>
              <p:nvPr/>
            </p:nvSpPr>
            <p:spPr bwMode="auto">
              <a:xfrm>
                <a:off x="5645150" y="3605212"/>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Oval 157"/>
              <p:cNvSpPr>
                <a:spLocks noChangeArrowheads="1"/>
              </p:cNvSpPr>
              <p:nvPr/>
            </p:nvSpPr>
            <p:spPr bwMode="auto">
              <a:xfrm>
                <a:off x="5688013" y="3605212"/>
                <a:ext cx="17463"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Oval 158"/>
              <p:cNvSpPr>
                <a:spLocks noChangeArrowheads="1"/>
              </p:cNvSpPr>
              <p:nvPr/>
            </p:nvSpPr>
            <p:spPr bwMode="auto">
              <a:xfrm>
                <a:off x="5732463" y="3605212"/>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Oval 159"/>
              <p:cNvSpPr>
                <a:spLocks noChangeArrowheads="1"/>
              </p:cNvSpPr>
              <p:nvPr/>
            </p:nvSpPr>
            <p:spPr bwMode="auto">
              <a:xfrm>
                <a:off x="5775325" y="3605212"/>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Oval 160"/>
              <p:cNvSpPr>
                <a:spLocks noChangeArrowheads="1"/>
              </p:cNvSpPr>
              <p:nvPr/>
            </p:nvSpPr>
            <p:spPr bwMode="auto">
              <a:xfrm>
                <a:off x="5819775" y="3605212"/>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Oval 161"/>
              <p:cNvSpPr>
                <a:spLocks noChangeArrowheads="1"/>
              </p:cNvSpPr>
              <p:nvPr/>
            </p:nvSpPr>
            <p:spPr bwMode="auto">
              <a:xfrm>
                <a:off x="5862638" y="3605212"/>
                <a:ext cx="17463"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Oval 162"/>
              <p:cNvSpPr>
                <a:spLocks noChangeArrowheads="1"/>
              </p:cNvSpPr>
              <p:nvPr/>
            </p:nvSpPr>
            <p:spPr bwMode="auto">
              <a:xfrm>
                <a:off x="5905500" y="3605212"/>
                <a:ext cx="17463"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Oval 163"/>
              <p:cNvSpPr>
                <a:spLocks noChangeArrowheads="1"/>
              </p:cNvSpPr>
              <p:nvPr/>
            </p:nvSpPr>
            <p:spPr bwMode="auto">
              <a:xfrm>
                <a:off x="5949950" y="3605212"/>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Oval 164"/>
              <p:cNvSpPr>
                <a:spLocks noChangeArrowheads="1"/>
              </p:cNvSpPr>
              <p:nvPr/>
            </p:nvSpPr>
            <p:spPr bwMode="auto">
              <a:xfrm>
                <a:off x="5994400" y="3605212"/>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Oval 165"/>
              <p:cNvSpPr>
                <a:spLocks noChangeArrowheads="1"/>
              </p:cNvSpPr>
              <p:nvPr/>
            </p:nvSpPr>
            <p:spPr bwMode="auto">
              <a:xfrm>
                <a:off x="6037263" y="3605212"/>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Oval 166"/>
              <p:cNvSpPr>
                <a:spLocks noChangeArrowheads="1"/>
              </p:cNvSpPr>
              <p:nvPr/>
            </p:nvSpPr>
            <p:spPr bwMode="auto">
              <a:xfrm>
                <a:off x="6080125" y="3605212"/>
                <a:ext cx="17463"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Oval 167"/>
              <p:cNvSpPr>
                <a:spLocks noChangeArrowheads="1"/>
              </p:cNvSpPr>
              <p:nvPr/>
            </p:nvSpPr>
            <p:spPr bwMode="auto">
              <a:xfrm>
                <a:off x="6124575" y="3605212"/>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Oval 168"/>
              <p:cNvSpPr>
                <a:spLocks noChangeArrowheads="1"/>
              </p:cNvSpPr>
              <p:nvPr/>
            </p:nvSpPr>
            <p:spPr bwMode="auto">
              <a:xfrm>
                <a:off x="6165850" y="3605212"/>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Oval 169"/>
              <p:cNvSpPr>
                <a:spLocks noChangeArrowheads="1"/>
              </p:cNvSpPr>
              <p:nvPr/>
            </p:nvSpPr>
            <p:spPr bwMode="auto">
              <a:xfrm>
                <a:off x="6208713" y="3605212"/>
                <a:ext cx="17463"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Oval 170"/>
              <p:cNvSpPr>
                <a:spLocks noChangeArrowheads="1"/>
              </p:cNvSpPr>
              <p:nvPr/>
            </p:nvSpPr>
            <p:spPr bwMode="auto">
              <a:xfrm>
                <a:off x="6253163" y="3605212"/>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Oval 171"/>
              <p:cNvSpPr>
                <a:spLocks noChangeArrowheads="1"/>
              </p:cNvSpPr>
              <p:nvPr/>
            </p:nvSpPr>
            <p:spPr bwMode="auto">
              <a:xfrm>
                <a:off x="6296025" y="3605212"/>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28" name="组合 327"/>
          <p:cNvGrpSpPr/>
          <p:nvPr/>
        </p:nvGrpSpPr>
        <p:grpSpPr>
          <a:xfrm>
            <a:off x="4124237" y="1443490"/>
            <a:ext cx="2076451" cy="542925"/>
            <a:chOff x="4311650" y="1922462"/>
            <a:chExt cx="2076451" cy="542925"/>
          </a:xfrm>
        </p:grpSpPr>
        <p:sp>
          <p:nvSpPr>
            <p:cNvPr id="136" name="Oval 20"/>
            <p:cNvSpPr>
              <a:spLocks noChangeArrowheads="1"/>
            </p:cNvSpPr>
            <p:nvPr/>
          </p:nvSpPr>
          <p:spPr bwMode="auto">
            <a:xfrm>
              <a:off x="4362450" y="1973262"/>
              <a:ext cx="441325" cy="441325"/>
            </a:xfrm>
            <a:prstGeom prst="ellipse">
              <a:avLst/>
            </a:prstGeom>
            <a:solidFill>
              <a:srgbClr val="008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1"/>
            <p:cNvSpPr/>
            <p:nvPr/>
          </p:nvSpPr>
          <p:spPr bwMode="auto">
            <a:xfrm>
              <a:off x="4470400" y="2239962"/>
              <a:ext cx="68263" cy="68263"/>
            </a:xfrm>
            <a:custGeom>
              <a:avLst/>
              <a:gdLst>
                <a:gd name="T0" fmla="*/ 22 w 59"/>
                <a:gd name="T1" fmla="*/ 0 h 59"/>
                <a:gd name="T2" fmla="*/ 5 w 59"/>
                <a:gd name="T3" fmla="*/ 39 h 59"/>
                <a:gd name="T4" fmla="*/ 1 w 59"/>
                <a:gd name="T5" fmla="*/ 57 h 59"/>
                <a:gd name="T6" fmla="*/ 21 w 59"/>
                <a:gd name="T7" fmla="*/ 53 h 59"/>
                <a:gd name="T8" fmla="*/ 59 w 59"/>
                <a:gd name="T9" fmla="*/ 37 h 59"/>
                <a:gd name="T10" fmla="*/ 22 w 59"/>
                <a:gd name="T11" fmla="*/ 0 h 59"/>
              </a:gdLst>
              <a:ahLst/>
              <a:cxnLst>
                <a:cxn ang="0">
                  <a:pos x="T0" y="T1"/>
                </a:cxn>
                <a:cxn ang="0">
                  <a:pos x="T2" y="T3"/>
                </a:cxn>
                <a:cxn ang="0">
                  <a:pos x="T4" y="T5"/>
                </a:cxn>
                <a:cxn ang="0">
                  <a:pos x="T6" y="T7"/>
                </a:cxn>
                <a:cxn ang="0">
                  <a:pos x="T8" y="T9"/>
                </a:cxn>
                <a:cxn ang="0">
                  <a:pos x="T10" y="T11"/>
                </a:cxn>
              </a:cxnLst>
              <a:rect l="0" t="0" r="r" b="b"/>
              <a:pathLst>
                <a:path w="59" h="59">
                  <a:moveTo>
                    <a:pt x="22" y="0"/>
                  </a:moveTo>
                  <a:cubicBezTo>
                    <a:pt x="5" y="39"/>
                    <a:pt x="5" y="39"/>
                    <a:pt x="5" y="39"/>
                  </a:cubicBezTo>
                  <a:cubicBezTo>
                    <a:pt x="0" y="52"/>
                    <a:pt x="0" y="56"/>
                    <a:pt x="1" y="57"/>
                  </a:cubicBezTo>
                  <a:cubicBezTo>
                    <a:pt x="2" y="58"/>
                    <a:pt x="6" y="59"/>
                    <a:pt x="21" y="53"/>
                  </a:cubicBezTo>
                  <a:cubicBezTo>
                    <a:pt x="59" y="37"/>
                    <a:pt x="59" y="37"/>
                    <a:pt x="59" y="37"/>
                  </a:cubicBez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2"/>
            <p:cNvSpPr/>
            <p:nvPr/>
          </p:nvSpPr>
          <p:spPr bwMode="auto">
            <a:xfrm>
              <a:off x="4500563" y="2105025"/>
              <a:ext cx="173038" cy="173038"/>
            </a:xfrm>
            <a:custGeom>
              <a:avLst/>
              <a:gdLst>
                <a:gd name="T0" fmla="*/ 80 w 109"/>
                <a:gd name="T1" fmla="*/ 0 h 109"/>
                <a:gd name="T2" fmla="*/ 11 w 109"/>
                <a:gd name="T3" fmla="*/ 67 h 109"/>
                <a:gd name="T4" fmla="*/ 0 w 109"/>
                <a:gd name="T5" fmla="*/ 80 h 109"/>
                <a:gd name="T6" fmla="*/ 29 w 109"/>
                <a:gd name="T7" fmla="*/ 109 h 109"/>
                <a:gd name="T8" fmla="*/ 109 w 109"/>
                <a:gd name="T9" fmla="*/ 29 h 109"/>
                <a:gd name="T10" fmla="*/ 80 w 109"/>
                <a:gd name="T11" fmla="*/ 0 h 109"/>
              </a:gdLst>
              <a:ahLst/>
              <a:cxnLst>
                <a:cxn ang="0">
                  <a:pos x="T0" y="T1"/>
                </a:cxn>
                <a:cxn ang="0">
                  <a:pos x="T2" y="T3"/>
                </a:cxn>
                <a:cxn ang="0">
                  <a:pos x="T4" y="T5"/>
                </a:cxn>
                <a:cxn ang="0">
                  <a:pos x="T6" y="T7"/>
                </a:cxn>
                <a:cxn ang="0">
                  <a:pos x="T8" y="T9"/>
                </a:cxn>
                <a:cxn ang="0">
                  <a:pos x="T10" y="T11"/>
                </a:cxn>
              </a:cxnLst>
              <a:rect l="0" t="0" r="r" b="b"/>
              <a:pathLst>
                <a:path w="109" h="109">
                  <a:moveTo>
                    <a:pt x="80" y="0"/>
                  </a:moveTo>
                  <a:lnTo>
                    <a:pt x="11" y="67"/>
                  </a:lnTo>
                  <a:lnTo>
                    <a:pt x="0" y="80"/>
                  </a:lnTo>
                  <a:lnTo>
                    <a:pt x="29" y="109"/>
                  </a:lnTo>
                  <a:lnTo>
                    <a:pt x="109" y="29"/>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3"/>
            <p:cNvSpPr/>
            <p:nvPr/>
          </p:nvSpPr>
          <p:spPr bwMode="auto">
            <a:xfrm>
              <a:off x="4633913" y="2081212"/>
              <a:ext cx="61913" cy="61913"/>
            </a:xfrm>
            <a:custGeom>
              <a:avLst/>
              <a:gdLst>
                <a:gd name="T0" fmla="*/ 50 w 54"/>
                <a:gd name="T1" fmla="*/ 30 h 54"/>
                <a:gd name="T2" fmla="*/ 23 w 54"/>
                <a:gd name="T3" fmla="*/ 3 h 54"/>
                <a:gd name="T4" fmla="*/ 10 w 54"/>
                <a:gd name="T5" fmla="*/ 4 h 54"/>
                <a:gd name="T6" fmla="*/ 0 w 54"/>
                <a:gd name="T7" fmla="*/ 14 h 54"/>
                <a:gd name="T8" fmla="*/ 40 w 54"/>
                <a:gd name="T9" fmla="*/ 54 h 54"/>
                <a:gd name="T10" fmla="*/ 50 w 54"/>
                <a:gd name="T11" fmla="*/ 43 h 54"/>
                <a:gd name="T12" fmla="*/ 50 w 54"/>
                <a:gd name="T13" fmla="*/ 30 h 54"/>
              </a:gdLst>
              <a:ahLst/>
              <a:cxnLst>
                <a:cxn ang="0">
                  <a:pos x="T0" y="T1"/>
                </a:cxn>
                <a:cxn ang="0">
                  <a:pos x="T2" y="T3"/>
                </a:cxn>
                <a:cxn ang="0">
                  <a:pos x="T4" y="T5"/>
                </a:cxn>
                <a:cxn ang="0">
                  <a:pos x="T6" y="T7"/>
                </a:cxn>
                <a:cxn ang="0">
                  <a:pos x="T8" y="T9"/>
                </a:cxn>
                <a:cxn ang="0">
                  <a:pos x="T10" y="T11"/>
                </a:cxn>
                <a:cxn ang="0">
                  <a:pos x="T12" y="T13"/>
                </a:cxn>
              </a:cxnLst>
              <a:rect l="0" t="0" r="r" b="b"/>
              <a:pathLst>
                <a:path w="54" h="54">
                  <a:moveTo>
                    <a:pt x="50" y="30"/>
                  </a:moveTo>
                  <a:cubicBezTo>
                    <a:pt x="23" y="3"/>
                    <a:pt x="23" y="3"/>
                    <a:pt x="23" y="3"/>
                  </a:cubicBezTo>
                  <a:cubicBezTo>
                    <a:pt x="19" y="0"/>
                    <a:pt x="14" y="0"/>
                    <a:pt x="10" y="4"/>
                  </a:cubicBezTo>
                  <a:cubicBezTo>
                    <a:pt x="0" y="14"/>
                    <a:pt x="0" y="14"/>
                    <a:pt x="0" y="14"/>
                  </a:cubicBezTo>
                  <a:cubicBezTo>
                    <a:pt x="14" y="28"/>
                    <a:pt x="34" y="48"/>
                    <a:pt x="40" y="54"/>
                  </a:cubicBezTo>
                  <a:cubicBezTo>
                    <a:pt x="50" y="43"/>
                    <a:pt x="50" y="43"/>
                    <a:pt x="50" y="43"/>
                  </a:cubicBezTo>
                  <a:cubicBezTo>
                    <a:pt x="54" y="39"/>
                    <a:pt x="53" y="34"/>
                    <a:pt x="50" y="3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0"/>
            <p:cNvSpPr>
              <a:spLocks noEditPoints="1"/>
            </p:cNvSpPr>
            <p:nvPr/>
          </p:nvSpPr>
          <p:spPr bwMode="auto">
            <a:xfrm>
              <a:off x="4311650" y="1922462"/>
              <a:ext cx="542925" cy="542925"/>
            </a:xfrm>
            <a:custGeom>
              <a:avLst/>
              <a:gdLst>
                <a:gd name="T0" fmla="*/ 225 w 470"/>
                <a:gd name="T1" fmla="*/ 463 h 469"/>
                <a:gd name="T2" fmla="*/ 253 w 470"/>
                <a:gd name="T3" fmla="*/ 469 h 469"/>
                <a:gd name="T4" fmla="*/ 177 w 470"/>
                <a:gd name="T5" fmla="*/ 455 h 469"/>
                <a:gd name="T6" fmla="*/ 284 w 470"/>
                <a:gd name="T7" fmla="*/ 450 h 469"/>
                <a:gd name="T8" fmla="*/ 152 w 470"/>
                <a:gd name="T9" fmla="*/ 454 h 469"/>
                <a:gd name="T10" fmla="*/ 159 w 470"/>
                <a:gd name="T11" fmla="*/ 450 h 469"/>
                <a:gd name="T12" fmla="*/ 325 w 470"/>
                <a:gd name="T13" fmla="*/ 444 h 469"/>
                <a:gd name="T14" fmla="*/ 118 w 470"/>
                <a:gd name="T15" fmla="*/ 439 h 469"/>
                <a:gd name="T16" fmla="*/ 121 w 470"/>
                <a:gd name="T17" fmla="*/ 440 h 469"/>
                <a:gd name="T18" fmla="*/ 352 w 470"/>
                <a:gd name="T19" fmla="*/ 439 h 469"/>
                <a:gd name="T20" fmla="*/ 97 w 470"/>
                <a:gd name="T21" fmla="*/ 407 h 469"/>
                <a:gd name="T22" fmla="*/ 372 w 470"/>
                <a:gd name="T23" fmla="*/ 408 h 469"/>
                <a:gd name="T24" fmla="*/ 68 w 470"/>
                <a:gd name="T25" fmla="*/ 397 h 469"/>
                <a:gd name="T26" fmla="*/ 73 w 470"/>
                <a:gd name="T27" fmla="*/ 395 h 469"/>
                <a:gd name="T28" fmla="*/ 408 w 470"/>
                <a:gd name="T29" fmla="*/ 395 h 469"/>
                <a:gd name="T30" fmla="*/ 43 w 470"/>
                <a:gd name="T31" fmla="*/ 357 h 469"/>
                <a:gd name="T32" fmla="*/ 417 w 470"/>
                <a:gd name="T33" fmla="*/ 359 h 469"/>
                <a:gd name="T34" fmla="*/ 23 w 470"/>
                <a:gd name="T35" fmla="*/ 337 h 469"/>
                <a:gd name="T36" fmla="*/ 440 w 470"/>
                <a:gd name="T37" fmla="*/ 341 h 469"/>
                <a:gd name="T38" fmla="*/ 440 w 470"/>
                <a:gd name="T39" fmla="*/ 341 h 469"/>
                <a:gd name="T40" fmla="*/ 24 w 470"/>
                <a:gd name="T41" fmla="*/ 301 h 469"/>
                <a:gd name="T42" fmla="*/ 455 w 470"/>
                <a:gd name="T43" fmla="*/ 295 h 469"/>
                <a:gd name="T44" fmla="*/ 10 w 470"/>
                <a:gd name="T45" fmla="*/ 269 h 469"/>
                <a:gd name="T46" fmla="*/ 10 w 470"/>
                <a:gd name="T47" fmla="*/ 277 h 469"/>
                <a:gd name="T48" fmla="*/ 468 w 470"/>
                <a:gd name="T49" fmla="*/ 270 h 469"/>
                <a:gd name="T50" fmla="*/ 14 w 470"/>
                <a:gd name="T51" fmla="*/ 235 h 469"/>
                <a:gd name="T52" fmla="*/ 456 w 470"/>
                <a:gd name="T53" fmla="*/ 234 h 469"/>
                <a:gd name="T54" fmla="*/ 470 w 470"/>
                <a:gd name="T55" fmla="*/ 234 h 469"/>
                <a:gd name="T56" fmla="*/ 2 w 470"/>
                <a:gd name="T57" fmla="*/ 201 h 469"/>
                <a:gd name="T58" fmla="*/ 453 w 470"/>
                <a:gd name="T59" fmla="*/ 201 h 469"/>
                <a:gd name="T60" fmla="*/ 462 w 470"/>
                <a:gd name="T61" fmla="*/ 207 h 469"/>
                <a:gd name="T62" fmla="*/ 19 w 470"/>
                <a:gd name="T63" fmla="*/ 161 h 469"/>
                <a:gd name="T64" fmla="*/ 450 w 470"/>
                <a:gd name="T65" fmla="*/ 159 h 469"/>
                <a:gd name="T66" fmla="*/ 29 w 470"/>
                <a:gd name="T67" fmla="*/ 144 h 469"/>
                <a:gd name="T68" fmla="*/ 36 w 470"/>
                <a:gd name="T69" fmla="*/ 140 h 469"/>
                <a:gd name="T70" fmla="*/ 447 w 470"/>
                <a:gd name="T71" fmla="*/ 132 h 469"/>
                <a:gd name="T72" fmla="*/ 40 w 470"/>
                <a:gd name="T73" fmla="*/ 103 h 469"/>
                <a:gd name="T74" fmla="*/ 417 w 470"/>
                <a:gd name="T75" fmla="*/ 109 h 469"/>
                <a:gd name="T76" fmla="*/ 423 w 470"/>
                <a:gd name="T77" fmla="*/ 113 h 469"/>
                <a:gd name="T78" fmla="*/ 73 w 470"/>
                <a:gd name="T79" fmla="*/ 85 h 469"/>
                <a:gd name="T80" fmla="*/ 407 w 470"/>
                <a:gd name="T81" fmla="*/ 74 h 469"/>
                <a:gd name="T82" fmla="*/ 87 w 470"/>
                <a:gd name="T83" fmla="*/ 61 h 469"/>
                <a:gd name="T84" fmla="*/ 377 w 470"/>
                <a:gd name="T85" fmla="*/ 63 h 469"/>
                <a:gd name="T86" fmla="*/ 377 w 470"/>
                <a:gd name="T87" fmla="*/ 63 h 469"/>
                <a:gd name="T88" fmla="*/ 127 w 470"/>
                <a:gd name="T89" fmla="*/ 34 h 469"/>
                <a:gd name="T90" fmla="*/ 342 w 470"/>
                <a:gd name="T91" fmla="*/ 33 h 469"/>
                <a:gd name="T92" fmla="*/ 144 w 470"/>
                <a:gd name="T93" fmla="*/ 26 h 469"/>
                <a:gd name="T94" fmla="*/ 153 w 470"/>
                <a:gd name="T95" fmla="*/ 30 h 469"/>
                <a:gd name="T96" fmla="*/ 320 w 470"/>
                <a:gd name="T97" fmla="*/ 15 h 469"/>
                <a:gd name="T98" fmla="*/ 182 w 470"/>
                <a:gd name="T99" fmla="*/ 6 h 469"/>
                <a:gd name="T100" fmla="*/ 285 w 470"/>
                <a:gd name="T101" fmla="*/ 19 h 469"/>
                <a:gd name="T102" fmla="*/ 286 w 470"/>
                <a:gd name="T103" fmla="*/ 5 h 469"/>
                <a:gd name="T104" fmla="*/ 217 w 470"/>
                <a:gd name="T105" fmla="*/ 7 h 469"/>
                <a:gd name="T106" fmla="*/ 251 w 470"/>
                <a:gd name="T107" fmla="*/ 15 h 469"/>
                <a:gd name="T108" fmla="*/ 252 w 470"/>
                <a:gd name="T109"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0" h="469">
                  <a:moveTo>
                    <a:pt x="218" y="469"/>
                  </a:moveTo>
                  <a:cubicBezTo>
                    <a:pt x="218" y="469"/>
                    <a:pt x="218" y="469"/>
                    <a:pt x="218" y="469"/>
                  </a:cubicBezTo>
                  <a:cubicBezTo>
                    <a:pt x="217" y="469"/>
                    <a:pt x="217" y="469"/>
                    <a:pt x="217" y="469"/>
                  </a:cubicBezTo>
                  <a:cubicBezTo>
                    <a:pt x="213" y="469"/>
                    <a:pt x="210" y="466"/>
                    <a:pt x="211" y="462"/>
                  </a:cubicBezTo>
                  <a:cubicBezTo>
                    <a:pt x="211" y="458"/>
                    <a:pt x="214" y="455"/>
                    <a:pt x="218" y="455"/>
                  </a:cubicBezTo>
                  <a:cubicBezTo>
                    <a:pt x="222" y="455"/>
                    <a:pt x="226" y="459"/>
                    <a:pt x="225" y="463"/>
                  </a:cubicBezTo>
                  <a:cubicBezTo>
                    <a:pt x="225" y="466"/>
                    <a:pt x="222" y="469"/>
                    <a:pt x="218" y="469"/>
                  </a:cubicBezTo>
                  <a:moveTo>
                    <a:pt x="252" y="469"/>
                  </a:moveTo>
                  <a:cubicBezTo>
                    <a:pt x="248" y="469"/>
                    <a:pt x="245" y="466"/>
                    <a:pt x="245" y="463"/>
                  </a:cubicBezTo>
                  <a:cubicBezTo>
                    <a:pt x="245" y="459"/>
                    <a:pt x="248" y="455"/>
                    <a:pt x="251" y="455"/>
                  </a:cubicBezTo>
                  <a:cubicBezTo>
                    <a:pt x="255" y="455"/>
                    <a:pt x="259" y="458"/>
                    <a:pt x="259" y="462"/>
                  </a:cubicBezTo>
                  <a:cubicBezTo>
                    <a:pt x="260" y="466"/>
                    <a:pt x="257" y="469"/>
                    <a:pt x="253" y="469"/>
                  </a:cubicBezTo>
                  <a:cubicBezTo>
                    <a:pt x="253" y="469"/>
                    <a:pt x="253" y="469"/>
                    <a:pt x="253" y="469"/>
                  </a:cubicBezTo>
                  <a:cubicBezTo>
                    <a:pt x="252" y="469"/>
                    <a:pt x="252" y="469"/>
                    <a:pt x="252" y="469"/>
                  </a:cubicBezTo>
                  <a:moveTo>
                    <a:pt x="185" y="464"/>
                  </a:moveTo>
                  <a:cubicBezTo>
                    <a:pt x="184" y="464"/>
                    <a:pt x="184" y="464"/>
                    <a:pt x="183" y="464"/>
                  </a:cubicBezTo>
                  <a:cubicBezTo>
                    <a:pt x="183" y="464"/>
                    <a:pt x="183" y="464"/>
                    <a:pt x="183" y="464"/>
                  </a:cubicBezTo>
                  <a:cubicBezTo>
                    <a:pt x="179" y="463"/>
                    <a:pt x="176" y="459"/>
                    <a:pt x="177" y="455"/>
                  </a:cubicBezTo>
                  <a:cubicBezTo>
                    <a:pt x="178" y="452"/>
                    <a:pt x="182" y="449"/>
                    <a:pt x="186" y="450"/>
                  </a:cubicBezTo>
                  <a:cubicBezTo>
                    <a:pt x="190" y="451"/>
                    <a:pt x="192" y="455"/>
                    <a:pt x="192" y="459"/>
                  </a:cubicBezTo>
                  <a:cubicBezTo>
                    <a:pt x="191" y="462"/>
                    <a:pt x="188" y="464"/>
                    <a:pt x="185" y="464"/>
                  </a:cubicBezTo>
                  <a:moveTo>
                    <a:pt x="286" y="464"/>
                  </a:moveTo>
                  <a:cubicBezTo>
                    <a:pt x="282" y="464"/>
                    <a:pt x="279" y="462"/>
                    <a:pt x="279" y="459"/>
                  </a:cubicBezTo>
                  <a:cubicBezTo>
                    <a:pt x="278" y="455"/>
                    <a:pt x="280" y="451"/>
                    <a:pt x="284" y="450"/>
                  </a:cubicBezTo>
                  <a:cubicBezTo>
                    <a:pt x="285" y="450"/>
                    <a:pt x="285" y="450"/>
                    <a:pt x="285" y="450"/>
                  </a:cubicBezTo>
                  <a:cubicBezTo>
                    <a:pt x="288" y="449"/>
                    <a:pt x="292" y="452"/>
                    <a:pt x="293" y="455"/>
                  </a:cubicBezTo>
                  <a:cubicBezTo>
                    <a:pt x="294" y="459"/>
                    <a:pt x="292" y="463"/>
                    <a:pt x="288" y="464"/>
                  </a:cubicBezTo>
                  <a:cubicBezTo>
                    <a:pt x="287" y="464"/>
                    <a:pt x="287" y="464"/>
                    <a:pt x="287" y="464"/>
                  </a:cubicBezTo>
                  <a:cubicBezTo>
                    <a:pt x="287" y="464"/>
                    <a:pt x="286" y="464"/>
                    <a:pt x="286" y="464"/>
                  </a:cubicBezTo>
                  <a:moveTo>
                    <a:pt x="152" y="454"/>
                  </a:moveTo>
                  <a:cubicBezTo>
                    <a:pt x="151" y="454"/>
                    <a:pt x="150" y="454"/>
                    <a:pt x="150" y="454"/>
                  </a:cubicBezTo>
                  <a:cubicBezTo>
                    <a:pt x="149" y="454"/>
                    <a:pt x="149" y="454"/>
                    <a:pt x="149" y="454"/>
                  </a:cubicBezTo>
                  <a:cubicBezTo>
                    <a:pt x="145" y="452"/>
                    <a:pt x="144" y="448"/>
                    <a:pt x="145" y="444"/>
                  </a:cubicBezTo>
                  <a:cubicBezTo>
                    <a:pt x="146" y="441"/>
                    <a:pt x="151" y="439"/>
                    <a:pt x="154" y="440"/>
                  </a:cubicBezTo>
                  <a:cubicBezTo>
                    <a:pt x="155" y="441"/>
                    <a:pt x="155" y="441"/>
                    <a:pt x="155" y="441"/>
                  </a:cubicBezTo>
                  <a:cubicBezTo>
                    <a:pt x="159" y="442"/>
                    <a:pt x="160" y="446"/>
                    <a:pt x="159" y="450"/>
                  </a:cubicBezTo>
                  <a:cubicBezTo>
                    <a:pt x="158" y="453"/>
                    <a:pt x="155" y="454"/>
                    <a:pt x="152" y="454"/>
                  </a:cubicBezTo>
                  <a:moveTo>
                    <a:pt x="318" y="454"/>
                  </a:moveTo>
                  <a:cubicBezTo>
                    <a:pt x="315" y="454"/>
                    <a:pt x="313" y="453"/>
                    <a:pt x="312" y="450"/>
                  </a:cubicBezTo>
                  <a:cubicBezTo>
                    <a:pt x="310" y="446"/>
                    <a:pt x="312" y="442"/>
                    <a:pt x="316" y="440"/>
                  </a:cubicBezTo>
                  <a:cubicBezTo>
                    <a:pt x="316" y="440"/>
                    <a:pt x="316" y="440"/>
                    <a:pt x="316" y="440"/>
                  </a:cubicBezTo>
                  <a:cubicBezTo>
                    <a:pt x="320" y="439"/>
                    <a:pt x="324" y="441"/>
                    <a:pt x="325" y="444"/>
                  </a:cubicBezTo>
                  <a:cubicBezTo>
                    <a:pt x="327" y="448"/>
                    <a:pt x="325" y="452"/>
                    <a:pt x="321" y="454"/>
                  </a:cubicBezTo>
                  <a:cubicBezTo>
                    <a:pt x="319" y="447"/>
                    <a:pt x="319" y="447"/>
                    <a:pt x="319" y="447"/>
                  </a:cubicBezTo>
                  <a:cubicBezTo>
                    <a:pt x="321" y="454"/>
                    <a:pt x="321" y="454"/>
                    <a:pt x="321" y="454"/>
                  </a:cubicBezTo>
                  <a:cubicBezTo>
                    <a:pt x="320" y="454"/>
                    <a:pt x="319" y="454"/>
                    <a:pt x="318" y="454"/>
                  </a:cubicBezTo>
                  <a:moveTo>
                    <a:pt x="121" y="440"/>
                  </a:moveTo>
                  <a:cubicBezTo>
                    <a:pt x="120" y="440"/>
                    <a:pt x="119" y="439"/>
                    <a:pt x="118" y="439"/>
                  </a:cubicBezTo>
                  <a:cubicBezTo>
                    <a:pt x="118" y="439"/>
                    <a:pt x="118" y="439"/>
                    <a:pt x="118" y="439"/>
                  </a:cubicBezTo>
                  <a:cubicBezTo>
                    <a:pt x="114" y="437"/>
                    <a:pt x="113" y="432"/>
                    <a:pt x="115" y="429"/>
                  </a:cubicBezTo>
                  <a:cubicBezTo>
                    <a:pt x="117" y="425"/>
                    <a:pt x="121" y="424"/>
                    <a:pt x="125" y="426"/>
                  </a:cubicBezTo>
                  <a:cubicBezTo>
                    <a:pt x="125" y="426"/>
                    <a:pt x="125" y="426"/>
                    <a:pt x="125" y="426"/>
                  </a:cubicBezTo>
                  <a:cubicBezTo>
                    <a:pt x="129" y="428"/>
                    <a:pt x="130" y="433"/>
                    <a:pt x="128" y="436"/>
                  </a:cubicBezTo>
                  <a:cubicBezTo>
                    <a:pt x="126" y="438"/>
                    <a:pt x="124" y="440"/>
                    <a:pt x="121" y="440"/>
                  </a:cubicBezTo>
                  <a:moveTo>
                    <a:pt x="349" y="440"/>
                  </a:moveTo>
                  <a:cubicBezTo>
                    <a:pt x="346" y="440"/>
                    <a:pt x="344" y="438"/>
                    <a:pt x="343" y="436"/>
                  </a:cubicBezTo>
                  <a:cubicBezTo>
                    <a:pt x="341" y="432"/>
                    <a:pt x="342" y="428"/>
                    <a:pt x="345" y="426"/>
                  </a:cubicBezTo>
                  <a:cubicBezTo>
                    <a:pt x="349" y="424"/>
                    <a:pt x="353" y="425"/>
                    <a:pt x="355" y="429"/>
                  </a:cubicBezTo>
                  <a:cubicBezTo>
                    <a:pt x="357" y="432"/>
                    <a:pt x="356" y="436"/>
                    <a:pt x="353" y="438"/>
                  </a:cubicBezTo>
                  <a:cubicBezTo>
                    <a:pt x="352" y="439"/>
                    <a:pt x="352" y="439"/>
                    <a:pt x="352" y="439"/>
                  </a:cubicBezTo>
                  <a:cubicBezTo>
                    <a:pt x="351" y="439"/>
                    <a:pt x="350" y="440"/>
                    <a:pt x="349" y="440"/>
                  </a:cubicBezTo>
                  <a:moveTo>
                    <a:pt x="93" y="421"/>
                  </a:moveTo>
                  <a:cubicBezTo>
                    <a:pt x="92" y="421"/>
                    <a:pt x="90" y="420"/>
                    <a:pt x="89" y="419"/>
                  </a:cubicBezTo>
                  <a:cubicBezTo>
                    <a:pt x="89" y="419"/>
                    <a:pt x="89" y="419"/>
                    <a:pt x="89" y="419"/>
                  </a:cubicBezTo>
                  <a:cubicBezTo>
                    <a:pt x="85" y="416"/>
                    <a:pt x="85" y="412"/>
                    <a:pt x="87" y="409"/>
                  </a:cubicBezTo>
                  <a:cubicBezTo>
                    <a:pt x="90" y="405"/>
                    <a:pt x="94" y="405"/>
                    <a:pt x="97" y="407"/>
                  </a:cubicBezTo>
                  <a:cubicBezTo>
                    <a:pt x="98" y="408"/>
                    <a:pt x="98" y="408"/>
                    <a:pt x="98" y="408"/>
                  </a:cubicBezTo>
                  <a:cubicBezTo>
                    <a:pt x="101" y="410"/>
                    <a:pt x="101" y="415"/>
                    <a:pt x="99" y="418"/>
                  </a:cubicBezTo>
                  <a:cubicBezTo>
                    <a:pt x="97" y="420"/>
                    <a:pt x="95" y="421"/>
                    <a:pt x="93" y="421"/>
                  </a:cubicBezTo>
                  <a:moveTo>
                    <a:pt x="377" y="420"/>
                  </a:moveTo>
                  <a:cubicBezTo>
                    <a:pt x="375" y="420"/>
                    <a:pt x="373" y="419"/>
                    <a:pt x="371" y="418"/>
                  </a:cubicBezTo>
                  <a:cubicBezTo>
                    <a:pt x="369" y="415"/>
                    <a:pt x="369" y="410"/>
                    <a:pt x="372" y="408"/>
                  </a:cubicBezTo>
                  <a:cubicBezTo>
                    <a:pt x="373" y="407"/>
                    <a:pt x="373" y="407"/>
                    <a:pt x="373" y="407"/>
                  </a:cubicBezTo>
                  <a:cubicBezTo>
                    <a:pt x="376" y="405"/>
                    <a:pt x="381" y="405"/>
                    <a:pt x="383" y="408"/>
                  </a:cubicBezTo>
                  <a:cubicBezTo>
                    <a:pt x="385" y="412"/>
                    <a:pt x="385" y="416"/>
                    <a:pt x="382" y="419"/>
                  </a:cubicBezTo>
                  <a:cubicBezTo>
                    <a:pt x="382" y="419"/>
                    <a:pt x="382" y="419"/>
                    <a:pt x="382" y="419"/>
                  </a:cubicBezTo>
                  <a:cubicBezTo>
                    <a:pt x="380" y="420"/>
                    <a:pt x="379" y="420"/>
                    <a:pt x="377" y="420"/>
                  </a:cubicBezTo>
                  <a:moveTo>
                    <a:pt x="68" y="397"/>
                  </a:moveTo>
                  <a:cubicBezTo>
                    <a:pt x="66" y="397"/>
                    <a:pt x="64" y="397"/>
                    <a:pt x="63" y="395"/>
                  </a:cubicBezTo>
                  <a:cubicBezTo>
                    <a:pt x="63" y="395"/>
                    <a:pt x="63" y="395"/>
                    <a:pt x="63" y="395"/>
                  </a:cubicBezTo>
                  <a:cubicBezTo>
                    <a:pt x="60" y="392"/>
                    <a:pt x="60" y="387"/>
                    <a:pt x="63" y="385"/>
                  </a:cubicBezTo>
                  <a:cubicBezTo>
                    <a:pt x="66" y="382"/>
                    <a:pt x="71" y="382"/>
                    <a:pt x="73" y="385"/>
                  </a:cubicBezTo>
                  <a:cubicBezTo>
                    <a:pt x="74" y="385"/>
                    <a:pt x="74" y="385"/>
                    <a:pt x="74" y="385"/>
                  </a:cubicBezTo>
                  <a:cubicBezTo>
                    <a:pt x="76" y="388"/>
                    <a:pt x="76" y="393"/>
                    <a:pt x="73" y="395"/>
                  </a:cubicBezTo>
                  <a:cubicBezTo>
                    <a:pt x="72" y="397"/>
                    <a:pt x="70" y="397"/>
                    <a:pt x="68" y="397"/>
                  </a:cubicBezTo>
                  <a:moveTo>
                    <a:pt x="402" y="397"/>
                  </a:moveTo>
                  <a:cubicBezTo>
                    <a:pt x="400" y="397"/>
                    <a:pt x="398" y="397"/>
                    <a:pt x="397" y="395"/>
                  </a:cubicBezTo>
                  <a:cubicBezTo>
                    <a:pt x="394" y="393"/>
                    <a:pt x="394" y="388"/>
                    <a:pt x="397" y="385"/>
                  </a:cubicBezTo>
                  <a:cubicBezTo>
                    <a:pt x="399" y="382"/>
                    <a:pt x="404" y="382"/>
                    <a:pt x="407" y="385"/>
                  </a:cubicBezTo>
                  <a:cubicBezTo>
                    <a:pt x="410" y="387"/>
                    <a:pt x="410" y="392"/>
                    <a:pt x="408" y="395"/>
                  </a:cubicBezTo>
                  <a:cubicBezTo>
                    <a:pt x="407" y="395"/>
                    <a:pt x="407" y="395"/>
                    <a:pt x="407" y="395"/>
                  </a:cubicBezTo>
                  <a:cubicBezTo>
                    <a:pt x="406" y="397"/>
                    <a:pt x="404" y="397"/>
                    <a:pt x="402" y="397"/>
                  </a:cubicBezTo>
                  <a:moveTo>
                    <a:pt x="47" y="371"/>
                  </a:moveTo>
                  <a:cubicBezTo>
                    <a:pt x="45" y="371"/>
                    <a:pt x="42" y="370"/>
                    <a:pt x="41" y="368"/>
                  </a:cubicBezTo>
                  <a:cubicBezTo>
                    <a:pt x="41" y="367"/>
                    <a:pt x="41" y="367"/>
                    <a:pt x="41" y="367"/>
                  </a:cubicBezTo>
                  <a:cubicBezTo>
                    <a:pt x="39" y="364"/>
                    <a:pt x="39" y="360"/>
                    <a:pt x="43" y="357"/>
                  </a:cubicBezTo>
                  <a:cubicBezTo>
                    <a:pt x="46" y="355"/>
                    <a:pt x="50" y="356"/>
                    <a:pt x="53" y="359"/>
                  </a:cubicBezTo>
                  <a:cubicBezTo>
                    <a:pt x="55" y="363"/>
                    <a:pt x="54" y="367"/>
                    <a:pt x="51" y="369"/>
                  </a:cubicBezTo>
                  <a:cubicBezTo>
                    <a:pt x="50" y="370"/>
                    <a:pt x="48" y="371"/>
                    <a:pt x="47" y="371"/>
                  </a:cubicBezTo>
                  <a:moveTo>
                    <a:pt x="423" y="371"/>
                  </a:moveTo>
                  <a:cubicBezTo>
                    <a:pt x="422" y="371"/>
                    <a:pt x="420" y="370"/>
                    <a:pt x="419" y="369"/>
                  </a:cubicBezTo>
                  <a:cubicBezTo>
                    <a:pt x="416" y="367"/>
                    <a:pt x="415" y="363"/>
                    <a:pt x="417" y="359"/>
                  </a:cubicBezTo>
                  <a:cubicBezTo>
                    <a:pt x="420" y="356"/>
                    <a:pt x="424" y="355"/>
                    <a:pt x="427" y="357"/>
                  </a:cubicBezTo>
                  <a:cubicBezTo>
                    <a:pt x="431" y="360"/>
                    <a:pt x="432" y="364"/>
                    <a:pt x="429" y="367"/>
                  </a:cubicBezTo>
                  <a:cubicBezTo>
                    <a:pt x="429" y="368"/>
                    <a:pt x="429" y="368"/>
                    <a:pt x="429" y="368"/>
                  </a:cubicBezTo>
                  <a:cubicBezTo>
                    <a:pt x="428" y="370"/>
                    <a:pt x="426" y="371"/>
                    <a:pt x="423" y="371"/>
                  </a:cubicBezTo>
                  <a:moveTo>
                    <a:pt x="30" y="341"/>
                  </a:moveTo>
                  <a:cubicBezTo>
                    <a:pt x="27" y="341"/>
                    <a:pt x="25" y="340"/>
                    <a:pt x="23" y="337"/>
                  </a:cubicBezTo>
                  <a:cubicBezTo>
                    <a:pt x="23" y="337"/>
                    <a:pt x="23" y="337"/>
                    <a:pt x="23" y="337"/>
                  </a:cubicBezTo>
                  <a:cubicBezTo>
                    <a:pt x="21" y="333"/>
                    <a:pt x="23" y="329"/>
                    <a:pt x="27" y="327"/>
                  </a:cubicBezTo>
                  <a:cubicBezTo>
                    <a:pt x="30" y="326"/>
                    <a:pt x="34" y="327"/>
                    <a:pt x="36" y="331"/>
                  </a:cubicBezTo>
                  <a:cubicBezTo>
                    <a:pt x="38" y="334"/>
                    <a:pt x="36" y="339"/>
                    <a:pt x="33" y="341"/>
                  </a:cubicBezTo>
                  <a:cubicBezTo>
                    <a:pt x="32" y="341"/>
                    <a:pt x="31" y="341"/>
                    <a:pt x="30" y="341"/>
                  </a:cubicBezTo>
                  <a:moveTo>
                    <a:pt x="440" y="341"/>
                  </a:moveTo>
                  <a:cubicBezTo>
                    <a:pt x="439" y="341"/>
                    <a:pt x="438" y="341"/>
                    <a:pt x="437" y="341"/>
                  </a:cubicBezTo>
                  <a:cubicBezTo>
                    <a:pt x="434" y="339"/>
                    <a:pt x="432" y="334"/>
                    <a:pt x="434" y="331"/>
                  </a:cubicBezTo>
                  <a:cubicBezTo>
                    <a:pt x="436" y="327"/>
                    <a:pt x="440" y="326"/>
                    <a:pt x="444" y="327"/>
                  </a:cubicBezTo>
                  <a:cubicBezTo>
                    <a:pt x="447" y="329"/>
                    <a:pt x="449" y="333"/>
                    <a:pt x="447" y="337"/>
                  </a:cubicBezTo>
                  <a:cubicBezTo>
                    <a:pt x="447" y="337"/>
                    <a:pt x="447" y="337"/>
                    <a:pt x="447" y="337"/>
                  </a:cubicBezTo>
                  <a:cubicBezTo>
                    <a:pt x="446" y="340"/>
                    <a:pt x="443" y="341"/>
                    <a:pt x="440" y="341"/>
                  </a:cubicBezTo>
                  <a:moveTo>
                    <a:pt x="17" y="310"/>
                  </a:moveTo>
                  <a:cubicBezTo>
                    <a:pt x="14" y="310"/>
                    <a:pt x="11" y="308"/>
                    <a:pt x="10" y="305"/>
                  </a:cubicBezTo>
                  <a:cubicBezTo>
                    <a:pt x="10" y="304"/>
                    <a:pt x="10" y="304"/>
                    <a:pt x="10" y="304"/>
                  </a:cubicBezTo>
                  <a:cubicBezTo>
                    <a:pt x="9" y="301"/>
                    <a:pt x="11" y="297"/>
                    <a:pt x="15" y="295"/>
                  </a:cubicBezTo>
                  <a:cubicBezTo>
                    <a:pt x="19" y="294"/>
                    <a:pt x="23" y="296"/>
                    <a:pt x="24" y="300"/>
                  </a:cubicBezTo>
                  <a:cubicBezTo>
                    <a:pt x="24" y="301"/>
                    <a:pt x="24" y="301"/>
                    <a:pt x="24" y="301"/>
                  </a:cubicBezTo>
                  <a:cubicBezTo>
                    <a:pt x="25" y="304"/>
                    <a:pt x="23" y="308"/>
                    <a:pt x="19" y="310"/>
                  </a:cubicBezTo>
                  <a:cubicBezTo>
                    <a:pt x="19" y="310"/>
                    <a:pt x="18" y="310"/>
                    <a:pt x="17" y="310"/>
                  </a:cubicBezTo>
                  <a:moveTo>
                    <a:pt x="453" y="310"/>
                  </a:moveTo>
                  <a:cubicBezTo>
                    <a:pt x="452" y="310"/>
                    <a:pt x="451" y="309"/>
                    <a:pt x="451" y="309"/>
                  </a:cubicBezTo>
                  <a:cubicBezTo>
                    <a:pt x="447" y="308"/>
                    <a:pt x="445" y="304"/>
                    <a:pt x="446" y="300"/>
                  </a:cubicBezTo>
                  <a:cubicBezTo>
                    <a:pt x="447" y="296"/>
                    <a:pt x="451" y="294"/>
                    <a:pt x="455" y="295"/>
                  </a:cubicBezTo>
                  <a:cubicBezTo>
                    <a:pt x="459" y="296"/>
                    <a:pt x="461" y="300"/>
                    <a:pt x="460" y="304"/>
                  </a:cubicBezTo>
                  <a:cubicBezTo>
                    <a:pt x="460" y="304"/>
                    <a:pt x="460" y="304"/>
                    <a:pt x="460" y="304"/>
                  </a:cubicBezTo>
                  <a:cubicBezTo>
                    <a:pt x="459" y="308"/>
                    <a:pt x="456" y="310"/>
                    <a:pt x="453" y="310"/>
                  </a:cubicBezTo>
                  <a:moveTo>
                    <a:pt x="10" y="277"/>
                  </a:moveTo>
                  <a:cubicBezTo>
                    <a:pt x="6" y="277"/>
                    <a:pt x="3" y="274"/>
                    <a:pt x="3" y="271"/>
                  </a:cubicBezTo>
                  <a:cubicBezTo>
                    <a:pt x="10" y="269"/>
                    <a:pt x="10" y="269"/>
                    <a:pt x="10" y="269"/>
                  </a:cubicBezTo>
                  <a:cubicBezTo>
                    <a:pt x="2" y="270"/>
                    <a:pt x="2" y="270"/>
                    <a:pt x="2" y="270"/>
                  </a:cubicBezTo>
                  <a:cubicBezTo>
                    <a:pt x="2" y="266"/>
                    <a:pt x="5" y="263"/>
                    <a:pt x="8" y="262"/>
                  </a:cubicBezTo>
                  <a:cubicBezTo>
                    <a:pt x="12" y="261"/>
                    <a:pt x="16" y="264"/>
                    <a:pt x="17" y="268"/>
                  </a:cubicBezTo>
                  <a:cubicBezTo>
                    <a:pt x="17" y="268"/>
                    <a:pt x="17" y="268"/>
                    <a:pt x="17" y="268"/>
                  </a:cubicBezTo>
                  <a:cubicBezTo>
                    <a:pt x="17" y="272"/>
                    <a:pt x="15" y="276"/>
                    <a:pt x="11" y="277"/>
                  </a:cubicBezTo>
                  <a:cubicBezTo>
                    <a:pt x="10" y="277"/>
                    <a:pt x="10" y="277"/>
                    <a:pt x="10" y="277"/>
                  </a:cubicBezTo>
                  <a:moveTo>
                    <a:pt x="460" y="276"/>
                  </a:moveTo>
                  <a:cubicBezTo>
                    <a:pt x="460" y="276"/>
                    <a:pt x="460" y="276"/>
                    <a:pt x="459" y="276"/>
                  </a:cubicBezTo>
                  <a:cubicBezTo>
                    <a:pt x="455" y="276"/>
                    <a:pt x="453" y="272"/>
                    <a:pt x="453" y="268"/>
                  </a:cubicBezTo>
                  <a:cubicBezTo>
                    <a:pt x="454" y="264"/>
                    <a:pt x="458" y="261"/>
                    <a:pt x="462" y="262"/>
                  </a:cubicBezTo>
                  <a:cubicBezTo>
                    <a:pt x="465" y="262"/>
                    <a:pt x="468" y="266"/>
                    <a:pt x="468" y="270"/>
                  </a:cubicBezTo>
                  <a:cubicBezTo>
                    <a:pt x="468" y="270"/>
                    <a:pt x="468" y="270"/>
                    <a:pt x="468" y="270"/>
                  </a:cubicBezTo>
                  <a:cubicBezTo>
                    <a:pt x="467" y="274"/>
                    <a:pt x="464" y="276"/>
                    <a:pt x="460" y="276"/>
                  </a:cubicBezTo>
                  <a:moveTo>
                    <a:pt x="7" y="243"/>
                  </a:moveTo>
                  <a:cubicBezTo>
                    <a:pt x="3" y="243"/>
                    <a:pt x="0" y="240"/>
                    <a:pt x="0" y="236"/>
                  </a:cubicBezTo>
                  <a:cubicBezTo>
                    <a:pt x="0" y="235"/>
                    <a:pt x="0" y="235"/>
                    <a:pt x="0" y="235"/>
                  </a:cubicBezTo>
                  <a:cubicBezTo>
                    <a:pt x="0" y="231"/>
                    <a:pt x="3" y="228"/>
                    <a:pt x="7" y="228"/>
                  </a:cubicBezTo>
                  <a:cubicBezTo>
                    <a:pt x="11" y="228"/>
                    <a:pt x="14" y="231"/>
                    <a:pt x="14" y="235"/>
                  </a:cubicBezTo>
                  <a:cubicBezTo>
                    <a:pt x="14" y="236"/>
                    <a:pt x="14" y="236"/>
                    <a:pt x="14" y="236"/>
                  </a:cubicBezTo>
                  <a:cubicBezTo>
                    <a:pt x="14" y="240"/>
                    <a:pt x="11" y="243"/>
                    <a:pt x="7" y="243"/>
                  </a:cubicBezTo>
                  <a:moveTo>
                    <a:pt x="463" y="242"/>
                  </a:moveTo>
                  <a:cubicBezTo>
                    <a:pt x="459" y="242"/>
                    <a:pt x="456" y="239"/>
                    <a:pt x="456" y="235"/>
                  </a:cubicBezTo>
                  <a:cubicBezTo>
                    <a:pt x="456" y="235"/>
                    <a:pt x="456" y="235"/>
                    <a:pt x="456" y="235"/>
                  </a:cubicBezTo>
                  <a:cubicBezTo>
                    <a:pt x="456" y="234"/>
                    <a:pt x="456" y="234"/>
                    <a:pt x="456" y="234"/>
                  </a:cubicBezTo>
                  <a:cubicBezTo>
                    <a:pt x="456" y="234"/>
                    <a:pt x="456" y="234"/>
                    <a:pt x="456" y="234"/>
                  </a:cubicBezTo>
                  <a:cubicBezTo>
                    <a:pt x="456" y="233"/>
                    <a:pt x="456" y="233"/>
                    <a:pt x="456" y="233"/>
                  </a:cubicBezTo>
                  <a:cubicBezTo>
                    <a:pt x="456" y="229"/>
                    <a:pt x="459" y="226"/>
                    <a:pt x="463" y="226"/>
                  </a:cubicBezTo>
                  <a:cubicBezTo>
                    <a:pt x="467" y="226"/>
                    <a:pt x="470" y="229"/>
                    <a:pt x="470" y="233"/>
                  </a:cubicBezTo>
                  <a:cubicBezTo>
                    <a:pt x="470" y="233"/>
                    <a:pt x="470" y="233"/>
                    <a:pt x="470" y="233"/>
                  </a:cubicBezTo>
                  <a:cubicBezTo>
                    <a:pt x="470" y="234"/>
                    <a:pt x="470" y="234"/>
                    <a:pt x="470" y="234"/>
                  </a:cubicBezTo>
                  <a:cubicBezTo>
                    <a:pt x="470" y="235"/>
                    <a:pt x="470" y="235"/>
                    <a:pt x="470" y="235"/>
                  </a:cubicBezTo>
                  <a:cubicBezTo>
                    <a:pt x="470" y="235"/>
                    <a:pt x="470" y="235"/>
                    <a:pt x="470" y="235"/>
                  </a:cubicBezTo>
                  <a:cubicBezTo>
                    <a:pt x="470" y="239"/>
                    <a:pt x="467" y="242"/>
                    <a:pt x="463" y="242"/>
                  </a:cubicBezTo>
                  <a:moveTo>
                    <a:pt x="9" y="209"/>
                  </a:moveTo>
                  <a:cubicBezTo>
                    <a:pt x="8" y="208"/>
                    <a:pt x="8" y="208"/>
                    <a:pt x="8" y="208"/>
                  </a:cubicBezTo>
                  <a:cubicBezTo>
                    <a:pt x="4" y="208"/>
                    <a:pt x="2" y="204"/>
                    <a:pt x="2" y="201"/>
                  </a:cubicBezTo>
                  <a:cubicBezTo>
                    <a:pt x="2" y="200"/>
                    <a:pt x="2" y="200"/>
                    <a:pt x="2" y="200"/>
                  </a:cubicBezTo>
                  <a:cubicBezTo>
                    <a:pt x="3" y="196"/>
                    <a:pt x="7" y="193"/>
                    <a:pt x="11" y="194"/>
                  </a:cubicBezTo>
                  <a:cubicBezTo>
                    <a:pt x="15" y="195"/>
                    <a:pt x="17" y="198"/>
                    <a:pt x="17" y="202"/>
                  </a:cubicBezTo>
                  <a:cubicBezTo>
                    <a:pt x="16" y="206"/>
                    <a:pt x="13" y="209"/>
                    <a:pt x="9" y="209"/>
                  </a:cubicBezTo>
                  <a:moveTo>
                    <a:pt x="460" y="207"/>
                  </a:moveTo>
                  <a:cubicBezTo>
                    <a:pt x="457" y="207"/>
                    <a:pt x="454" y="204"/>
                    <a:pt x="453" y="201"/>
                  </a:cubicBezTo>
                  <a:cubicBezTo>
                    <a:pt x="453" y="200"/>
                    <a:pt x="453" y="200"/>
                    <a:pt x="453" y="200"/>
                  </a:cubicBezTo>
                  <a:cubicBezTo>
                    <a:pt x="453" y="196"/>
                    <a:pt x="455" y="193"/>
                    <a:pt x="459" y="192"/>
                  </a:cubicBezTo>
                  <a:cubicBezTo>
                    <a:pt x="463" y="192"/>
                    <a:pt x="467" y="194"/>
                    <a:pt x="467" y="198"/>
                  </a:cubicBezTo>
                  <a:cubicBezTo>
                    <a:pt x="460" y="199"/>
                    <a:pt x="460" y="199"/>
                    <a:pt x="460" y="199"/>
                  </a:cubicBezTo>
                  <a:cubicBezTo>
                    <a:pt x="467" y="198"/>
                    <a:pt x="467" y="198"/>
                    <a:pt x="467" y="198"/>
                  </a:cubicBezTo>
                  <a:cubicBezTo>
                    <a:pt x="468" y="202"/>
                    <a:pt x="466" y="206"/>
                    <a:pt x="462" y="207"/>
                  </a:cubicBezTo>
                  <a:cubicBezTo>
                    <a:pt x="461" y="207"/>
                    <a:pt x="461" y="207"/>
                    <a:pt x="460" y="207"/>
                  </a:cubicBezTo>
                  <a:moveTo>
                    <a:pt x="17" y="175"/>
                  </a:moveTo>
                  <a:cubicBezTo>
                    <a:pt x="16" y="175"/>
                    <a:pt x="16" y="175"/>
                    <a:pt x="15" y="175"/>
                  </a:cubicBezTo>
                  <a:cubicBezTo>
                    <a:pt x="11" y="174"/>
                    <a:pt x="9" y="170"/>
                    <a:pt x="10" y="166"/>
                  </a:cubicBezTo>
                  <a:cubicBezTo>
                    <a:pt x="10" y="166"/>
                    <a:pt x="10" y="166"/>
                    <a:pt x="10" y="166"/>
                  </a:cubicBezTo>
                  <a:cubicBezTo>
                    <a:pt x="11" y="162"/>
                    <a:pt x="15" y="160"/>
                    <a:pt x="19" y="161"/>
                  </a:cubicBezTo>
                  <a:cubicBezTo>
                    <a:pt x="23" y="162"/>
                    <a:pt x="25" y="166"/>
                    <a:pt x="24" y="170"/>
                  </a:cubicBezTo>
                  <a:cubicBezTo>
                    <a:pt x="23" y="173"/>
                    <a:pt x="20" y="175"/>
                    <a:pt x="17" y="175"/>
                  </a:cubicBezTo>
                  <a:moveTo>
                    <a:pt x="453" y="174"/>
                  </a:moveTo>
                  <a:cubicBezTo>
                    <a:pt x="450" y="174"/>
                    <a:pt x="447" y="172"/>
                    <a:pt x="446" y="169"/>
                  </a:cubicBezTo>
                  <a:cubicBezTo>
                    <a:pt x="446" y="168"/>
                    <a:pt x="446" y="168"/>
                    <a:pt x="446" y="168"/>
                  </a:cubicBezTo>
                  <a:cubicBezTo>
                    <a:pt x="444" y="164"/>
                    <a:pt x="447" y="160"/>
                    <a:pt x="450" y="159"/>
                  </a:cubicBezTo>
                  <a:cubicBezTo>
                    <a:pt x="454" y="158"/>
                    <a:pt x="458" y="160"/>
                    <a:pt x="459" y="164"/>
                  </a:cubicBezTo>
                  <a:cubicBezTo>
                    <a:pt x="453" y="166"/>
                    <a:pt x="453" y="166"/>
                    <a:pt x="453" y="166"/>
                  </a:cubicBezTo>
                  <a:cubicBezTo>
                    <a:pt x="459" y="164"/>
                    <a:pt x="459" y="164"/>
                    <a:pt x="459" y="164"/>
                  </a:cubicBezTo>
                  <a:cubicBezTo>
                    <a:pt x="461" y="168"/>
                    <a:pt x="459" y="172"/>
                    <a:pt x="455" y="173"/>
                  </a:cubicBezTo>
                  <a:cubicBezTo>
                    <a:pt x="454" y="174"/>
                    <a:pt x="453" y="174"/>
                    <a:pt x="453" y="174"/>
                  </a:cubicBezTo>
                  <a:moveTo>
                    <a:pt x="29" y="144"/>
                  </a:moveTo>
                  <a:cubicBezTo>
                    <a:pt x="28" y="144"/>
                    <a:pt x="27" y="144"/>
                    <a:pt x="26" y="143"/>
                  </a:cubicBezTo>
                  <a:cubicBezTo>
                    <a:pt x="22" y="141"/>
                    <a:pt x="21" y="137"/>
                    <a:pt x="23" y="133"/>
                  </a:cubicBezTo>
                  <a:cubicBezTo>
                    <a:pt x="23" y="133"/>
                    <a:pt x="23" y="133"/>
                    <a:pt x="23" y="133"/>
                  </a:cubicBezTo>
                  <a:cubicBezTo>
                    <a:pt x="25" y="129"/>
                    <a:pt x="29" y="128"/>
                    <a:pt x="32" y="130"/>
                  </a:cubicBezTo>
                  <a:cubicBezTo>
                    <a:pt x="36" y="131"/>
                    <a:pt x="38" y="136"/>
                    <a:pt x="36" y="139"/>
                  </a:cubicBezTo>
                  <a:cubicBezTo>
                    <a:pt x="36" y="140"/>
                    <a:pt x="36" y="140"/>
                    <a:pt x="36" y="140"/>
                  </a:cubicBezTo>
                  <a:cubicBezTo>
                    <a:pt x="34" y="142"/>
                    <a:pt x="32" y="144"/>
                    <a:pt x="29" y="144"/>
                  </a:cubicBezTo>
                  <a:moveTo>
                    <a:pt x="440" y="142"/>
                  </a:moveTo>
                  <a:cubicBezTo>
                    <a:pt x="437" y="142"/>
                    <a:pt x="435" y="141"/>
                    <a:pt x="434" y="138"/>
                  </a:cubicBezTo>
                  <a:cubicBezTo>
                    <a:pt x="432" y="135"/>
                    <a:pt x="433" y="130"/>
                    <a:pt x="437" y="128"/>
                  </a:cubicBezTo>
                  <a:cubicBezTo>
                    <a:pt x="440" y="126"/>
                    <a:pt x="445" y="128"/>
                    <a:pt x="446" y="131"/>
                  </a:cubicBezTo>
                  <a:cubicBezTo>
                    <a:pt x="447" y="132"/>
                    <a:pt x="447" y="132"/>
                    <a:pt x="447" y="132"/>
                  </a:cubicBezTo>
                  <a:cubicBezTo>
                    <a:pt x="448" y="135"/>
                    <a:pt x="447" y="140"/>
                    <a:pt x="443" y="141"/>
                  </a:cubicBezTo>
                  <a:cubicBezTo>
                    <a:pt x="442" y="142"/>
                    <a:pt x="441" y="142"/>
                    <a:pt x="440" y="142"/>
                  </a:cubicBezTo>
                  <a:moveTo>
                    <a:pt x="46" y="114"/>
                  </a:moveTo>
                  <a:cubicBezTo>
                    <a:pt x="45" y="114"/>
                    <a:pt x="43" y="114"/>
                    <a:pt x="42" y="113"/>
                  </a:cubicBezTo>
                  <a:cubicBezTo>
                    <a:pt x="39" y="111"/>
                    <a:pt x="38" y="106"/>
                    <a:pt x="40" y="103"/>
                  </a:cubicBezTo>
                  <a:cubicBezTo>
                    <a:pt x="40" y="103"/>
                    <a:pt x="40" y="103"/>
                    <a:pt x="40" y="103"/>
                  </a:cubicBezTo>
                  <a:cubicBezTo>
                    <a:pt x="43" y="99"/>
                    <a:pt x="47" y="98"/>
                    <a:pt x="51" y="101"/>
                  </a:cubicBezTo>
                  <a:cubicBezTo>
                    <a:pt x="54" y="103"/>
                    <a:pt x="55" y="108"/>
                    <a:pt x="52" y="111"/>
                  </a:cubicBezTo>
                  <a:cubicBezTo>
                    <a:pt x="51" y="113"/>
                    <a:pt x="49" y="114"/>
                    <a:pt x="46" y="114"/>
                  </a:cubicBezTo>
                  <a:moveTo>
                    <a:pt x="423" y="113"/>
                  </a:moveTo>
                  <a:cubicBezTo>
                    <a:pt x="421" y="113"/>
                    <a:pt x="418" y="112"/>
                    <a:pt x="417" y="110"/>
                  </a:cubicBezTo>
                  <a:cubicBezTo>
                    <a:pt x="417" y="109"/>
                    <a:pt x="417" y="109"/>
                    <a:pt x="417" y="109"/>
                  </a:cubicBezTo>
                  <a:cubicBezTo>
                    <a:pt x="414" y="106"/>
                    <a:pt x="415" y="101"/>
                    <a:pt x="419" y="99"/>
                  </a:cubicBezTo>
                  <a:cubicBezTo>
                    <a:pt x="422" y="97"/>
                    <a:pt x="426" y="98"/>
                    <a:pt x="429" y="101"/>
                  </a:cubicBezTo>
                  <a:cubicBezTo>
                    <a:pt x="423" y="105"/>
                    <a:pt x="423" y="105"/>
                    <a:pt x="423" y="105"/>
                  </a:cubicBezTo>
                  <a:cubicBezTo>
                    <a:pt x="429" y="101"/>
                    <a:pt x="429" y="101"/>
                    <a:pt x="429" y="101"/>
                  </a:cubicBezTo>
                  <a:cubicBezTo>
                    <a:pt x="431" y="105"/>
                    <a:pt x="430" y="109"/>
                    <a:pt x="427" y="111"/>
                  </a:cubicBezTo>
                  <a:cubicBezTo>
                    <a:pt x="426" y="112"/>
                    <a:pt x="424" y="113"/>
                    <a:pt x="423" y="113"/>
                  </a:cubicBezTo>
                  <a:moveTo>
                    <a:pt x="67" y="87"/>
                  </a:moveTo>
                  <a:cubicBezTo>
                    <a:pt x="66" y="87"/>
                    <a:pt x="64" y="87"/>
                    <a:pt x="63" y="85"/>
                  </a:cubicBezTo>
                  <a:cubicBezTo>
                    <a:pt x="60" y="83"/>
                    <a:pt x="59" y="78"/>
                    <a:pt x="62" y="75"/>
                  </a:cubicBezTo>
                  <a:cubicBezTo>
                    <a:pt x="62" y="75"/>
                    <a:pt x="62" y="75"/>
                    <a:pt x="62" y="75"/>
                  </a:cubicBezTo>
                  <a:cubicBezTo>
                    <a:pt x="65" y="72"/>
                    <a:pt x="70" y="72"/>
                    <a:pt x="72" y="75"/>
                  </a:cubicBezTo>
                  <a:cubicBezTo>
                    <a:pt x="75" y="77"/>
                    <a:pt x="76" y="82"/>
                    <a:pt x="73" y="85"/>
                  </a:cubicBezTo>
                  <a:cubicBezTo>
                    <a:pt x="71" y="86"/>
                    <a:pt x="69" y="87"/>
                    <a:pt x="67" y="87"/>
                  </a:cubicBezTo>
                  <a:moveTo>
                    <a:pt x="402" y="86"/>
                  </a:moveTo>
                  <a:cubicBezTo>
                    <a:pt x="400" y="86"/>
                    <a:pt x="398" y="86"/>
                    <a:pt x="396" y="84"/>
                  </a:cubicBezTo>
                  <a:cubicBezTo>
                    <a:pt x="396" y="84"/>
                    <a:pt x="396" y="84"/>
                    <a:pt x="396" y="84"/>
                  </a:cubicBezTo>
                  <a:cubicBezTo>
                    <a:pt x="393" y="81"/>
                    <a:pt x="393" y="76"/>
                    <a:pt x="396" y="73"/>
                  </a:cubicBezTo>
                  <a:cubicBezTo>
                    <a:pt x="399" y="71"/>
                    <a:pt x="404" y="71"/>
                    <a:pt x="407" y="74"/>
                  </a:cubicBezTo>
                  <a:cubicBezTo>
                    <a:pt x="401" y="79"/>
                    <a:pt x="401" y="79"/>
                    <a:pt x="401" y="79"/>
                  </a:cubicBezTo>
                  <a:cubicBezTo>
                    <a:pt x="407" y="74"/>
                    <a:pt x="407" y="74"/>
                    <a:pt x="407" y="74"/>
                  </a:cubicBezTo>
                  <a:cubicBezTo>
                    <a:pt x="410" y="77"/>
                    <a:pt x="409" y="81"/>
                    <a:pt x="407" y="84"/>
                  </a:cubicBezTo>
                  <a:cubicBezTo>
                    <a:pt x="405" y="86"/>
                    <a:pt x="403" y="86"/>
                    <a:pt x="402" y="86"/>
                  </a:cubicBezTo>
                  <a:moveTo>
                    <a:pt x="92" y="64"/>
                  </a:moveTo>
                  <a:cubicBezTo>
                    <a:pt x="90" y="64"/>
                    <a:pt x="88" y="63"/>
                    <a:pt x="87" y="61"/>
                  </a:cubicBezTo>
                  <a:cubicBezTo>
                    <a:pt x="84" y="58"/>
                    <a:pt x="85" y="54"/>
                    <a:pt x="88" y="52"/>
                  </a:cubicBezTo>
                  <a:cubicBezTo>
                    <a:pt x="88" y="51"/>
                    <a:pt x="88" y="51"/>
                    <a:pt x="88" y="51"/>
                  </a:cubicBezTo>
                  <a:cubicBezTo>
                    <a:pt x="91" y="49"/>
                    <a:pt x="96" y="49"/>
                    <a:pt x="98" y="52"/>
                  </a:cubicBezTo>
                  <a:cubicBezTo>
                    <a:pt x="101" y="55"/>
                    <a:pt x="100" y="60"/>
                    <a:pt x="97" y="62"/>
                  </a:cubicBezTo>
                  <a:cubicBezTo>
                    <a:pt x="96" y="64"/>
                    <a:pt x="94" y="64"/>
                    <a:pt x="92" y="64"/>
                  </a:cubicBezTo>
                  <a:moveTo>
                    <a:pt x="377" y="63"/>
                  </a:moveTo>
                  <a:cubicBezTo>
                    <a:pt x="375" y="63"/>
                    <a:pt x="373" y="63"/>
                    <a:pt x="372" y="62"/>
                  </a:cubicBezTo>
                  <a:cubicBezTo>
                    <a:pt x="369" y="59"/>
                    <a:pt x="368" y="54"/>
                    <a:pt x="371" y="51"/>
                  </a:cubicBezTo>
                  <a:cubicBezTo>
                    <a:pt x="373" y="48"/>
                    <a:pt x="377" y="48"/>
                    <a:pt x="381" y="50"/>
                  </a:cubicBezTo>
                  <a:cubicBezTo>
                    <a:pt x="381" y="50"/>
                    <a:pt x="381" y="50"/>
                    <a:pt x="381" y="50"/>
                  </a:cubicBezTo>
                  <a:cubicBezTo>
                    <a:pt x="384" y="53"/>
                    <a:pt x="385" y="57"/>
                    <a:pt x="382" y="61"/>
                  </a:cubicBezTo>
                  <a:cubicBezTo>
                    <a:pt x="381" y="62"/>
                    <a:pt x="379" y="63"/>
                    <a:pt x="377" y="63"/>
                  </a:cubicBezTo>
                  <a:moveTo>
                    <a:pt x="120" y="45"/>
                  </a:moveTo>
                  <a:cubicBezTo>
                    <a:pt x="118" y="45"/>
                    <a:pt x="115" y="44"/>
                    <a:pt x="114" y="41"/>
                  </a:cubicBezTo>
                  <a:cubicBezTo>
                    <a:pt x="112" y="38"/>
                    <a:pt x="113" y="34"/>
                    <a:pt x="117" y="32"/>
                  </a:cubicBezTo>
                  <a:cubicBezTo>
                    <a:pt x="120" y="38"/>
                    <a:pt x="120" y="38"/>
                    <a:pt x="120" y="38"/>
                  </a:cubicBezTo>
                  <a:cubicBezTo>
                    <a:pt x="117" y="31"/>
                    <a:pt x="117" y="31"/>
                    <a:pt x="117" y="31"/>
                  </a:cubicBezTo>
                  <a:cubicBezTo>
                    <a:pt x="120" y="29"/>
                    <a:pt x="125" y="30"/>
                    <a:pt x="127" y="34"/>
                  </a:cubicBezTo>
                  <a:cubicBezTo>
                    <a:pt x="129" y="37"/>
                    <a:pt x="128" y="42"/>
                    <a:pt x="124" y="44"/>
                  </a:cubicBezTo>
                  <a:cubicBezTo>
                    <a:pt x="124" y="44"/>
                    <a:pt x="124" y="44"/>
                    <a:pt x="124" y="44"/>
                  </a:cubicBezTo>
                  <a:cubicBezTo>
                    <a:pt x="123" y="45"/>
                    <a:pt x="121" y="45"/>
                    <a:pt x="120" y="45"/>
                  </a:cubicBezTo>
                  <a:moveTo>
                    <a:pt x="348" y="44"/>
                  </a:moveTo>
                  <a:cubicBezTo>
                    <a:pt x="347" y="44"/>
                    <a:pt x="346" y="44"/>
                    <a:pt x="345" y="43"/>
                  </a:cubicBezTo>
                  <a:cubicBezTo>
                    <a:pt x="341" y="41"/>
                    <a:pt x="340" y="37"/>
                    <a:pt x="342" y="33"/>
                  </a:cubicBezTo>
                  <a:cubicBezTo>
                    <a:pt x="344" y="30"/>
                    <a:pt x="348" y="28"/>
                    <a:pt x="351" y="30"/>
                  </a:cubicBezTo>
                  <a:cubicBezTo>
                    <a:pt x="352" y="31"/>
                    <a:pt x="352" y="31"/>
                    <a:pt x="352" y="31"/>
                  </a:cubicBezTo>
                  <a:cubicBezTo>
                    <a:pt x="355" y="33"/>
                    <a:pt x="357" y="37"/>
                    <a:pt x="355" y="41"/>
                  </a:cubicBezTo>
                  <a:cubicBezTo>
                    <a:pt x="353" y="43"/>
                    <a:pt x="351" y="44"/>
                    <a:pt x="348" y="44"/>
                  </a:cubicBezTo>
                  <a:moveTo>
                    <a:pt x="151" y="30"/>
                  </a:moveTo>
                  <a:cubicBezTo>
                    <a:pt x="148" y="30"/>
                    <a:pt x="145" y="28"/>
                    <a:pt x="144" y="26"/>
                  </a:cubicBezTo>
                  <a:cubicBezTo>
                    <a:pt x="143" y="22"/>
                    <a:pt x="144" y="18"/>
                    <a:pt x="148" y="16"/>
                  </a:cubicBezTo>
                  <a:cubicBezTo>
                    <a:pt x="151" y="23"/>
                    <a:pt x="151" y="23"/>
                    <a:pt x="151" y="23"/>
                  </a:cubicBezTo>
                  <a:cubicBezTo>
                    <a:pt x="148" y="16"/>
                    <a:pt x="148" y="16"/>
                    <a:pt x="148" y="16"/>
                  </a:cubicBezTo>
                  <a:cubicBezTo>
                    <a:pt x="152" y="15"/>
                    <a:pt x="156" y="16"/>
                    <a:pt x="158" y="20"/>
                  </a:cubicBezTo>
                  <a:cubicBezTo>
                    <a:pt x="159" y="24"/>
                    <a:pt x="158" y="28"/>
                    <a:pt x="154" y="29"/>
                  </a:cubicBezTo>
                  <a:cubicBezTo>
                    <a:pt x="153" y="30"/>
                    <a:pt x="153" y="30"/>
                    <a:pt x="153" y="30"/>
                  </a:cubicBezTo>
                  <a:cubicBezTo>
                    <a:pt x="152" y="30"/>
                    <a:pt x="152" y="30"/>
                    <a:pt x="151" y="30"/>
                  </a:cubicBezTo>
                  <a:moveTo>
                    <a:pt x="318" y="29"/>
                  </a:moveTo>
                  <a:cubicBezTo>
                    <a:pt x="317" y="29"/>
                    <a:pt x="316" y="29"/>
                    <a:pt x="315" y="29"/>
                  </a:cubicBezTo>
                  <a:cubicBezTo>
                    <a:pt x="315" y="29"/>
                    <a:pt x="315" y="29"/>
                    <a:pt x="315" y="29"/>
                  </a:cubicBezTo>
                  <a:cubicBezTo>
                    <a:pt x="311" y="27"/>
                    <a:pt x="309" y="23"/>
                    <a:pt x="310" y="19"/>
                  </a:cubicBezTo>
                  <a:cubicBezTo>
                    <a:pt x="312" y="16"/>
                    <a:pt x="316" y="14"/>
                    <a:pt x="320" y="15"/>
                  </a:cubicBezTo>
                  <a:cubicBezTo>
                    <a:pt x="320" y="15"/>
                    <a:pt x="320" y="15"/>
                    <a:pt x="320" y="15"/>
                  </a:cubicBezTo>
                  <a:cubicBezTo>
                    <a:pt x="324" y="17"/>
                    <a:pt x="326" y="21"/>
                    <a:pt x="324" y="25"/>
                  </a:cubicBezTo>
                  <a:cubicBezTo>
                    <a:pt x="323" y="28"/>
                    <a:pt x="321" y="29"/>
                    <a:pt x="318" y="29"/>
                  </a:cubicBezTo>
                  <a:moveTo>
                    <a:pt x="183" y="20"/>
                  </a:moveTo>
                  <a:cubicBezTo>
                    <a:pt x="180" y="20"/>
                    <a:pt x="177" y="18"/>
                    <a:pt x="176" y="14"/>
                  </a:cubicBezTo>
                  <a:cubicBezTo>
                    <a:pt x="175" y="10"/>
                    <a:pt x="178" y="7"/>
                    <a:pt x="182" y="6"/>
                  </a:cubicBezTo>
                  <a:cubicBezTo>
                    <a:pt x="182" y="6"/>
                    <a:pt x="182" y="6"/>
                    <a:pt x="182" y="6"/>
                  </a:cubicBezTo>
                  <a:cubicBezTo>
                    <a:pt x="186" y="5"/>
                    <a:pt x="190" y="7"/>
                    <a:pt x="190" y="11"/>
                  </a:cubicBezTo>
                  <a:cubicBezTo>
                    <a:pt x="191" y="15"/>
                    <a:pt x="189" y="19"/>
                    <a:pt x="185" y="20"/>
                  </a:cubicBezTo>
                  <a:cubicBezTo>
                    <a:pt x="185" y="20"/>
                    <a:pt x="185" y="20"/>
                    <a:pt x="185" y="20"/>
                  </a:cubicBezTo>
                  <a:cubicBezTo>
                    <a:pt x="184" y="20"/>
                    <a:pt x="184" y="20"/>
                    <a:pt x="183" y="20"/>
                  </a:cubicBezTo>
                  <a:moveTo>
                    <a:pt x="285" y="19"/>
                  </a:moveTo>
                  <a:cubicBezTo>
                    <a:pt x="285" y="19"/>
                    <a:pt x="284" y="19"/>
                    <a:pt x="284" y="19"/>
                  </a:cubicBezTo>
                  <a:cubicBezTo>
                    <a:pt x="283" y="19"/>
                    <a:pt x="283" y="19"/>
                    <a:pt x="283" y="19"/>
                  </a:cubicBezTo>
                  <a:cubicBezTo>
                    <a:pt x="279" y="18"/>
                    <a:pt x="277" y="14"/>
                    <a:pt x="278" y="11"/>
                  </a:cubicBezTo>
                  <a:cubicBezTo>
                    <a:pt x="278" y="7"/>
                    <a:pt x="282" y="4"/>
                    <a:pt x="286" y="5"/>
                  </a:cubicBezTo>
                  <a:cubicBezTo>
                    <a:pt x="285" y="12"/>
                    <a:pt x="285" y="12"/>
                    <a:pt x="285" y="12"/>
                  </a:cubicBezTo>
                  <a:cubicBezTo>
                    <a:pt x="286" y="5"/>
                    <a:pt x="286" y="5"/>
                    <a:pt x="286" y="5"/>
                  </a:cubicBezTo>
                  <a:cubicBezTo>
                    <a:pt x="290" y="6"/>
                    <a:pt x="293" y="10"/>
                    <a:pt x="292" y="14"/>
                  </a:cubicBezTo>
                  <a:cubicBezTo>
                    <a:pt x="291" y="17"/>
                    <a:pt x="288" y="19"/>
                    <a:pt x="285" y="19"/>
                  </a:cubicBezTo>
                  <a:moveTo>
                    <a:pt x="217" y="15"/>
                  </a:moveTo>
                  <a:cubicBezTo>
                    <a:pt x="213" y="15"/>
                    <a:pt x="210" y="12"/>
                    <a:pt x="210" y="8"/>
                  </a:cubicBezTo>
                  <a:cubicBezTo>
                    <a:pt x="209" y="4"/>
                    <a:pt x="212" y="1"/>
                    <a:pt x="216" y="0"/>
                  </a:cubicBezTo>
                  <a:cubicBezTo>
                    <a:pt x="217" y="7"/>
                    <a:pt x="217" y="7"/>
                    <a:pt x="217" y="7"/>
                  </a:cubicBezTo>
                  <a:cubicBezTo>
                    <a:pt x="217" y="0"/>
                    <a:pt x="217" y="0"/>
                    <a:pt x="217" y="0"/>
                  </a:cubicBezTo>
                  <a:cubicBezTo>
                    <a:pt x="221" y="0"/>
                    <a:pt x="224" y="3"/>
                    <a:pt x="224" y="7"/>
                  </a:cubicBezTo>
                  <a:cubicBezTo>
                    <a:pt x="225" y="11"/>
                    <a:pt x="222" y="14"/>
                    <a:pt x="218" y="15"/>
                  </a:cubicBezTo>
                  <a:cubicBezTo>
                    <a:pt x="217" y="15"/>
                    <a:pt x="217" y="15"/>
                    <a:pt x="217" y="15"/>
                  </a:cubicBezTo>
                  <a:cubicBezTo>
                    <a:pt x="217" y="15"/>
                    <a:pt x="217" y="15"/>
                    <a:pt x="217" y="15"/>
                  </a:cubicBezTo>
                  <a:moveTo>
                    <a:pt x="251" y="15"/>
                  </a:moveTo>
                  <a:cubicBezTo>
                    <a:pt x="251" y="15"/>
                    <a:pt x="251" y="15"/>
                    <a:pt x="251" y="15"/>
                  </a:cubicBezTo>
                  <a:cubicBezTo>
                    <a:pt x="250" y="14"/>
                    <a:pt x="250" y="14"/>
                    <a:pt x="250" y="14"/>
                  </a:cubicBezTo>
                  <a:cubicBezTo>
                    <a:pt x="246" y="14"/>
                    <a:pt x="243" y="11"/>
                    <a:pt x="244" y="7"/>
                  </a:cubicBezTo>
                  <a:cubicBezTo>
                    <a:pt x="244" y="3"/>
                    <a:pt x="247" y="0"/>
                    <a:pt x="251" y="0"/>
                  </a:cubicBezTo>
                  <a:cubicBezTo>
                    <a:pt x="251" y="7"/>
                    <a:pt x="251" y="7"/>
                    <a:pt x="251" y="7"/>
                  </a:cubicBezTo>
                  <a:cubicBezTo>
                    <a:pt x="252" y="0"/>
                    <a:pt x="252" y="0"/>
                    <a:pt x="252" y="0"/>
                  </a:cubicBezTo>
                  <a:cubicBezTo>
                    <a:pt x="256" y="0"/>
                    <a:pt x="259" y="4"/>
                    <a:pt x="259" y="8"/>
                  </a:cubicBezTo>
                  <a:cubicBezTo>
                    <a:pt x="258" y="12"/>
                    <a:pt x="255" y="15"/>
                    <a:pt x="251" y="15"/>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21" name="组合 320"/>
            <p:cNvGrpSpPr/>
            <p:nvPr/>
          </p:nvGrpSpPr>
          <p:grpSpPr>
            <a:xfrm>
              <a:off x="4872038" y="2173287"/>
              <a:ext cx="1516063" cy="38100"/>
              <a:chOff x="4872038" y="2173287"/>
              <a:chExt cx="1516063" cy="38100"/>
            </a:xfrm>
          </p:grpSpPr>
          <p:sp>
            <p:nvSpPr>
              <p:cNvPr id="288" name="Oval 172"/>
              <p:cNvSpPr>
                <a:spLocks noChangeArrowheads="1"/>
              </p:cNvSpPr>
              <p:nvPr/>
            </p:nvSpPr>
            <p:spPr bwMode="auto">
              <a:xfrm>
                <a:off x="6348413" y="2173287"/>
                <a:ext cx="39688" cy="38100"/>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Oval 173"/>
              <p:cNvSpPr>
                <a:spLocks noChangeArrowheads="1"/>
              </p:cNvSpPr>
              <p:nvPr/>
            </p:nvSpPr>
            <p:spPr bwMode="auto">
              <a:xfrm>
                <a:off x="4872038" y="2184400"/>
                <a:ext cx="17463"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Oval 174"/>
              <p:cNvSpPr>
                <a:spLocks noChangeArrowheads="1"/>
              </p:cNvSpPr>
              <p:nvPr/>
            </p:nvSpPr>
            <p:spPr bwMode="auto">
              <a:xfrm>
                <a:off x="4914900" y="2184400"/>
                <a:ext cx="17463"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Oval 175"/>
              <p:cNvSpPr>
                <a:spLocks noChangeArrowheads="1"/>
              </p:cNvSpPr>
              <p:nvPr/>
            </p:nvSpPr>
            <p:spPr bwMode="auto">
              <a:xfrm>
                <a:off x="4959350"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Oval 176"/>
              <p:cNvSpPr>
                <a:spLocks noChangeArrowheads="1"/>
              </p:cNvSpPr>
              <p:nvPr/>
            </p:nvSpPr>
            <p:spPr bwMode="auto">
              <a:xfrm>
                <a:off x="5002213" y="2184400"/>
                <a:ext cx="17463"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Oval 177"/>
              <p:cNvSpPr>
                <a:spLocks noChangeArrowheads="1"/>
              </p:cNvSpPr>
              <p:nvPr/>
            </p:nvSpPr>
            <p:spPr bwMode="auto">
              <a:xfrm>
                <a:off x="5046663"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Oval 178"/>
              <p:cNvSpPr>
                <a:spLocks noChangeArrowheads="1"/>
              </p:cNvSpPr>
              <p:nvPr/>
            </p:nvSpPr>
            <p:spPr bwMode="auto">
              <a:xfrm>
                <a:off x="5089525"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Oval 179"/>
              <p:cNvSpPr>
                <a:spLocks noChangeArrowheads="1"/>
              </p:cNvSpPr>
              <p:nvPr/>
            </p:nvSpPr>
            <p:spPr bwMode="auto">
              <a:xfrm>
                <a:off x="5133975"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Oval 180"/>
              <p:cNvSpPr>
                <a:spLocks noChangeArrowheads="1"/>
              </p:cNvSpPr>
              <p:nvPr/>
            </p:nvSpPr>
            <p:spPr bwMode="auto">
              <a:xfrm>
                <a:off x="5176838" y="2184400"/>
                <a:ext cx="17463"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Oval 181"/>
              <p:cNvSpPr>
                <a:spLocks noChangeArrowheads="1"/>
              </p:cNvSpPr>
              <p:nvPr/>
            </p:nvSpPr>
            <p:spPr bwMode="auto">
              <a:xfrm>
                <a:off x="5219700" y="2184400"/>
                <a:ext cx="17463"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Oval 182"/>
              <p:cNvSpPr>
                <a:spLocks noChangeArrowheads="1"/>
              </p:cNvSpPr>
              <p:nvPr/>
            </p:nvSpPr>
            <p:spPr bwMode="auto">
              <a:xfrm>
                <a:off x="5264150"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Oval 183"/>
              <p:cNvSpPr>
                <a:spLocks noChangeArrowheads="1"/>
              </p:cNvSpPr>
              <p:nvPr/>
            </p:nvSpPr>
            <p:spPr bwMode="auto">
              <a:xfrm>
                <a:off x="5308600"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Oval 184"/>
              <p:cNvSpPr>
                <a:spLocks noChangeArrowheads="1"/>
              </p:cNvSpPr>
              <p:nvPr/>
            </p:nvSpPr>
            <p:spPr bwMode="auto">
              <a:xfrm>
                <a:off x="5351463"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Oval 185"/>
              <p:cNvSpPr>
                <a:spLocks noChangeArrowheads="1"/>
              </p:cNvSpPr>
              <p:nvPr/>
            </p:nvSpPr>
            <p:spPr bwMode="auto">
              <a:xfrm>
                <a:off x="5394325" y="2184400"/>
                <a:ext cx="17463"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Oval 186"/>
              <p:cNvSpPr>
                <a:spLocks noChangeArrowheads="1"/>
              </p:cNvSpPr>
              <p:nvPr/>
            </p:nvSpPr>
            <p:spPr bwMode="auto">
              <a:xfrm>
                <a:off x="5438775"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Oval 187"/>
              <p:cNvSpPr>
                <a:spLocks noChangeArrowheads="1"/>
              </p:cNvSpPr>
              <p:nvPr/>
            </p:nvSpPr>
            <p:spPr bwMode="auto">
              <a:xfrm>
                <a:off x="5481638" y="2184400"/>
                <a:ext cx="17463"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Oval 188"/>
              <p:cNvSpPr>
                <a:spLocks noChangeArrowheads="1"/>
              </p:cNvSpPr>
              <p:nvPr/>
            </p:nvSpPr>
            <p:spPr bwMode="auto">
              <a:xfrm>
                <a:off x="5526088"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Oval 189"/>
              <p:cNvSpPr>
                <a:spLocks noChangeArrowheads="1"/>
              </p:cNvSpPr>
              <p:nvPr/>
            </p:nvSpPr>
            <p:spPr bwMode="auto">
              <a:xfrm>
                <a:off x="5568950" y="2184400"/>
                <a:ext cx="17463"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Oval 190"/>
              <p:cNvSpPr>
                <a:spLocks noChangeArrowheads="1"/>
              </p:cNvSpPr>
              <p:nvPr/>
            </p:nvSpPr>
            <p:spPr bwMode="auto">
              <a:xfrm>
                <a:off x="5613400"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Oval 191"/>
              <p:cNvSpPr>
                <a:spLocks noChangeArrowheads="1"/>
              </p:cNvSpPr>
              <p:nvPr/>
            </p:nvSpPr>
            <p:spPr bwMode="auto">
              <a:xfrm>
                <a:off x="5656263"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Oval 192"/>
              <p:cNvSpPr>
                <a:spLocks noChangeArrowheads="1"/>
              </p:cNvSpPr>
              <p:nvPr/>
            </p:nvSpPr>
            <p:spPr bwMode="auto">
              <a:xfrm>
                <a:off x="5700713"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Oval 193"/>
              <p:cNvSpPr>
                <a:spLocks noChangeArrowheads="1"/>
              </p:cNvSpPr>
              <p:nvPr/>
            </p:nvSpPr>
            <p:spPr bwMode="auto">
              <a:xfrm>
                <a:off x="5740400" y="2184400"/>
                <a:ext cx="17463"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Oval 194"/>
              <p:cNvSpPr>
                <a:spLocks noChangeArrowheads="1"/>
              </p:cNvSpPr>
              <p:nvPr/>
            </p:nvSpPr>
            <p:spPr bwMode="auto">
              <a:xfrm>
                <a:off x="5784850"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Oval 195"/>
              <p:cNvSpPr>
                <a:spLocks noChangeArrowheads="1"/>
              </p:cNvSpPr>
              <p:nvPr/>
            </p:nvSpPr>
            <p:spPr bwMode="auto">
              <a:xfrm>
                <a:off x="5829300"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Oval 196"/>
              <p:cNvSpPr>
                <a:spLocks noChangeArrowheads="1"/>
              </p:cNvSpPr>
              <p:nvPr/>
            </p:nvSpPr>
            <p:spPr bwMode="auto">
              <a:xfrm>
                <a:off x="5872163"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Oval 197"/>
              <p:cNvSpPr>
                <a:spLocks noChangeArrowheads="1"/>
              </p:cNvSpPr>
              <p:nvPr/>
            </p:nvSpPr>
            <p:spPr bwMode="auto">
              <a:xfrm>
                <a:off x="5915025" y="2184400"/>
                <a:ext cx="17463"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Oval 198"/>
              <p:cNvSpPr>
                <a:spLocks noChangeArrowheads="1"/>
              </p:cNvSpPr>
              <p:nvPr/>
            </p:nvSpPr>
            <p:spPr bwMode="auto">
              <a:xfrm>
                <a:off x="5959475"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Oval 199"/>
              <p:cNvSpPr>
                <a:spLocks noChangeArrowheads="1"/>
              </p:cNvSpPr>
              <p:nvPr/>
            </p:nvSpPr>
            <p:spPr bwMode="auto">
              <a:xfrm>
                <a:off x="6005513"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Oval 200"/>
              <p:cNvSpPr>
                <a:spLocks noChangeArrowheads="1"/>
              </p:cNvSpPr>
              <p:nvPr/>
            </p:nvSpPr>
            <p:spPr bwMode="auto">
              <a:xfrm>
                <a:off x="6048375" y="2184400"/>
                <a:ext cx="17463"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Oval 201"/>
              <p:cNvSpPr>
                <a:spLocks noChangeArrowheads="1"/>
              </p:cNvSpPr>
              <p:nvPr/>
            </p:nvSpPr>
            <p:spPr bwMode="auto">
              <a:xfrm>
                <a:off x="6091238" y="2184400"/>
                <a:ext cx="17463"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Oval 202"/>
              <p:cNvSpPr>
                <a:spLocks noChangeArrowheads="1"/>
              </p:cNvSpPr>
              <p:nvPr/>
            </p:nvSpPr>
            <p:spPr bwMode="auto">
              <a:xfrm>
                <a:off x="6135688"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Oval 203"/>
              <p:cNvSpPr>
                <a:spLocks noChangeArrowheads="1"/>
              </p:cNvSpPr>
              <p:nvPr/>
            </p:nvSpPr>
            <p:spPr bwMode="auto">
              <a:xfrm>
                <a:off x="6180138"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Oval 204"/>
              <p:cNvSpPr>
                <a:spLocks noChangeArrowheads="1"/>
              </p:cNvSpPr>
              <p:nvPr/>
            </p:nvSpPr>
            <p:spPr bwMode="auto">
              <a:xfrm>
                <a:off x="6219825" y="2184400"/>
                <a:ext cx="17463"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Oval 206"/>
              <p:cNvSpPr>
                <a:spLocks noChangeArrowheads="1"/>
              </p:cNvSpPr>
              <p:nvPr/>
            </p:nvSpPr>
            <p:spPr bwMode="auto">
              <a:xfrm>
                <a:off x="6264275"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Oval 207"/>
              <p:cNvSpPr>
                <a:spLocks noChangeArrowheads="1"/>
              </p:cNvSpPr>
              <p:nvPr/>
            </p:nvSpPr>
            <p:spPr bwMode="auto">
              <a:xfrm>
                <a:off x="6307138" y="2184400"/>
                <a:ext cx="17463"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Oval 208"/>
              <p:cNvSpPr>
                <a:spLocks noChangeArrowheads="1"/>
              </p:cNvSpPr>
              <p:nvPr/>
            </p:nvSpPr>
            <p:spPr bwMode="auto">
              <a:xfrm>
                <a:off x="6351588" y="2184400"/>
                <a:ext cx="15875" cy="15875"/>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29" name="组合 328"/>
          <p:cNvGrpSpPr/>
          <p:nvPr/>
        </p:nvGrpSpPr>
        <p:grpSpPr>
          <a:xfrm>
            <a:off x="4922750" y="2153103"/>
            <a:ext cx="1308100" cy="544513"/>
            <a:chOff x="5110163" y="2632075"/>
            <a:chExt cx="1308100" cy="544513"/>
          </a:xfrm>
        </p:grpSpPr>
        <p:sp>
          <p:nvSpPr>
            <p:cNvPr id="162" name="Freeform 46"/>
            <p:cNvSpPr/>
            <p:nvPr/>
          </p:nvSpPr>
          <p:spPr bwMode="auto">
            <a:xfrm>
              <a:off x="5140325" y="2662237"/>
              <a:ext cx="482600" cy="484188"/>
            </a:xfrm>
            <a:custGeom>
              <a:avLst/>
              <a:gdLst>
                <a:gd name="T0" fmla="*/ 344 w 418"/>
                <a:gd name="T1" fmla="*/ 344 h 418"/>
                <a:gd name="T2" fmla="*/ 74 w 418"/>
                <a:gd name="T3" fmla="*/ 344 h 418"/>
                <a:gd name="T4" fmla="*/ 74 w 418"/>
                <a:gd name="T5" fmla="*/ 74 h 418"/>
                <a:gd name="T6" fmla="*/ 344 w 418"/>
                <a:gd name="T7" fmla="*/ 74 h 418"/>
                <a:gd name="T8" fmla="*/ 344 w 418"/>
                <a:gd name="T9" fmla="*/ 344 h 418"/>
              </a:gdLst>
              <a:ahLst/>
              <a:cxnLst>
                <a:cxn ang="0">
                  <a:pos x="T0" y="T1"/>
                </a:cxn>
                <a:cxn ang="0">
                  <a:pos x="T2" y="T3"/>
                </a:cxn>
                <a:cxn ang="0">
                  <a:pos x="T4" y="T5"/>
                </a:cxn>
                <a:cxn ang="0">
                  <a:pos x="T6" y="T7"/>
                </a:cxn>
                <a:cxn ang="0">
                  <a:pos x="T8" y="T9"/>
                </a:cxn>
              </a:cxnLst>
              <a:rect l="0" t="0" r="r" b="b"/>
              <a:pathLst>
                <a:path w="418" h="418">
                  <a:moveTo>
                    <a:pt x="344" y="344"/>
                  </a:moveTo>
                  <a:cubicBezTo>
                    <a:pt x="269" y="418"/>
                    <a:pt x="149" y="418"/>
                    <a:pt x="74" y="344"/>
                  </a:cubicBezTo>
                  <a:cubicBezTo>
                    <a:pt x="0" y="269"/>
                    <a:pt x="0" y="149"/>
                    <a:pt x="74" y="74"/>
                  </a:cubicBezTo>
                  <a:cubicBezTo>
                    <a:pt x="149" y="0"/>
                    <a:pt x="269" y="0"/>
                    <a:pt x="344" y="74"/>
                  </a:cubicBezTo>
                  <a:cubicBezTo>
                    <a:pt x="418" y="149"/>
                    <a:pt x="418" y="269"/>
                    <a:pt x="344" y="344"/>
                  </a:cubicBezTo>
                </a:path>
              </a:pathLst>
            </a:custGeom>
            <a:solidFill>
              <a:srgbClr val="00AA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4"/>
            <p:cNvSpPr>
              <a:spLocks noEditPoints="1"/>
            </p:cNvSpPr>
            <p:nvPr/>
          </p:nvSpPr>
          <p:spPr bwMode="auto">
            <a:xfrm>
              <a:off x="5110163" y="2632075"/>
              <a:ext cx="542925" cy="544513"/>
            </a:xfrm>
            <a:custGeom>
              <a:avLst/>
              <a:gdLst>
                <a:gd name="T0" fmla="*/ 244 w 470"/>
                <a:gd name="T1" fmla="*/ 470 h 470"/>
                <a:gd name="T2" fmla="*/ 209 w 470"/>
                <a:gd name="T3" fmla="*/ 469 h 470"/>
                <a:gd name="T4" fmla="*/ 277 w 470"/>
                <a:gd name="T5" fmla="*/ 466 h 470"/>
                <a:gd name="T6" fmla="*/ 278 w 470"/>
                <a:gd name="T7" fmla="*/ 459 h 470"/>
                <a:gd name="T8" fmla="*/ 174 w 470"/>
                <a:gd name="T9" fmla="*/ 462 h 470"/>
                <a:gd name="T10" fmla="*/ 310 w 470"/>
                <a:gd name="T11" fmla="*/ 458 h 470"/>
                <a:gd name="T12" fmla="*/ 312 w 470"/>
                <a:gd name="T13" fmla="*/ 457 h 470"/>
                <a:gd name="T14" fmla="*/ 137 w 470"/>
                <a:gd name="T15" fmla="*/ 441 h 470"/>
                <a:gd name="T16" fmla="*/ 335 w 470"/>
                <a:gd name="T17" fmla="*/ 440 h 470"/>
                <a:gd name="T18" fmla="*/ 114 w 470"/>
                <a:gd name="T19" fmla="*/ 435 h 470"/>
                <a:gd name="T20" fmla="*/ 114 w 470"/>
                <a:gd name="T21" fmla="*/ 435 h 470"/>
                <a:gd name="T22" fmla="*/ 375 w 470"/>
                <a:gd name="T23" fmla="*/ 424 h 470"/>
                <a:gd name="T24" fmla="*/ 82 w 470"/>
                <a:gd name="T25" fmla="*/ 413 h 470"/>
                <a:gd name="T26" fmla="*/ 396 w 470"/>
                <a:gd name="T27" fmla="*/ 404 h 470"/>
                <a:gd name="T28" fmla="*/ 392 w 470"/>
                <a:gd name="T29" fmla="*/ 390 h 470"/>
                <a:gd name="T30" fmla="*/ 401 w 470"/>
                <a:gd name="T31" fmla="*/ 401 h 470"/>
                <a:gd name="T32" fmla="*/ 57 w 470"/>
                <a:gd name="T33" fmla="*/ 388 h 470"/>
                <a:gd name="T34" fmla="*/ 419 w 470"/>
                <a:gd name="T35" fmla="*/ 377 h 470"/>
                <a:gd name="T36" fmla="*/ 419 w 470"/>
                <a:gd name="T37" fmla="*/ 377 h 470"/>
                <a:gd name="T38" fmla="*/ 48 w 470"/>
                <a:gd name="T39" fmla="*/ 353 h 470"/>
                <a:gd name="T40" fmla="*/ 431 w 470"/>
                <a:gd name="T41" fmla="*/ 337 h 470"/>
                <a:gd name="T42" fmla="*/ 26 w 470"/>
                <a:gd name="T43" fmla="*/ 334 h 470"/>
                <a:gd name="T44" fmla="*/ 26 w 470"/>
                <a:gd name="T45" fmla="*/ 334 h 470"/>
                <a:gd name="T46" fmla="*/ 457 w 470"/>
                <a:gd name="T47" fmla="*/ 311 h 470"/>
                <a:gd name="T48" fmla="*/ 8 w 470"/>
                <a:gd name="T49" fmla="*/ 296 h 470"/>
                <a:gd name="T50" fmla="*/ 459 w 470"/>
                <a:gd name="T51" fmla="*/ 284 h 470"/>
                <a:gd name="T52" fmla="*/ 459 w 470"/>
                <a:gd name="T53" fmla="*/ 284 h 470"/>
                <a:gd name="T54" fmla="*/ 16 w 470"/>
                <a:gd name="T55" fmla="*/ 260 h 470"/>
                <a:gd name="T56" fmla="*/ 456 w 470"/>
                <a:gd name="T57" fmla="*/ 242 h 470"/>
                <a:gd name="T58" fmla="*/ 7 w 470"/>
                <a:gd name="T59" fmla="*/ 234 h 470"/>
                <a:gd name="T60" fmla="*/ 461 w 470"/>
                <a:gd name="T61" fmla="*/ 216 h 470"/>
                <a:gd name="T62" fmla="*/ 462 w 470"/>
                <a:gd name="T63" fmla="*/ 216 h 470"/>
                <a:gd name="T64" fmla="*/ 12 w 470"/>
                <a:gd name="T65" fmla="*/ 186 h 470"/>
                <a:gd name="T66" fmla="*/ 453 w 470"/>
                <a:gd name="T67" fmla="*/ 168 h 470"/>
                <a:gd name="T68" fmla="*/ 17 w 470"/>
                <a:gd name="T69" fmla="*/ 167 h 470"/>
                <a:gd name="T70" fmla="*/ 26 w 470"/>
                <a:gd name="T71" fmla="*/ 162 h 470"/>
                <a:gd name="T72" fmla="*/ 450 w 470"/>
                <a:gd name="T73" fmla="*/ 140 h 470"/>
                <a:gd name="T74" fmla="*/ 27 w 470"/>
                <a:gd name="T75" fmla="*/ 125 h 470"/>
                <a:gd name="T76" fmla="*/ 422 w 470"/>
                <a:gd name="T77" fmla="*/ 117 h 470"/>
                <a:gd name="T78" fmla="*/ 428 w 470"/>
                <a:gd name="T79" fmla="*/ 120 h 470"/>
                <a:gd name="T80" fmla="*/ 57 w 470"/>
                <a:gd name="T81" fmla="*/ 104 h 470"/>
                <a:gd name="T82" fmla="*/ 413 w 470"/>
                <a:gd name="T83" fmla="*/ 81 h 470"/>
                <a:gd name="T84" fmla="*/ 68 w 470"/>
                <a:gd name="T85" fmla="*/ 69 h 470"/>
                <a:gd name="T86" fmla="*/ 73 w 470"/>
                <a:gd name="T87" fmla="*/ 81 h 470"/>
                <a:gd name="T88" fmla="*/ 389 w 470"/>
                <a:gd name="T89" fmla="*/ 66 h 470"/>
                <a:gd name="T90" fmla="*/ 105 w 470"/>
                <a:gd name="T91" fmla="*/ 47 h 470"/>
                <a:gd name="T92" fmla="*/ 350 w 470"/>
                <a:gd name="T93" fmla="*/ 38 h 470"/>
                <a:gd name="T94" fmla="*/ 122 w 470"/>
                <a:gd name="T95" fmla="*/ 37 h 470"/>
                <a:gd name="T96" fmla="*/ 326 w 470"/>
                <a:gd name="T97" fmla="*/ 33 h 470"/>
                <a:gd name="T98" fmla="*/ 329 w 470"/>
                <a:gd name="T99" fmla="*/ 19 h 470"/>
                <a:gd name="T100" fmla="*/ 157 w 470"/>
                <a:gd name="T101" fmla="*/ 13 h 470"/>
                <a:gd name="T102" fmla="*/ 286 w 470"/>
                <a:gd name="T103" fmla="*/ 13 h 470"/>
                <a:gd name="T104" fmla="*/ 185 w 470"/>
                <a:gd name="T105" fmla="*/ 12 h 470"/>
                <a:gd name="T106" fmla="*/ 192 w 470"/>
                <a:gd name="T107" fmla="*/ 18 h 470"/>
                <a:gd name="T108" fmla="*/ 267 w 470"/>
                <a:gd name="T109" fmla="*/ 9 h 470"/>
                <a:gd name="T110" fmla="*/ 233 w 470"/>
                <a:gd name="T111" fmla="*/ 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0" h="470">
                  <a:moveTo>
                    <a:pt x="243" y="470"/>
                  </a:moveTo>
                  <a:cubicBezTo>
                    <a:pt x="239" y="470"/>
                    <a:pt x="236" y="467"/>
                    <a:pt x="236" y="463"/>
                  </a:cubicBezTo>
                  <a:cubicBezTo>
                    <a:pt x="236" y="459"/>
                    <a:pt x="239" y="456"/>
                    <a:pt x="243" y="456"/>
                  </a:cubicBezTo>
                  <a:cubicBezTo>
                    <a:pt x="243" y="456"/>
                    <a:pt x="243" y="456"/>
                    <a:pt x="243" y="456"/>
                  </a:cubicBezTo>
                  <a:cubicBezTo>
                    <a:pt x="247" y="455"/>
                    <a:pt x="251" y="459"/>
                    <a:pt x="251" y="463"/>
                  </a:cubicBezTo>
                  <a:cubicBezTo>
                    <a:pt x="251" y="467"/>
                    <a:pt x="248" y="470"/>
                    <a:pt x="244" y="470"/>
                  </a:cubicBezTo>
                  <a:cubicBezTo>
                    <a:pt x="244" y="463"/>
                    <a:pt x="244" y="463"/>
                    <a:pt x="244" y="463"/>
                  </a:cubicBezTo>
                  <a:cubicBezTo>
                    <a:pt x="244" y="470"/>
                    <a:pt x="244" y="470"/>
                    <a:pt x="244" y="470"/>
                  </a:cubicBezTo>
                  <a:cubicBezTo>
                    <a:pt x="243" y="470"/>
                    <a:pt x="243" y="470"/>
                    <a:pt x="243" y="470"/>
                  </a:cubicBezTo>
                  <a:moveTo>
                    <a:pt x="210" y="469"/>
                  </a:moveTo>
                  <a:cubicBezTo>
                    <a:pt x="209" y="469"/>
                    <a:pt x="209" y="469"/>
                    <a:pt x="209" y="469"/>
                  </a:cubicBezTo>
                  <a:cubicBezTo>
                    <a:pt x="209" y="469"/>
                    <a:pt x="209" y="469"/>
                    <a:pt x="209" y="469"/>
                  </a:cubicBezTo>
                  <a:cubicBezTo>
                    <a:pt x="205" y="468"/>
                    <a:pt x="202" y="465"/>
                    <a:pt x="202" y="461"/>
                  </a:cubicBezTo>
                  <a:cubicBezTo>
                    <a:pt x="202" y="457"/>
                    <a:pt x="206" y="454"/>
                    <a:pt x="210" y="454"/>
                  </a:cubicBezTo>
                  <a:cubicBezTo>
                    <a:pt x="210" y="454"/>
                    <a:pt x="210" y="454"/>
                    <a:pt x="210" y="454"/>
                  </a:cubicBezTo>
                  <a:cubicBezTo>
                    <a:pt x="214" y="455"/>
                    <a:pt x="217" y="458"/>
                    <a:pt x="217" y="462"/>
                  </a:cubicBezTo>
                  <a:cubicBezTo>
                    <a:pt x="216" y="466"/>
                    <a:pt x="213" y="469"/>
                    <a:pt x="210" y="469"/>
                  </a:cubicBezTo>
                  <a:moveTo>
                    <a:pt x="277" y="466"/>
                  </a:moveTo>
                  <a:cubicBezTo>
                    <a:pt x="274" y="466"/>
                    <a:pt x="271" y="464"/>
                    <a:pt x="270" y="461"/>
                  </a:cubicBezTo>
                  <a:cubicBezTo>
                    <a:pt x="269" y="457"/>
                    <a:pt x="272" y="453"/>
                    <a:pt x="276" y="452"/>
                  </a:cubicBezTo>
                  <a:cubicBezTo>
                    <a:pt x="276" y="452"/>
                    <a:pt x="276" y="452"/>
                    <a:pt x="276" y="452"/>
                  </a:cubicBezTo>
                  <a:cubicBezTo>
                    <a:pt x="280" y="451"/>
                    <a:pt x="284" y="454"/>
                    <a:pt x="285" y="458"/>
                  </a:cubicBezTo>
                  <a:cubicBezTo>
                    <a:pt x="285" y="462"/>
                    <a:pt x="283" y="465"/>
                    <a:pt x="279" y="466"/>
                  </a:cubicBezTo>
                  <a:cubicBezTo>
                    <a:pt x="278" y="459"/>
                    <a:pt x="278" y="459"/>
                    <a:pt x="278" y="459"/>
                  </a:cubicBezTo>
                  <a:cubicBezTo>
                    <a:pt x="279" y="466"/>
                    <a:pt x="279" y="466"/>
                    <a:pt x="279" y="466"/>
                  </a:cubicBezTo>
                  <a:cubicBezTo>
                    <a:pt x="278" y="466"/>
                    <a:pt x="278" y="466"/>
                    <a:pt x="277" y="466"/>
                  </a:cubicBezTo>
                  <a:moveTo>
                    <a:pt x="176" y="462"/>
                  </a:moveTo>
                  <a:cubicBezTo>
                    <a:pt x="176" y="462"/>
                    <a:pt x="175" y="462"/>
                    <a:pt x="174" y="462"/>
                  </a:cubicBezTo>
                  <a:cubicBezTo>
                    <a:pt x="176" y="455"/>
                    <a:pt x="176" y="455"/>
                    <a:pt x="176" y="455"/>
                  </a:cubicBezTo>
                  <a:cubicBezTo>
                    <a:pt x="174" y="462"/>
                    <a:pt x="174" y="462"/>
                    <a:pt x="174" y="462"/>
                  </a:cubicBezTo>
                  <a:cubicBezTo>
                    <a:pt x="170" y="461"/>
                    <a:pt x="168" y="457"/>
                    <a:pt x="169" y="453"/>
                  </a:cubicBezTo>
                  <a:cubicBezTo>
                    <a:pt x="170" y="450"/>
                    <a:pt x="174" y="447"/>
                    <a:pt x="177" y="448"/>
                  </a:cubicBezTo>
                  <a:cubicBezTo>
                    <a:pt x="178" y="448"/>
                    <a:pt x="178" y="448"/>
                    <a:pt x="178" y="448"/>
                  </a:cubicBezTo>
                  <a:cubicBezTo>
                    <a:pt x="182" y="449"/>
                    <a:pt x="184" y="453"/>
                    <a:pt x="183" y="457"/>
                  </a:cubicBezTo>
                  <a:cubicBezTo>
                    <a:pt x="182" y="460"/>
                    <a:pt x="179" y="462"/>
                    <a:pt x="176" y="462"/>
                  </a:cubicBezTo>
                  <a:moveTo>
                    <a:pt x="310" y="458"/>
                  </a:moveTo>
                  <a:cubicBezTo>
                    <a:pt x="307" y="458"/>
                    <a:pt x="304" y="456"/>
                    <a:pt x="303" y="453"/>
                  </a:cubicBezTo>
                  <a:cubicBezTo>
                    <a:pt x="302" y="449"/>
                    <a:pt x="304" y="445"/>
                    <a:pt x="307" y="444"/>
                  </a:cubicBezTo>
                  <a:cubicBezTo>
                    <a:pt x="308" y="443"/>
                    <a:pt x="308" y="443"/>
                    <a:pt x="308" y="443"/>
                  </a:cubicBezTo>
                  <a:cubicBezTo>
                    <a:pt x="312" y="442"/>
                    <a:pt x="316" y="444"/>
                    <a:pt x="317" y="448"/>
                  </a:cubicBezTo>
                  <a:cubicBezTo>
                    <a:pt x="319" y="452"/>
                    <a:pt x="317" y="456"/>
                    <a:pt x="313" y="457"/>
                  </a:cubicBezTo>
                  <a:cubicBezTo>
                    <a:pt x="312" y="457"/>
                    <a:pt x="312" y="457"/>
                    <a:pt x="312" y="457"/>
                  </a:cubicBezTo>
                  <a:cubicBezTo>
                    <a:pt x="312" y="457"/>
                    <a:pt x="311" y="458"/>
                    <a:pt x="310" y="458"/>
                  </a:cubicBezTo>
                  <a:moveTo>
                    <a:pt x="144" y="451"/>
                  </a:moveTo>
                  <a:cubicBezTo>
                    <a:pt x="143" y="451"/>
                    <a:pt x="142" y="451"/>
                    <a:pt x="141" y="451"/>
                  </a:cubicBezTo>
                  <a:cubicBezTo>
                    <a:pt x="144" y="444"/>
                    <a:pt x="144" y="444"/>
                    <a:pt x="144" y="444"/>
                  </a:cubicBezTo>
                  <a:cubicBezTo>
                    <a:pt x="141" y="451"/>
                    <a:pt x="141" y="451"/>
                    <a:pt x="141" y="451"/>
                  </a:cubicBezTo>
                  <a:cubicBezTo>
                    <a:pt x="137" y="449"/>
                    <a:pt x="135" y="445"/>
                    <a:pt x="137" y="441"/>
                  </a:cubicBezTo>
                  <a:cubicBezTo>
                    <a:pt x="138" y="437"/>
                    <a:pt x="143" y="436"/>
                    <a:pt x="146" y="437"/>
                  </a:cubicBezTo>
                  <a:cubicBezTo>
                    <a:pt x="147" y="438"/>
                    <a:pt x="147" y="438"/>
                    <a:pt x="147" y="438"/>
                  </a:cubicBezTo>
                  <a:cubicBezTo>
                    <a:pt x="151" y="439"/>
                    <a:pt x="152" y="443"/>
                    <a:pt x="151" y="447"/>
                  </a:cubicBezTo>
                  <a:cubicBezTo>
                    <a:pt x="149" y="450"/>
                    <a:pt x="147" y="451"/>
                    <a:pt x="144" y="451"/>
                  </a:cubicBezTo>
                  <a:moveTo>
                    <a:pt x="341" y="444"/>
                  </a:moveTo>
                  <a:cubicBezTo>
                    <a:pt x="339" y="444"/>
                    <a:pt x="336" y="443"/>
                    <a:pt x="335" y="440"/>
                  </a:cubicBezTo>
                  <a:cubicBezTo>
                    <a:pt x="333" y="437"/>
                    <a:pt x="334" y="432"/>
                    <a:pt x="338" y="430"/>
                  </a:cubicBezTo>
                  <a:cubicBezTo>
                    <a:pt x="341" y="429"/>
                    <a:pt x="346" y="430"/>
                    <a:pt x="348" y="433"/>
                  </a:cubicBezTo>
                  <a:cubicBezTo>
                    <a:pt x="350" y="437"/>
                    <a:pt x="349" y="441"/>
                    <a:pt x="345" y="443"/>
                  </a:cubicBezTo>
                  <a:cubicBezTo>
                    <a:pt x="344" y="443"/>
                    <a:pt x="344" y="443"/>
                    <a:pt x="344" y="443"/>
                  </a:cubicBezTo>
                  <a:cubicBezTo>
                    <a:pt x="343" y="444"/>
                    <a:pt x="342" y="444"/>
                    <a:pt x="341" y="444"/>
                  </a:cubicBezTo>
                  <a:moveTo>
                    <a:pt x="114" y="435"/>
                  </a:moveTo>
                  <a:cubicBezTo>
                    <a:pt x="113" y="435"/>
                    <a:pt x="111" y="435"/>
                    <a:pt x="110" y="434"/>
                  </a:cubicBezTo>
                  <a:cubicBezTo>
                    <a:pt x="110" y="434"/>
                    <a:pt x="110" y="434"/>
                    <a:pt x="110" y="434"/>
                  </a:cubicBezTo>
                  <a:cubicBezTo>
                    <a:pt x="106" y="432"/>
                    <a:pt x="105" y="427"/>
                    <a:pt x="107" y="424"/>
                  </a:cubicBezTo>
                  <a:cubicBezTo>
                    <a:pt x="110" y="421"/>
                    <a:pt x="114" y="420"/>
                    <a:pt x="117" y="422"/>
                  </a:cubicBezTo>
                  <a:cubicBezTo>
                    <a:pt x="121" y="424"/>
                    <a:pt x="122" y="429"/>
                    <a:pt x="120" y="432"/>
                  </a:cubicBezTo>
                  <a:cubicBezTo>
                    <a:pt x="118" y="434"/>
                    <a:pt x="116" y="435"/>
                    <a:pt x="114" y="435"/>
                  </a:cubicBezTo>
                  <a:moveTo>
                    <a:pt x="370" y="426"/>
                  </a:moveTo>
                  <a:cubicBezTo>
                    <a:pt x="368" y="426"/>
                    <a:pt x="366" y="425"/>
                    <a:pt x="364" y="423"/>
                  </a:cubicBezTo>
                  <a:cubicBezTo>
                    <a:pt x="362" y="420"/>
                    <a:pt x="363" y="415"/>
                    <a:pt x="366" y="413"/>
                  </a:cubicBezTo>
                  <a:cubicBezTo>
                    <a:pt x="366" y="413"/>
                    <a:pt x="366" y="413"/>
                    <a:pt x="366" y="413"/>
                  </a:cubicBezTo>
                  <a:cubicBezTo>
                    <a:pt x="369" y="410"/>
                    <a:pt x="374" y="411"/>
                    <a:pt x="376" y="414"/>
                  </a:cubicBezTo>
                  <a:cubicBezTo>
                    <a:pt x="379" y="417"/>
                    <a:pt x="378" y="422"/>
                    <a:pt x="375" y="424"/>
                  </a:cubicBezTo>
                  <a:cubicBezTo>
                    <a:pt x="370" y="418"/>
                    <a:pt x="370" y="418"/>
                    <a:pt x="370" y="418"/>
                  </a:cubicBezTo>
                  <a:cubicBezTo>
                    <a:pt x="374" y="424"/>
                    <a:pt x="374" y="424"/>
                    <a:pt x="374" y="424"/>
                  </a:cubicBezTo>
                  <a:cubicBezTo>
                    <a:pt x="373" y="425"/>
                    <a:pt x="372" y="426"/>
                    <a:pt x="370" y="426"/>
                  </a:cubicBezTo>
                  <a:moveTo>
                    <a:pt x="87" y="415"/>
                  </a:moveTo>
                  <a:cubicBezTo>
                    <a:pt x="85" y="415"/>
                    <a:pt x="83" y="415"/>
                    <a:pt x="82" y="413"/>
                  </a:cubicBezTo>
                  <a:cubicBezTo>
                    <a:pt x="82" y="413"/>
                    <a:pt x="82" y="413"/>
                    <a:pt x="82" y="413"/>
                  </a:cubicBezTo>
                  <a:cubicBezTo>
                    <a:pt x="78" y="411"/>
                    <a:pt x="78" y="406"/>
                    <a:pt x="81" y="403"/>
                  </a:cubicBezTo>
                  <a:cubicBezTo>
                    <a:pt x="83" y="400"/>
                    <a:pt x="88" y="400"/>
                    <a:pt x="91" y="402"/>
                  </a:cubicBezTo>
                  <a:cubicBezTo>
                    <a:pt x="91" y="403"/>
                    <a:pt x="91" y="403"/>
                    <a:pt x="91" y="403"/>
                  </a:cubicBezTo>
                  <a:cubicBezTo>
                    <a:pt x="94" y="405"/>
                    <a:pt x="95" y="410"/>
                    <a:pt x="92" y="413"/>
                  </a:cubicBezTo>
                  <a:cubicBezTo>
                    <a:pt x="91" y="414"/>
                    <a:pt x="89" y="415"/>
                    <a:pt x="87" y="415"/>
                  </a:cubicBezTo>
                  <a:moveTo>
                    <a:pt x="396" y="404"/>
                  </a:moveTo>
                  <a:cubicBezTo>
                    <a:pt x="394" y="404"/>
                    <a:pt x="392" y="403"/>
                    <a:pt x="391" y="402"/>
                  </a:cubicBezTo>
                  <a:cubicBezTo>
                    <a:pt x="388" y="399"/>
                    <a:pt x="388" y="394"/>
                    <a:pt x="391" y="391"/>
                  </a:cubicBezTo>
                  <a:cubicBezTo>
                    <a:pt x="391" y="391"/>
                    <a:pt x="391" y="391"/>
                    <a:pt x="391" y="391"/>
                  </a:cubicBezTo>
                  <a:cubicBezTo>
                    <a:pt x="391" y="391"/>
                    <a:pt x="391" y="391"/>
                    <a:pt x="391" y="391"/>
                  </a:cubicBezTo>
                  <a:cubicBezTo>
                    <a:pt x="392" y="391"/>
                    <a:pt x="392" y="391"/>
                    <a:pt x="392" y="391"/>
                  </a:cubicBezTo>
                  <a:cubicBezTo>
                    <a:pt x="392" y="390"/>
                    <a:pt x="392" y="390"/>
                    <a:pt x="392" y="390"/>
                  </a:cubicBezTo>
                  <a:cubicBezTo>
                    <a:pt x="395" y="387"/>
                    <a:pt x="399" y="387"/>
                    <a:pt x="402" y="390"/>
                  </a:cubicBezTo>
                  <a:cubicBezTo>
                    <a:pt x="405" y="393"/>
                    <a:pt x="405" y="397"/>
                    <a:pt x="402" y="400"/>
                  </a:cubicBezTo>
                  <a:cubicBezTo>
                    <a:pt x="402" y="400"/>
                    <a:pt x="402" y="400"/>
                    <a:pt x="402" y="400"/>
                  </a:cubicBezTo>
                  <a:cubicBezTo>
                    <a:pt x="402" y="401"/>
                    <a:pt x="402" y="401"/>
                    <a:pt x="402" y="401"/>
                  </a:cubicBezTo>
                  <a:cubicBezTo>
                    <a:pt x="401" y="401"/>
                    <a:pt x="401" y="401"/>
                    <a:pt x="401" y="401"/>
                  </a:cubicBezTo>
                  <a:cubicBezTo>
                    <a:pt x="401" y="401"/>
                    <a:pt x="401" y="401"/>
                    <a:pt x="401" y="401"/>
                  </a:cubicBezTo>
                  <a:cubicBezTo>
                    <a:pt x="401" y="401"/>
                    <a:pt x="401" y="401"/>
                    <a:pt x="401" y="401"/>
                  </a:cubicBezTo>
                  <a:cubicBezTo>
                    <a:pt x="401" y="402"/>
                    <a:pt x="401" y="402"/>
                    <a:pt x="401" y="402"/>
                  </a:cubicBezTo>
                  <a:cubicBezTo>
                    <a:pt x="400" y="403"/>
                    <a:pt x="398" y="404"/>
                    <a:pt x="396" y="404"/>
                  </a:cubicBezTo>
                  <a:moveTo>
                    <a:pt x="62" y="391"/>
                  </a:moveTo>
                  <a:cubicBezTo>
                    <a:pt x="60" y="391"/>
                    <a:pt x="58" y="390"/>
                    <a:pt x="57" y="389"/>
                  </a:cubicBezTo>
                  <a:cubicBezTo>
                    <a:pt x="57" y="388"/>
                    <a:pt x="57" y="388"/>
                    <a:pt x="57" y="388"/>
                  </a:cubicBezTo>
                  <a:cubicBezTo>
                    <a:pt x="54" y="385"/>
                    <a:pt x="54" y="381"/>
                    <a:pt x="57" y="378"/>
                  </a:cubicBezTo>
                  <a:cubicBezTo>
                    <a:pt x="60" y="376"/>
                    <a:pt x="65" y="376"/>
                    <a:pt x="67" y="379"/>
                  </a:cubicBezTo>
                  <a:cubicBezTo>
                    <a:pt x="68" y="379"/>
                    <a:pt x="68" y="379"/>
                    <a:pt x="68" y="379"/>
                  </a:cubicBezTo>
                  <a:cubicBezTo>
                    <a:pt x="70" y="382"/>
                    <a:pt x="70" y="387"/>
                    <a:pt x="67" y="389"/>
                  </a:cubicBezTo>
                  <a:cubicBezTo>
                    <a:pt x="66" y="391"/>
                    <a:pt x="64" y="391"/>
                    <a:pt x="62" y="391"/>
                  </a:cubicBezTo>
                  <a:moveTo>
                    <a:pt x="419" y="377"/>
                  </a:moveTo>
                  <a:cubicBezTo>
                    <a:pt x="417" y="377"/>
                    <a:pt x="416" y="376"/>
                    <a:pt x="415" y="376"/>
                  </a:cubicBezTo>
                  <a:cubicBezTo>
                    <a:pt x="412" y="373"/>
                    <a:pt x="411" y="369"/>
                    <a:pt x="413" y="365"/>
                  </a:cubicBezTo>
                  <a:cubicBezTo>
                    <a:pt x="415" y="362"/>
                    <a:pt x="420" y="361"/>
                    <a:pt x="423" y="364"/>
                  </a:cubicBezTo>
                  <a:cubicBezTo>
                    <a:pt x="427" y="366"/>
                    <a:pt x="427" y="370"/>
                    <a:pt x="425" y="374"/>
                  </a:cubicBezTo>
                  <a:cubicBezTo>
                    <a:pt x="425" y="374"/>
                    <a:pt x="425" y="374"/>
                    <a:pt x="425" y="374"/>
                  </a:cubicBezTo>
                  <a:cubicBezTo>
                    <a:pt x="423" y="376"/>
                    <a:pt x="421" y="377"/>
                    <a:pt x="419" y="377"/>
                  </a:cubicBezTo>
                  <a:moveTo>
                    <a:pt x="42" y="364"/>
                  </a:moveTo>
                  <a:cubicBezTo>
                    <a:pt x="40" y="364"/>
                    <a:pt x="37" y="363"/>
                    <a:pt x="36" y="360"/>
                  </a:cubicBezTo>
                  <a:cubicBezTo>
                    <a:pt x="36" y="360"/>
                    <a:pt x="36" y="360"/>
                    <a:pt x="36" y="360"/>
                  </a:cubicBezTo>
                  <a:cubicBezTo>
                    <a:pt x="34" y="357"/>
                    <a:pt x="35" y="352"/>
                    <a:pt x="38" y="350"/>
                  </a:cubicBezTo>
                  <a:cubicBezTo>
                    <a:pt x="41" y="348"/>
                    <a:pt x="46" y="349"/>
                    <a:pt x="48" y="352"/>
                  </a:cubicBezTo>
                  <a:cubicBezTo>
                    <a:pt x="48" y="353"/>
                    <a:pt x="48" y="353"/>
                    <a:pt x="48" y="353"/>
                  </a:cubicBezTo>
                  <a:cubicBezTo>
                    <a:pt x="50" y="356"/>
                    <a:pt x="49" y="361"/>
                    <a:pt x="46" y="363"/>
                  </a:cubicBezTo>
                  <a:cubicBezTo>
                    <a:pt x="45" y="363"/>
                    <a:pt x="43" y="364"/>
                    <a:pt x="42" y="364"/>
                  </a:cubicBezTo>
                  <a:moveTo>
                    <a:pt x="437" y="348"/>
                  </a:moveTo>
                  <a:cubicBezTo>
                    <a:pt x="436" y="348"/>
                    <a:pt x="435" y="348"/>
                    <a:pt x="434" y="347"/>
                  </a:cubicBezTo>
                  <a:cubicBezTo>
                    <a:pt x="430" y="346"/>
                    <a:pt x="429" y="341"/>
                    <a:pt x="431" y="338"/>
                  </a:cubicBezTo>
                  <a:cubicBezTo>
                    <a:pt x="431" y="337"/>
                    <a:pt x="431" y="337"/>
                    <a:pt x="431" y="337"/>
                  </a:cubicBezTo>
                  <a:cubicBezTo>
                    <a:pt x="433" y="333"/>
                    <a:pt x="437" y="332"/>
                    <a:pt x="441" y="334"/>
                  </a:cubicBezTo>
                  <a:cubicBezTo>
                    <a:pt x="444" y="336"/>
                    <a:pt x="445" y="340"/>
                    <a:pt x="444" y="344"/>
                  </a:cubicBezTo>
                  <a:cubicBezTo>
                    <a:pt x="437" y="340"/>
                    <a:pt x="437" y="340"/>
                    <a:pt x="437" y="340"/>
                  </a:cubicBezTo>
                  <a:cubicBezTo>
                    <a:pt x="443" y="344"/>
                    <a:pt x="443" y="344"/>
                    <a:pt x="443" y="344"/>
                  </a:cubicBezTo>
                  <a:cubicBezTo>
                    <a:pt x="442" y="347"/>
                    <a:pt x="440" y="348"/>
                    <a:pt x="437" y="348"/>
                  </a:cubicBezTo>
                  <a:moveTo>
                    <a:pt x="26" y="334"/>
                  </a:moveTo>
                  <a:cubicBezTo>
                    <a:pt x="23" y="334"/>
                    <a:pt x="21" y="332"/>
                    <a:pt x="20" y="329"/>
                  </a:cubicBezTo>
                  <a:cubicBezTo>
                    <a:pt x="19" y="329"/>
                    <a:pt x="19" y="329"/>
                    <a:pt x="19" y="329"/>
                  </a:cubicBezTo>
                  <a:cubicBezTo>
                    <a:pt x="18" y="325"/>
                    <a:pt x="19" y="321"/>
                    <a:pt x="23" y="319"/>
                  </a:cubicBezTo>
                  <a:cubicBezTo>
                    <a:pt x="27" y="318"/>
                    <a:pt x="31" y="320"/>
                    <a:pt x="33" y="323"/>
                  </a:cubicBezTo>
                  <a:cubicBezTo>
                    <a:pt x="34" y="327"/>
                    <a:pt x="33" y="331"/>
                    <a:pt x="29" y="333"/>
                  </a:cubicBezTo>
                  <a:cubicBezTo>
                    <a:pt x="28" y="333"/>
                    <a:pt x="27" y="334"/>
                    <a:pt x="26" y="334"/>
                  </a:cubicBezTo>
                  <a:moveTo>
                    <a:pt x="451" y="317"/>
                  </a:moveTo>
                  <a:cubicBezTo>
                    <a:pt x="450" y="317"/>
                    <a:pt x="449" y="317"/>
                    <a:pt x="448" y="316"/>
                  </a:cubicBezTo>
                  <a:cubicBezTo>
                    <a:pt x="444" y="315"/>
                    <a:pt x="442" y="311"/>
                    <a:pt x="444" y="307"/>
                  </a:cubicBezTo>
                  <a:cubicBezTo>
                    <a:pt x="444" y="307"/>
                    <a:pt x="444" y="307"/>
                    <a:pt x="444" y="307"/>
                  </a:cubicBezTo>
                  <a:cubicBezTo>
                    <a:pt x="445" y="303"/>
                    <a:pt x="449" y="301"/>
                    <a:pt x="453" y="302"/>
                  </a:cubicBezTo>
                  <a:cubicBezTo>
                    <a:pt x="457" y="304"/>
                    <a:pt x="459" y="308"/>
                    <a:pt x="457" y="311"/>
                  </a:cubicBezTo>
                  <a:cubicBezTo>
                    <a:pt x="451" y="309"/>
                    <a:pt x="451" y="309"/>
                    <a:pt x="451" y="309"/>
                  </a:cubicBezTo>
                  <a:cubicBezTo>
                    <a:pt x="457" y="312"/>
                    <a:pt x="457" y="312"/>
                    <a:pt x="457" y="312"/>
                  </a:cubicBezTo>
                  <a:cubicBezTo>
                    <a:pt x="456" y="315"/>
                    <a:pt x="454" y="317"/>
                    <a:pt x="451" y="317"/>
                  </a:cubicBezTo>
                  <a:moveTo>
                    <a:pt x="15" y="302"/>
                  </a:moveTo>
                  <a:cubicBezTo>
                    <a:pt x="12" y="302"/>
                    <a:pt x="9" y="299"/>
                    <a:pt x="8" y="296"/>
                  </a:cubicBezTo>
                  <a:cubicBezTo>
                    <a:pt x="8" y="296"/>
                    <a:pt x="8" y="296"/>
                    <a:pt x="8" y="296"/>
                  </a:cubicBezTo>
                  <a:cubicBezTo>
                    <a:pt x="7" y="292"/>
                    <a:pt x="9" y="288"/>
                    <a:pt x="13" y="287"/>
                  </a:cubicBezTo>
                  <a:cubicBezTo>
                    <a:pt x="17" y="286"/>
                    <a:pt x="21" y="288"/>
                    <a:pt x="22" y="292"/>
                  </a:cubicBezTo>
                  <a:cubicBezTo>
                    <a:pt x="22" y="292"/>
                    <a:pt x="22" y="292"/>
                    <a:pt x="22" y="292"/>
                  </a:cubicBezTo>
                  <a:cubicBezTo>
                    <a:pt x="23" y="296"/>
                    <a:pt x="21" y="300"/>
                    <a:pt x="17" y="301"/>
                  </a:cubicBezTo>
                  <a:cubicBezTo>
                    <a:pt x="16" y="302"/>
                    <a:pt x="15" y="302"/>
                    <a:pt x="15" y="302"/>
                  </a:cubicBezTo>
                  <a:moveTo>
                    <a:pt x="459" y="284"/>
                  </a:moveTo>
                  <a:cubicBezTo>
                    <a:pt x="459" y="284"/>
                    <a:pt x="458" y="284"/>
                    <a:pt x="458" y="284"/>
                  </a:cubicBezTo>
                  <a:cubicBezTo>
                    <a:pt x="454" y="283"/>
                    <a:pt x="451" y="279"/>
                    <a:pt x="452" y="275"/>
                  </a:cubicBezTo>
                  <a:cubicBezTo>
                    <a:pt x="453" y="271"/>
                    <a:pt x="457" y="269"/>
                    <a:pt x="460" y="269"/>
                  </a:cubicBezTo>
                  <a:cubicBezTo>
                    <a:pt x="464" y="270"/>
                    <a:pt x="467" y="274"/>
                    <a:pt x="466" y="277"/>
                  </a:cubicBezTo>
                  <a:cubicBezTo>
                    <a:pt x="466" y="278"/>
                    <a:pt x="466" y="278"/>
                    <a:pt x="466" y="278"/>
                  </a:cubicBezTo>
                  <a:cubicBezTo>
                    <a:pt x="466" y="281"/>
                    <a:pt x="463" y="284"/>
                    <a:pt x="459" y="284"/>
                  </a:cubicBezTo>
                  <a:moveTo>
                    <a:pt x="8" y="268"/>
                  </a:moveTo>
                  <a:cubicBezTo>
                    <a:pt x="5" y="268"/>
                    <a:pt x="2" y="265"/>
                    <a:pt x="1" y="262"/>
                  </a:cubicBezTo>
                  <a:cubicBezTo>
                    <a:pt x="1" y="261"/>
                    <a:pt x="1" y="261"/>
                    <a:pt x="1" y="261"/>
                  </a:cubicBezTo>
                  <a:cubicBezTo>
                    <a:pt x="1" y="257"/>
                    <a:pt x="4" y="254"/>
                    <a:pt x="8" y="253"/>
                  </a:cubicBezTo>
                  <a:cubicBezTo>
                    <a:pt x="11" y="253"/>
                    <a:pt x="15" y="256"/>
                    <a:pt x="16" y="260"/>
                  </a:cubicBezTo>
                  <a:cubicBezTo>
                    <a:pt x="16" y="260"/>
                    <a:pt x="16" y="260"/>
                    <a:pt x="16" y="260"/>
                  </a:cubicBezTo>
                  <a:cubicBezTo>
                    <a:pt x="16" y="264"/>
                    <a:pt x="13" y="268"/>
                    <a:pt x="9" y="268"/>
                  </a:cubicBezTo>
                  <a:cubicBezTo>
                    <a:pt x="8" y="268"/>
                    <a:pt x="8" y="268"/>
                    <a:pt x="8" y="268"/>
                  </a:cubicBezTo>
                  <a:moveTo>
                    <a:pt x="463" y="250"/>
                  </a:moveTo>
                  <a:cubicBezTo>
                    <a:pt x="463" y="250"/>
                    <a:pt x="463" y="250"/>
                    <a:pt x="463" y="250"/>
                  </a:cubicBezTo>
                  <a:cubicBezTo>
                    <a:pt x="459" y="250"/>
                    <a:pt x="456" y="247"/>
                    <a:pt x="456" y="243"/>
                  </a:cubicBezTo>
                  <a:cubicBezTo>
                    <a:pt x="456" y="242"/>
                    <a:pt x="456" y="242"/>
                    <a:pt x="456" y="242"/>
                  </a:cubicBezTo>
                  <a:cubicBezTo>
                    <a:pt x="456" y="238"/>
                    <a:pt x="459" y="235"/>
                    <a:pt x="463" y="235"/>
                  </a:cubicBezTo>
                  <a:cubicBezTo>
                    <a:pt x="467" y="235"/>
                    <a:pt x="470" y="239"/>
                    <a:pt x="470" y="243"/>
                  </a:cubicBezTo>
                  <a:cubicBezTo>
                    <a:pt x="470" y="243"/>
                    <a:pt x="470" y="243"/>
                    <a:pt x="470" y="243"/>
                  </a:cubicBezTo>
                  <a:cubicBezTo>
                    <a:pt x="470" y="247"/>
                    <a:pt x="467" y="250"/>
                    <a:pt x="463" y="250"/>
                  </a:cubicBezTo>
                  <a:moveTo>
                    <a:pt x="7" y="234"/>
                  </a:moveTo>
                  <a:cubicBezTo>
                    <a:pt x="7" y="234"/>
                    <a:pt x="7" y="234"/>
                    <a:pt x="7" y="234"/>
                  </a:cubicBezTo>
                  <a:cubicBezTo>
                    <a:pt x="3" y="234"/>
                    <a:pt x="0" y="231"/>
                    <a:pt x="0" y="227"/>
                  </a:cubicBezTo>
                  <a:cubicBezTo>
                    <a:pt x="0" y="226"/>
                    <a:pt x="0" y="226"/>
                    <a:pt x="0" y="226"/>
                  </a:cubicBezTo>
                  <a:cubicBezTo>
                    <a:pt x="0" y="222"/>
                    <a:pt x="4" y="219"/>
                    <a:pt x="8" y="219"/>
                  </a:cubicBezTo>
                  <a:cubicBezTo>
                    <a:pt x="12" y="219"/>
                    <a:pt x="15" y="223"/>
                    <a:pt x="14" y="227"/>
                  </a:cubicBezTo>
                  <a:cubicBezTo>
                    <a:pt x="14" y="231"/>
                    <a:pt x="11" y="234"/>
                    <a:pt x="7" y="234"/>
                  </a:cubicBezTo>
                  <a:moveTo>
                    <a:pt x="461" y="216"/>
                  </a:moveTo>
                  <a:cubicBezTo>
                    <a:pt x="458" y="216"/>
                    <a:pt x="455" y="213"/>
                    <a:pt x="454" y="210"/>
                  </a:cubicBezTo>
                  <a:cubicBezTo>
                    <a:pt x="454" y="209"/>
                    <a:pt x="454" y="209"/>
                    <a:pt x="454" y="209"/>
                  </a:cubicBezTo>
                  <a:cubicBezTo>
                    <a:pt x="454" y="205"/>
                    <a:pt x="457" y="202"/>
                    <a:pt x="461" y="201"/>
                  </a:cubicBezTo>
                  <a:cubicBezTo>
                    <a:pt x="464" y="201"/>
                    <a:pt x="468" y="203"/>
                    <a:pt x="469" y="207"/>
                  </a:cubicBezTo>
                  <a:cubicBezTo>
                    <a:pt x="469" y="208"/>
                    <a:pt x="469" y="208"/>
                    <a:pt x="469" y="208"/>
                  </a:cubicBezTo>
                  <a:cubicBezTo>
                    <a:pt x="469" y="212"/>
                    <a:pt x="466" y="215"/>
                    <a:pt x="462" y="216"/>
                  </a:cubicBezTo>
                  <a:cubicBezTo>
                    <a:pt x="461" y="216"/>
                    <a:pt x="461" y="216"/>
                    <a:pt x="461" y="216"/>
                  </a:cubicBezTo>
                  <a:moveTo>
                    <a:pt x="11" y="200"/>
                  </a:moveTo>
                  <a:cubicBezTo>
                    <a:pt x="10" y="200"/>
                    <a:pt x="10" y="200"/>
                    <a:pt x="10" y="200"/>
                  </a:cubicBezTo>
                  <a:cubicBezTo>
                    <a:pt x="6" y="199"/>
                    <a:pt x="3" y="196"/>
                    <a:pt x="4" y="192"/>
                  </a:cubicBezTo>
                  <a:cubicBezTo>
                    <a:pt x="4" y="191"/>
                    <a:pt x="4" y="191"/>
                    <a:pt x="4" y="191"/>
                  </a:cubicBezTo>
                  <a:cubicBezTo>
                    <a:pt x="5" y="187"/>
                    <a:pt x="9" y="185"/>
                    <a:pt x="12" y="186"/>
                  </a:cubicBezTo>
                  <a:cubicBezTo>
                    <a:pt x="16" y="186"/>
                    <a:pt x="19" y="190"/>
                    <a:pt x="18" y="194"/>
                  </a:cubicBezTo>
                  <a:cubicBezTo>
                    <a:pt x="17" y="197"/>
                    <a:pt x="14" y="200"/>
                    <a:pt x="11" y="200"/>
                  </a:cubicBezTo>
                  <a:moveTo>
                    <a:pt x="455" y="183"/>
                  </a:moveTo>
                  <a:cubicBezTo>
                    <a:pt x="452" y="183"/>
                    <a:pt x="449" y="180"/>
                    <a:pt x="448" y="177"/>
                  </a:cubicBezTo>
                  <a:cubicBezTo>
                    <a:pt x="448" y="177"/>
                    <a:pt x="448" y="177"/>
                    <a:pt x="448" y="177"/>
                  </a:cubicBezTo>
                  <a:cubicBezTo>
                    <a:pt x="447" y="173"/>
                    <a:pt x="449" y="169"/>
                    <a:pt x="453" y="168"/>
                  </a:cubicBezTo>
                  <a:cubicBezTo>
                    <a:pt x="457" y="167"/>
                    <a:pt x="461" y="169"/>
                    <a:pt x="462" y="173"/>
                  </a:cubicBezTo>
                  <a:cubicBezTo>
                    <a:pt x="462" y="173"/>
                    <a:pt x="462" y="173"/>
                    <a:pt x="462" y="173"/>
                  </a:cubicBezTo>
                  <a:cubicBezTo>
                    <a:pt x="463" y="177"/>
                    <a:pt x="461" y="181"/>
                    <a:pt x="457" y="182"/>
                  </a:cubicBezTo>
                  <a:cubicBezTo>
                    <a:pt x="456" y="182"/>
                    <a:pt x="456" y="183"/>
                    <a:pt x="455" y="183"/>
                  </a:cubicBezTo>
                  <a:moveTo>
                    <a:pt x="20" y="167"/>
                  </a:moveTo>
                  <a:cubicBezTo>
                    <a:pt x="19" y="167"/>
                    <a:pt x="18" y="167"/>
                    <a:pt x="17" y="167"/>
                  </a:cubicBezTo>
                  <a:cubicBezTo>
                    <a:pt x="13" y="166"/>
                    <a:pt x="11" y="162"/>
                    <a:pt x="13" y="158"/>
                  </a:cubicBezTo>
                  <a:cubicBezTo>
                    <a:pt x="20" y="160"/>
                    <a:pt x="20" y="160"/>
                    <a:pt x="20" y="160"/>
                  </a:cubicBezTo>
                  <a:cubicBezTo>
                    <a:pt x="13" y="157"/>
                    <a:pt x="13" y="157"/>
                    <a:pt x="13" y="157"/>
                  </a:cubicBezTo>
                  <a:cubicBezTo>
                    <a:pt x="14" y="154"/>
                    <a:pt x="18" y="152"/>
                    <a:pt x="22" y="153"/>
                  </a:cubicBezTo>
                  <a:cubicBezTo>
                    <a:pt x="26" y="154"/>
                    <a:pt x="28" y="158"/>
                    <a:pt x="27" y="162"/>
                  </a:cubicBezTo>
                  <a:cubicBezTo>
                    <a:pt x="26" y="162"/>
                    <a:pt x="26" y="162"/>
                    <a:pt x="26" y="162"/>
                  </a:cubicBezTo>
                  <a:cubicBezTo>
                    <a:pt x="25" y="165"/>
                    <a:pt x="23" y="167"/>
                    <a:pt x="20" y="167"/>
                  </a:cubicBezTo>
                  <a:moveTo>
                    <a:pt x="444" y="150"/>
                  </a:moveTo>
                  <a:cubicBezTo>
                    <a:pt x="441" y="150"/>
                    <a:pt x="438" y="149"/>
                    <a:pt x="437" y="146"/>
                  </a:cubicBezTo>
                  <a:cubicBezTo>
                    <a:pt x="436" y="142"/>
                    <a:pt x="437" y="138"/>
                    <a:pt x="441" y="136"/>
                  </a:cubicBezTo>
                  <a:cubicBezTo>
                    <a:pt x="444" y="135"/>
                    <a:pt x="449" y="136"/>
                    <a:pt x="450" y="140"/>
                  </a:cubicBezTo>
                  <a:cubicBezTo>
                    <a:pt x="450" y="140"/>
                    <a:pt x="450" y="140"/>
                    <a:pt x="450" y="140"/>
                  </a:cubicBezTo>
                  <a:cubicBezTo>
                    <a:pt x="452" y="144"/>
                    <a:pt x="450" y="148"/>
                    <a:pt x="447" y="150"/>
                  </a:cubicBezTo>
                  <a:cubicBezTo>
                    <a:pt x="446" y="150"/>
                    <a:pt x="445" y="150"/>
                    <a:pt x="444" y="150"/>
                  </a:cubicBezTo>
                  <a:moveTo>
                    <a:pt x="33" y="136"/>
                  </a:moveTo>
                  <a:cubicBezTo>
                    <a:pt x="32" y="136"/>
                    <a:pt x="31" y="136"/>
                    <a:pt x="30" y="135"/>
                  </a:cubicBezTo>
                  <a:cubicBezTo>
                    <a:pt x="26" y="133"/>
                    <a:pt x="25" y="129"/>
                    <a:pt x="27" y="126"/>
                  </a:cubicBezTo>
                  <a:cubicBezTo>
                    <a:pt x="27" y="125"/>
                    <a:pt x="27" y="125"/>
                    <a:pt x="27" y="125"/>
                  </a:cubicBezTo>
                  <a:cubicBezTo>
                    <a:pt x="29" y="122"/>
                    <a:pt x="33" y="120"/>
                    <a:pt x="37" y="122"/>
                  </a:cubicBezTo>
                  <a:cubicBezTo>
                    <a:pt x="40" y="124"/>
                    <a:pt x="42" y="128"/>
                    <a:pt x="40" y="132"/>
                  </a:cubicBezTo>
                  <a:cubicBezTo>
                    <a:pt x="39" y="132"/>
                    <a:pt x="39" y="132"/>
                    <a:pt x="39" y="132"/>
                  </a:cubicBezTo>
                  <a:cubicBezTo>
                    <a:pt x="38" y="135"/>
                    <a:pt x="36" y="136"/>
                    <a:pt x="33" y="136"/>
                  </a:cubicBezTo>
                  <a:moveTo>
                    <a:pt x="428" y="120"/>
                  </a:moveTo>
                  <a:cubicBezTo>
                    <a:pt x="425" y="120"/>
                    <a:pt x="423" y="119"/>
                    <a:pt x="422" y="117"/>
                  </a:cubicBezTo>
                  <a:cubicBezTo>
                    <a:pt x="421" y="117"/>
                    <a:pt x="421" y="117"/>
                    <a:pt x="421" y="117"/>
                  </a:cubicBezTo>
                  <a:cubicBezTo>
                    <a:pt x="419" y="113"/>
                    <a:pt x="420" y="109"/>
                    <a:pt x="424" y="107"/>
                  </a:cubicBezTo>
                  <a:cubicBezTo>
                    <a:pt x="427" y="105"/>
                    <a:pt x="432" y="106"/>
                    <a:pt x="434" y="109"/>
                  </a:cubicBezTo>
                  <a:cubicBezTo>
                    <a:pt x="434" y="109"/>
                    <a:pt x="434" y="109"/>
                    <a:pt x="434" y="109"/>
                  </a:cubicBezTo>
                  <a:cubicBezTo>
                    <a:pt x="436" y="112"/>
                    <a:pt x="435" y="117"/>
                    <a:pt x="432" y="119"/>
                  </a:cubicBezTo>
                  <a:cubicBezTo>
                    <a:pt x="431" y="120"/>
                    <a:pt x="429" y="120"/>
                    <a:pt x="428" y="120"/>
                  </a:cubicBezTo>
                  <a:moveTo>
                    <a:pt x="51" y="107"/>
                  </a:moveTo>
                  <a:cubicBezTo>
                    <a:pt x="50" y="107"/>
                    <a:pt x="48" y="107"/>
                    <a:pt x="47" y="106"/>
                  </a:cubicBezTo>
                  <a:cubicBezTo>
                    <a:pt x="44" y="103"/>
                    <a:pt x="43" y="99"/>
                    <a:pt x="45" y="96"/>
                  </a:cubicBezTo>
                  <a:cubicBezTo>
                    <a:pt x="46" y="95"/>
                    <a:pt x="46" y="95"/>
                    <a:pt x="46" y="95"/>
                  </a:cubicBezTo>
                  <a:cubicBezTo>
                    <a:pt x="48" y="92"/>
                    <a:pt x="53" y="91"/>
                    <a:pt x="56" y="94"/>
                  </a:cubicBezTo>
                  <a:cubicBezTo>
                    <a:pt x="59" y="96"/>
                    <a:pt x="60" y="101"/>
                    <a:pt x="57" y="104"/>
                  </a:cubicBezTo>
                  <a:cubicBezTo>
                    <a:pt x="56" y="106"/>
                    <a:pt x="53" y="107"/>
                    <a:pt x="51" y="107"/>
                  </a:cubicBezTo>
                  <a:moveTo>
                    <a:pt x="407" y="93"/>
                  </a:moveTo>
                  <a:cubicBezTo>
                    <a:pt x="405" y="93"/>
                    <a:pt x="404" y="92"/>
                    <a:pt x="402" y="91"/>
                  </a:cubicBezTo>
                  <a:cubicBezTo>
                    <a:pt x="402" y="90"/>
                    <a:pt x="402" y="90"/>
                    <a:pt x="402" y="90"/>
                  </a:cubicBezTo>
                  <a:cubicBezTo>
                    <a:pt x="399" y="87"/>
                    <a:pt x="399" y="83"/>
                    <a:pt x="402" y="80"/>
                  </a:cubicBezTo>
                  <a:cubicBezTo>
                    <a:pt x="405" y="77"/>
                    <a:pt x="410" y="78"/>
                    <a:pt x="413" y="81"/>
                  </a:cubicBezTo>
                  <a:cubicBezTo>
                    <a:pt x="413" y="81"/>
                    <a:pt x="413" y="81"/>
                    <a:pt x="413" y="81"/>
                  </a:cubicBezTo>
                  <a:cubicBezTo>
                    <a:pt x="415" y="84"/>
                    <a:pt x="415" y="88"/>
                    <a:pt x="412" y="91"/>
                  </a:cubicBezTo>
                  <a:cubicBezTo>
                    <a:pt x="411" y="92"/>
                    <a:pt x="409" y="93"/>
                    <a:pt x="407" y="93"/>
                  </a:cubicBezTo>
                  <a:moveTo>
                    <a:pt x="73" y="81"/>
                  </a:moveTo>
                  <a:cubicBezTo>
                    <a:pt x="71" y="81"/>
                    <a:pt x="70" y="81"/>
                    <a:pt x="68" y="79"/>
                  </a:cubicBezTo>
                  <a:cubicBezTo>
                    <a:pt x="65" y="76"/>
                    <a:pt x="65" y="72"/>
                    <a:pt x="68" y="69"/>
                  </a:cubicBezTo>
                  <a:cubicBezTo>
                    <a:pt x="73" y="74"/>
                    <a:pt x="73" y="74"/>
                    <a:pt x="73" y="74"/>
                  </a:cubicBezTo>
                  <a:cubicBezTo>
                    <a:pt x="69" y="69"/>
                    <a:pt x="69" y="69"/>
                    <a:pt x="69" y="69"/>
                  </a:cubicBezTo>
                  <a:cubicBezTo>
                    <a:pt x="71" y="66"/>
                    <a:pt x="76" y="66"/>
                    <a:pt x="79" y="69"/>
                  </a:cubicBezTo>
                  <a:cubicBezTo>
                    <a:pt x="82" y="71"/>
                    <a:pt x="82" y="76"/>
                    <a:pt x="79" y="79"/>
                  </a:cubicBezTo>
                  <a:cubicBezTo>
                    <a:pt x="78" y="79"/>
                    <a:pt x="78" y="79"/>
                    <a:pt x="78" y="79"/>
                  </a:cubicBezTo>
                  <a:cubicBezTo>
                    <a:pt x="77" y="81"/>
                    <a:pt x="75" y="81"/>
                    <a:pt x="73" y="81"/>
                  </a:cubicBezTo>
                  <a:moveTo>
                    <a:pt x="383" y="69"/>
                  </a:moveTo>
                  <a:cubicBezTo>
                    <a:pt x="382" y="69"/>
                    <a:pt x="380" y="68"/>
                    <a:pt x="379" y="67"/>
                  </a:cubicBezTo>
                  <a:cubicBezTo>
                    <a:pt x="376" y="65"/>
                    <a:pt x="375" y="60"/>
                    <a:pt x="378" y="57"/>
                  </a:cubicBezTo>
                  <a:cubicBezTo>
                    <a:pt x="380" y="54"/>
                    <a:pt x="385" y="53"/>
                    <a:pt x="388" y="56"/>
                  </a:cubicBezTo>
                  <a:cubicBezTo>
                    <a:pt x="388" y="56"/>
                    <a:pt x="388" y="56"/>
                    <a:pt x="388" y="56"/>
                  </a:cubicBezTo>
                  <a:cubicBezTo>
                    <a:pt x="391" y="59"/>
                    <a:pt x="391" y="63"/>
                    <a:pt x="389" y="66"/>
                  </a:cubicBezTo>
                  <a:cubicBezTo>
                    <a:pt x="387" y="68"/>
                    <a:pt x="385" y="69"/>
                    <a:pt x="383" y="69"/>
                  </a:cubicBezTo>
                  <a:moveTo>
                    <a:pt x="99" y="59"/>
                  </a:moveTo>
                  <a:cubicBezTo>
                    <a:pt x="97" y="59"/>
                    <a:pt x="95" y="58"/>
                    <a:pt x="93" y="56"/>
                  </a:cubicBezTo>
                  <a:cubicBezTo>
                    <a:pt x="91" y="53"/>
                    <a:pt x="92" y="49"/>
                    <a:pt x="95" y="46"/>
                  </a:cubicBezTo>
                  <a:cubicBezTo>
                    <a:pt x="95" y="46"/>
                    <a:pt x="95" y="46"/>
                    <a:pt x="95" y="46"/>
                  </a:cubicBezTo>
                  <a:cubicBezTo>
                    <a:pt x="98" y="44"/>
                    <a:pt x="103" y="44"/>
                    <a:pt x="105" y="47"/>
                  </a:cubicBezTo>
                  <a:cubicBezTo>
                    <a:pt x="107" y="50"/>
                    <a:pt x="107" y="55"/>
                    <a:pt x="104" y="57"/>
                  </a:cubicBezTo>
                  <a:cubicBezTo>
                    <a:pt x="103" y="58"/>
                    <a:pt x="103" y="58"/>
                    <a:pt x="103" y="58"/>
                  </a:cubicBezTo>
                  <a:cubicBezTo>
                    <a:pt x="102" y="59"/>
                    <a:pt x="101" y="59"/>
                    <a:pt x="99" y="59"/>
                  </a:cubicBezTo>
                  <a:moveTo>
                    <a:pt x="356" y="49"/>
                  </a:moveTo>
                  <a:cubicBezTo>
                    <a:pt x="355" y="49"/>
                    <a:pt x="353" y="48"/>
                    <a:pt x="352" y="48"/>
                  </a:cubicBezTo>
                  <a:cubicBezTo>
                    <a:pt x="349" y="46"/>
                    <a:pt x="348" y="41"/>
                    <a:pt x="350" y="38"/>
                  </a:cubicBezTo>
                  <a:cubicBezTo>
                    <a:pt x="352" y="34"/>
                    <a:pt x="356" y="33"/>
                    <a:pt x="359" y="35"/>
                  </a:cubicBezTo>
                  <a:cubicBezTo>
                    <a:pt x="360" y="35"/>
                    <a:pt x="360" y="35"/>
                    <a:pt x="360" y="35"/>
                  </a:cubicBezTo>
                  <a:cubicBezTo>
                    <a:pt x="363" y="38"/>
                    <a:pt x="364" y="42"/>
                    <a:pt x="362" y="45"/>
                  </a:cubicBezTo>
                  <a:cubicBezTo>
                    <a:pt x="361" y="48"/>
                    <a:pt x="358" y="49"/>
                    <a:pt x="356" y="49"/>
                  </a:cubicBezTo>
                  <a:moveTo>
                    <a:pt x="128" y="41"/>
                  </a:moveTo>
                  <a:cubicBezTo>
                    <a:pt x="125" y="41"/>
                    <a:pt x="123" y="39"/>
                    <a:pt x="122" y="37"/>
                  </a:cubicBezTo>
                  <a:cubicBezTo>
                    <a:pt x="120" y="33"/>
                    <a:pt x="121" y="29"/>
                    <a:pt x="124" y="27"/>
                  </a:cubicBezTo>
                  <a:cubicBezTo>
                    <a:pt x="125" y="27"/>
                    <a:pt x="125" y="27"/>
                    <a:pt x="125" y="27"/>
                  </a:cubicBezTo>
                  <a:cubicBezTo>
                    <a:pt x="128" y="25"/>
                    <a:pt x="133" y="27"/>
                    <a:pt x="135" y="30"/>
                  </a:cubicBezTo>
                  <a:cubicBezTo>
                    <a:pt x="136" y="34"/>
                    <a:pt x="135" y="38"/>
                    <a:pt x="132" y="40"/>
                  </a:cubicBezTo>
                  <a:cubicBezTo>
                    <a:pt x="131" y="40"/>
                    <a:pt x="129" y="41"/>
                    <a:pt x="128" y="41"/>
                  </a:cubicBezTo>
                  <a:moveTo>
                    <a:pt x="326" y="33"/>
                  </a:moveTo>
                  <a:cubicBezTo>
                    <a:pt x="325" y="33"/>
                    <a:pt x="324" y="33"/>
                    <a:pt x="323" y="32"/>
                  </a:cubicBezTo>
                  <a:cubicBezTo>
                    <a:pt x="323" y="32"/>
                    <a:pt x="323" y="32"/>
                    <a:pt x="323" y="32"/>
                  </a:cubicBezTo>
                  <a:cubicBezTo>
                    <a:pt x="319" y="31"/>
                    <a:pt x="317" y="26"/>
                    <a:pt x="319" y="23"/>
                  </a:cubicBezTo>
                  <a:cubicBezTo>
                    <a:pt x="320" y="19"/>
                    <a:pt x="325" y="17"/>
                    <a:pt x="328" y="19"/>
                  </a:cubicBezTo>
                  <a:cubicBezTo>
                    <a:pt x="325" y="26"/>
                    <a:pt x="325" y="26"/>
                    <a:pt x="325" y="26"/>
                  </a:cubicBezTo>
                  <a:cubicBezTo>
                    <a:pt x="329" y="19"/>
                    <a:pt x="329" y="19"/>
                    <a:pt x="329" y="19"/>
                  </a:cubicBezTo>
                  <a:cubicBezTo>
                    <a:pt x="332" y="21"/>
                    <a:pt x="334" y="25"/>
                    <a:pt x="332" y="29"/>
                  </a:cubicBezTo>
                  <a:cubicBezTo>
                    <a:pt x="331" y="31"/>
                    <a:pt x="329" y="33"/>
                    <a:pt x="326" y="33"/>
                  </a:cubicBezTo>
                  <a:moveTo>
                    <a:pt x="159" y="27"/>
                  </a:moveTo>
                  <a:cubicBezTo>
                    <a:pt x="156" y="27"/>
                    <a:pt x="153" y="25"/>
                    <a:pt x="152" y="22"/>
                  </a:cubicBezTo>
                  <a:cubicBezTo>
                    <a:pt x="151" y="19"/>
                    <a:pt x="153" y="15"/>
                    <a:pt x="157" y="13"/>
                  </a:cubicBezTo>
                  <a:cubicBezTo>
                    <a:pt x="157" y="13"/>
                    <a:pt x="157" y="13"/>
                    <a:pt x="157" y="13"/>
                  </a:cubicBezTo>
                  <a:cubicBezTo>
                    <a:pt x="161" y="12"/>
                    <a:pt x="165" y="14"/>
                    <a:pt x="166" y="17"/>
                  </a:cubicBezTo>
                  <a:cubicBezTo>
                    <a:pt x="168" y="21"/>
                    <a:pt x="165" y="25"/>
                    <a:pt x="162" y="27"/>
                  </a:cubicBezTo>
                  <a:cubicBezTo>
                    <a:pt x="161" y="27"/>
                    <a:pt x="160" y="27"/>
                    <a:pt x="159" y="27"/>
                  </a:cubicBezTo>
                  <a:moveTo>
                    <a:pt x="294" y="22"/>
                  </a:moveTo>
                  <a:cubicBezTo>
                    <a:pt x="293" y="22"/>
                    <a:pt x="292" y="22"/>
                    <a:pt x="292" y="22"/>
                  </a:cubicBezTo>
                  <a:cubicBezTo>
                    <a:pt x="288" y="20"/>
                    <a:pt x="285" y="16"/>
                    <a:pt x="286" y="13"/>
                  </a:cubicBezTo>
                  <a:cubicBezTo>
                    <a:pt x="287" y="9"/>
                    <a:pt x="291" y="6"/>
                    <a:pt x="295" y="7"/>
                  </a:cubicBezTo>
                  <a:cubicBezTo>
                    <a:pt x="296" y="8"/>
                    <a:pt x="296" y="8"/>
                    <a:pt x="296" y="8"/>
                  </a:cubicBezTo>
                  <a:cubicBezTo>
                    <a:pt x="299" y="9"/>
                    <a:pt x="302" y="13"/>
                    <a:pt x="301" y="16"/>
                  </a:cubicBezTo>
                  <a:cubicBezTo>
                    <a:pt x="300" y="20"/>
                    <a:pt x="297" y="22"/>
                    <a:pt x="294" y="22"/>
                  </a:cubicBezTo>
                  <a:moveTo>
                    <a:pt x="192" y="18"/>
                  </a:moveTo>
                  <a:cubicBezTo>
                    <a:pt x="188" y="18"/>
                    <a:pt x="185" y="16"/>
                    <a:pt x="185" y="12"/>
                  </a:cubicBezTo>
                  <a:cubicBezTo>
                    <a:pt x="184" y="8"/>
                    <a:pt x="187" y="5"/>
                    <a:pt x="190" y="4"/>
                  </a:cubicBezTo>
                  <a:cubicBezTo>
                    <a:pt x="191" y="4"/>
                    <a:pt x="191" y="4"/>
                    <a:pt x="191" y="4"/>
                  </a:cubicBezTo>
                  <a:cubicBezTo>
                    <a:pt x="195" y="3"/>
                    <a:pt x="199" y="6"/>
                    <a:pt x="199" y="10"/>
                  </a:cubicBezTo>
                  <a:cubicBezTo>
                    <a:pt x="200" y="13"/>
                    <a:pt x="198" y="17"/>
                    <a:pt x="194" y="18"/>
                  </a:cubicBezTo>
                  <a:cubicBezTo>
                    <a:pt x="193" y="18"/>
                    <a:pt x="193" y="18"/>
                    <a:pt x="193" y="18"/>
                  </a:cubicBezTo>
                  <a:cubicBezTo>
                    <a:pt x="193" y="18"/>
                    <a:pt x="192" y="18"/>
                    <a:pt x="192" y="18"/>
                  </a:cubicBezTo>
                  <a:moveTo>
                    <a:pt x="260" y="16"/>
                  </a:moveTo>
                  <a:cubicBezTo>
                    <a:pt x="259" y="15"/>
                    <a:pt x="259" y="15"/>
                    <a:pt x="259" y="15"/>
                  </a:cubicBezTo>
                  <a:cubicBezTo>
                    <a:pt x="255" y="15"/>
                    <a:pt x="252" y="12"/>
                    <a:pt x="253" y="8"/>
                  </a:cubicBezTo>
                  <a:cubicBezTo>
                    <a:pt x="253" y="4"/>
                    <a:pt x="257" y="1"/>
                    <a:pt x="260" y="1"/>
                  </a:cubicBezTo>
                  <a:cubicBezTo>
                    <a:pt x="261" y="1"/>
                    <a:pt x="261" y="1"/>
                    <a:pt x="261" y="1"/>
                  </a:cubicBezTo>
                  <a:cubicBezTo>
                    <a:pt x="265" y="2"/>
                    <a:pt x="268" y="5"/>
                    <a:pt x="267" y="9"/>
                  </a:cubicBezTo>
                  <a:cubicBezTo>
                    <a:pt x="267" y="13"/>
                    <a:pt x="264" y="16"/>
                    <a:pt x="260" y="16"/>
                  </a:cubicBezTo>
                  <a:moveTo>
                    <a:pt x="226" y="14"/>
                  </a:moveTo>
                  <a:cubicBezTo>
                    <a:pt x="222" y="14"/>
                    <a:pt x="219" y="11"/>
                    <a:pt x="219" y="7"/>
                  </a:cubicBezTo>
                  <a:cubicBezTo>
                    <a:pt x="219" y="3"/>
                    <a:pt x="221" y="0"/>
                    <a:pt x="225" y="0"/>
                  </a:cubicBezTo>
                  <a:cubicBezTo>
                    <a:pt x="226" y="0"/>
                    <a:pt x="226" y="0"/>
                    <a:pt x="226" y="0"/>
                  </a:cubicBezTo>
                  <a:cubicBezTo>
                    <a:pt x="230" y="0"/>
                    <a:pt x="233" y="3"/>
                    <a:pt x="233" y="7"/>
                  </a:cubicBezTo>
                  <a:cubicBezTo>
                    <a:pt x="233" y="11"/>
                    <a:pt x="230" y="14"/>
                    <a:pt x="226" y="14"/>
                  </a:cubicBezTo>
                  <a:cubicBezTo>
                    <a:pt x="226" y="14"/>
                    <a:pt x="226" y="14"/>
                    <a:pt x="226" y="14"/>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5"/>
            <p:cNvSpPr/>
            <p:nvPr/>
          </p:nvSpPr>
          <p:spPr bwMode="auto">
            <a:xfrm>
              <a:off x="5364163" y="2632075"/>
              <a:ext cx="15875" cy="17463"/>
            </a:xfrm>
            <a:custGeom>
              <a:avLst/>
              <a:gdLst>
                <a:gd name="T0" fmla="*/ 7 w 14"/>
                <a:gd name="T1" fmla="*/ 0 h 14"/>
                <a:gd name="T2" fmla="*/ 7 w 14"/>
                <a:gd name="T3" fmla="*/ 0 h 14"/>
                <a:gd name="T4" fmla="*/ 7 w 14"/>
                <a:gd name="T5" fmla="*/ 0 h 14"/>
                <a:gd name="T6" fmla="*/ 6 w 14"/>
                <a:gd name="T7" fmla="*/ 0 h 14"/>
                <a:gd name="T8" fmla="*/ 0 w 14"/>
                <a:gd name="T9" fmla="*/ 7 h 14"/>
                <a:gd name="T10" fmla="*/ 0 w 14"/>
                <a:gd name="T11" fmla="*/ 7 h 14"/>
                <a:gd name="T12" fmla="*/ 7 w 14"/>
                <a:gd name="T13" fmla="*/ 14 h 14"/>
                <a:gd name="T14" fmla="*/ 7 w 14"/>
                <a:gd name="T15" fmla="*/ 14 h 14"/>
                <a:gd name="T16" fmla="*/ 14 w 14"/>
                <a:gd name="T17" fmla="*/ 7 h 14"/>
                <a:gd name="T18" fmla="*/ 14 w 14"/>
                <a:gd name="T19" fmla="*/ 7 h 14"/>
                <a:gd name="T20" fmla="*/ 7 w 1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7" y="0"/>
                  </a:moveTo>
                  <a:cubicBezTo>
                    <a:pt x="7" y="0"/>
                    <a:pt x="7" y="0"/>
                    <a:pt x="7" y="0"/>
                  </a:cubicBezTo>
                  <a:cubicBezTo>
                    <a:pt x="7" y="0"/>
                    <a:pt x="7" y="0"/>
                    <a:pt x="7" y="0"/>
                  </a:cubicBezTo>
                  <a:cubicBezTo>
                    <a:pt x="6" y="0"/>
                    <a:pt x="6" y="0"/>
                    <a:pt x="6" y="0"/>
                  </a:cubicBezTo>
                  <a:cubicBezTo>
                    <a:pt x="2" y="0"/>
                    <a:pt x="0" y="3"/>
                    <a:pt x="0" y="7"/>
                  </a:cubicBezTo>
                  <a:cubicBezTo>
                    <a:pt x="0" y="7"/>
                    <a:pt x="0" y="7"/>
                    <a:pt x="0" y="7"/>
                  </a:cubicBezTo>
                  <a:cubicBezTo>
                    <a:pt x="0" y="11"/>
                    <a:pt x="3" y="14"/>
                    <a:pt x="7" y="14"/>
                  </a:cubicBezTo>
                  <a:cubicBezTo>
                    <a:pt x="7" y="14"/>
                    <a:pt x="7" y="14"/>
                    <a:pt x="7" y="14"/>
                  </a:cubicBezTo>
                  <a:cubicBezTo>
                    <a:pt x="11" y="14"/>
                    <a:pt x="14" y="11"/>
                    <a:pt x="14" y="7"/>
                  </a:cubicBezTo>
                  <a:cubicBezTo>
                    <a:pt x="14" y="7"/>
                    <a:pt x="14" y="7"/>
                    <a:pt x="14" y="7"/>
                  </a:cubicBezTo>
                  <a:cubicBezTo>
                    <a:pt x="14" y="3"/>
                    <a:pt x="11"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6"/>
            <p:cNvSpPr/>
            <p:nvPr/>
          </p:nvSpPr>
          <p:spPr bwMode="auto">
            <a:xfrm>
              <a:off x="5402263" y="2633662"/>
              <a:ext cx="15875" cy="17463"/>
            </a:xfrm>
            <a:custGeom>
              <a:avLst/>
              <a:gdLst>
                <a:gd name="T0" fmla="*/ 7 w 14"/>
                <a:gd name="T1" fmla="*/ 0 h 15"/>
                <a:gd name="T2" fmla="*/ 0 w 14"/>
                <a:gd name="T3" fmla="*/ 7 h 15"/>
                <a:gd name="T4" fmla="*/ 0 w 14"/>
                <a:gd name="T5" fmla="*/ 7 h 15"/>
                <a:gd name="T6" fmla="*/ 6 w 14"/>
                <a:gd name="T7" fmla="*/ 14 h 15"/>
                <a:gd name="T8" fmla="*/ 7 w 14"/>
                <a:gd name="T9" fmla="*/ 15 h 15"/>
                <a:gd name="T10" fmla="*/ 14 w 14"/>
                <a:gd name="T11" fmla="*/ 8 h 15"/>
                <a:gd name="T12" fmla="*/ 14 w 14"/>
                <a:gd name="T13" fmla="*/ 7 h 15"/>
                <a:gd name="T14" fmla="*/ 8 w 14"/>
                <a:gd name="T15" fmla="*/ 0 h 15"/>
                <a:gd name="T16" fmla="*/ 7 w 14"/>
                <a:gd name="T17" fmla="*/ 0 h 15"/>
                <a:gd name="T18" fmla="*/ 7 w 1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3" y="0"/>
                    <a:pt x="0" y="3"/>
                    <a:pt x="0" y="7"/>
                  </a:cubicBezTo>
                  <a:cubicBezTo>
                    <a:pt x="0" y="7"/>
                    <a:pt x="0" y="7"/>
                    <a:pt x="0" y="7"/>
                  </a:cubicBezTo>
                  <a:cubicBezTo>
                    <a:pt x="0" y="11"/>
                    <a:pt x="3" y="14"/>
                    <a:pt x="6" y="14"/>
                  </a:cubicBezTo>
                  <a:cubicBezTo>
                    <a:pt x="7" y="15"/>
                    <a:pt x="7" y="15"/>
                    <a:pt x="7" y="15"/>
                  </a:cubicBezTo>
                  <a:cubicBezTo>
                    <a:pt x="11" y="15"/>
                    <a:pt x="14" y="12"/>
                    <a:pt x="14" y="8"/>
                  </a:cubicBezTo>
                  <a:cubicBezTo>
                    <a:pt x="14" y="8"/>
                    <a:pt x="14" y="8"/>
                    <a:pt x="14" y="7"/>
                  </a:cubicBezTo>
                  <a:cubicBezTo>
                    <a:pt x="14" y="4"/>
                    <a:pt x="12" y="1"/>
                    <a:pt x="8" y="0"/>
                  </a:cubicBezTo>
                  <a:cubicBezTo>
                    <a:pt x="7" y="0"/>
                    <a:pt x="7" y="0"/>
                    <a:pt x="7" y="0"/>
                  </a:cubicBezTo>
                  <a:cubicBezTo>
                    <a:pt x="7" y="0"/>
                    <a:pt x="7"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7"/>
            <p:cNvSpPr/>
            <p:nvPr/>
          </p:nvSpPr>
          <p:spPr bwMode="auto">
            <a:xfrm>
              <a:off x="5324475" y="2636837"/>
              <a:ext cx="17463" cy="15875"/>
            </a:xfrm>
            <a:custGeom>
              <a:avLst/>
              <a:gdLst>
                <a:gd name="T0" fmla="*/ 7 w 15"/>
                <a:gd name="T1" fmla="*/ 0 h 14"/>
                <a:gd name="T2" fmla="*/ 6 w 15"/>
                <a:gd name="T3" fmla="*/ 0 h 14"/>
                <a:gd name="T4" fmla="*/ 5 w 15"/>
                <a:gd name="T5" fmla="*/ 0 h 14"/>
                <a:gd name="T6" fmla="*/ 0 w 15"/>
                <a:gd name="T7" fmla="*/ 7 h 14"/>
                <a:gd name="T8" fmla="*/ 0 w 15"/>
                <a:gd name="T9" fmla="*/ 8 h 14"/>
                <a:gd name="T10" fmla="*/ 7 w 15"/>
                <a:gd name="T11" fmla="*/ 14 h 14"/>
                <a:gd name="T12" fmla="*/ 8 w 15"/>
                <a:gd name="T13" fmla="*/ 14 h 14"/>
                <a:gd name="T14" fmla="*/ 9 w 15"/>
                <a:gd name="T15" fmla="*/ 14 h 14"/>
                <a:gd name="T16" fmla="*/ 15 w 15"/>
                <a:gd name="T17" fmla="*/ 7 h 14"/>
                <a:gd name="T18" fmla="*/ 14 w 15"/>
                <a:gd name="T19" fmla="*/ 6 h 14"/>
                <a:gd name="T20" fmla="*/ 7 w 15"/>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7" y="0"/>
                  </a:moveTo>
                  <a:cubicBezTo>
                    <a:pt x="7" y="0"/>
                    <a:pt x="6" y="0"/>
                    <a:pt x="6" y="0"/>
                  </a:cubicBezTo>
                  <a:cubicBezTo>
                    <a:pt x="5" y="0"/>
                    <a:pt x="5" y="0"/>
                    <a:pt x="5" y="0"/>
                  </a:cubicBezTo>
                  <a:cubicBezTo>
                    <a:pt x="2" y="1"/>
                    <a:pt x="0" y="4"/>
                    <a:pt x="0" y="7"/>
                  </a:cubicBezTo>
                  <a:cubicBezTo>
                    <a:pt x="0" y="7"/>
                    <a:pt x="0" y="8"/>
                    <a:pt x="0" y="8"/>
                  </a:cubicBezTo>
                  <a:cubicBezTo>
                    <a:pt x="0" y="12"/>
                    <a:pt x="3" y="14"/>
                    <a:pt x="7" y="14"/>
                  </a:cubicBezTo>
                  <a:cubicBezTo>
                    <a:pt x="7" y="14"/>
                    <a:pt x="8" y="14"/>
                    <a:pt x="8" y="14"/>
                  </a:cubicBezTo>
                  <a:cubicBezTo>
                    <a:pt x="9" y="14"/>
                    <a:pt x="9" y="14"/>
                    <a:pt x="9" y="14"/>
                  </a:cubicBezTo>
                  <a:cubicBezTo>
                    <a:pt x="12" y="13"/>
                    <a:pt x="15" y="10"/>
                    <a:pt x="15" y="7"/>
                  </a:cubicBezTo>
                  <a:cubicBezTo>
                    <a:pt x="15" y="6"/>
                    <a:pt x="14" y="6"/>
                    <a:pt x="14" y="6"/>
                  </a:cubicBezTo>
                  <a:cubicBezTo>
                    <a:pt x="14" y="2"/>
                    <a:pt x="11"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8"/>
            <p:cNvSpPr/>
            <p:nvPr/>
          </p:nvSpPr>
          <p:spPr bwMode="auto">
            <a:xfrm>
              <a:off x="5440363" y="2640012"/>
              <a:ext cx="17463" cy="17463"/>
            </a:xfrm>
            <a:custGeom>
              <a:avLst/>
              <a:gdLst>
                <a:gd name="T0" fmla="*/ 7 w 15"/>
                <a:gd name="T1" fmla="*/ 0 h 15"/>
                <a:gd name="T2" fmla="*/ 0 w 15"/>
                <a:gd name="T3" fmla="*/ 6 h 15"/>
                <a:gd name="T4" fmla="*/ 0 w 15"/>
                <a:gd name="T5" fmla="*/ 7 h 15"/>
                <a:gd name="T6" fmla="*/ 6 w 15"/>
                <a:gd name="T7" fmla="*/ 15 h 15"/>
                <a:gd name="T8" fmla="*/ 8 w 15"/>
                <a:gd name="T9" fmla="*/ 15 h 15"/>
                <a:gd name="T10" fmla="*/ 15 w 15"/>
                <a:gd name="T11" fmla="*/ 9 h 15"/>
                <a:gd name="T12" fmla="*/ 15 w 15"/>
                <a:gd name="T13" fmla="*/ 8 h 15"/>
                <a:gd name="T14" fmla="*/ 10 w 15"/>
                <a:gd name="T15" fmla="*/ 1 h 15"/>
                <a:gd name="T16" fmla="*/ 9 w 15"/>
                <a:gd name="T17" fmla="*/ 0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4" y="0"/>
                    <a:pt x="1" y="2"/>
                    <a:pt x="0" y="6"/>
                  </a:cubicBezTo>
                  <a:cubicBezTo>
                    <a:pt x="0" y="6"/>
                    <a:pt x="0" y="7"/>
                    <a:pt x="0" y="7"/>
                  </a:cubicBezTo>
                  <a:cubicBezTo>
                    <a:pt x="0" y="11"/>
                    <a:pt x="3" y="14"/>
                    <a:pt x="6" y="15"/>
                  </a:cubicBezTo>
                  <a:cubicBezTo>
                    <a:pt x="6" y="15"/>
                    <a:pt x="7" y="15"/>
                    <a:pt x="8" y="15"/>
                  </a:cubicBezTo>
                  <a:cubicBezTo>
                    <a:pt x="11" y="15"/>
                    <a:pt x="14" y="13"/>
                    <a:pt x="15" y="9"/>
                  </a:cubicBezTo>
                  <a:cubicBezTo>
                    <a:pt x="15" y="9"/>
                    <a:pt x="15" y="8"/>
                    <a:pt x="15" y="8"/>
                  </a:cubicBezTo>
                  <a:cubicBezTo>
                    <a:pt x="15" y="4"/>
                    <a:pt x="13" y="1"/>
                    <a:pt x="10" y="1"/>
                  </a:cubicBezTo>
                  <a:cubicBezTo>
                    <a:pt x="9" y="0"/>
                    <a:pt x="9" y="0"/>
                    <a:pt x="9" y="0"/>
                  </a:cubicBezTo>
                  <a:cubicBezTo>
                    <a:pt x="8" y="0"/>
                    <a:pt x="8"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99"/>
            <p:cNvSpPr/>
            <p:nvPr/>
          </p:nvSpPr>
          <p:spPr bwMode="auto">
            <a:xfrm>
              <a:off x="5286375" y="2647950"/>
              <a:ext cx="17463" cy="15875"/>
            </a:xfrm>
            <a:custGeom>
              <a:avLst/>
              <a:gdLst>
                <a:gd name="T0" fmla="*/ 7 w 15"/>
                <a:gd name="T1" fmla="*/ 0 h 14"/>
                <a:gd name="T2" fmla="*/ 5 w 15"/>
                <a:gd name="T3" fmla="*/ 0 h 14"/>
                <a:gd name="T4" fmla="*/ 5 w 15"/>
                <a:gd name="T5" fmla="*/ 0 h 14"/>
                <a:gd name="T6" fmla="*/ 0 w 15"/>
                <a:gd name="T7" fmla="*/ 7 h 14"/>
                <a:gd name="T8" fmla="*/ 0 w 15"/>
                <a:gd name="T9" fmla="*/ 9 h 14"/>
                <a:gd name="T10" fmla="*/ 7 w 15"/>
                <a:gd name="T11" fmla="*/ 14 h 14"/>
                <a:gd name="T12" fmla="*/ 10 w 15"/>
                <a:gd name="T13" fmla="*/ 14 h 14"/>
                <a:gd name="T14" fmla="*/ 15 w 15"/>
                <a:gd name="T15" fmla="*/ 7 h 14"/>
                <a:gd name="T16" fmla="*/ 14 w 15"/>
                <a:gd name="T17" fmla="*/ 4 h 14"/>
                <a:gd name="T18" fmla="*/ 7 w 15"/>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7" y="0"/>
                  </a:moveTo>
                  <a:cubicBezTo>
                    <a:pt x="7" y="0"/>
                    <a:pt x="6" y="0"/>
                    <a:pt x="5" y="0"/>
                  </a:cubicBezTo>
                  <a:cubicBezTo>
                    <a:pt x="5" y="0"/>
                    <a:pt x="5" y="0"/>
                    <a:pt x="5" y="0"/>
                  </a:cubicBezTo>
                  <a:cubicBezTo>
                    <a:pt x="2" y="1"/>
                    <a:pt x="0" y="4"/>
                    <a:pt x="0" y="7"/>
                  </a:cubicBezTo>
                  <a:cubicBezTo>
                    <a:pt x="0" y="8"/>
                    <a:pt x="0" y="8"/>
                    <a:pt x="0" y="9"/>
                  </a:cubicBezTo>
                  <a:cubicBezTo>
                    <a:pt x="1" y="12"/>
                    <a:pt x="4" y="14"/>
                    <a:pt x="7" y="14"/>
                  </a:cubicBezTo>
                  <a:cubicBezTo>
                    <a:pt x="8" y="14"/>
                    <a:pt x="9" y="14"/>
                    <a:pt x="10" y="14"/>
                  </a:cubicBezTo>
                  <a:cubicBezTo>
                    <a:pt x="13" y="13"/>
                    <a:pt x="15" y="10"/>
                    <a:pt x="15" y="7"/>
                  </a:cubicBezTo>
                  <a:cubicBezTo>
                    <a:pt x="15" y="6"/>
                    <a:pt x="15" y="5"/>
                    <a:pt x="14" y="4"/>
                  </a:cubicBezTo>
                  <a:cubicBezTo>
                    <a:pt x="13" y="1"/>
                    <a:pt x="10"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0"/>
            <p:cNvSpPr/>
            <p:nvPr/>
          </p:nvSpPr>
          <p:spPr bwMode="auto">
            <a:xfrm>
              <a:off x="5478463" y="2652712"/>
              <a:ext cx="15875" cy="17463"/>
            </a:xfrm>
            <a:custGeom>
              <a:avLst/>
              <a:gdLst>
                <a:gd name="T0" fmla="*/ 7 w 15"/>
                <a:gd name="T1" fmla="*/ 0 h 15"/>
                <a:gd name="T2" fmla="*/ 1 w 15"/>
                <a:gd name="T3" fmla="*/ 5 h 15"/>
                <a:gd name="T4" fmla="*/ 0 w 15"/>
                <a:gd name="T5" fmla="*/ 8 h 15"/>
                <a:gd name="T6" fmla="*/ 5 w 15"/>
                <a:gd name="T7" fmla="*/ 14 h 15"/>
                <a:gd name="T8" fmla="*/ 5 w 15"/>
                <a:gd name="T9" fmla="*/ 14 h 15"/>
                <a:gd name="T10" fmla="*/ 8 w 15"/>
                <a:gd name="T11" fmla="*/ 15 h 15"/>
                <a:gd name="T12" fmla="*/ 14 w 15"/>
                <a:gd name="T13" fmla="*/ 11 h 15"/>
                <a:gd name="T14" fmla="*/ 15 w 15"/>
                <a:gd name="T15" fmla="*/ 8 h 15"/>
                <a:gd name="T16" fmla="*/ 11 w 15"/>
                <a:gd name="T17" fmla="*/ 1 h 15"/>
                <a:gd name="T18" fmla="*/ 7 w 15"/>
                <a:gd name="T19" fmla="*/ 8 h 15"/>
                <a:gd name="T20" fmla="*/ 10 w 15"/>
                <a:gd name="T21" fmla="*/ 1 h 15"/>
                <a:gd name="T22" fmla="*/ 7 w 15"/>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7" y="0"/>
                  </a:moveTo>
                  <a:cubicBezTo>
                    <a:pt x="5" y="0"/>
                    <a:pt x="2" y="2"/>
                    <a:pt x="1" y="5"/>
                  </a:cubicBezTo>
                  <a:cubicBezTo>
                    <a:pt x="0" y="6"/>
                    <a:pt x="0" y="7"/>
                    <a:pt x="0" y="8"/>
                  </a:cubicBezTo>
                  <a:cubicBezTo>
                    <a:pt x="0" y="10"/>
                    <a:pt x="2" y="13"/>
                    <a:pt x="5" y="14"/>
                  </a:cubicBezTo>
                  <a:cubicBezTo>
                    <a:pt x="5" y="14"/>
                    <a:pt x="5" y="14"/>
                    <a:pt x="5" y="14"/>
                  </a:cubicBezTo>
                  <a:cubicBezTo>
                    <a:pt x="6" y="15"/>
                    <a:pt x="7" y="15"/>
                    <a:pt x="8" y="15"/>
                  </a:cubicBezTo>
                  <a:cubicBezTo>
                    <a:pt x="11" y="15"/>
                    <a:pt x="13" y="13"/>
                    <a:pt x="14" y="11"/>
                  </a:cubicBezTo>
                  <a:cubicBezTo>
                    <a:pt x="15" y="10"/>
                    <a:pt x="15" y="9"/>
                    <a:pt x="15" y="8"/>
                  </a:cubicBezTo>
                  <a:cubicBezTo>
                    <a:pt x="15" y="5"/>
                    <a:pt x="13" y="2"/>
                    <a:pt x="11" y="1"/>
                  </a:cubicBezTo>
                  <a:cubicBezTo>
                    <a:pt x="7" y="8"/>
                    <a:pt x="7" y="8"/>
                    <a:pt x="7" y="8"/>
                  </a:cubicBezTo>
                  <a:cubicBezTo>
                    <a:pt x="10" y="1"/>
                    <a:pt x="10" y="1"/>
                    <a:pt x="10" y="1"/>
                  </a:cubicBezTo>
                  <a:cubicBezTo>
                    <a:pt x="9" y="1"/>
                    <a:pt x="8"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1"/>
            <p:cNvSpPr/>
            <p:nvPr/>
          </p:nvSpPr>
          <p:spPr bwMode="auto">
            <a:xfrm>
              <a:off x="5249863" y="2662237"/>
              <a:ext cx="15875" cy="17463"/>
            </a:xfrm>
            <a:custGeom>
              <a:avLst/>
              <a:gdLst>
                <a:gd name="T0" fmla="*/ 7 w 14"/>
                <a:gd name="T1" fmla="*/ 0 h 15"/>
                <a:gd name="T2" fmla="*/ 4 w 14"/>
                <a:gd name="T3" fmla="*/ 1 h 15"/>
                <a:gd name="T4" fmla="*/ 3 w 14"/>
                <a:gd name="T5" fmla="*/ 1 h 15"/>
                <a:gd name="T6" fmla="*/ 0 w 14"/>
                <a:gd name="T7" fmla="*/ 7 h 15"/>
                <a:gd name="T8" fmla="*/ 1 w 14"/>
                <a:gd name="T9" fmla="*/ 11 h 15"/>
                <a:gd name="T10" fmla="*/ 7 w 14"/>
                <a:gd name="T11" fmla="*/ 15 h 15"/>
                <a:gd name="T12" fmla="*/ 11 w 14"/>
                <a:gd name="T13" fmla="*/ 14 h 15"/>
                <a:gd name="T14" fmla="*/ 14 w 14"/>
                <a:gd name="T15" fmla="*/ 7 h 15"/>
                <a:gd name="T16" fmla="*/ 14 w 14"/>
                <a:gd name="T17" fmla="*/ 4 h 15"/>
                <a:gd name="T18" fmla="*/ 7 w 1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6" y="0"/>
                    <a:pt x="5" y="0"/>
                    <a:pt x="4" y="1"/>
                  </a:cubicBezTo>
                  <a:cubicBezTo>
                    <a:pt x="3" y="1"/>
                    <a:pt x="3" y="1"/>
                    <a:pt x="3" y="1"/>
                  </a:cubicBezTo>
                  <a:cubicBezTo>
                    <a:pt x="1" y="3"/>
                    <a:pt x="0" y="5"/>
                    <a:pt x="0" y="7"/>
                  </a:cubicBezTo>
                  <a:cubicBezTo>
                    <a:pt x="0" y="9"/>
                    <a:pt x="0" y="10"/>
                    <a:pt x="1" y="11"/>
                  </a:cubicBezTo>
                  <a:cubicBezTo>
                    <a:pt x="2" y="13"/>
                    <a:pt x="4" y="15"/>
                    <a:pt x="7" y="15"/>
                  </a:cubicBezTo>
                  <a:cubicBezTo>
                    <a:pt x="8" y="15"/>
                    <a:pt x="10" y="14"/>
                    <a:pt x="11" y="14"/>
                  </a:cubicBezTo>
                  <a:cubicBezTo>
                    <a:pt x="13" y="12"/>
                    <a:pt x="14" y="10"/>
                    <a:pt x="14" y="7"/>
                  </a:cubicBezTo>
                  <a:cubicBezTo>
                    <a:pt x="14" y="6"/>
                    <a:pt x="14" y="5"/>
                    <a:pt x="14" y="4"/>
                  </a:cubicBezTo>
                  <a:cubicBezTo>
                    <a:pt x="12" y="2"/>
                    <a:pt x="10"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2"/>
            <p:cNvSpPr/>
            <p:nvPr/>
          </p:nvSpPr>
          <p:spPr bwMode="auto">
            <a:xfrm>
              <a:off x="5513388" y="2671762"/>
              <a:ext cx="15875" cy="17463"/>
            </a:xfrm>
            <a:custGeom>
              <a:avLst/>
              <a:gdLst>
                <a:gd name="T0" fmla="*/ 7 w 14"/>
                <a:gd name="T1" fmla="*/ 0 h 15"/>
                <a:gd name="T2" fmla="*/ 1 w 14"/>
                <a:gd name="T3" fmla="*/ 4 h 15"/>
                <a:gd name="T4" fmla="*/ 0 w 14"/>
                <a:gd name="T5" fmla="*/ 7 h 15"/>
                <a:gd name="T6" fmla="*/ 3 w 14"/>
                <a:gd name="T7" fmla="*/ 14 h 15"/>
                <a:gd name="T8" fmla="*/ 7 w 14"/>
                <a:gd name="T9" fmla="*/ 15 h 15"/>
                <a:gd name="T10" fmla="*/ 13 w 14"/>
                <a:gd name="T11" fmla="*/ 11 h 15"/>
                <a:gd name="T12" fmla="*/ 14 w 14"/>
                <a:gd name="T13" fmla="*/ 8 h 15"/>
                <a:gd name="T14" fmla="*/ 11 w 14"/>
                <a:gd name="T15" fmla="*/ 1 h 15"/>
                <a:gd name="T16" fmla="*/ 10 w 14"/>
                <a:gd name="T17" fmla="*/ 1 h 15"/>
                <a:gd name="T18" fmla="*/ 7 w 1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4" y="0"/>
                    <a:pt x="2" y="1"/>
                    <a:pt x="1" y="4"/>
                  </a:cubicBezTo>
                  <a:cubicBezTo>
                    <a:pt x="0" y="5"/>
                    <a:pt x="0" y="6"/>
                    <a:pt x="0" y="7"/>
                  </a:cubicBezTo>
                  <a:cubicBezTo>
                    <a:pt x="0" y="10"/>
                    <a:pt x="1" y="12"/>
                    <a:pt x="3" y="14"/>
                  </a:cubicBezTo>
                  <a:cubicBezTo>
                    <a:pt x="4" y="14"/>
                    <a:pt x="6" y="15"/>
                    <a:pt x="7" y="15"/>
                  </a:cubicBezTo>
                  <a:cubicBezTo>
                    <a:pt x="9" y="15"/>
                    <a:pt x="12" y="14"/>
                    <a:pt x="13" y="11"/>
                  </a:cubicBezTo>
                  <a:cubicBezTo>
                    <a:pt x="14" y="10"/>
                    <a:pt x="14" y="9"/>
                    <a:pt x="14" y="8"/>
                  </a:cubicBezTo>
                  <a:cubicBezTo>
                    <a:pt x="14" y="5"/>
                    <a:pt x="13" y="3"/>
                    <a:pt x="11" y="1"/>
                  </a:cubicBezTo>
                  <a:cubicBezTo>
                    <a:pt x="10" y="1"/>
                    <a:pt x="10" y="1"/>
                    <a:pt x="10" y="1"/>
                  </a:cubicBezTo>
                  <a:cubicBezTo>
                    <a:pt x="9" y="1"/>
                    <a:pt x="8"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3"/>
            <p:cNvSpPr/>
            <p:nvPr/>
          </p:nvSpPr>
          <p:spPr bwMode="auto">
            <a:xfrm>
              <a:off x="5216525" y="2684462"/>
              <a:ext cx="17463" cy="15875"/>
            </a:xfrm>
            <a:custGeom>
              <a:avLst/>
              <a:gdLst>
                <a:gd name="T0" fmla="*/ 7 w 15"/>
                <a:gd name="T1" fmla="*/ 0 h 14"/>
                <a:gd name="T2" fmla="*/ 3 w 15"/>
                <a:gd name="T3" fmla="*/ 1 h 14"/>
                <a:gd name="T4" fmla="*/ 3 w 15"/>
                <a:gd name="T5" fmla="*/ 1 h 14"/>
                <a:gd name="T6" fmla="*/ 0 w 15"/>
                <a:gd name="T7" fmla="*/ 7 h 14"/>
                <a:gd name="T8" fmla="*/ 1 w 15"/>
                <a:gd name="T9" fmla="*/ 11 h 14"/>
                <a:gd name="T10" fmla="*/ 7 w 15"/>
                <a:gd name="T11" fmla="*/ 14 h 14"/>
                <a:gd name="T12" fmla="*/ 11 w 15"/>
                <a:gd name="T13" fmla="*/ 13 h 14"/>
                <a:gd name="T14" fmla="*/ 12 w 15"/>
                <a:gd name="T15" fmla="*/ 12 h 14"/>
                <a:gd name="T16" fmla="*/ 15 w 15"/>
                <a:gd name="T17" fmla="*/ 7 h 14"/>
                <a:gd name="T18" fmla="*/ 13 w 15"/>
                <a:gd name="T19" fmla="*/ 2 h 14"/>
                <a:gd name="T20" fmla="*/ 7 w 15"/>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7" y="0"/>
                  </a:moveTo>
                  <a:cubicBezTo>
                    <a:pt x="6" y="0"/>
                    <a:pt x="4" y="0"/>
                    <a:pt x="3" y="1"/>
                  </a:cubicBezTo>
                  <a:cubicBezTo>
                    <a:pt x="3" y="1"/>
                    <a:pt x="3" y="1"/>
                    <a:pt x="3" y="1"/>
                  </a:cubicBezTo>
                  <a:cubicBezTo>
                    <a:pt x="1" y="3"/>
                    <a:pt x="0" y="5"/>
                    <a:pt x="0" y="7"/>
                  </a:cubicBezTo>
                  <a:cubicBezTo>
                    <a:pt x="0" y="8"/>
                    <a:pt x="0" y="10"/>
                    <a:pt x="1" y="11"/>
                  </a:cubicBezTo>
                  <a:cubicBezTo>
                    <a:pt x="3" y="13"/>
                    <a:pt x="5" y="14"/>
                    <a:pt x="7" y="14"/>
                  </a:cubicBezTo>
                  <a:cubicBezTo>
                    <a:pt x="9" y="14"/>
                    <a:pt x="10" y="14"/>
                    <a:pt x="11" y="13"/>
                  </a:cubicBezTo>
                  <a:cubicBezTo>
                    <a:pt x="12" y="12"/>
                    <a:pt x="12" y="12"/>
                    <a:pt x="12" y="12"/>
                  </a:cubicBezTo>
                  <a:cubicBezTo>
                    <a:pt x="14" y="11"/>
                    <a:pt x="15" y="9"/>
                    <a:pt x="15" y="7"/>
                  </a:cubicBezTo>
                  <a:cubicBezTo>
                    <a:pt x="15" y="5"/>
                    <a:pt x="14" y="4"/>
                    <a:pt x="13" y="2"/>
                  </a:cubicBezTo>
                  <a:cubicBezTo>
                    <a:pt x="12" y="0"/>
                    <a:pt x="10"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4"/>
            <p:cNvSpPr/>
            <p:nvPr/>
          </p:nvSpPr>
          <p:spPr bwMode="auto">
            <a:xfrm>
              <a:off x="5545138" y="2695575"/>
              <a:ext cx="17463" cy="17463"/>
            </a:xfrm>
            <a:custGeom>
              <a:avLst/>
              <a:gdLst>
                <a:gd name="T0" fmla="*/ 7 w 15"/>
                <a:gd name="T1" fmla="*/ 0 h 15"/>
                <a:gd name="T2" fmla="*/ 2 w 15"/>
                <a:gd name="T3" fmla="*/ 3 h 15"/>
                <a:gd name="T4" fmla="*/ 0 w 15"/>
                <a:gd name="T5" fmla="*/ 8 h 15"/>
                <a:gd name="T6" fmla="*/ 3 w 15"/>
                <a:gd name="T7" fmla="*/ 13 h 15"/>
                <a:gd name="T8" fmla="*/ 7 w 15"/>
                <a:gd name="T9" fmla="*/ 15 h 15"/>
                <a:gd name="T10" fmla="*/ 13 w 15"/>
                <a:gd name="T11" fmla="*/ 12 h 15"/>
                <a:gd name="T12" fmla="*/ 15 w 15"/>
                <a:gd name="T13" fmla="*/ 8 h 15"/>
                <a:gd name="T14" fmla="*/ 12 w 15"/>
                <a:gd name="T15" fmla="*/ 2 h 15"/>
                <a:gd name="T16" fmla="*/ 12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5" y="0"/>
                    <a:pt x="3" y="1"/>
                    <a:pt x="2" y="3"/>
                  </a:cubicBezTo>
                  <a:cubicBezTo>
                    <a:pt x="1" y="4"/>
                    <a:pt x="0" y="6"/>
                    <a:pt x="0" y="8"/>
                  </a:cubicBezTo>
                  <a:cubicBezTo>
                    <a:pt x="0" y="10"/>
                    <a:pt x="1" y="12"/>
                    <a:pt x="3" y="13"/>
                  </a:cubicBezTo>
                  <a:cubicBezTo>
                    <a:pt x="4" y="14"/>
                    <a:pt x="6" y="15"/>
                    <a:pt x="7" y="15"/>
                  </a:cubicBezTo>
                  <a:cubicBezTo>
                    <a:pt x="9" y="15"/>
                    <a:pt x="11" y="14"/>
                    <a:pt x="13" y="12"/>
                  </a:cubicBezTo>
                  <a:cubicBezTo>
                    <a:pt x="14" y="11"/>
                    <a:pt x="15" y="9"/>
                    <a:pt x="15" y="8"/>
                  </a:cubicBezTo>
                  <a:cubicBezTo>
                    <a:pt x="15" y="6"/>
                    <a:pt x="14" y="4"/>
                    <a:pt x="12" y="2"/>
                  </a:cubicBezTo>
                  <a:cubicBezTo>
                    <a:pt x="12" y="2"/>
                    <a:pt x="12" y="2"/>
                    <a:pt x="12" y="2"/>
                  </a:cubicBezTo>
                  <a:cubicBezTo>
                    <a:pt x="10" y="1"/>
                    <a:pt x="9"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5"/>
            <p:cNvSpPr/>
            <p:nvPr/>
          </p:nvSpPr>
          <p:spPr bwMode="auto">
            <a:xfrm>
              <a:off x="5186363" y="2709862"/>
              <a:ext cx="17463" cy="15875"/>
            </a:xfrm>
            <a:custGeom>
              <a:avLst/>
              <a:gdLst>
                <a:gd name="T0" fmla="*/ 8 w 15"/>
                <a:gd name="T1" fmla="*/ 0 h 14"/>
                <a:gd name="T2" fmla="*/ 3 w 15"/>
                <a:gd name="T3" fmla="*/ 2 h 14"/>
                <a:gd name="T4" fmla="*/ 7 w 15"/>
                <a:gd name="T5" fmla="*/ 7 h 14"/>
                <a:gd name="T6" fmla="*/ 2 w 15"/>
                <a:gd name="T7" fmla="*/ 2 h 14"/>
                <a:gd name="T8" fmla="*/ 0 w 15"/>
                <a:gd name="T9" fmla="*/ 7 h 14"/>
                <a:gd name="T10" fmla="*/ 2 w 15"/>
                <a:gd name="T11" fmla="*/ 12 h 14"/>
                <a:gd name="T12" fmla="*/ 7 w 15"/>
                <a:gd name="T13" fmla="*/ 14 h 14"/>
                <a:gd name="T14" fmla="*/ 12 w 15"/>
                <a:gd name="T15" fmla="*/ 12 h 14"/>
                <a:gd name="T16" fmla="*/ 13 w 15"/>
                <a:gd name="T17" fmla="*/ 12 h 14"/>
                <a:gd name="T18" fmla="*/ 15 w 15"/>
                <a:gd name="T19" fmla="*/ 7 h 14"/>
                <a:gd name="T20" fmla="*/ 13 w 15"/>
                <a:gd name="T21" fmla="*/ 2 h 14"/>
                <a:gd name="T22" fmla="*/ 8 w 15"/>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4">
                  <a:moveTo>
                    <a:pt x="8" y="0"/>
                  </a:moveTo>
                  <a:cubicBezTo>
                    <a:pt x="6" y="0"/>
                    <a:pt x="4" y="0"/>
                    <a:pt x="3" y="2"/>
                  </a:cubicBezTo>
                  <a:cubicBezTo>
                    <a:pt x="7" y="7"/>
                    <a:pt x="7" y="7"/>
                    <a:pt x="7" y="7"/>
                  </a:cubicBezTo>
                  <a:cubicBezTo>
                    <a:pt x="2" y="2"/>
                    <a:pt x="2" y="2"/>
                    <a:pt x="2" y="2"/>
                  </a:cubicBezTo>
                  <a:cubicBezTo>
                    <a:pt x="1" y="4"/>
                    <a:pt x="0" y="5"/>
                    <a:pt x="0" y="7"/>
                  </a:cubicBezTo>
                  <a:cubicBezTo>
                    <a:pt x="0" y="9"/>
                    <a:pt x="1" y="11"/>
                    <a:pt x="2" y="12"/>
                  </a:cubicBezTo>
                  <a:cubicBezTo>
                    <a:pt x="4" y="14"/>
                    <a:pt x="5" y="14"/>
                    <a:pt x="7" y="14"/>
                  </a:cubicBezTo>
                  <a:cubicBezTo>
                    <a:pt x="9" y="14"/>
                    <a:pt x="11" y="14"/>
                    <a:pt x="12" y="12"/>
                  </a:cubicBezTo>
                  <a:cubicBezTo>
                    <a:pt x="13" y="12"/>
                    <a:pt x="13" y="12"/>
                    <a:pt x="13" y="12"/>
                  </a:cubicBezTo>
                  <a:cubicBezTo>
                    <a:pt x="14" y="10"/>
                    <a:pt x="15" y="9"/>
                    <a:pt x="15" y="7"/>
                  </a:cubicBezTo>
                  <a:cubicBezTo>
                    <a:pt x="15" y="5"/>
                    <a:pt x="14" y="3"/>
                    <a:pt x="13" y="2"/>
                  </a:cubicBezTo>
                  <a:cubicBezTo>
                    <a:pt x="11" y="0"/>
                    <a:pt x="9" y="0"/>
                    <a:pt x="8"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6"/>
            <p:cNvSpPr/>
            <p:nvPr/>
          </p:nvSpPr>
          <p:spPr bwMode="auto">
            <a:xfrm>
              <a:off x="5572125" y="2722562"/>
              <a:ext cx="17463" cy="17463"/>
            </a:xfrm>
            <a:custGeom>
              <a:avLst/>
              <a:gdLst>
                <a:gd name="T0" fmla="*/ 7 w 15"/>
                <a:gd name="T1" fmla="*/ 0 h 15"/>
                <a:gd name="T2" fmla="*/ 2 w 15"/>
                <a:gd name="T3" fmla="*/ 2 h 15"/>
                <a:gd name="T4" fmla="*/ 0 w 15"/>
                <a:gd name="T5" fmla="*/ 7 h 15"/>
                <a:gd name="T6" fmla="*/ 2 w 15"/>
                <a:gd name="T7" fmla="*/ 12 h 15"/>
                <a:gd name="T8" fmla="*/ 2 w 15"/>
                <a:gd name="T9" fmla="*/ 13 h 15"/>
                <a:gd name="T10" fmla="*/ 7 w 15"/>
                <a:gd name="T11" fmla="*/ 15 h 15"/>
                <a:gd name="T12" fmla="*/ 12 w 15"/>
                <a:gd name="T13" fmla="*/ 13 h 15"/>
                <a:gd name="T14" fmla="*/ 15 w 15"/>
                <a:gd name="T15" fmla="*/ 8 h 15"/>
                <a:gd name="T16" fmla="*/ 13 w 15"/>
                <a:gd name="T17" fmla="*/ 3 h 15"/>
                <a:gd name="T18" fmla="*/ 13 w 15"/>
                <a:gd name="T19" fmla="*/ 3 h 15"/>
                <a:gd name="T20" fmla="*/ 7 w 1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7" y="0"/>
                  </a:moveTo>
                  <a:cubicBezTo>
                    <a:pt x="5" y="0"/>
                    <a:pt x="4" y="1"/>
                    <a:pt x="2" y="2"/>
                  </a:cubicBezTo>
                  <a:cubicBezTo>
                    <a:pt x="1" y="3"/>
                    <a:pt x="0" y="5"/>
                    <a:pt x="0" y="7"/>
                  </a:cubicBezTo>
                  <a:cubicBezTo>
                    <a:pt x="0" y="9"/>
                    <a:pt x="1" y="11"/>
                    <a:pt x="2" y="12"/>
                  </a:cubicBezTo>
                  <a:cubicBezTo>
                    <a:pt x="2" y="13"/>
                    <a:pt x="2" y="13"/>
                    <a:pt x="2" y="13"/>
                  </a:cubicBezTo>
                  <a:cubicBezTo>
                    <a:pt x="4" y="14"/>
                    <a:pt x="5" y="15"/>
                    <a:pt x="7" y="15"/>
                  </a:cubicBezTo>
                  <a:cubicBezTo>
                    <a:pt x="9" y="15"/>
                    <a:pt x="11" y="14"/>
                    <a:pt x="12" y="13"/>
                  </a:cubicBezTo>
                  <a:cubicBezTo>
                    <a:pt x="14" y="12"/>
                    <a:pt x="15" y="10"/>
                    <a:pt x="15" y="8"/>
                  </a:cubicBezTo>
                  <a:cubicBezTo>
                    <a:pt x="15" y="6"/>
                    <a:pt x="14" y="4"/>
                    <a:pt x="13" y="3"/>
                  </a:cubicBezTo>
                  <a:cubicBezTo>
                    <a:pt x="13" y="3"/>
                    <a:pt x="13" y="3"/>
                    <a:pt x="13" y="3"/>
                  </a:cubicBezTo>
                  <a:cubicBezTo>
                    <a:pt x="11" y="1"/>
                    <a:pt x="9"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7"/>
            <p:cNvSpPr/>
            <p:nvPr/>
          </p:nvSpPr>
          <p:spPr bwMode="auto">
            <a:xfrm>
              <a:off x="5160963" y="2738437"/>
              <a:ext cx="17463" cy="17463"/>
            </a:xfrm>
            <a:custGeom>
              <a:avLst/>
              <a:gdLst>
                <a:gd name="T0" fmla="*/ 7 w 15"/>
                <a:gd name="T1" fmla="*/ 0 h 15"/>
                <a:gd name="T2" fmla="*/ 2 w 15"/>
                <a:gd name="T3" fmla="*/ 3 h 15"/>
                <a:gd name="T4" fmla="*/ 1 w 15"/>
                <a:gd name="T5" fmla="*/ 4 h 15"/>
                <a:gd name="T6" fmla="*/ 0 w 15"/>
                <a:gd name="T7" fmla="*/ 8 h 15"/>
                <a:gd name="T8" fmla="*/ 3 w 15"/>
                <a:gd name="T9" fmla="*/ 14 h 15"/>
                <a:gd name="T10" fmla="*/ 7 w 15"/>
                <a:gd name="T11" fmla="*/ 15 h 15"/>
                <a:gd name="T12" fmla="*/ 13 w 15"/>
                <a:gd name="T13" fmla="*/ 12 h 15"/>
                <a:gd name="T14" fmla="*/ 15 w 15"/>
                <a:gd name="T15" fmla="*/ 8 h 15"/>
                <a:gd name="T16" fmla="*/ 12 w 15"/>
                <a:gd name="T17" fmla="*/ 2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5" y="0"/>
                    <a:pt x="3" y="1"/>
                    <a:pt x="2" y="3"/>
                  </a:cubicBezTo>
                  <a:cubicBezTo>
                    <a:pt x="1" y="4"/>
                    <a:pt x="1" y="4"/>
                    <a:pt x="1" y="4"/>
                  </a:cubicBezTo>
                  <a:cubicBezTo>
                    <a:pt x="0" y="5"/>
                    <a:pt x="0" y="6"/>
                    <a:pt x="0" y="8"/>
                  </a:cubicBezTo>
                  <a:cubicBezTo>
                    <a:pt x="0" y="10"/>
                    <a:pt x="1" y="12"/>
                    <a:pt x="3" y="14"/>
                  </a:cubicBezTo>
                  <a:cubicBezTo>
                    <a:pt x="4" y="15"/>
                    <a:pt x="6" y="15"/>
                    <a:pt x="7" y="15"/>
                  </a:cubicBezTo>
                  <a:cubicBezTo>
                    <a:pt x="9" y="15"/>
                    <a:pt x="12" y="14"/>
                    <a:pt x="13" y="12"/>
                  </a:cubicBezTo>
                  <a:cubicBezTo>
                    <a:pt x="14" y="11"/>
                    <a:pt x="15" y="9"/>
                    <a:pt x="15" y="8"/>
                  </a:cubicBezTo>
                  <a:cubicBezTo>
                    <a:pt x="15" y="5"/>
                    <a:pt x="14" y="3"/>
                    <a:pt x="12" y="2"/>
                  </a:cubicBezTo>
                  <a:cubicBezTo>
                    <a:pt x="10" y="1"/>
                    <a:pt x="9"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08"/>
            <p:cNvSpPr/>
            <p:nvPr/>
          </p:nvSpPr>
          <p:spPr bwMode="auto">
            <a:xfrm>
              <a:off x="5595938" y="2755900"/>
              <a:ext cx="17463" cy="15875"/>
            </a:xfrm>
            <a:custGeom>
              <a:avLst/>
              <a:gdLst>
                <a:gd name="T0" fmla="*/ 8 w 15"/>
                <a:gd name="T1" fmla="*/ 0 h 14"/>
                <a:gd name="T2" fmla="*/ 4 w 15"/>
                <a:gd name="T3" fmla="*/ 1 h 14"/>
                <a:gd name="T4" fmla="*/ 0 w 15"/>
                <a:gd name="T5" fmla="*/ 7 h 14"/>
                <a:gd name="T6" fmla="*/ 1 w 15"/>
                <a:gd name="T7" fmla="*/ 11 h 14"/>
                <a:gd name="T8" fmla="*/ 2 w 15"/>
                <a:gd name="T9" fmla="*/ 11 h 14"/>
                <a:gd name="T10" fmla="*/ 8 w 15"/>
                <a:gd name="T11" fmla="*/ 14 h 14"/>
                <a:gd name="T12" fmla="*/ 12 w 15"/>
                <a:gd name="T13" fmla="*/ 13 h 14"/>
                <a:gd name="T14" fmla="*/ 15 w 15"/>
                <a:gd name="T15" fmla="*/ 7 h 14"/>
                <a:gd name="T16" fmla="*/ 14 w 15"/>
                <a:gd name="T17" fmla="*/ 3 h 14"/>
                <a:gd name="T18" fmla="*/ 14 w 15"/>
                <a:gd name="T19" fmla="*/ 3 h 14"/>
                <a:gd name="T20" fmla="*/ 8 w 15"/>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8" y="0"/>
                  </a:moveTo>
                  <a:cubicBezTo>
                    <a:pt x="6" y="0"/>
                    <a:pt x="5" y="0"/>
                    <a:pt x="4" y="1"/>
                  </a:cubicBezTo>
                  <a:cubicBezTo>
                    <a:pt x="2" y="2"/>
                    <a:pt x="0" y="4"/>
                    <a:pt x="0" y="7"/>
                  </a:cubicBezTo>
                  <a:cubicBezTo>
                    <a:pt x="0" y="8"/>
                    <a:pt x="1" y="9"/>
                    <a:pt x="1" y="11"/>
                  </a:cubicBezTo>
                  <a:cubicBezTo>
                    <a:pt x="2" y="11"/>
                    <a:pt x="2" y="11"/>
                    <a:pt x="2" y="11"/>
                  </a:cubicBezTo>
                  <a:cubicBezTo>
                    <a:pt x="3" y="13"/>
                    <a:pt x="5" y="14"/>
                    <a:pt x="8" y="14"/>
                  </a:cubicBezTo>
                  <a:cubicBezTo>
                    <a:pt x="9" y="14"/>
                    <a:pt x="11" y="14"/>
                    <a:pt x="12" y="13"/>
                  </a:cubicBezTo>
                  <a:cubicBezTo>
                    <a:pt x="14" y="12"/>
                    <a:pt x="15" y="9"/>
                    <a:pt x="15" y="7"/>
                  </a:cubicBezTo>
                  <a:cubicBezTo>
                    <a:pt x="15" y="6"/>
                    <a:pt x="15" y="4"/>
                    <a:pt x="14" y="3"/>
                  </a:cubicBezTo>
                  <a:cubicBezTo>
                    <a:pt x="14" y="3"/>
                    <a:pt x="14" y="3"/>
                    <a:pt x="14" y="3"/>
                  </a:cubicBezTo>
                  <a:cubicBezTo>
                    <a:pt x="12" y="1"/>
                    <a:pt x="10" y="0"/>
                    <a:pt x="8"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09"/>
            <p:cNvSpPr/>
            <p:nvPr/>
          </p:nvSpPr>
          <p:spPr bwMode="auto">
            <a:xfrm>
              <a:off x="5140325" y="2771775"/>
              <a:ext cx="17463" cy="17463"/>
            </a:xfrm>
            <a:custGeom>
              <a:avLst/>
              <a:gdLst>
                <a:gd name="T0" fmla="*/ 7 w 15"/>
                <a:gd name="T1" fmla="*/ 0 h 15"/>
                <a:gd name="T2" fmla="*/ 1 w 15"/>
                <a:gd name="T3" fmla="*/ 4 h 15"/>
                <a:gd name="T4" fmla="*/ 1 w 15"/>
                <a:gd name="T5" fmla="*/ 5 h 15"/>
                <a:gd name="T6" fmla="*/ 0 w 15"/>
                <a:gd name="T7" fmla="*/ 8 h 15"/>
                <a:gd name="T8" fmla="*/ 4 w 15"/>
                <a:gd name="T9" fmla="*/ 14 h 15"/>
                <a:gd name="T10" fmla="*/ 7 w 15"/>
                <a:gd name="T11" fmla="*/ 15 h 15"/>
                <a:gd name="T12" fmla="*/ 13 w 15"/>
                <a:gd name="T13" fmla="*/ 11 h 15"/>
                <a:gd name="T14" fmla="*/ 14 w 15"/>
                <a:gd name="T15" fmla="*/ 11 h 15"/>
                <a:gd name="T16" fmla="*/ 15 w 15"/>
                <a:gd name="T17" fmla="*/ 7 h 15"/>
                <a:gd name="T18" fmla="*/ 11 w 15"/>
                <a:gd name="T19" fmla="*/ 1 h 15"/>
                <a:gd name="T20" fmla="*/ 7 w 1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7" y="0"/>
                  </a:moveTo>
                  <a:cubicBezTo>
                    <a:pt x="5" y="0"/>
                    <a:pt x="2" y="2"/>
                    <a:pt x="1" y="4"/>
                  </a:cubicBezTo>
                  <a:cubicBezTo>
                    <a:pt x="1" y="5"/>
                    <a:pt x="1" y="5"/>
                    <a:pt x="1" y="5"/>
                  </a:cubicBezTo>
                  <a:cubicBezTo>
                    <a:pt x="0" y="6"/>
                    <a:pt x="0" y="7"/>
                    <a:pt x="0" y="8"/>
                  </a:cubicBezTo>
                  <a:cubicBezTo>
                    <a:pt x="0" y="10"/>
                    <a:pt x="1" y="13"/>
                    <a:pt x="4" y="14"/>
                  </a:cubicBezTo>
                  <a:cubicBezTo>
                    <a:pt x="5" y="15"/>
                    <a:pt x="6" y="15"/>
                    <a:pt x="7" y="15"/>
                  </a:cubicBezTo>
                  <a:cubicBezTo>
                    <a:pt x="10" y="15"/>
                    <a:pt x="12" y="14"/>
                    <a:pt x="13" y="11"/>
                  </a:cubicBezTo>
                  <a:cubicBezTo>
                    <a:pt x="14" y="11"/>
                    <a:pt x="14" y="11"/>
                    <a:pt x="14" y="11"/>
                  </a:cubicBezTo>
                  <a:cubicBezTo>
                    <a:pt x="14" y="10"/>
                    <a:pt x="15" y="9"/>
                    <a:pt x="15" y="7"/>
                  </a:cubicBezTo>
                  <a:cubicBezTo>
                    <a:pt x="15" y="5"/>
                    <a:pt x="13" y="2"/>
                    <a:pt x="11" y="1"/>
                  </a:cubicBezTo>
                  <a:cubicBezTo>
                    <a:pt x="10" y="1"/>
                    <a:pt x="8"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0"/>
            <p:cNvSpPr/>
            <p:nvPr/>
          </p:nvSpPr>
          <p:spPr bwMode="auto">
            <a:xfrm>
              <a:off x="5614988" y="2789237"/>
              <a:ext cx="15875" cy="17463"/>
            </a:xfrm>
            <a:custGeom>
              <a:avLst/>
              <a:gdLst>
                <a:gd name="T0" fmla="*/ 7 w 14"/>
                <a:gd name="T1" fmla="*/ 0 h 14"/>
                <a:gd name="T2" fmla="*/ 4 w 14"/>
                <a:gd name="T3" fmla="*/ 0 h 14"/>
                <a:gd name="T4" fmla="*/ 0 w 14"/>
                <a:gd name="T5" fmla="*/ 7 h 14"/>
                <a:gd name="T6" fmla="*/ 0 w 14"/>
                <a:gd name="T7" fmla="*/ 10 h 14"/>
                <a:gd name="T8" fmla="*/ 7 w 14"/>
                <a:gd name="T9" fmla="*/ 14 h 14"/>
                <a:gd name="T10" fmla="*/ 10 w 14"/>
                <a:gd name="T11" fmla="*/ 14 h 14"/>
                <a:gd name="T12" fmla="*/ 14 w 14"/>
                <a:gd name="T13" fmla="*/ 7 h 14"/>
                <a:gd name="T14" fmla="*/ 13 w 14"/>
                <a:gd name="T15" fmla="*/ 4 h 14"/>
                <a:gd name="T16" fmla="*/ 13 w 14"/>
                <a:gd name="T17" fmla="*/ 4 h 14"/>
                <a:gd name="T18" fmla="*/ 7 w 1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6" y="0"/>
                    <a:pt x="5" y="0"/>
                    <a:pt x="4" y="0"/>
                  </a:cubicBezTo>
                  <a:cubicBezTo>
                    <a:pt x="1" y="2"/>
                    <a:pt x="0" y="4"/>
                    <a:pt x="0" y="7"/>
                  </a:cubicBezTo>
                  <a:cubicBezTo>
                    <a:pt x="0" y="8"/>
                    <a:pt x="0" y="9"/>
                    <a:pt x="0" y="10"/>
                  </a:cubicBezTo>
                  <a:cubicBezTo>
                    <a:pt x="1" y="13"/>
                    <a:pt x="4" y="14"/>
                    <a:pt x="7" y="14"/>
                  </a:cubicBezTo>
                  <a:cubicBezTo>
                    <a:pt x="8" y="14"/>
                    <a:pt x="9" y="14"/>
                    <a:pt x="10" y="14"/>
                  </a:cubicBezTo>
                  <a:cubicBezTo>
                    <a:pt x="12" y="13"/>
                    <a:pt x="14" y="10"/>
                    <a:pt x="14" y="7"/>
                  </a:cubicBezTo>
                  <a:cubicBezTo>
                    <a:pt x="14" y="6"/>
                    <a:pt x="14" y="5"/>
                    <a:pt x="13" y="4"/>
                  </a:cubicBezTo>
                  <a:cubicBezTo>
                    <a:pt x="13" y="4"/>
                    <a:pt x="13" y="4"/>
                    <a:pt x="13" y="4"/>
                  </a:cubicBezTo>
                  <a:cubicBezTo>
                    <a:pt x="12" y="1"/>
                    <a:pt x="9"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1"/>
            <p:cNvSpPr/>
            <p:nvPr/>
          </p:nvSpPr>
          <p:spPr bwMode="auto">
            <a:xfrm>
              <a:off x="5124450" y="2808287"/>
              <a:ext cx="17463" cy="17463"/>
            </a:xfrm>
            <a:custGeom>
              <a:avLst/>
              <a:gdLst>
                <a:gd name="T0" fmla="*/ 8 w 15"/>
                <a:gd name="T1" fmla="*/ 0 h 15"/>
                <a:gd name="T2" fmla="*/ 1 w 15"/>
                <a:gd name="T3" fmla="*/ 5 h 15"/>
                <a:gd name="T4" fmla="*/ 8 w 15"/>
                <a:gd name="T5" fmla="*/ 8 h 15"/>
                <a:gd name="T6" fmla="*/ 1 w 15"/>
                <a:gd name="T7" fmla="*/ 6 h 15"/>
                <a:gd name="T8" fmla="*/ 0 w 15"/>
                <a:gd name="T9" fmla="*/ 8 h 15"/>
                <a:gd name="T10" fmla="*/ 5 w 15"/>
                <a:gd name="T11" fmla="*/ 15 h 15"/>
                <a:gd name="T12" fmla="*/ 8 w 15"/>
                <a:gd name="T13" fmla="*/ 15 h 15"/>
                <a:gd name="T14" fmla="*/ 14 w 15"/>
                <a:gd name="T15" fmla="*/ 10 h 15"/>
                <a:gd name="T16" fmla="*/ 15 w 15"/>
                <a:gd name="T17" fmla="*/ 10 h 15"/>
                <a:gd name="T18" fmla="*/ 15 w 15"/>
                <a:gd name="T19" fmla="*/ 8 h 15"/>
                <a:gd name="T20" fmla="*/ 10 w 15"/>
                <a:gd name="T21" fmla="*/ 1 h 15"/>
                <a:gd name="T22" fmla="*/ 8 w 15"/>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8" y="0"/>
                  </a:moveTo>
                  <a:cubicBezTo>
                    <a:pt x="5" y="0"/>
                    <a:pt x="2" y="2"/>
                    <a:pt x="1" y="5"/>
                  </a:cubicBezTo>
                  <a:cubicBezTo>
                    <a:pt x="8" y="8"/>
                    <a:pt x="8" y="8"/>
                    <a:pt x="8" y="8"/>
                  </a:cubicBezTo>
                  <a:cubicBezTo>
                    <a:pt x="1" y="6"/>
                    <a:pt x="1" y="6"/>
                    <a:pt x="1" y="6"/>
                  </a:cubicBezTo>
                  <a:cubicBezTo>
                    <a:pt x="0" y="7"/>
                    <a:pt x="0" y="7"/>
                    <a:pt x="0" y="8"/>
                  </a:cubicBezTo>
                  <a:cubicBezTo>
                    <a:pt x="0" y="11"/>
                    <a:pt x="2" y="14"/>
                    <a:pt x="5" y="15"/>
                  </a:cubicBezTo>
                  <a:cubicBezTo>
                    <a:pt x="6" y="15"/>
                    <a:pt x="7" y="15"/>
                    <a:pt x="8" y="15"/>
                  </a:cubicBezTo>
                  <a:cubicBezTo>
                    <a:pt x="11" y="15"/>
                    <a:pt x="13" y="13"/>
                    <a:pt x="14" y="10"/>
                  </a:cubicBezTo>
                  <a:cubicBezTo>
                    <a:pt x="15" y="10"/>
                    <a:pt x="15" y="10"/>
                    <a:pt x="15" y="10"/>
                  </a:cubicBezTo>
                  <a:cubicBezTo>
                    <a:pt x="15" y="9"/>
                    <a:pt x="15" y="8"/>
                    <a:pt x="15" y="8"/>
                  </a:cubicBezTo>
                  <a:cubicBezTo>
                    <a:pt x="15" y="5"/>
                    <a:pt x="13" y="2"/>
                    <a:pt x="10" y="1"/>
                  </a:cubicBezTo>
                  <a:cubicBezTo>
                    <a:pt x="9" y="1"/>
                    <a:pt x="8" y="0"/>
                    <a:pt x="8"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2"/>
            <p:cNvSpPr/>
            <p:nvPr/>
          </p:nvSpPr>
          <p:spPr bwMode="auto">
            <a:xfrm>
              <a:off x="5627688" y="2827337"/>
              <a:ext cx="15875" cy="17463"/>
            </a:xfrm>
            <a:custGeom>
              <a:avLst/>
              <a:gdLst>
                <a:gd name="T0" fmla="*/ 7 w 14"/>
                <a:gd name="T1" fmla="*/ 0 h 15"/>
                <a:gd name="T2" fmla="*/ 5 w 14"/>
                <a:gd name="T3" fmla="*/ 0 h 15"/>
                <a:gd name="T4" fmla="*/ 0 w 14"/>
                <a:gd name="T5" fmla="*/ 7 h 15"/>
                <a:gd name="T6" fmla="*/ 0 w 14"/>
                <a:gd name="T7" fmla="*/ 9 h 15"/>
                <a:gd name="T8" fmla="*/ 0 w 14"/>
                <a:gd name="T9" fmla="*/ 9 h 15"/>
                <a:gd name="T10" fmla="*/ 7 w 14"/>
                <a:gd name="T11" fmla="*/ 15 h 15"/>
                <a:gd name="T12" fmla="*/ 9 w 14"/>
                <a:gd name="T13" fmla="*/ 14 h 15"/>
                <a:gd name="T14" fmla="*/ 14 w 14"/>
                <a:gd name="T15" fmla="*/ 7 h 15"/>
                <a:gd name="T16" fmla="*/ 14 w 14"/>
                <a:gd name="T17" fmla="*/ 5 h 15"/>
                <a:gd name="T18" fmla="*/ 14 w 14"/>
                <a:gd name="T19" fmla="*/ 5 h 15"/>
                <a:gd name="T20" fmla="*/ 7 w 14"/>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7" y="0"/>
                  </a:moveTo>
                  <a:cubicBezTo>
                    <a:pt x="6" y="0"/>
                    <a:pt x="6" y="0"/>
                    <a:pt x="5" y="0"/>
                  </a:cubicBezTo>
                  <a:cubicBezTo>
                    <a:pt x="2" y="1"/>
                    <a:pt x="0" y="4"/>
                    <a:pt x="0" y="7"/>
                  </a:cubicBezTo>
                  <a:cubicBezTo>
                    <a:pt x="0" y="7"/>
                    <a:pt x="0" y="8"/>
                    <a:pt x="0" y="9"/>
                  </a:cubicBezTo>
                  <a:cubicBezTo>
                    <a:pt x="0" y="9"/>
                    <a:pt x="0" y="9"/>
                    <a:pt x="0" y="9"/>
                  </a:cubicBezTo>
                  <a:cubicBezTo>
                    <a:pt x="1" y="12"/>
                    <a:pt x="4" y="15"/>
                    <a:pt x="7" y="15"/>
                  </a:cubicBezTo>
                  <a:cubicBezTo>
                    <a:pt x="8" y="15"/>
                    <a:pt x="8" y="14"/>
                    <a:pt x="9" y="14"/>
                  </a:cubicBezTo>
                  <a:cubicBezTo>
                    <a:pt x="12" y="13"/>
                    <a:pt x="14" y="10"/>
                    <a:pt x="14" y="7"/>
                  </a:cubicBezTo>
                  <a:cubicBezTo>
                    <a:pt x="14" y="7"/>
                    <a:pt x="14" y="6"/>
                    <a:pt x="14" y="5"/>
                  </a:cubicBezTo>
                  <a:cubicBezTo>
                    <a:pt x="14" y="5"/>
                    <a:pt x="14" y="5"/>
                    <a:pt x="14" y="5"/>
                  </a:cubicBezTo>
                  <a:cubicBezTo>
                    <a:pt x="13" y="2"/>
                    <a:pt x="10"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3"/>
            <p:cNvSpPr/>
            <p:nvPr/>
          </p:nvSpPr>
          <p:spPr bwMode="auto">
            <a:xfrm>
              <a:off x="5114925" y="2846387"/>
              <a:ext cx="15875" cy="17463"/>
            </a:xfrm>
            <a:custGeom>
              <a:avLst/>
              <a:gdLst>
                <a:gd name="T0" fmla="*/ 7 w 14"/>
                <a:gd name="T1" fmla="*/ 0 h 15"/>
                <a:gd name="T2" fmla="*/ 0 w 14"/>
                <a:gd name="T3" fmla="*/ 6 h 15"/>
                <a:gd name="T4" fmla="*/ 0 w 14"/>
                <a:gd name="T5" fmla="*/ 7 h 15"/>
                <a:gd name="T6" fmla="*/ 0 w 14"/>
                <a:gd name="T7" fmla="*/ 8 h 15"/>
                <a:gd name="T8" fmla="*/ 6 w 14"/>
                <a:gd name="T9" fmla="*/ 15 h 15"/>
                <a:gd name="T10" fmla="*/ 7 w 14"/>
                <a:gd name="T11" fmla="*/ 15 h 15"/>
                <a:gd name="T12" fmla="*/ 14 w 14"/>
                <a:gd name="T13" fmla="*/ 9 h 15"/>
                <a:gd name="T14" fmla="*/ 14 w 14"/>
                <a:gd name="T15" fmla="*/ 8 h 15"/>
                <a:gd name="T16" fmla="*/ 8 w 14"/>
                <a:gd name="T17" fmla="*/ 1 h 15"/>
                <a:gd name="T18" fmla="*/ 7 w 1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4" y="0"/>
                    <a:pt x="1" y="3"/>
                    <a:pt x="0" y="6"/>
                  </a:cubicBezTo>
                  <a:cubicBezTo>
                    <a:pt x="0" y="7"/>
                    <a:pt x="0" y="7"/>
                    <a:pt x="0" y="7"/>
                  </a:cubicBezTo>
                  <a:cubicBezTo>
                    <a:pt x="0" y="7"/>
                    <a:pt x="0" y="8"/>
                    <a:pt x="0" y="8"/>
                  </a:cubicBezTo>
                  <a:cubicBezTo>
                    <a:pt x="0" y="11"/>
                    <a:pt x="2" y="14"/>
                    <a:pt x="6" y="15"/>
                  </a:cubicBezTo>
                  <a:cubicBezTo>
                    <a:pt x="6" y="15"/>
                    <a:pt x="6" y="15"/>
                    <a:pt x="7" y="15"/>
                  </a:cubicBezTo>
                  <a:cubicBezTo>
                    <a:pt x="10" y="15"/>
                    <a:pt x="13" y="12"/>
                    <a:pt x="14" y="9"/>
                  </a:cubicBezTo>
                  <a:cubicBezTo>
                    <a:pt x="14" y="9"/>
                    <a:pt x="14" y="8"/>
                    <a:pt x="14" y="8"/>
                  </a:cubicBezTo>
                  <a:cubicBezTo>
                    <a:pt x="14" y="4"/>
                    <a:pt x="12" y="1"/>
                    <a:pt x="8" y="1"/>
                  </a:cubicBezTo>
                  <a:cubicBezTo>
                    <a:pt x="8" y="0"/>
                    <a:pt x="7"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4"/>
            <p:cNvSpPr/>
            <p:nvPr/>
          </p:nvSpPr>
          <p:spPr bwMode="auto">
            <a:xfrm>
              <a:off x="5634038" y="2865437"/>
              <a:ext cx="17463" cy="17463"/>
            </a:xfrm>
            <a:custGeom>
              <a:avLst/>
              <a:gdLst>
                <a:gd name="T0" fmla="*/ 7 w 15"/>
                <a:gd name="T1" fmla="*/ 0 h 15"/>
                <a:gd name="T2" fmla="*/ 7 w 15"/>
                <a:gd name="T3" fmla="*/ 0 h 15"/>
                <a:gd name="T4" fmla="*/ 0 w 15"/>
                <a:gd name="T5" fmla="*/ 7 h 15"/>
                <a:gd name="T6" fmla="*/ 0 w 15"/>
                <a:gd name="T7" fmla="*/ 8 h 15"/>
                <a:gd name="T8" fmla="*/ 0 w 15"/>
                <a:gd name="T9" fmla="*/ 9 h 15"/>
                <a:gd name="T10" fmla="*/ 7 w 15"/>
                <a:gd name="T11" fmla="*/ 15 h 15"/>
                <a:gd name="T12" fmla="*/ 8 w 15"/>
                <a:gd name="T13" fmla="*/ 15 h 15"/>
                <a:gd name="T14" fmla="*/ 15 w 15"/>
                <a:gd name="T15" fmla="*/ 8 h 15"/>
                <a:gd name="T16" fmla="*/ 15 w 15"/>
                <a:gd name="T17" fmla="*/ 7 h 15"/>
                <a:gd name="T18" fmla="*/ 15 w 15"/>
                <a:gd name="T19" fmla="*/ 6 h 15"/>
                <a:gd name="T20" fmla="*/ 7 w 1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7" y="0"/>
                  </a:moveTo>
                  <a:cubicBezTo>
                    <a:pt x="7" y="0"/>
                    <a:pt x="7" y="0"/>
                    <a:pt x="7" y="0"/>
                  </a:cubicBezTo>
                  <a:cubicBezTo>
                    <a:pt x="3" y="1"/>
                    <a:pt x="0" y="4"/>
                    <a:pt x="0" y="7"/>
                  </a:cubicBezTo>
                  <a:cubicBezTo>
                    <a:pt x="0" y="8"/>
                    <a:pt x="0" y="8"/>
                    <a:pt x="0" y="8"/>
                  </a:cubicBezTo>
                  <a:cubicBezTo>
                    <a:pt x="0" y="9"/>
                    <a:pt x="0" y="9"/>
                    <a:pt x="0" y="9"/>
                  </a:cubicBezTo>
                  <a:cubicBezTo>
                    <a:pt x="1" y="12"/>
                    <a:pt x="4" y="15"/>
                    <a:pt x="7" y="15"/>
                  </a:cubicBezTo>
                  <a:cubicBezTo>
                    <a:pt x="8" y="15"/>
                    <a:pt x="8" y="15"/>
                    <a:pt x="8" y="15"/>
                  </a:cubicBezTo>
                  <a:cubicBezTo>
                    <a:pt x="12" y="14"/>
                    <a:pt x="15" y="11"/>
                    <a:pt x="15" y="8"/>
                  </a:cubicBezTo>
                  <a:cubicBezTo>
                    <a:pt x="15" y="8"/>
                    <a:pt x="15" y="7"/>
                    <a:pt x="15" y="7"/>
                  </a:cubicBezTo>
                  <a:cubicBezTo>
                    <a:pt x="15" y="6"/>
                    <a:pt x="15" y="6"/>
                    <a:pt x="15" y="6"/>
                  </a:cubicBezTo>
                  <a:cubicBezTo>
                    <a:pt x="14" y="3"/>
                    <a:pt x="11"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5"/>
            <p:cNvSpPr/>
            <p:nvPr/>
          </p:nvSpPr>
          <p:spPr bwMode="auto">
            <a:xfrm>
              <a:off x="5110163" y="2886075"/>
              <a:ext cx="15875" cy="17463"/>
            </a:xfrm>
            <a:custGeom>
              <a:avLst/>
              <a:gdLst>
                <a:gd name="T0" fmla="*/ 7 w 14"/>
                <a:gd name="T1" fmla="*/ 0 h 15"/>
                <a:gd name="T2" fmla="*/ 0 w 14"/>
                <a:gd name="T3" fmla="*/ 7 h 15"/>
                <a:gd name="T4" fmla="*/ 0 w 14"/>
                <a:gd name="T5" fmla="*/ 8 h 15"/>
                <a:gd name="T6" fmla="*/ 0 w 14"/>
                <a:gd name="T7" fmla="*/ 8 h 15"/>
                <a:gd name="T8" fmla="*/ 7 w 14"/>
                <a:gd name="T9" fmla="*/ 15 h 15"/>
                <a:gd name="T10" fmla="*/ 7 w 14"/>
                <a:gd name="T11" fmla="*/ 15 h 15"/>
                <a:gd name="T12" fmla="*/ 14 w 14"/>
                <a:gd name="T13" fmla="*/ 8 h 15"/>
                <a:gd name="T14" fmla="*/ 14 w 14"/>
                <a:gd name="T15" fmla="*/ 7 h 15"/>
                <a:gd name="T16" fmla="*/ 8 w 14"/>
                <a:gd name="T17" fmla="*/ 0 h 15"/>
                <a:gd name="T18" fmla="*/ 7 w 1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3" y="0"/>
                    <a:pt x="0" y="3"/>
                    <a:pt x="0" y="7"/>
                  </a:cubicBezTo>
                  <a:cubicBezTo>
                    <a:pt x="0" y="8"/>
                    <a:pt x="0" y="8"/>
                    <a:pt x="0" y="8"/>
                  </a:cubicBezTo>
                  <a:cubicBezTo>
                    <a:pt x="0" y="8"/>
                    <a:pt x="0" y="8"/>
                    <a:pt x="0" y="8"/>
                  </a:cubicBezTo>
                  <a:cubicBezTo>
                    <a:pt x="0" y="12"/>
                    <a:pt x="3" y="15"/>
                    <a:pt x="7" y="15"/>
                  </a:cubicBezTo>
                  <a:cubicBezTo>
                    <a:pt x="7" y="15"/>
                    <a:pt x="7" y="15"/>
                    <a:pt x="7" y="15"/>
                  </a:cubicBezTo>
                  <a:cubicBezTo>
                    <a:pt x="11" y="15"/>
                    <a:pt x="14" y="12"/>
                    <a:pt x="14" y="8"/>
                  </a:cubicBezTo>
                  <a:cubicBezTo>
                    <a:pt x="14" y="8"/>
                    <a:pt x="14" y="8"/>
                    <a:pt x="14" y="7"/>
                  </a:cubicBezTo>
                  <a:cubicBezTo>
                    <a:pt x="14" y="4"/>
                    <a:pt x="11" y="0"/>
                    <a:pt x="8" y="0"/>
                  </a:cubicBezTo>
                  <a:cubicBezTo>
                    <a:pt x="7" y="0"/>
                    <a:pt x="7"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6"/>
            <p:cNvSpPr/>
            <p:nvPr/>
          </p:nvSpPr>
          <p:spPr bwMode="auto">
            <a:xfrm>
              <a:off x="5637213" y="2903537"/>
              <a:ext cx="15875" cy="17463"/>
            </a:xfrm>
            <a:custGeom>
              <a:avLst/>
              <a:gdLst>
                <a:gd name="T0" fmla="*/ 7 w 14"/>
                <a:gd name="T1" fmla="*/ 0 h 15"/>
                <a:gd name="T2" fmla="*/ 0 w 14"/>
                <a:gd name="T3" fmla="*/ 7 h 15"/>
                <a:gd name="T4" fmla="*/ 0 w 14"/>
                <a:gd name="T5" fmla="*/ 8 h 15"/>
                <a:gd name="T6" fmla="*/ 0 w 14"/>
                <a:gd name="T7" fmla="*/ 8 h 15"/>
                <a:gd name="T8" fmla="*/ 7 w 14"/>
                <a:gd name="T9" fmla="*/ 15 h 15"/>
                <a:gd name="T10" fmla="*/ 7 w 14"/>
                <a:gd name="T11" fmla="*/ 15 h 15"/>
                <a:gd name="T12" fmla="*/ 14 w 14"/>
                <a:gd name="T13" fmla="*/ 8 h 15"/>
                <a:gd name="T14" fmla="*/ 14 w 14"/>
                <a:gd name="T15" fmla="*/ 8 h 15"/>
                <a:gd name="T16" fmla="*/ 14 w 14"/>
                <a:gd name="T17" fmla="*/ 7 h 15"/>
                <a:gd name="T18" fmla="*/ 7 w 14"/>
                <a:gd name="T19" fmla="*/ 0 h 15"/>
                <a:gd name="T20" fmla="*/ 7 w 14"/>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7" y="0"/>
                  </a:moveTo>
                  <a:cubicBezTo>
                    <a:pt x="3" y="0"/>
                    <a:pt x="0" y="3"/>
                    <a:pt x="0" y="7"/>
                  </a:cubicBezTo>
                  <a:cubicBezTo>
                    <a:pt x="0" y="8"/>
                    <a:pt x="0" y="8"/>
                    <a:pt x="0" y="8"/>
                  </a:cubicBezTo>
                  <a:cubicBezTo>
                    <a:pt x="0" y="8"/>
                    <a:pt x="0" y="8"/>
                    <a:pt x="0" y="8"/>
                  </a:cubicBezTo>
                  <a:cubicBezTo>
                    <a:pt x="0" y="12"/>
                    <a:pt x="3" y="15"/>
                    <a:pt x="7" y="15"/>
                  </a:cubicBezTo>
                  <a:cubicBezTo>
                    <a:pt x="7" y="15"/>
                    <a:pt x="7" y="15"/>
                    <a:pt x="7" y="15"/>
                  </a:cubicBezTo>
                  <a:cubicBezTo>
                    <a:pt x="11" y="15"/>
                    <a:pt x="14" y="12"/>
                    <a:pt x="14" y="8"/>
                  </a:cubicBezTo>
                  <a:cubicBezTo>
                    <a:pt x="14" y="8"/>
                    <a:pt x="14" y="8"/>
                    <a:pt x="14" y="8"/>
                  </a:cubicBezTo>
                  <a:cubicBezTo>
                    <a:pt x="14" y="7"/>
                    <a:pt x="14" y="7"/>
                    <a:pt x="14" y="7"/>
                  </a:cubicBezTo>
                  <a:cubicBezTo>
                    <a:pt x="14" y="3"/>
                    <a:pt x="11" y="0"/>
                    <a:pt x="7" y="0"/>
                  </a:cubicBezTo>
                  <a:cubicBezTo>
                    <a:pt x="7" y="0"/>
                    <a:pt x="7"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7"/>
            <p:cNvSpPr/>
            <p:nvPr/>
          </p:nvSpPr>
          <p:spPr bwMode="auto">
            <a:xfrm>
              <a:off x="5111750" y="2925762"/>
              <a:ext cx="17463" cy="17463"/>
            </a:xfrm>
            <a:custGeom>
              <a:avLst/>
              <a:gdLst>
                <a:gd name="T0" fmla="*/ 7 w 15"/>
                <a:gd name="T1" fmla="*/ 0 h 15"/>
                <a:gd name="T2" fmla="*/ 7 w 15"/>
                <a:gd name="T3" fmla="*/ 0 h 15"/>
                <a:gd name="T4" fmla="*/ 1 w 15"/>
                <a:gd name="T5" fmla="*/ 5 h 15"/>
                <a:gd name="T6" fmla="*/ 0 w 15"/>
                <a:gd name="T7" fmla="*/ 7 h 15"/>
                <a:gd name="T8" fmla="*/ 0 w 15"/>
                <a:gd name="T9" fmla="*/ 8 h 15"/>
                <a:gd name="T10" fmla="*/ 0 w 15"/>
                <a:gd name="T11" fmla="*/ 9 h 15"/>
                <a:gd name="T12" fmla="*/ 7 w 15"/>
                <a:gd name="T13" fmla="*/ 15 h 15"/>
                <a:gd name="T14" fmla="*/ 8 w 15"/>
                <a:gd name="T15" fmla="*/ 15 h 15"/>
                <a:gd name="T16" fmla="*/ 15 w 15"/>
                <a:gd name="T17" fmla="*/ 8 h 15"/>
                <a:gd name="T18" fmla="*/ 15 w 15"/>
                <a:gd name="T19" fmla="*/ 7 h 15"/>
                <a:gd name="T20" fmla="*/ 15 w 15"/>
                <a:gd name="T21" fmla="*/ 7 h 15"/>
                <a:gd name="T22" fmla="*/ 7 w 15"/>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7" y="0"/>
                  </a:moveTo>
                  <a:cubicBezTo>
                    <a:pt x="7" y="0"/>
                    <a:pt x="7" y="0"/>
                    <a:pt x="7" y="0"/>
                  </a:cubicBezTo>
                  <a:cubicBezTo>
                    <a:pt x="4" y="1"/>
                    <a:pt x="1" y="3"/>
                    <a:pt x="1" y="5"/>
                  </a:cubicBezTo>
                  <a:cubicBezTo>
                    <a:pt x="0" y="6"/>
                    <a:pt x="0" y="7"/>
                    <a:pt x="0" y="7"/>
                  </a:cubicBezTo>
                  <a:cubicBezTo>
                    <a:pt x="0" y="8"/>
                    <a:pt x="0" y="8"/>
                    <a:pt x="0" y="8"/>
                  </a:cubicBezTo>
                  <a:cubicBezTo>
                    <a:pt x="0" y="9"/>
                    <a:pt x="0" y="9"/>
                    <a:pt x="0" y="9"/>
                  </a:cubicBezTo>
                  <a:cubicBezTo>
                    <a:pt x="1" y="12"/>
                    <a:pt x="4" y="15"/>
                    <a:pt x="7" y="15"/>
                  </a:cubicBezTo>
                  <a:cubicBezTo>
                    <a:pt x="8" y="15"/>
                    <a:pt x="8" y="15"/>
                    <a:pt x="8" y="15"/>
                  </a:cubicBezTo>
                  <a:cubicBezTo>
                    <a:pt x="12" y="15"/>
                    <a:pt x="15" y="12"/>
                    <a:pt x="15" y="8"/>
                  </a:cubicBezTo>
                  <a:cubicBezTo>
                    <a:pt x="15" y="8"/>
                    <a:pt x="15" y="7"/>
                    <a:pt x="15" y="7"/>
                  </a:cubicBezTo>
                  <a:cubicBezTo>
                    <a:pt x="15" y="7"/>
                    <a:pt x="15" y="7"/>
                    <a:pt x="15" y="7"/>
                  </a:cubicBezTo>
                  <a:cubicBezTo>
                    <a:pt x="14" y="3"/>
                    <a:pt x="11"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8"/>
            <p:cNvSpPr/>
            <p:nvPr/>
          </p:nvSpPr>
          <p:spPr bwMode="auto">
            <a:xfrm>
              <a:off x="5632450" y="2943225"/>
              <a:ext cx="15875" cy="17463"/>
            </a:xfrm>
            <a:custGeom>
              <a:avLst/>
              <a:gdLst>
                <a:gd name="T0" fmla="*/ 7 w 14"/>
                <a:gd name="T1" fmla="*/ 0 h 15"/>
                <a:gd name="T2" fmla="*/ 0 w 14"/>
                <a:gd name="T3" fmla="*/ 6 h 15"/>
                <a:gd name="T4" fmla="*/ 0 w 14"/>
                <a:gd name="T5" fmla="*/ 8 h 15"/>
                <a:gd name="T6" fmla="*/ 6 w 14"/>
                <a:gd name="T7" fmla="*/ 15 h 15"/>
                <a:gd name="T8" fmla="*/ 7 w 14"/>
                <a:gd name="T9" fmla="*/ 15 h 15"/>
                <a:gd name="T10" fmla="*/ 14 w 14"/>
                <a:gd name="T11" fmla="*/ 9 h 15"/>
                <a:gd name="T12" fmla="*/ 14 w 14"/>
                <a:gd name="T13" fmla="*/ 8 h 15"/>
                <a:gd name="T14" fmla="*/ 14 w 14"/>
                <a:gd name="T15" fmla="*/ 7 h 15"/>
                <a:gd name="T16" fmla="*/ 8 w 14"/>
                <a:gd name="T17" fmla="*/ 0 h 15"/>
                <a:gd name="T18" fmla="*/ 7 w 1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4" y="0"/>
                    <a:pt x="1" y="3"/>
                    <a:pt x="0" y="6"/>
                  </a:cubicBezTo>
                  <a:cubicBezTo>
                    <a:pt x="0" y="7"/>
                    <a:pt x="0" y="7"/>
                    <a:pt x="0" y="8"/>
                  </a:cubicBezTo>
                  <a:cubicBezTo>
                    <a:pt x="0" y="11"/>
                    <a:pt x="2" y="14"/>
                    <a:pt x="6" y="15"/>
                  </a:cubicBezTo>
                  <a:cubicBezTo>
                    <a:pt x="6" y="15"/>
                    <a:pt x="7" y="15"/>
                    <a:pt x="7" y="15"/>
                  </a:cubicBezTo>
                  <a:cubicBezTo>
                    <a:pt x="11" y="15"/>
                    <a:pt x="14" y="12"/>
                    <a:pt x="14" y="9"/>
                  </a:cubicBezTo>
                  <a:cubicBezTo>
                    <a:pt x="14" y="8"/>
                    <a:pt x="14" y="8"/>
                    <a:pt x="14" y="8"/>
                  </a:cubicBezTo>
                  <a:cubicBezTo>
                    <a:pt x="14" y="8"/>
                    <a:pt x="14" y="8"/>
                    <a:pt x="14" y="7"/>
                  </a:cubicBezTo>
                  <a:cubicBezTo>
                    <a:pt x="14" y="4"/>
                    <a:pt x="12" y="1"/>
                    <a:pt x="8" y="0"/>
                  </a:cubicBezTo>
                  <a:cubicBezTo>
                    <a:pt x="8" y="0"/>
                    <a:pt x="8"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19"/>
            <p:cNvSpPr/>
            <p:nvPr/>
          </p:nvSpPr>
          <p:spPr bwMode="auto">
            <a:xfrm>
              <a:off x="5119688" y="2963862"/>
              <a:ext cx="15875" cy="17463"/>
            </a:xfrm>
            <a:custGeom>
              <a:avLst/>
              <a:gdLst>
                <a:gd name="T0" fmla="*/ 7 w 14"/>
                <a:gd name="T1" fmla="*/ 0 h 15"/>
                <a:gd name="T2" fmla="*/ 5 w 14"/>
                <a:gd name="T3" fmla="*/ 0 h 15"/>
                <a:gd name="T4" fmla="*/ 0 w 14"/>
                <a:gd name="T5" fmla="*/ 7 h 15"/>
                <a:gd name="T6" fmla="*/ 0 w 14"/>
                <a:gd name="T7" fmla="*/ 9 h 15"/>
                <a:gd name="T8" fmla="*/ 0 w 14"/>
                <a:gd name="T9" fmla="*/ 9 h 15"/>
                <a:gd name="T10" fmla="*/ 7 w 14"/>
                <a:gd name="T11" fmla="*/ 15 h 15"/>
                <a:gd name="T12" fmla="*/ 9 w 14"/>
                <a:gd name="T13" fmla="*/ 14 h 15"/>
                <a:gd name="T14" fmla="*/ 14 w 14"/>
                <a:gd name="T15" fmla="*/ 7 h 15"/>
                <a:gd name="T16" fmla="*/ 14 w 14"/>
                <a:gd name="T17" fmla="*/ 5 h 15"/>
                <a:gd name="T18" fmla="*/ 14 w 14"/>
                <a:gd name="T19" fmla="*/ 5 h 15"/>
                <a:gd name="T20" fmla="*/ 7 w 14"/>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7" y="0"/>
                  </a:moveTo>
                  <a:cubicBezTo>
                    <a:pt x="6" y="0"/>
                    <a:pt x="5" y="0"/>
                    <a:pt x="5" y="0"/>
                  </a:cubicBezTo>
                  <a:cubicBezTo>
                    <a:pt x="2" y="1"/>
                    <a:pt x="0" y="4"/>
                    <a:pt x="0" y="7"/>
                  </a:cubicBezTo>
                  <a:cubicBezTo>
                    <a:pt x="0" y="8"/>
                    <a:pt x="0" y="8"/>
                    <a:pt x="0" y="9"/>
                  </a:cubicBezTo>
                  <a:cubicBezTo>
                    <a:pt x="0" y="9"/>
                    <a:pt x="0" y="9"/>
                    <a:pt x="0" y="9"/>
                  </a:cubicBezTo>
                  <a:cubicBezTo>
                    <a:pt x="1" y="12"/>
                    <a:pt x="4" y="15"/>
                    <a:pt x="7" y="15"/>
                  </a:cubicBezTo>
                  <a:cubicBezTo>
                    <a:pt x="7" y="15"/>
                    <a:pt x="8" y="15"/>
                    <a:pt x="9" y="14"/>
                  </a:cubicBezTo>
                  <a:cubicBezTo>
                    <a:pt x="12" y="13"/>
                    <a:pt x="14" y="11"/>
                    <a:pt x="14" y="7"/>
                  </a:cubicBezTo>
                  <a:cubicBezTo>
                    <a:pt x="14" y="7"/>
                    <a:pt x="14" y="6"/>
                    <a:pt x="14" y="5"/>
                  </a:cubicBezTo>
                  <a:cubicBezTo>
                    <a:pt x="14" y="5"/>
                    <a:pt x="14" y="5"/>
                    <a:pt x="14" y="5"/>
                  </a:cubicBezTo>
                  <a:cubicBezTo>
                    <a:pt x="13" y="2"/>
                    <a:pt x="10"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0"/>
            <p:cNvSpPr/>
            <p:nvPr/>
          </p:nvSpPr>
          <p:spPr bwMode="auto">
            <a:xfrm>
              <a:off x="5621338" y="2981325"/>
              <a:ext cx="17463" cy="17463"/>
            </a:xfrm>
            <a:custGeom>
              <a:avLst/>
              <a:gdLst>
                <a:gd name="T0" fmla="*/ 8 w 15"/>
                <a:gd name="T1" fmla="*/ 0 h 15"/>
                <a:gd name="T2" fmla="*/ 1 w 15"/>
                <a:gd name="T3" fmla="*/ 5 h 15"/>
                <a:gd name="T4" fmla="*/ 1 w 15"/>
                <a:gd name="T5" fmla="*/ 5 h 15"/>
                <a:gd name="T6" fmla="*/ 0 w 15"/>
                <a:gd name="T7" fmla="*/ 8 h 15"/>
                <a:gd name="T8" fmla="*/ 5 w 15"/>
                <a:gd name="T9" fmla="*/ 14 h 15"/>
                <a:gd name="T10" fmla="*/ 8 w 15"/>
                <a:gd name="T11" fmla="*/ 15 h 15"/>
                <a:gd name="T12" fmla="*/ 14 w 15"/>
                <a:gd name="T13" fmla="*/ 10 h 15"/>
                <a:gd name="T14" fmla="*/ 8 w 15"/>
                <a:gd name="T15" fmla="*/ 7 h 15"/>
                <a:gd name="T16" fmla="*/ 14 w 15"/>
                <a:gd name="T17" fmla="*/ 9 h 15"/>
                <a:gd name="T18" fmla="*/ 15 w 15"/>
                <a:gd name="T19" fmla="*/ 7 h 15"/>
                <a:gd name="T20" fmla="*/ 10 w 15"/>
                <a:gd name="T21" fmla="*/ 0 h 15"/>
                <a:gd name="T22" fmla="*/ 8 w 15"/>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8" y="0"/>
                  </a:moveTo>
                  <a:cubicBezTo>
                    <a:pt x="5" y="0"/>
                    <a:pt x="2" y="2"/>
                    <a:pt x="1" y="5"/>
                  </a:cubicBezTo>
                  <a:cubicBezTo>
                    <a:pt x="1" y="5"/>
                    <a:pt x="1" y="5"/>
                    <a:pt x="1" y="5"/>
                  </a:cubicBezTo>
                  <a:cubicBezTo>
                    <a:pt x="0" y="6"/>
                    <a:pt x="0" y="7"/>
                    <a:pt x="0" y="8"/>
                  </a:cubicBezTo>
                  <a:cubicBezTo>
                    <a:pt x="0" y="11"/>
                    <a:pt x="2" y="13"/>
                    <a:pt x="5" y="14"/>
                  </a:cubicBezTo>
                  <a:cubicBezTo>
                    <a:pt x="6" y="15"/>
                    <a:pt x="7" y="15"/>
                    <a:pt x="8" y="15"/>
                  </a:cubicBezTo>
                  <a:cubicBezTo>
                    <a:pt x="11" y="15"/>
                    <a:pt x="13" y="13"/>
                    <a:pt x="14" y="10"/>
                  </a:cubicBezTo>
                  <a:cubicBezTo>
                    <a:pt x="8" y="7"/>
                    <a:pt x="8" y="7"/>
                    <a:pt x="8" y="7"/>
                  </a:cubicBezTo>
                  <a:cubicBezTo>
                    <a:pt x="14" y="9"/>
                    <a:pt x="14" y="9"/>
                    <a:pt x="14" y="9"/>
                  </a:cubicBezTo>
                  <a:cubicBezTo>
                    <a:pt x="15" y="9"/>
                    <a:pt x="15" y="8"/>
                    <a:pt x="15" y="7"/>
                  </a:cubicBezTo>
                  <a:cubicBezTo>
                    <a:pt x="15" y="4"/>
                    <a:pt x="13" y="1"/>
                    <a:pt x="10" y="0"/>
                  </a:cubicBezTo>
                  <a:cubicBezTo>
                    <a:pt x="9" y="0"/>
                    <a:pt x="8" y="0"/>
                    <a:pt x="8"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1"/>
            <p:cNvSpPr/>
            <p:nvPr/>
          </p:nvSpPr>
          <p:spPr bwMode="auto">
            <a:xfrm>
              <a:off x="5132388" y="3001962"/>
              <a:ext cx="15875" cy="17463"/>
            </a:xfrm>
            <a:custGeom>
              <a:avLst/>
              <a:gdLst>
                <a:gd name="T0" fmla="*/ 7 w 14"/>
                <a:gd name="T1" fmla="*/ 0 h 15"/>
                <a:gd name="T2" fmla="*/ 4 w 14"/>
                <a:gd name="T3" fmla="*/ 0 h 15"/>
                <a:gd name="T4" fmla="*/ 0 w 14"/>
                <a:gd name="T5" fmla="*/ 7 h 15"/>
                <a:gd name="T6" fmla="*/ 0 w 14"/>
                <a:gd name="T7" fmla="*/ 10 h 15"/>
                <a:gd name="T8" fmla="*/ 1 w 14"/>
                <a:gd name="T9" fmla="*/ 10 h 15"/>
                <a:gd name="T10" fmla="*/ 7 w 14"/>
                <a:gd name="T11" fmla="*/ 15 h 15"/>
                <a:gd name="T12" fmla="*/ 10 w 14"/>
                <a:gd name="T13" fmla="*/ 14 h 15"/>
                <a:gd name="T14" fmla="*/ 14 w 14"/>
                <a:gd name="T15" fmla="*/ 7 h 15"/>
                <a:gd name="T16" fmla="*/ 14 w 14"/>
                <a:gd name="T17" fmla="*/ 4 h 15"/>
                <a:gd name="T18" fmla="*/ 7 w 1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6" y="0"/>
                    <a:pt x="5" y="0"/>
                    <a:pt x="4" y="0"/>
                  </a:cubicBezTo>
                  <a:cubicBezTo>
                    <a:pt x="1" y="2"/>
                    <a:pt x="0" y="4"/>
                    <a:pt x="0" y="7"/>
                  </a:cubicBezTo>
                  <a:cubicBezTo>
                    <a:pt x="0" y="8"/>
                    <a:pt x="0" y="9"/>
                    <a:pt x="0" y="10"/>
                  </a:cubicBezTo>
                  <a:cubicBezTo>
                    <a:pt x="1" y="10"/>
                    <a:pt x="1" y="10"/>
                    <a:pt x="1" y="10"/>
                  </a:cubicBezTo>
                  <a:cubicBezTo>
                    <a:pt x="2" y="13"/>
                    <a:pt x="4" y="15"/>
                    <a:pt x="7" y="15"/>
                  </a:cubicBezTo>
                  <a:cubicBezTo>
                    <a:pt x="8" y="15"/>
                    <a:pt x="9" y="14"/>
                    <a:pt x="10" y="14"/>
                  </a:cubicBezTo>
                  <a:cubicBezTo>
                    <a:pt x="13" y="13"/>
                    <a:pt x="14" y="10"/>
                    <a:pt x="14" y="7"/>
                  </a:cubicBezTo>
                  <a:cubicBezTo>
                    <a:pt x="14" y="6"/>
                    <a:pt x="14" y="5"/>
                    <a:pt x="14" y="4"/>
                  </a:cubicBezTo>
                  <a:cubicBezTo>
                    <a:pt x="12" y="2"/>
                    <a:pt x="10"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2"/>
            <p:cNvSpPr/>
            <p:nvPr/>
          </p:nvSpPr>
          <p:spPr bwMode="auto">
            <a:xfrm>
              <a:off x="5607050" y="3017837"/>
              <a:ext cx="15875" cy="17463"/>
            </a:xfrm>
            <a:custGeom>
              <a:avLst/>
              <a:gdLst>
                <a:gd name="T0" fmla="*/ 7 w 14"/>
                <a:gd name="T1" fmla="*/ 0 h 15"/>
                <a:gd name="T2" fmla="*/ 1 w 14"/>
                <a:gd name="T3" fmla="*/ 4 h 15"/>
                <a:gd name="T4" fmla="*/ 1 w 14"/>
                <a:gd name="T5" fmla="*/ 5 h 15"/>
                <a:gd name="T6" fmla="*/ 0 w 14"/>
                <a:gd name="T7" fmla="*/ 8 h 15"/>
                <a:gd name="T8" fmla="*/ 4 w 14"/>
                <a:gd name="T9" fmla="*/ 14 h 15"/>
                <a:gd name="T10" fmla="*/ 7 w 14"/>
                <a:gd name="T11" fmla="*/ 15 h 15"/>
                <a:gd name="T12" fmla="*/ 13 w 14"/>
                <a:gd name="T13" fmla="*/ 11 h 15"/>
                <a:gd name="T14" fmla="*/ 7 w 14"/>
                <a:gd name="T15" fmla="*/ 7 h 15"/>
                <a:gd name="T16" fmla="*/ 14 w 14"/>
                <a:gd name="T17" fmla="*/ 11 h 15"/>
                <a:gd name="T18" fmla="*/ 14 w 14"/>
                <a:gd name="T19" fmla="*/ 7 h 15"/>
                <a:gd name="T20" fmla="*/ 11 w 14"/>
                <a:gd name="T21" fmla="*/ 1 h 15"/>
                <a:gd name="T22" fmla="*/ 7 w 14"/>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5">
                  <a:moveTo>
                    <a:pt x="7" y="0"/>
                  </a:moveTo>
                  <a:cubicBezTo>
                    <a:pt x="5" y="0"/>
                    <a:pt x="2" y="2"/>
                    <a:pt x="1" y="4"/>
                  </a:cubicBezTo>
                  <a:cubicBezTo>
                    <a:pt x="1" y="5"/>
                    <a:pt x="1" y="5"/>
                    <a:pt x="1" y="5"/>
                  </a:cubicBezTo>
                  <a:cubicBezTo>
                    <a:pt x="0" y="6"/>
                    <a:pt x="0" y="7"/>
                    <a:pt x="0" y="8"/>
                  </a:cubicBezTo>
                  <a:cubicBezTo>
                    <a:pt x="0" y="10"/>
                    <a:pt x="1" y="13"/>
                    <a:pt x="4" y="14"/>
                  </a:cubicBezTo>
                  <a:cubicBezTo>
                    <a:pt x="5" y="15"/>
                    <a:pt x="6" y="15"/>
                    <a:pt x="7" y="15"/>
                  </a:cubicBezTo>
                  <a:cubicBezTo>
                    <a:pt x="10" y="15"/>
                    <a:pt x="12" y="14"/>
                    <a:pt x="13" y="11"/>
                  </a:cubicBezTo>
                  <a:cubicBezTo>
                    <a:pt x="7" y="7"/>
                    <a:pt x="7" y="7"/>
                    <a:pt x="7" y="7"/>
                  </a:cubicBezTo>
                  <a:cubicBezTo>
                    <a:pt x="14" y="11"/>
                    <a:pt x="14" y="11"/>
                    <a:pt x="14" y="11"/>
                  </a:cubicBezTo>
                  <a:cubicBezTo>
                    <a:pt x="14" y="10"/>
                    <a:pt x="14" y="9"/>
                    <a:pt x="14" y="7"/>
                  </a:cubicBezTo>
                  <a:cubicBezTo>
                    <a:pt x="14" y="5"/>
                    <a:pt x="13" y="2"/>
                    <a:pt x="11" y="1"/>
                  </a:cubicBezTo>
                  <a:cubicBezTo>
                    <a:pt x="10" y="0"/>
                    <a:pt x="8"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3"/>
            <p:cNvSpPr/>
            <p:nvPr/>
          </p:nvSpPr>
          <p:spPr bwMode="auto">
            <a:xfrm>
              <a:off x="5151438" y="3036887"/>
              <a:ext cx="15875" cy="15875"/>
            </a:xfrm>
            <a:custGeom>
              <a:avLst/>
              <a:gdLst>
                <a:gd name="T0" fmla="*/ 7 w 14"/>
                <a:gd name="T1" fmla="*/ 0 h 15"/>
                <a:gd name="T2" fmla="*/ 3 w 14"/>
                <a:gd name="T3" fmla="*/ 1 h 15"/>
                <a:gd name="T4" fmla="*/ 0 w 14"/>
                <a:gd name="T5" fmla="*/ 7 h 15"/>
                <a:gd name="T6" fmla="*/ 1 w 14"/>
                <a:gd name="T7" fmla="*/ 11 h 15"/>
                <a:gd name="T8" fmla="*/ 1 w 14"/>
                <a:gd name="T9" fmla="*/ 11 h 15"/>
                <a:gd name="T10" fmla="*/ 7 w 14"/>
                <a:gd name="T11" fmla="*/ 15 h 15"/>
                <a:gd name="T12" fmla="*/ 11 w 14"/>
                <a:gd name="T13" fmla="*/ 14 h 15"/>
                <a:gd name="T14" fmla="*/ 14 w 14"/>
                <a:gd name="T15" fmla="*/ 8 h 15"/>
                <a:gd name="T16" fmla="*/ 13 w 14"/>
                <a:gd name="T17" fmla="*/ 4 h 15"/>
                <a:gd name="T18" fmla="*/ 13 w 14"/>
                <a:gd name="T19" fmla="*/ 3 h 15"/>
                <a:gd name="T20" fmla="*/ 7 w 14"/>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7" y="0"/>
                  </a:moveTo>
                  <a:cubicBezTo>
                    <a:pt x="5" y="0"/>
                    <a:pt x="4" y="0"/>
                    <a:pt x="3" y="1"/>
                  </a:cubicBezTo>
                  <a:cubicBezTo>
                    <a:pt x="1" y="3"/>
                    <a:pt x="0" y="5"/>
                    <a:pt x="0" y="7"/>
                  </a:cubicBezTo>
                  <a:cubicBezTo>
                    <a:pt x="0" y="9"/>
                    <a:pt x="0" y="10"/>
                    <a:pt x="1" y="11"/>
                  </a:cubicBezTo>
                  <a:cubicBezTo>
                    <a:pt x="1" y="11"/>
                    <a:pt x="1" y="11"/>
                    <a:pt x="1" y="11"/>
                  </a:cubicBezTo>
                  <a:cubicBezTo>
                    <a:pt x="2" y="14"/>
                    <a:pt x="5" y="15"/>
                    <a:pt x="7" y="15"/>
                  </a:cubicBezTo>
                  <a:cubicBezTo>
                    <a:pt x="8" y="15"/>
                    <a:pt x="10" y="14"/>
                    <a:pt x="11" y="14"/>
                  </a:cubicBezTo>
                  <a:cubicBezTo>
                    <a:pt x="13" y="12"/>
                    <a:pt x="14" y="10"/>
                    <a:pt x="14" y="8"/>
                  </a:cubicBezTo>
                  <a:cubicBezTo>
                    <a:pt x="14" y="6"/>
                    <a:pt x="14" y="5"/>
                    <a:pt x="13" y="4"/>
                  </a:cubicBezTo>
                  <a:cubicBezTo>
                    <a:pt x="13" y="3"/>
                    <a:pt x="13" y="3"/>
                    <a:pt x="13" y="3"/>
                  </a:cubicBezTo>
                  <a:cubicBezTo>
                    <a:pt x="11" y="1"/>
                    <a:pt x="9"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4"/>
            <p:cNvSpPr/>
            <p:nvPr/>
          </p:nvSpPr>
          <p:spPr bwMode="auto">
            <a:xfrm>
              <a:off x="5586413" y="3051175"/>
              <a:ext cx="15875" cy="17463"/>
            </a:xfrm>
            <a:custGeom>
              <a:avLst/>
              <a:gdLst>
                <a:gd name="T0" fmla="*/ 7 w 14"/>
                <a:gd name="T1" fmla="*/ 0 h 15"/>
                <a:gd name="T2" fmla="*/ 1 w 14"/>
                <a:gd name="T3" fmla="*/ 3 h 15"/>
                <a:gd name="T4" fmla="*/ 0 w 14"/>
                <a:gd name="T5" fmla="*/ 8 h 15"/>
                <a:gd name="T6" fmla="*/ 3 w 14"/>
                <a:gd name="T7" fmla="*/ 14 h 15"/>
                <a:gd name="T8" fmla="*/ 7 w 14"/>
                <a:gd name="T9" fmla="*/ 15 h 15"/>
                <a:gd name="T10" fmla="*/ 13 w 14"/>
                <a:gd name="T11" fmla="*/ 12 h 15"/>
                <a:gd name="T12" fmla="*/ 13 w 14"/>
                <a:gd name="T13" fmla="*/ 12 h 15"/>
                <a:gd name="T14" fmla="*/ 14 w 14"/>
                <a:gd name="T15" fmla="*/ 7 h 15"/>
                <a:gd name="T16" fmla="*/ 11 w 14"/>
                <a:gd name="T17" fmla="*/ 2 h 15"/>
                <a:gd name="T18" fmla="*/ 7 w 1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5" y="0"/>
                    <a:pt x="3" y="1"/>
                    <a:pt x="1" y="3"/>
                  </a:cubicBezTo>
                  <a:cubicBezTo>
                    <a:pt x="0" y="5"/>
                    <a:pt x="0" y="6"/>
                    <a:pt x="0" y="8"/>
                  </a:cubicBezTo>
                  <a:cubicBezTo>
                    <a:pt x="0" y="10"/>
                    <a:pt x="1" y="12"/>
                    <a:pt x="3" y="14"/>
                  </a:cubicBezTo>
                  <a:cubicBezTo>
                    <a:pt x="4" y="14"/>
                    <a:pt x="5" y="15"/>
                    <a:pt x="7" y="15"/>
                  </a:cubicBezTo>
                  <a:cubicBezTo>
                    <a:pt x="9" y="15"/>
                    <a:pt x="11" y="14"/>
                    <a:pt x="13" y="12"/>
                  </a:cubicBezTo>
                  <a:cubicBezTo>
                    <a:pt x="13" y="12"/>
                    <a:pt x="13" y="12"/>
                    <a:pt x="13" y="12"/>
                  </a:cubicBezTo>
                  <a:cubicBezTo>
                    <a:pt x="14" y="10"/>
                    <a:pt x="14" y="9"/>
                    <a:pt x="14" y="7"/>
                  </a:cubicBezTo>
                  <a:cubicBezTo>
                    <a:pt x="14" y="5"/>
                    <a:pt x="13" y="3"/>
                    <a:pt x="11" y="2"/>
                  </a:cubicBezTo>
                  <a:cubicBezTo>
                    <a:pt x="10" y="1"/>
                    <a:pt x="9"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5"/>
            <p:cNvSpPr/>
            <p:nvPr/>
          </p:nvSpPr>
          <p:spPr bwMode="auto">
            <a:xfrm>
              <a:off x="5173663" y="3067050"/>
              <a:ext cx="17463" cy="17463"/>
            </a:xfrm>
            <a:custGeom>
              <a:avLst/>
              <a:gdLst>
                <a:gd name="T0" fmla="*/ 7 w 15"/>
                <a:gd name="T1" fmla="*/ 0 h 15"/>
                <a:gd name="T2" fmla="*/ 2 w 15"/>
                <a:gd name="T3" fmla="*/ 2 h 15"/>
                <a:gd name="T4" fmla="*/ 0 w 15"/>
                <a:gd name="T5" fmla="*/ 8 h 15"/>
                <a:gd name="T6" fmla="*/ 2 w 15"/>
                <a:gd name="T7" fmla="*/ 12 h 15"/>
                <a:gd name="T8" fmla="*/ 2 w 15"/>
                <a:gd name="T9" fmla="*/ 13 h 15"/>
                <a:gd name="T10" fmla="*/ 7 w 15"/>
                <a:gd name="T11" fmla="*/ 15 h 15"/>
                <a:gd name="T12" fmla="*/ 12 w 15"/>
                <a:gd name="T13" fmla="*/ 13 h 15"/>
                <a:gd name="T14" fmla="*/ 15 w 15"/>
                <a:gd name="T15" fmla="*/ 8 h 15"/>
                <a:gd name="T16" fmla="*/ 13 w 15"/>
                <a:gd name="T17" fmla="*/ 3 h 15"/>
                <a:gd name="T18" fmla="*/ 12 w 15"/>
                <a:gd name="T19" fmla="*/ 3 h 15"/>
                <a:gd name="T20" fmla="*/ 7 w 1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7" y="0"/>
                  </a:moveTo>
                  <a:cubicBezTo>
                    <a:pt x="5" y="0"/>
                    <a:pt x="4" y="1"/>
                    <a:pt x="2" y="2"/>
                  </a:cubicBezTo>
                  <a:cubicBezTo>
                    <a:pt x="1" y="4"/>
                    <a:pt x="0" y="6"/>
                    <a:pt x="0" y="8"/>
                  </a:cubicBezTo>
                  <a:cubicBezTo>
                    <a:pt x="0" y="9"/>
                    <a:pt x="0" y="11"/>
                    <a:pt x="2" y="12"/>
                  </a:cubicBezTo>
                  <a:cubicBezTo>
                    <a:pt x="2" y="13"/>
                    <a:pt x="2" y="13"/>
                    <a:pt x="2" y="13"/>
                  </a:cubicBezTo>
                  <a:cubicBezTo>
                    <a:pt x="3" y="14"/>
                    <a:pt x="5" y="15"/>
                    <a:pt x="7" y="15"/>
                  </a:cubicBezTo>
                  <a:cubicBezTo>
                    <a:pt x="9" y="15"/>
                    <a:pt x="11" y="15"/>
                    <a:pt x="12" y="13"/>
                  </a:cubicBezTo>
                  <a:cubicBezTo>
                    <a:pt x="14" y="12"/>
                    <a:pt x="15" y="10"/>
                    <a:pt x="15" y="8"/>
                  </a:cubicBezTo>
                  <a:cubicBezTo>
                    <a:pt x="15" y="6"/>
                    <a:pt x="14" y="5"/>
                    <a:pt x="13" y="3"/>
                  </a:cubicBezTo>
                  <a:cubicBezTo>
                    <a:pt x="12" y="3"/>
                    <a:pt x="12" y="3"/>
                    <a:pt x="12" y="3"/>
                  </a:cubicBezTo>
                  <a:cubicBezTo>
                    <a:pt x="11" y="1"/>
                    <a:pt x="9"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6"/>
            <p:cNvSpPr/>
            <p:nvPr/>
          </p:nvSpPr>
          <p:spPr bwMode="auto">
            <a:xfrm>
              <a:off x="5559425" y="3081337"/>
              <a:ext cx="17463" cy="19050"/>
            </a:xfrm>
            <a:custGeom>
              <a:avLst/>
              <a:gdLst>
                <a:gd name="T0" fmla="*/ 8 w 15"/>
                <a:gd name="T1" fmla="*/ 0 h 16"/>
                <a:gd name="T2" fmla="*/ 3 w 15"/>
                <a:gd name="T3" fmla="*/ 2 h 16"/>
                <a:gd name="T4" fmla="*/ 3 w 15"/>
                <a:gd name="T5" fmla="*/ 3 h 16"/>
                <a:gd name="T6" fmla="*/ 2 w 15"/>
                <a:gd name="T7" fmla="*/ 3 h 16"/>
                <a:gd name="T8" fmla="*/ 2 w 15"/>
                <a:gd name="T9" fmla="*/ 3 h 16"/>
                <a:gd name="T10" fmla="*/ 2 w 15"/>
                <a:gd name="T11" fmla="*/ 3 h 16"/>
                <a:gd name="T12" fmla="*/ 0 w 15"/>
                <a:gd name="T13" fmla="*/ 8 h 16"/>
                <a:gd name="T14" fmla="*/ 2 w 15"/>
                <a:gd name="T15" fmla="*/ 14 h 16"/>
                <a:gd name="T16" fmla="*/ 7 w 15"/>
                <a:gd name="T17" fmla="*/ 16 h 16"/>
                <a:gd name="T18" fmla="*/ 12 w 15"/>
                <a:gd name="T19" fmla="*/ 14 h 16"/>
                <a:gd name="T20" fmla="*/ 12 w 15"/>
                <a:gd name="T21" fmla="*/ 13 h 16"/>
                <a:gd name="T22" fmla="*/ 12 w 15"/>
                <a:gd name="T23" fmla="*/ 13 h 16"/>
                <a:gd name="T24" fmla="*/ 12 w 15"/>
                <a:gd name="T25" fmla="*/ 13 h 16"/>
                <a:gd name="T26" fmla="*/ 13 w 15"/>
                <a:gd name="T27" fmla="*/ 13 h 16"/>
                <a:gd name="T28" fmla="*/ 13 w 15"/>
                <a:gd name="T29" fmla="*/ 12 h 16"/>
                <a:gd name="T30" fmla="*/ 13 w 15"/>
                <a:gd name="T31" fmla="*/ 12 h 16"/>
                <a:gd name="T32" fmla="*/ 15 w 15"/>
                <a:gd name="T33" fmla="*/ 7 h 16"/>
                <a:gd name="T34" fmla="*/ 13 w 15"/>
                <a:gd name="T35" fmla="*/ 2 h 16"/>
                <a:gd name="T36" fmla="*/ 8 w 15"/>
                <a:gd name="T3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6">
                  <a:moveTo>
                    <a:pt x="8" y="0"/>
                  </a:moveTo>
                  <a:cubicBezTo>
                    <a:pt x="6" y="0"/>
                    <a:pt x="4" y="1"/>
                    <a:pt x="3" y="2"/>
                  </a:cubicBezTo>
                  <a:cubicBezTo>
                    <a:pt x="3" y="3"/>
                    <a:pt x="3" y="3"/>
                    <a:pt x="3" y="3"/>
                  </a:cubicBezTo>
                  <a:cubicBezTo>
                    <a:pt x="2" y="3"/>
                    <a:pt x="2" y="3"/>
                    <a:pt x="2" y="3"/>
                  </a:cubicBezTo>
                  <a:cubicBezTo>
                    <a:pt x="2" y="3"/>
                    <a:pt x="2" y="3"/>
                    <a:pt x="2" y="3"/>
                  </a:cubicBezTo>
                  <a:cubicBezTo>
                    <a:pt x="2" y="3"/>
                    <a:pt x="2" y="3"/>
                    <a:pt x="2" y="3"/>
                  </a:cubicBezTo>
                  <a:cubicBezTo>
                    <a:pt x="0" y="5"/>
                    <a:pt x="0" y="7"/>
                    <a:pt x="0" y="8"/>
                  </a:cubicBezTo>
                  <a:cubicBezTo>
                    <a:pt x="0" y="10"/>
                    <a:pt x="0" y="12"/>
                    <a:pt x="2" y="14"/>
                  </a:cubicBezTo>
                  <a:cubicBezTo>
                    <a:pt x="3" y="15"/>
                    <a:pt x="5" y="16"/>
                    <a:pt x="7" y="16"/>
                  </a:cubicBezTo>
                  <a:cubicBezTo>
                    <a:pt x="9" y="16"/>
                    <a:pt x="11" y="15"/>
                    <a:pt x="12" y="14"/>
                  </a:cubicBezTo>
                  <a:cubicBezTo>
                    <a:pt x="12" y="13"/>
                    <a:pt x="12" y="13"/>
                    <a:pt x="12" y="13"/>
                  </a:cubicBezTo>
                  <a:cubicBezTo>
                    <a:pt x="12" y="13"/>
                    <a:pt x="12" y="13"/>
                    <a:pt x="12" y="13"/>
                  </a:cubicBezTo>
                  <a:cubicBezTo>
                    <a:pt x="12" y="13"/>
                    <a:pt x="12" y="13"/>
                    <a:pt x="12" y="13"/>
                  </a:cubicBezTo>
                  <a:cubicBezTo>
                    <a:pt x="13" y="13"/>
                    <a:pt x="13" y="13"/>
                    <a:pt x="13" y="13"/>
                  </a:cubicBezTo>
                  <a:cubicBezTo>
                    <a:pt x="13" y="12"/>
                    <a:pt x="13" y="12"/>
                    <a:pt x="13" y="12"/>
                  </a:cubicBezTo>
                  <a:cubicBezTo>
                    <a:pt x="13" y="12"/>
                    <a:pt x="13" y="12"/>
                    <a:pt x="13" y="12"/>
                  </a:cubicBezTo>
                  <a:cubicBezTo>
                    <a:pt x="15" y="11"/>
                    <a:pt x="15" y="9"/>
                    <a:pt x="15" y="7"/>
                  </a:cubicBezTo>
                  <a:cubicBezTo>
                    <a:pt x="15" y="5"/>
                    <a:pt x="15" y="3"/>
                    <a:pt x="13" y="2"/>
                  </a:cubicBezTo>
                  <a:cubicBezTo>
                    <a:pt x="12" y="1"/>
                    <a:pt x="10" y="0"/>
                    <a:pt x="8"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7"/>
            <p:cNvSpPr/>
            <p:nvPr/>
          </p:nvSpPr>
          <p:spPr bwMode="auto">
            <a:xfrm>
              <a:off x="5202238" y="3095625"/>
              <a:ext cx="17463" cy="17463"/>
            </a:xfrm>
            <a:custGeom>
              <a:avLst/>
              <a:gdLst>
                <a:gd name="T0" fmla="*/ 7 w 15"/>
                <a:gd name="T1" fmla="*/ 0 h 15"/>
                <a:gd name="T2" fmla="*/ 4 w 15"/>
                <a:gd name="T3" fmla="*/ 1 h 15"/>
                <a:gd name="T4" fmla="*/ 2 w 15"/>
                <a:gd name="T5" fmla="*/ 3 h 15"/>
                <a:gd name="T6" fmla="*/ 0 w 15"/>
                <a:gd name="T7" fmla="*/ 8 h 15"/>
                <a:gd name="T8" fmla="*/ 3 w 15"/>
                <a:gd name="T9" fmla="*/ 13 h 15"/>
                <a:gd name="T10" fmla="*/ 3 w 15"/>
                <a:gd name="T11" fmla="*/ 13 h 15"/>
                <a:gd name="T12" fmla="*/ 8 w 15"/>
                <a:gd name="T13" fmla="*/ 15 h 15"/>
                <a:gd name="T14" fmla="*/ 13 w 15"/>
                <a:gd name="T15" fmla="*/ 13 h 15"/>
                <a:gd name="T16" fmla="*/ 15 w 15"/>
                <a:gd name="T17" fmla="*/ 8 h 15"/>
                <a:gd name="T18" fmla="*/ 12 w 15"/>
                <a:gd name="T19" fmla="*/ 3 h 15"/>
                <a:gd name="T20" fmla="*/ 12 w 15"/>
                <a:gd name="T21" fmla="*/ 2 h 15"/>
                <a:gd name="T22" fmla="*/ 7 w 15"/>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7" y="0"/>
                  </a:moveTo>
                  <a:cubicBezTo>
                    <a:pt x="6" y="0"/>
                    <a:pt x="5" y="1"/>
                    <a:pt x="4" y="1"/>
                  </a:cubicBezTo>
                  <a:cubicBezTo>
                    <a:pt x="3" y="1"/>
                    <a:pt x="2" y="2"/>
                    <a:pt x="2" y="3"/>
                  </a:cubicBezTo>
                  <a:cubicBezTo>
                    <a:pt x="1" y="4"/>
                    <a:pt x="0" y="6"/>
                    <a:pt x="0" y="8"/>
                  </a:cubicBezTo>
                  <a:cubicBezTo>
                    <a:pt x="0" y="10"/>
                    <a:pt x="1" y="12"/>
                    <a:pt x="3" y="13"/>
                  </a:cubicBezTo>
                  <a:cubicBezTo>
                    <a:pt x="3" y="13"/>
                    <a:pt x="3" y="13"/>
                    <a:pt x="3" y="13"/>
                  </a:cubicBezTo>
                  <a:cubicBezTo>
                    <a:pt x="4" y="15"/>
                    <a:pt x="6" y="15"/>
                    <a:pt x="8" y="15"/>
                  </a:cubicBezTo>
                  <a:cubicBezTo>
                    <a:pt x="10" y="15"/>
                    <a:pt x="12" y="14"/>
                    <a:pt x="13" y="13"/>
                  </a:cubicBezTo>
                  <a:cubicBezTo>
                    <a:pt x="14" y="11"/>
                    <a:pt x="15" y="10"/>
                    <a:pt x="15" y="8"/>
                  </a:cubicBezTo>
                  <a:cubicBezTo>
                    <a:pt x="15" y="6"/>
                    <a:pt x="14" y="4"/>
                    <a:pt x="12" y="3"/>
                  </a:cubicBezTo>
                  <a:cubicBezTo>
                    <a:pt x="12" y="2"/>
                    <a:pt x="12" y="2"/>
                    <a:pt x="12" y="2"/>
                  </a:cubicBezTo>
                  <a:cubicBezTo>
                    <a:pt x="10" y="1"/>
                    <a:pt x="9"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8"/>
            <p:cNvSpPr/>
            <p:nvPr/>
          </p:nvSpPr>
          <p:spPr bwMode="auto">
            <a:xfrm>
              <a:off x="5529263" y="3108325"/>
              <a:ext cx="17463" cy="17463"/>
            </a:xfrm>
            <a:custGeom>
              <a:avLst/>
              <a:gdLst>
                <a:gd name="T0" fmla="*/ 7 w 15"/>
                <a:gd name="T1" fmla="*/ 0 h 15"/>
                <a:gd name="T2" fmla="*/ 3 w 15"/>
                <a:gd name="T3" fmla="*/ 2 h 15"/>
                <a:gd name="T4" fmla="*/ 3 w 15"/>
                <a:gd name="T5" fmla="*/ 2 h 15"/>
                <a:gd name="T6" fmla="*/ 0 w 15"/>
                <a:gd name="T7" fmla="*/ 8 h 15"/>
                <a:gd name="T8" fmla="*/ 1 w 15"/>
                <a:gd name="T9" fmla="*/ 12 h 15"/>
                <a:gd name="T10" fmla="*/ 7 w 15"/>
                <a:gd name="T11" fmla="*/ 15 h 15"/>
                <a:gd name="T12" fmla="*/ 11 w 15"/>
                <a:gd name="T13" fmla="*/ 13 h 15"/>
                <a:gd name="T14" fmla="*/ 7 w 15"/>
                <a:gd name="T15" fmla="*/ 7 h 15"/>
                <a:gd name="T16" fmla="*/ 12 w 15"/>
                <a:gd name="T17" fmla="*/ 13 h 15"/>
                <a:gd name="T18" fmla="*/ 15 w 15"/>
                <a:gd name="T19" fmla="*/ 7 h 15"/>
                <a:gd name="T20" fmla="*/ 13 w 15"/>
                <a:gd name="T21" fmla="*/ 3 h 15"/>
                <a:gd name="T22" fmla="*/ 7 w 15"/>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7" y="0"/>
                  </a:moveTo>
                  <a:cubicBezTo>
                    <a:pt x="6" y="0"/>
                    <a:pt x="5" y="1"/>
                    <a:pt x="3" y="2"/>
                  </a:cubicBezTo>
                  <a:cubicBezTo>
                    <a:pt x="3" y="2"/>
                    <a:pt x="3" y="2"/>
                    <a:pt x="3" y="2"/>
                  </a:cubicBezTo>
                  <a:cubicBezTo>
                    <a:pt x="1" y="3"/>
                    <a:pt x="0" y="6"/>
                    <a:pt x="0" y="8"/>
                  </a:cubicBezTo>
                  <a:cubicBezTo>
                    <a:pt x="0" y="9"/>
                    <a:pt x="0" y="11"/>
                    <a:pt x="1" y="12"/>
                  </a:cubicBezTo>
                  <a:cubicBezTo>
                    <a:pt x="3" y="14"/>
                    <a:pt x="5" y="15"/>
                    <a:pt x="7" y="15"/>
                  </a:cubicBezTo>
                  <a:cubicBezTo>
                    <a:pt x="9" y="15"/>
                    <a:pt x="10" y="14"/>
                    <a:pt x="11" y="13"/>
                  </a:cubicBezTo>
                  <a:cubicBezTo>
                    <a:pt x="7" y="7"/>
                    <a:pt x="7" y="7"/>
                    <a:pt x="7" y="7"/>
                  </a:cubicBezTo>
                  <a:cubicBezTo>
                    <a:pt x="12" y="13"/>
                    <a:pt x="12" y="13"/>
                    <a:pt x="12" y="13"/>
                  </a:cubicBezTo>
                  <a:cubicBezTo>
                    <a:pt x="14" y="12"/>
                    <a:pt x="15" y="10"/>
                    <a:pt x="15" y="7"/>
                  </a:cubicBezTo>
                  <a:cubicBezTo>
                    <a:pt x="15" y="6"/>
                    <a:pt x="14" y="4"/>
                    <a:pt x="13" y="3"/>
                  </a:cubicBezTo>
                  <a:cubicBezTo>
                    <a:pt x="12" y="1"/>
                    <a:pt x="10"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29"/>
            <p:cNvSpPr/>
            <p:nvPr/>
          </p:nvSpPr>
          <p:spPr bwMode="auto">
            <a:xfrm>
              <a:off x="5232400" y="3119437"/>
              <a:ext cx="17463" cy="15875"/>
            </a:xfrm>
            <a:custGeom>
              <a:avLst/>
              <a:gdLst>
                <a:gd name="T0" fmla="*/ 8 w 15"/>
                <a:gd name="T1" fmla="*/ 0 h 14"/>
                <a:gd name="T2" fmla="*/ 1 w 15"/>
                <a:gd name="T3" fmla="*/ 3 h 14"/>
                <a:gd name="T4" fmla="*/ 0 w 15"/>
                <a:gd name="T5" fmla="*/ 7 h 14"/>
                <a:gd name="T6" fmla="*/ 4 w 15"/>
                <a:gd name="T7" fmla="*/ 13 h 14"/>
                <a:gd name="T8" fmla="*/ 4 w 15"/>
                <a:gd name="T9" fmla="*/ 13 h 14"/>
                <a:gd name="T10" fmla="*/ 8 w 15"/>
                <a:gd name="T11" fmla="*/ 14 h 14"/>
                <a:gd name="T12" fmla="*/ 14 w 15"/>
                <a:gd name="T13" fmla="*/ 11 h 14"/>
                <a:gd name="T14" fmla="*/ 15 w 15"/>
                <a:gd name="T15" fmla="*/ 7 h 14"/>
                <a:gd name="T16" fmla="*/ 11 w 15"/>
                <a:gd name="T17" fmla="*/ 1 h 14"/>
                <a:gd name="T18" fmla="*/ 8 w 15"/>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8" y="0"/>
                  </a:moveTo>
                  <a:cubicBezTo>
                    <a:pt x="5" y="0"/>
                    <a:pt x="3" y="1"/>
                    <a:pt x="1" y="3"/>
                  </a:cubicBezTo>
                  <a:cubicBezTo>
                    <a:pt x="1" y="4"/>
                    <a:pt x="0" y="6"/>
                    <a:pt x="0" y="7"/>
                  </a:cubicBezTo>
                  <a:cubicBezTo>
                    <a:pt x="0" y="9"/>
                    <a:pt x="1" y="12"/>
                    <a:pt x="4" y="13"/>
                  </a:cubicBezTo>
                  <a:cubicBezTo>
                    <a:pt x="4" y="13"/>
                    <a:pt x="4" y="13"/>
                    <a:pt x="4" y="13"/>
                  </a:cubicBezTo>
                  <a:cubicBezTo>
                    <a:pt x="5" y="14"/>
                    <a:pt x="7" y="14"/>
                    <a:pt x="8" y="14"/>
                  </a:cubicBezTo>
                  <a:cubicBezTo>
                    <a:pt x="10" y="14"/>
                    <a:pt x="12" y="13"/>
                    <a:pt x="14" y="11"/>
                  </a:cubicBezTo>
                  <a:cubicBezTo>
                    <a:pt x="15" y="10"/>
                    <a:pt x="15" y="8"/>
                    <a:pt x="15" y="7"/>
                  </a:cubicBezTo>
                  <a:cubicBezTo>
                    <a:pt x="15" y="5"/>
                    <a:pt x="14" y="2"/>
                    <a:pt x="11" y="1"/>
                  </a:cubicBezTo>
                  <a:cubicBezTo>
                    <a:pt x="10" y="0"/>
                    <a:pt x="9" y="0"/>
                    <a:pt x="8"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0"/>
            <p:cNvSpPr/>
            <p:nvPr/>
          </p:nvSpPr>
          <p:spPr bwMode="auto">
            <a:xfrm>
              <a:off x="5495925" y="3128962"/>
              <a:ext cx="17463" cy="17463"/>
            </a:xfrm>
            <a:custGeom>
              <a:avLst/>
              <a:gdLst>
                <a:gd name="T0" fmla="*/ 7 w 15"/>
                <a:gd name="T1" fmla="*/ 0 h 14"/>
                <a:gd name="T2" fmla="*/ 4 w 15"/>
                <a:gd name="T3" fmla="*/ 0 h 14"/>
                <a:gd name="T4" fmla="*/ 0 w 15"/>
                <a:gd name="T5" fmla="*/ 7 h 14"/>
                <a:gd name="T6" fmla="*/ 1 w 15"/>
                <a:gd name="T7" fmla="*/ 10 h 14"/>
                <a:gd name="T8" fmla="*/ 7 w 15"/>
                <a:gd name="T9" fmla="*/ 14 h 14"/>
                <a:gd name="T10" fmla="*/ 10 w 15"/>
                <a:gd name="T11" fmla="*/ 13 h 14"/>
                <a:gd name="T12" fmla="*/ 11 w 15"/>
                <a:gd name="T13" fmla="*/ 13 h 14"/>
                <a:gd name="T14" fmla="*/ 15 w 15"/>
                <a:gd name="T15" fmla="*/ 7 h 14"/>
                <a:gd name="T16" fmla="*/ 14 w 15"/>
                <a:gd name="T17" fmla="*/ 3 h 14"/>
                <a:gd name="T18" fmla="*/ 7 w 15"/>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7" y="0"/>
                  </a:moveTo>
                  <a:cubicBezTo>
                    <a:pt x="6" y="0"/>
                    <a:pt x="5" y="0"/>
                    <a:pt x="4" y="0"/>
                  </a:cubicBezTo>
                  <a:cubicBezTo>
                    <a:pt x="1" y="2"/>
                    <a:pt x="0" y="4"/>
                    <a:pt x="0" y="7"/>
                  </a:cubicBezTo>
                  <a:cubicBezTo>
                    <a:pt x="0" y="8"/>
                    <a:pt x="0" y="9"/>
                    <a:pt x="1" y="10"/>
                  </a:cubicBezTo>
                  <a:cubicBezTo>
                    <a:pt x="2" y="13"/>
                    <a:pt x="5" y="14"/>
                    <a:pt x="7" y="14"/>
                  </a:cubicBezTo>
                  <a:cubicBezTo>
                    <a:pt x="8" y="14"/>
                    <a:pt x="9" y="14"/>
                    <a:pt x="10" y="13"/>
                  </a:cubicBezTo>
                  <a:cubicBezTo>
                    <a:pt x="11" y="13"/>
                    <a:pt x="11" y="13"/>
                    <a:pt x="11" y="13"/>
                  </a:cubicBezTo>
                  <a:cubicBezTo>
                    <a:pt x="13" y="12"/>
                    <a:pt x="15" y="9"/>
                    <a:pt x="15" y="7"/>
                  </a:cubicBezTo>
                  <a:cubicBezTo>
                    <a:pt x="15" y="6"/>
                    <a:pt x="14" y="4"/>
                    <a:pt x="14" y="3"/>
                  </a:cubicBezTo>
                  <a:cubicBezTo>
                    <a:pt x="13" y="1"/>
                    <a:pt x="10"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1"/>
            <p:cNvSpPr/>
            <p:nvPr/>
          </p:nvSpPr>
          <p:spPr bwMode="auto">
            <a:xfrm>
              <a:off x="5267325" y="3138487"/>
              <a:ext cx="17463" cy="15875"/>
            </a:xfrm>
            <a:custGeom>
              <a:avLst/>
              <a:gdLst>
                <a:gd name="T0" fmla="*/ 8 w 15"/>
                <a:gd name="T1" fmla="*/ 0 h 14"/>
                <a:gd name="T2" fmla="*/ 1 w 15"/>
                <a:gd name="T3" fmla="*/ 4 h 14"/>
                <a:gd name="T4" fmla="*/ 0 w 15"/>
                <a:gd name="T5" fmla="*/ 7 h 14"/>
                <a:gd name="T6" fmla="*/ 5 w 15"/>
                <a:gd name="T7" fmla="*/ 14 h 14"/>
                <a:gd name="T8" fmla="*/ 8 w 15"/>
                <a:gd name="T9" fmla="*/ 7 h 14"/>
                <a:gd name="T10" fmla="*/ 5 w 15"/>
                <a:gd name="T11" fmla="*/ 14 h 14"/>
                <a:gd name="T12" fmla="*/ 8 w 15"/>
                <a:gd name="T13" fmla="*/ 14 h 14"/>
                <a:gd name="T14" fmla="*/ 15 w 15"/>
                <a:gd name="T15" fmla="*/ 10 h 14"/>
                <a:gd name="T16" fmla="*/ 15 w 15"/>
                <a:gd name="T17" fmla="*/ 7 h 14"/>
                <a:gd name="T18" fmla="*/ 11 w 15"/>
                <a:gd name="T19" fmla="*/ 1 h 14"/>
                <a:gd name="T20" fmla="*/ 10 w 15"/>
                <a:gd name="T21" fmla="*/ 0 h 14"/>
                <a:gd name="T22" fmla="*/ 8 w 15"/>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4">
                  <a:moveTo>
                    <a:pt x="8" y="0"/>
                  </a:moveTo>
                  <a:cubicBezTo>
                    <a:pt x="5" y="0"/>
                    <a:pt x="2" y="1"/>
                    <a:pt x="1" y="4"/>
                  </a:cubicBezTo>
                  <a:cubicBezTo>
                    <a:pt x="1" y="5"/>
                    <a:pt x="0" y="6"/>
                    <a:pt x="0" y="7"/>
                  </a:cubicBezTo>
                  <a:cubicBezTo>
                    <a:pt x="0" y="10"/>
                    <a:pt x="2" y="12"/>
                    <a:pt x="5" y="14"/>
                  </a:cubicBezTo>
                  <a:cubicBezTo>
                    <a:pt x="8" y="7"/>
                    <a:pt x="8" y="7"/>
                    <a:pt x="8" y="7"/>
                  </a:cubicBezTo>
                  <a:cubicBezTo>
                    <a:pt x="5" y="14"/>
                    <a:pt x="5" y="14"/>
                    <a:pt x="5" y="14"/>
                  </a:cubicBezTo>
                  <a:cubicBezTo>
                    <a:pt x="6" y="14"/>
                    <a:pt x="7" y="14"/>
                    <a:pt x="8" y="14"/>
                  </a:cubicBezTo>
                  <a:cubicBezTo>
                    <a:pt x="11" y="14"/>
                    <a:pt x="13" y="13"/>
                    <a:pt x="15" y="10"/>
                  </a:cubicBezTo>
                  <a:cubicBezTo>
                    <a:pt x="15" y="9"/>
                    <a:pt x="15" y="8"/>
                    <a:pt x="15" y="7"/>
                  </a:cubicBezTo>
                  <a:cubicBezTo>
                    <a:pt x="15" y="4"/>
                    <a:pt x="14" y="2"/>
                    <a:pt x="11" y="1"/>
                  </a:cubicBezTo>
                  <a:cubicBezTo>
                    <a:pt x="10" y="0"/>
                    <a:pt x="10" y="0"/>
                    <a:pt x="10" y="0"/>
                  </a:cubicBezTo>
                  <a:cubicBezTo>
                    <a:pt x="9" y="0"/>
                    <a:pt x="8" y="0"/>
                    <a:pt x="8"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2"/>
            <p:cNvSpPr/>
            <p:nvPr/>
          </p:nvSpPr>
          <p:spPr bwMode="auto">
            <a:xfrm>
              <a:off x="5461000" y="3144837"/>
              <a:ext cx="17463" cy="17463"/>
            </a:xfrm>
            <a:custGeom>
              <a:avLst/>
              <a:gdLst>
                <a:gd name="T0" fmla="*/ 7 w 15"/>
                <a:gd name="T1" fmla="*/ 0 h 15"/>
                <a:gd name="T2" fmla="*/ 5 w 15"/>
                <a:gd name="T3" fmla="*/ 0 h 15"/>
                <a:gd name="T4" fmla="*/ 4 w 15"/>
                <a:gd name="T5" fmla="*/ 1 h 15"/>
                <a:gd name="T6" fmla="*/ 0 w 15"/>
                <a:gd name="T7" fmla="*/ 7 h 15"/>
                <a:gd name="T8" fmla="*/ 0 w 15"/>
                <a:gd name="T9" fmla="*/ 10 h 15"/>
                <a:gd name="T10" fmla="*/ 7 w 15"/>
                <a:gd name="T11" fmla="*/ 15 h 15"/>
                <a:gd name="T12" fmla="*/ 9 w 15"/>
                <a:gd name="T13" fmla="*/ 14 h 15"/>
                <a:gd name="T14" fmla="*/ 10 w 15"/>
                <a:gd name="T15" fmla="*/ 14 h 15"/>
                <a:gd name="T16" fmla="*/ 15 w 15"/>
                <a:gd name="T17" fmla="*/ 7 h 15"/>
                <a:gd name="T18" fmla="*/ 14 w 15"/>
                <a:gd name="T19" fmla="*/ 5 h 15"/>
                <a:gd name="T20" fmla="*/ 7 w 1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7" y="0"/>
                  </a:moveTo>
                  <a:cubicBezTo>
                    <a:pt x="7" y="0"/>
                    <a:pt x="6" y="0"/>
                    <a:pt x="5" y="0"/>
                  </a:cubicBezTo>
                  <a:cubicBezTo>
                    <a:pt x="4" y="1"/>
                    <a:pt x="4" y="1"/>
                    <a:pt x="4" y="1"/>
                  </a:cubicBezTo>
                  <a:cubicBezTo>
                    <a:pt x="2" y="2"/>
                    <a:pt x="0" y="4"/>
                    <a:pt x="0" y="7"/>
                  </a:cubicBezTo>
                  <a:cubicBezTo>
                    <a:pt x="0" y="8"/>
                    <a:pt x="0" y="9"/>
                    <a:pt x="0" y="10"/>
                  </a:cubicBezTo>
                  <a:cubicBezTo>
                    <a:pt x="1" y="13"/>
                    <a:pt x="4" y="15"/>
                    <a:pt x="7" y="15"/>
                  </a:cubicBezTo>
                  <a:cubicBezTo>
                    <a:pt x="8" y="15"/>
                    <a:pt x="9" y="14"/>
                    <a:pt x="9" y="14"/>
                  </a:cubicBezTo>
                  <a:cubicBezTo>
                    <a:pt x="10" y="14"/>
                    <a:pt x="10" y="14"/>
                    <a:pt x="10" y="14"/>
                  </a:cubicBezTo>
                  <a:cubicBezTo>
                    <a:pt x="13" y="13"/>
                    <a:pt x="15" y="10"/>
                    <a:pt x="15" y="7"/>
                  </a:cubicBezTo>
                  <a:cubicBezTo>
                    <a:pt x="15" y="6"/>
                    <a:pt x="14" y="6"/>
                    <a:pt x="14" y="5"/>
                  </a:cubicBezTo>
                  <a:cubicBezTo>
                    <a:pt x="13" y="2"/>
                    <a:pt x="10"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3"/>
            <p:cNvSpPr/>
            <p:nvPr/>
          </p:nvSpPr>
          <p:spPr bwMode="auto">
            <a:xfrm>
              <a:off x="5305425" y="3151187"/>
              <a:ext cx="15875" cy="15875"/>
            </a:xfrm>
            <a:custGeom>
              <a:avLst/>
              <a:gdLst>
                <a:gd name="T0" fmla="*/ 7 w 14"/>
                <a:gd name="T1" fmla="*/ 0 h 14"/>
                <a:gd name="T2" fmla="*/ 0 w 14"/>
                <a:gd name="T3" fmla="*/ 5 h 14"/>
                <a:gd name="T4" fmla="*/ 0 w 14"/>
                <a:gd name="T5" fmla="*/ 7 h 14"/>
                <a:gd name="T6" fmla="*/ 5 w 14"/>
                <a:gd name="T7" fmla="*/ 14 h 14"/>
                <a:gd name="T8" fmla="*/ 7 w 14"/>
                <a:gd name="T9" fmla="*/ 7 h 14"/>
                <a:gd name="T10" fmla="*/ 5 w 14"/>
                <a:gd name="T11" fmla="*/ 14 h 14"/>
                <a:gd name="T12" fmla="*/ 7 w 14"/>
                <a:gd name="T13" fmla="*/ 14 h 14"/>
                <a:gd name="T14" fmla="*/ 14 w 14"/>
                <a:gd name="T15" fmla="*/ 9 h 14"/>
                <a:gd name="T16" fmla="*/ 14 w 14"/>
                <a:gd name="T17" fmla="*/ 7 h 14"/>
                <a:gd name="T18" fmla="*/ 9 w 14"/>
                <a:gd name="T19" fmla="*/ 0 h 14"/>
                <a:gd name="T20" fmla="*/ 8 w 14"/>
                <a:gd name="T21" fmla="*/ 0 h 14"/>
                <a:gd name="T22" fmla="*/ 7 w 14"/>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4">
                  <a:moveTo>
                    <a:pt x="7" y="0"/>
                  </a:moveTo>
                  <a:cubicBezTo>
                    <a:pt x="3" y="0"/>
                    <a:pt x="1" y="2"/>
                    <a:pt x="0" y="5"/>
                  </a:cubicBezTo>
                  <a:cubicBezTo>
                    <a:pt x="0" y="6"/>
                    <a:pt x="0" y="7"/>
                    <a:pt x="0" y="7"/>
                  </a:cubicBezTo>
                  <a:cubicBezTo>
                    <a:pt x="0" y="10"/>
                    <a:pt x="2" y="13"/>
                    <a:pt x="5" y="14"/>
                  </a:cubicBezTo>
                  <a:cubicBezTo>
                    <a:pt x="7" y="7"/>
                    <a:pt x="7" y="7"/>
                    <a:pt x="7" y="7"/>
                  </a:cubicBezTo>
                  <a:cubicBezTo>
                    <a:pt x="5" y="14"/>
                    <a:pt x="5" y="14"/>
                    <a:pt x="5" y="14"/>
                  </a:cubicBezTo>
                  <a:cubicBezTo>
                    <a:pt x="6" y="14"/>
                    <a:pt x="7" y="14"/>
                    <a:pt x="7" y="14"/>
                  </a:cubicBezTo>
                  <a:cubicBezTo>
                    <a:pt x="10" y="14"/>
                    <a:pt x="13" y="12"/>
                    <a:pt x="14" y="9"/>
                  </a:cubicBezTo>
                  <a:cubicBezTo>
                    <a:pt x="14" y="9"/>
                    <a:pt x="14" y="8"/>
                    <a:pt x="14" y="7"/>
                  </a:cubicBezTo>
                  <a:cubicBezTo>
                    <a:pt x="14" y="4"/>
                    <a:pt x="12" y="1"/>
                    <a:pt x="9" y="0"/>
                  </a:cubicBezTo>
                  <a:cubicBezTo>
                    <a:pt x="8" y="0"/>
                    <a:pt x="8" y="0"/>
                    <a:pt x="8" y="0"/>
                  </a:cubicBezTo>
                  <a:cubicBezTo>
                    <a:pt x="8" y="0"/>
                    <a:pt x="7"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4"/>
            <p:cNvSpPr/>
            <p:nvPr/>
          </p:nvSpPr>
          <p:spPr bwMode="auto">
            <a:xfrm>
              <a:off x="5422900" y="3154362"/>
              <a:ext cx="17463" cy="17463"/>
            </a:xfrm>
            <a:custGeom>
              <a:avLst/>
              <a:gdLst>
                <a:gd name="T0" fmla="*/ 8 w 15"/>
                <a:gd name="T1" fmla="*/ 0 h 14"/>
                <a:gd name="T2" fmla="*/ 6 w 15"/>
                <a:gd name="T3" fmla="*/ 0 h 14"/>
                <a:gd name="T4" fmla="*/ 6 w 15"/>
                <a:gd name="T5" fmla="*/ 0 h 14"/>
                <a:gd name="T6" fmla="*/ 0 w 15"/>
                <a:gd name="T7" fmla="*/ 7 h 14"/>
                <a:gd name="T8" fmla="*/ 0 w 15"/>
                <a:gd name="T9" fmla="*/ 9 h 14"/>
                <a:gd name="T10" fmla="*/ 7 w 15"/>
                <a:gd name="T11" fmla="*/ 14 h 14"/>
                <a:gd name="T12" fmla="*/ 9 w 15"/>
                <a:gd name="T13" fmla="*/ 14 h 14"/>
                <a:gd name="T14" fmla="*/ 8 w 15"/>
                <a:gd name="T15" fmla="*/ 7 h 14"/>
                <a:gd name="T16" fmla="*/ 9 w 15"/>
                <a:gd name="T17" fmla="*/ 14 h 14"/>
                <a:gd name="T18" fmla="*/ 15 w 15"/>
                <a:gd name="T19" fmla="*/ 7 h 14"/>
                <a:gd name="T20" fmla="*/ 15 w 15"/>
                <a:gd name="T21" fmla="*/ 6 h 14"/>
                <a:gd name="T22" fmla="*/ 8 w 15"/>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4">
                  <a:moveTo>
                    <a:pt x="8" y="0"/>
                  </a:moveTo>
                  <a:cubicBezTo>
                    <a:pt x="7" y="0"/>
                    <a:pt x="7" y="0"/>
                    <a:pt x="6" y="0"/>
                  </a:cubicBezTo>
                  <a:cubicBezTo>
                    <a:pt x="6" y="0"/>
                    <a:pt x="6" y="0"/>
                    <a:pt x="6" y="0"/>
                  </a:cubicBezTo>
                  <a:cubicBezTo>
                    <a:pt x="2" y="1"/>
                    <a:pt x="0" y="4"/>
                    <a:pt x="0" y="7"/>
                  </a:cubicBezTo>
                  <a:cubicBezTo>
                    <a:pt x="0" y="8"/>
                    <a:pt x="0" y="8"/>
                    <a:pt x="0" y="9"/>
                  </a:cubicBezTo>
                  <a:cubicBezTo>
                    <a:pt x="1" y="12"/>
                    <a:pt x="4" y="14"/>
                    <a:pt x="7" y="14"/>
                  </a:cubicBezTo>
                  <a:cubicBezTo>
                    <a:pt x="8" y="14"/>
                    <a:pt x="8" y="14"/>
                    <a:pt x="9" y="14"/>
                  </a:cubicBezTo>
                  <a:cubicBezTo>
                    <a:pt x="8" y="7"/>
                    <a:pt x="8" y="7"/>
                    <a:pt x="8" y="7"/>
                  </a:cubicBezTo>
                  <a:cubicBezTo>
                    <a:pt x="9" y="14"/>
                    <a:pt x="9" y="14"/>
                    <a:pt x="9" y="14"/>
                  </a:cubicBezTo>
                  <a:cubicBezTo>
                    <a:pt x="12" y="13"/>
                    <a:pt x="15" y="10"/>
                    <a:pt x="15" y="7"/>
                  </a:cubicBezTo>
                  <a:cubicBezTo>
                    <a:pt x="15" y="7"/>
                    <a:pt x="15" y="6"/>
                    <a:pt x="15" y="6"/>
                  </a:cubicBezTo>
                  <a:cubicBezTo>
                    <a:pt x="14" y="2"/>
                    <a:pt x="11" y="0"/>
                    <a:pt x="8"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5"/>
            <p:cNvSpPr/>
            <p:nvPr/>
          </p:nvSpPr>
          <p:spPr bwMode="auto">
            <a:xfrm>
              <a:off x="5343525" y="3157537"/>
              <a:ext cx="17463" cy="17463"/>
            </a:xfrm>
            <a:custGeom>
              <a:avLst/>
              <a:gdLst>
                <a:gd name="T0" fmla="*/ 7 w 15"/>
                <a:gd name="T1" fmla="*/ 0 h 15"/>
                <a:gd name="T2" fmla="*/ 0 w 15"/>
                <a:gd name="T3" fmla="*/ 7 h 15"/>
                <a:gd name="T4" fmla="*/ 0 w 15"/>
                <a:gd name="T5" fmla="*/ 7 h 15"/>
                <a:gd name="T6" fmla="*/ 7 w 15"/>
                <a:gd name="T7" fmla="*/ 15 h 15"/>
                <a:gd name="T8" fmla="*/ 7 w 15"/>
                <a:gd name="T9" fmla="*/ 15 h 15"/>
                <a:gd name="T10" fmla="*/ 8 w 15"/>
                <a:gd name="T11" fmla="*/ 15 h 15"/>
                <a:gd name="T12" fmla="*/ 15 w 15"/>
                <a:gd name="T13" fmla="*/ 8 h 15"/>
                <a:gd name="T14" fmla="*/ 15 w 15"/>
                <a:gd name="T15" fmla="*/ 8 h 15"/>
                <a:gd name="T16" fmla="*/ 8 w 15"/>
                <a:gd name="T17" fmla="*/ 0 h 15"/>
                <a:gd name="T18" fmla="*/ 8 w 15"/>
                <a:gd name="T19" fmla="*/ 0 h 15"/>
                <a:gd name="T20" fmla="*/ 7 w 1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7" y="0"/>
                  </a:moveTo>
                  <a:cubicBezTo>
                    <a:pt x="4" y="0"/>
                    <a:pt x="0" y="3"/>
                    <a:pt x="0" y="7"/>
                  </a:cubicBezTo>
                  <a:cubicBezTo>
                    <a:pt x="0" y="7"/>
                    <a:pt x="0" y="7"/>
                    <a:pt x="0" y="7"/>
                  </a:cubicBezTo>
                  <a:cubicBezTo>
                    <a:pt x="0" y="11"/>
                    <a:pt x="3" y="14"/>
                    <a:pt x="7" y="15"/>
                  </a:cubicBezTo>
                  <a:cubicBezTo>
                    <a:pt x="7" y="15"/>
                    <a:pt x="7" y="15"/>
                    <a:pt x="7" y="15"/>
                  </a:cubicBezTo>
                  <a:cubicBezTo>
                    <a:pt x="8" y="15"/>
                    <a:pt x="8" y="15"/>
                    <a:pt x="8" y="15"/>
                  </a:cubicBezTo>
                  <a:cubicBezTo>
                    <a:pt x="11" y="15"/>
                    <a:pt x="14" y="12"/>
                    <a:pt x="15" y="8"/>
                  </a:cubicBezTo>
                  <a:cubicBezTo>
                    <a:pt x="15" y="8"/>
                    <a:pt x="15" y="8"/>
                    <a:pt x="15" y="8"/>
                  </a:cubicBezTo>
                  <a:cubicBezTo>
                    <a:pt x="15" y="4"/>
                    <a:pt x="12" y="1"/>
                    <a:pt x="8" y="0"/>
                  </a:cubicBezTo>
                  <a:cubicBezTo>
                    <a:pt x="8" y="0"/>
                    <a:pt x="8" y="0"/>
                    <a:pt x="8" y="0"/>
                  </a:cubicBezTo>
                  <a:cubicBezTo>
                    <a:pt x="8" y="0"/>
                    <a:pt x="7" y="0"/>
                    <a:pt x="7"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6"/>
            <p:cNvSpPr/>
            <p:nvPr/>
          </p:nvSpPr>
          <p:spPr bwMode="auto">
            <a:xfrm>
              <a:off x="5383213" y="3159125"/>
              <a:ext cx="17463" cy="17463"/>
            </a:xfrm>
            <a:custGeom>
              <a:avLst/>
              <a:gdLst>
                <a:gd name="T0" fmla="*/ 8 w 15"/>
                <a:gd name="T1" fmla="*/ 0 h 14"/>
                <a:gd name="T2" fmla="*/ 7 w 15"/>
                <a:gd name="T3" fmla="*/ 0 h 14"/>
                <a:gd name="T4" fmla="*/ 7 w 15"/>
                <a:gd name="T5" fmla="*/ 0 h 14"/>
                <a:gd name="T6" fmla="*/ 0 w 15"/>
                <a:gd name="T7" fmla="*/ 7 h 14"/>
                <a:gd name="T8" fmla="*/ 0 w 15"/>
                <a:gd name="T9" fmla="*/ 7 h 14"/>
                <a:gd name="T10" fmla="*/ 7 w 15"/>
                <a:gd name="T11" fmla="*/ 14 h 14"/>
                <a:gd name="T12" fmla="*/ 8 w 15"/>
                <a:gd name="T13" fmla="*/ 14 h 14"/>
                <a:gd name="T14" fmla="*/ 8 w 15"/>
                <a:gd name="T15" fmla="*/ 7 h 14"/>
                <a:gd name="T16" fmla="*/ 8 w 15"/>
                <a:gd name="T17" fmla="*/ 14 h 14"/>
                <a:gd name="T18" fmla="*/ 15 w 15"/>
                <a:gd name="T19" fmla="*/ 7 h 14"/>
                <a:gd name="T20" fmla="*/ 15 w 15"/>
                <a:gd name="T21" fmla="*/ 7 h 14"/>
                <a:gd name="T22" fmla="*/ 8 w 15"/>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4">
                  <a:moveTo>
                    <a:pt x="8" y="0"/>
                  </a:moveTo>
                  <a:cubicBezTo>
                    <a:pt x="8" y="0"/>
                    <a:pt x="8" y="0"/>
                    <a:pt x="7" y="0"/>
                  </a:cubicBezTo>
                  <a:cubicBezTo>
                    <a:pt x="7" y="0"/>
                    <a:pt x="7" y="0"/>
                    <a:pt x="7" y="0"/>
                  </a:cubicBezTo>
                  <a:cubicBezTo>
                    <a:pt x="3" y="0"/>
                    <a:pt x="0" y="3"/>
                    <a:pt x="0" y="7"/>
                  </a:cubicBezTo>
                  <a:cubicBezTo>
                    <a:pt x="0" y="7"/>
                    <a:pt x="0" y="7"/>
                    <a:pt x="0" y="7"/>
                  </a:cubicBezTo>
                  <a:cubicBezTo>
                    <a:pt x="0" y="11"/>
                    <a:pt x="3" y="14"/>
                    <a:pt x="7" y="14"/>
                  </a:cubicBezTo>
                  <a:cubicBezTo>
                    <a:pt x="8" y="14"/>
                    <a:pt x="8" y="14"/>
                    <a:pt x="8" y="14"/>
                  </a:cubicBezTo>
                  <a:cubicBezTo>
                    <a:pt x="8" y="7"/>
                    <a:pt x="8" y="7"/>
                    <a:pt x="8" y="7"/>
                  </a:cubicBezTo>
                  <a:cubicBezTo>
                    <a:pt x="8" y="14"/>
                    <a:pt x="8" y="14"/>
                    <a:pt x="8" y="14"/>
                  </a:cubicBezTo>
                  <a:cubicBezTo>
                    <a:pt x="12" y="14"/>
                    <a:pt x="15" y="11"/>
                    <a:pt x="15" y="7"/>
                  </a:cubicBezTo>
                  <a:cubicBezTo>
                    <a:pt x="15" y="7"/>
                    <a:pt x="15" y="7"/>
                    <a:pt x="15" y="7"/>
                  </a:cubicBezTo>
                  <a:cubicBezTo>
                    <a:pt x="15" y="3"/>
                    <a:pt x="12" y="0"/>
                    <a:pt x="8" y="0"/>
                  </a:cubicBezTo>
                </a:path>
              </a:pathLst>
            </a:cu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7"/>
            <p:cNvSpPr>
              <a:spLocks noEditPoints="1"/>
            </p:cNvSpPr>
            <p:nvPr/>
          </p:nvSpPr>
          <p:spPr bwMode="auto">
            <a:xfrm>
              <a:off x="5354638" y="2789237"/>
              <a:ext cx="55563" cy="55563"/>
            </a:xfrm>
            <a:custGeom>
              <a:avLst/>
              <a:gdLst>
                <a:gd name="T0" fmla="*/ 48 w 48"/>
                <a:gd name="T1" fmla="*/ 24 h 48"/>
                <a:gd name="T2" fmla="*/ 24 w 48"/>
                <a:gd name="T3" fmla="*/ 0 h 48"/>
                <a:gd name="T4" fmla="*/ 0 w 48"/>
                <a:gd name="T5" fmla="*/ 24 h 48"/>
                <a:gd name="T6" fmla="*/ 16 w 48"/>
                <a:gd name="T7" fmla="*/ 47 h 48"/>
                <a:gd name="T8" fmla="*/ 24 w 48"/>
                <a:gd name="T9" fmla="*/ 48 h 48"/>
                <a:gd name="T10" fmla="*/ 32 w 48"/>
                <a:gd name="T11" fmla="*/ 47 h 48"/>
                <a:gd name="T12" fmla="*/ 48 w 48"/>
                <a:gd name="T13" fmla="*/ 24 h 48"/>
                <a:gd name="T14" fmla="*/ 24 w 48"/>
                <a:gd name="T15" fmla="*/ 36 h 48"/>
                <a:gd name="T16" fmla="*/ 12 w 48"/>
                <a:gd name="T17" fmla="*/ 24 h 48"/>
                <a:gd name="T18" fmla="*/ 24 w 48"/>
                <a:gd name="T19" fmla="*/ 12 h 48"/>
                <a:gd name="T20" fmla="*/ 36 w 48"/>
                <a:gd name="T21" fmla="*/ 24 h 48"/>
                <a:gd name="T22" fmla="*/ 24 w 48"/>
                <a:gd name="T2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8">
                  <a:moveTo>
                    <a:pt x="48" y="24"/>
                  </a:moveTo>
                  <a:cubicBezTo>
                    <a:pt x="48" y="11"/>
                    <a:pt x="37" y="0"/>
                    <a:pt x="24" y="0"/>
                  </a:cubicBezTo>
                  <a:cubicBezTo>
                    <a:pt x="11" y="0"/>
                    <a:pt x="0" y="11"/>
                    <a:pt x="0" y="24"/>
                  </a:cubicBezTo>
                  <a:cubicBezTo>
                    <a:pt x="0" y="35"/>
                    <a:pt x="7" y="44"/>
                    <a:pt x="16" y="47"/>
                  </a:cubicBezTo>
                  <a:cubicBezTo>
                    <a:pt x="18" y="48"/>
                    <a:pt x="21" y="48"/>
                    <a:pt x="24" y="48"/>
                  </a:cubicBezTo>
                  <a:cubicBezTo>
                    <a:pt x="27" y="48"/>
                    <a:pt x="30" y="48"/>
                    <a:pt x="32" y="47"/>
                  </a:cubicBezTo>
                  <a:cubicBezTo>
                    <a:pt x="41" y="44"/>
                    <a:pt x="48" y="35"/>
                    <a:pt x="48" y="24"/>
                  </a:cubicBezTo>
                  <a:moveTo>
                    <a:pt x="24" y="36"/>
                  </a:moveTo>
                  <a:cubicBezTo>
                    <a:pt x="17" y="36"/>
                    <a:pt x="12" y="31"/>
                    <a:pt x="12" y="24"/>
                  </a:cubicBezTo>
                  <a:cubicBezTo>
                    <a:pt x="12" y="17"/>
                    <a:pt x="17" y="12"/>
                    <a:pt x="24" y="12"/>
                  </a:cubicBezTo>
                  <a:cubicBezTo>
                    <a:pt x="31" y="12"/>
                    <a:pt x="36" y="17"/>
                    <a:pt x="36" y="24"/>
                  </a:cubicBezTo>
                  <a:cubicBezTo>
                    <a:pt x="36" y="31"/>
                    <a:pt x="31" y="36"/>
                    <a:pt x="24" y="3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8"/>
            <p:cNvSpPr/>
            <p:nvPr/>
          </p:nvSpPr>
          <p:spPr bwMode="auto">
            <a:xfrm>
              <a:off x="5281613" y="2913062"/>
              <a:ext cx="36513" cy="33338"/>
            </a:xfrm>
            <a:custGeom>
              <a:avLst/>
              <a:gdLst>
                <a:gd name="T0" fmla="*/ 14 w 23"/>
                <a:gd name="T1" fmla="*/ 0 h 21"/>
                <a:gd name="T2" fmla="*/ 7 w 23"/>
                <a:gd name="T3" fmla="*/ 9 h 21"/>
                <a:gd name="T4" fmla="*/ 0 w 23"/>
                <a:gd name="T5" fmla="*/ 18 h 21"/>
                <a:gd name="T6" fmla="*/ 12 w 23"/>
                <a:gd name="T7" fmla="*/ 19 h 21"/>
                <a:gd name="T8" fmla="*/ 23 w 23"/>
                <a:gd name="T9" fmla="*/ 21 h 21"/>
                <a:gd name="T10" fmla="*/ 19 w 23"/>
                <a:gd name="T11" fmla="*/ 11 h 21"/>
                <a:gd name="T12" fmla="*/ 14 w 2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3" h="21">
                  <a:moveTo>
                    <a:pt x="14" y="0"/>
                  </a:moveTo>
                  <a:lnTo>
                    <a:pt x="7" y="9"/>
                  </a:lnTo>
                  <a:lnTo>
                    <a:pt x="0" y="18"/>
                  </a:lnTo>
                  <a:lnTo>
                    <a:pt x="12" y="19"/>
                  </a:lnTo>
                  <a:lnTo>
                    <a:pt x="23" y="21"/>
                  </a:lnTo>
                  <a:lnTo>
                    <a:pt x="19" y="11"/>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39"/>
            <p:cNvSpPr/>
            <p:nvPr/>
          </p:nvSpPr>
          <p:spPr bwMode="auto">
            <a:xfrm>
              <a:off x="5281613" y="2913062"/>
              <a:ext cx="36513" cy="33338"/>
            </a:xfrm>
            <a:custGeom>
              <a:avLst/>
              <a:gdLst>
                <a:gd name="T0" fmla="*/ 14 w 23"/>
                <a:gd name="T1" fmla="*/ 0 h 21"/>
                <a:gd name="T2" fmla="*/ 7 w 23"/>
                <a:gd name="T3" fmla="*/ 9 h 21"/>
                <a:gd name="T4" fmla="*/ 0 w 23"/>
                <a:gd name="T5" fmla="*/ 18 h 21"/>
                <a:gd name="T6" fmla="*/ 12 w 23"/>
                <a:gd name="T7" fmla="*/ 19 h 21"/>
                <a:gd name="T8" fmla="*/ 23 w 23"/>
                <a:gd name="T9" fmla="*/ 21 h 21"/>
                <a:gd name="T10" fmla="*/ 19 w 23"/>
                <a:gd name="T11" fmla="*/ 11 h 21"/>
                <a:gd name="T12" fmla="*/ 14 w 2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3" h="21">
                  <a:moveTo>
                    <a:pt x="14" y="0"/>
                  </a:moveTo>
                  <a:lnTo>
                    <a:pt x="7" y="9"/>
                  </a:lnTo>
                  <a:lnTo>
                    <a:pt x="0" y="18"/>
                  </a:lnTo>
                  <a:lnTo>
                    <a:pt x="12" y="19"/>
                  </a:lnTo>
                  <a:lnTo>
                    <a:pt x="23" y="21"/>
                  </a:lnTo>
                  <a:lnTo>
                    <a:pt x="19" y="1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0"/>
            <p:cNvSpPr/>
            <p:nvPr/>
          </p:nvSpPr>
          <p:spPr bwMode="auto">
            <a:xfrm>
              <a:off x="5445125" y="2913062"/>
              <a:ext cx="36513" cy="33338"/>
            </a:xfrm>
            <a:custGeom>
              <a:avLst/>
              <a:gdLst>
                <a:gd name="T0" fmla="*/ 23 w 23"/>
                <a:gd name="T1" fmla="*/ 18 h 21"/>
                <a:gd name="T2" fmla="*/ 16 w 23"/>
                <a:gd name="T3" fmla="*/ 9 h 21"/>
                <a:gd name="T4" fmla="*/ 9 w 23"/>
                <a:gd name="T5" fmla="*/ 0 h 21"/>
                <a:gd name="T6" fmla="*/ 5 w 23"/>
                <a:gd name="T7" fmla="*/ 11 h 21"/>
                <a:gd name="T8" fmla="*/ 0 w 23"/>
                <a:gd name="T9" fmla="*/ 21 h 21"/>
                <a:gd name="T10" fmla="*/ 12 w 23"/>
                <a:gd name="T11" fmla="*/ 19 h 21"/>
                <a:gd name="T12" fmla="*/ 23 w 23"/>
                <a:gd name="T13" fmla="*/ 18 h 21"/>
              </a:gdLst>
              <a:ahLst/>
              <a:cxnLst>
                <a:cxn ang="0">
                  <a:pos x="T0" y="T1"/>
                </a:cxn>
                <a:cxn ang="0">
                  <a:pos x="T2" y="T3"/>
                </a:cxn>
                <a:cxn ang="0">
                  <a:pos x="T4" y="T5"/>
                </a:cxn>
                <a:cxn ang="0">
                  <a:pos x="T6" y="T7"/>
                </a:cxn>
                <a:cxn ang="0">
                  <a:pos x="T8" y="T9"/>
                </a:cxn>
                <a:cxn ang="0">
                  <a:pos x="T10" y="T11"/>
                </a:cxn>
                <a:cxn ang="0">
                  <a:pos x="T12" y="T13"/>
                </a:cxn>
              </a:cxnLst>
              <a:rect l="0" t="0" r="r" b="b"/>
              <a:pathLst>
                <a:path w="23" h="21">
                  <a:moveTo>
                    <a:pt x="23" y="18"/>
                  </a:moveTo>
                  <a:lnTo>
                    <a:pt x="16" y="9"/>
                  </a:lnTo>
                  <a:lnTo>
                    <a:pt x="9" y="0"/>
                  </a:lnTo>
                  <a:lnTo>
                    <a:pt x="5" y="11"/>
                  </a:lnTo>
                  <a:lnTo>
                    <a:pt x="0" y="21"/>
                  </a:lnTo>
                  <a:lnTo>
                    <a:pt x="12" y="19"/>
                  </a:lnTo>
                  <a:lnTo>
                    <a:pt x="23"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1"/>
            <p:cNvSpPr/>
            <p:nvPr/>
          </p:nvSpPr>
          <p:spPr bwMode="auto">
            <a:xfrm>
              <a:off x="5445125" y="2913062"/>
              <a:ext cx="36513" cy="33338"/>
            </a:xfrm>
            <a:custGeom>
              <a:avLst/>
              <a:gdLst>
                <a:gd name="T0" fmla="*/ 23 w 23"/>
                <a:gd name="T1" fmla="*/ 18 h 21"/>
                <a:gd name="T2" fmla="*/ 16 w 23"/>
                <a:gd name="T3" fmla="*/ 9 h 21"/>
                <a:gd name="T4" fmla="*/ 9 w 23"/>
                <a:gd name="T5" fmla="*/ 0 h 21"/>
                <a:gd name="T6" fmla="*/ 5 w 23"/>
                <a:gd name="T7" fmla="*/ 11 h 21"/>
                <a:gd name="T8" fmla="*/ 0 w 23"/>
                <a:gd name="T9" fmla="*/ 21 h 21"/>
                <a:gd name="T10" fmla="*/ 12 w 23"/>
                <a:gd name="T11" fmla="*/ 19 h 21"/>
                <a:gd name="T12" fmla="*/ 23 w 23"/>
                <a:gd name="T13" fmla="*/ 18 h 21"/>
              </a:gdLst>
              <a:ahLst/>
              <a:cxnLst>
                <a:cxn ang="0">
                  <a:pos x="T0" y="T1"/>
                </a:cxn>
                <a:cxn ang="0">
                  <a:pos x="T2" y="T3"/>
                </a:cxn>
                <a:cxn ang="0">
                  <a:pos x="T4" y="T5"/>
                </a:cxn>
                <a:cxn ang="0">
                  <a:pos x="T6" y="T7"/>
                </a:cxn>
                <a:cxn ang="0">
                  <a:pos x="T8" y="T9"/>
                </a:cxn>
                <a:cxn ang="0">
                  <a:pos x="T10" y="T11"/>
                </a:cxn>
                <a:cxn ang="0">
                  <a:pos x="T12" y="T13"/>
                </a:cxn>
              </a:cxnLst>
              <a:rect l="0" t="0" r="r" b="b"/>
              <a:pathLst>
                <a:path w="23" h="21">
                  <a:moveTo>
                    <a:pt x="23" y="18"/>
                  </a:moveTo>
                  <a:lnTo>
                    <a:pt x="16" y="9"/>
                  </a:lnTo>
                  <a:lnTo>
                    <a:pt x="9" y="0"/>
                  </a:lnTo>
                  <a:lnTo>
                    <a:pt x="5" y="11"/>
                  </a:lnTo>
                  <a:lnTo>
                    <a:pt x="0" y="21"/>
                  </a:lnTo>
                  <a:lnTo>
                    <a:pt x="12" y="19"/>
                  </a:lnTo>
                  <a:lnTo>
                    <a:pt x="23"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2"/>
            <p:cNvSpPr/>
            <p:nvPr/>
          </p:nvSpPr>
          <p:spPr bwMode="auto">
            <a:xfrm>
              <a:off x="5287963" y="2849562"/>
              <a:ext cx="188913" cy="169863"/>
            </a:xfrm>
            <a:custGeom>
              <a:avLst/>
              <a:gdLst>
                <a:gd name="T0" fmla="*/ 163 w 164"/>
                <a:gd name="T1" fmla="*/ 93 h 147"/>
                <a:gd name="T2" fmla="*/ 161 w 164"/>
                <a:gd name="T3" fmla="*/ 85 h 147"/>
                <a:gd name="T4" fmla="*/ 154 w 164"/>
                <a:gd name="T5" fmla="*/ 86 h 147"/>
                <a:gd name="T6" fmla="*/ 147 w 164"/>
                <a:gd name="T7" fmla="*/ 87 h 147"/>
                <a:gd name="T8" fmla="*/ 139 w 164"/>
                <a:gd name="T9" fmla="*/ 97 h 147"/>
                <a:gd name="T10" fmla="*/ 96 w 164"/>
                <a:gd name="T11" fmla="*/ 97 h 147"/>
                <a:gd name="T12" fmla="*/ 91 w 164"/>
                <a:gd name="T13" fmla="*/ 21 h 147"/>
                <a:gd name="T14" fmla="*/ 110 w 164"/>
                <a:gd name="T15" fmla="*/ 21 h 147"/>
                <a:gd name="T16" fmla="*/ 116 w 164"/>
                <a:gd name="T17" fmla="*/ 15 h 147"/>
                <a:gd name="T18" fmla="*/ 116 w 164"/>
                <a:gd name="T19" fmla="*/ 15 h 147"/>
                <a:gd name="T20" fmla="*/ 110 w 164"/>
                <a:gd name="T21" fmla="*/ 9 h 147"/>
                <a:gd name="T22" fmla="*/ 91 w 164"/>
                <a:gd name="T23" fmla="*/ 9 h 147"/>
                <a:gd name="T24" fmla="*/ 90 w 164"/>
                <a:gd name="T25" fmla="*/ 0 h 147"/>
                <a:gd name="T26" fmla="*/ 82 w 164"/>
                <a:gd name="T27" fmla="*/ 1 h 147"/>
                <a:gd name="T28" fmla="*/ 74 w 164"/>
                <a:gd name="T29" fmla="*/ 0 h 147"/>
                <a:gd name="T30" fmla="*/ 73 w 164"/>
                <a:gd name="T31" fmla="*/ 9 h 147"/>
                <a:gd name="T32" fmla="*/ 54 w 164"/>
                <a:gd name="T33" fmla="*/ 9 h 147"/>
                <a:gd name="T34" fmla="*/ 48 w 164"/>
                <a:gd name="T35" fmla="*/ 15 h 147"/>
                <a:gd name="T36" fmla="*/ 48 w 164"/>
                <a:gd name="T37" fmla="*/ 15 h 147"/>
                <a:gd name="T38" fmla="*/ 54 w 164"/>
                <a:gd name="T39" fmla="*/ 21 h 147"/>
                <a:gd name="T40" fmla="*/ 73 w 164"/>
                <a:gd name="T41" fmla="*/ 21 h 147"/>
                <a:gd name="T42" fmla="*/ 68 w 164"/>
                <a:gd name="T43" fmla="*/ 97 h 147"/>
                <a:gd name="T44" fmla="*/ 25 w 164"/>
                <a:gd name="T45" fmla="*/ 97 h 147"/>
                <a:gd name="T46" fmla="*/ 17 w 164"/>
                <a:gd name="T47" fmla="*/ 87 h 147"/>
                <a:gd name="T48" fmla="*/ 10 w 164"/>
                <a:gd name="T49" fmla="*/ 86 h 147"/>
                <a:gd name="T50" fmla="*/ 3 w 164"/>
                <a:gd name="T51" fmla="*/ 85 h 147"/>
                <a:gd name="T52" fmla="*/ 1 w 164"/>
                <a:gd name="T53" fmla="*/ 93 h 147"/>
                <a:gd name="T54" fmla="*/ 25 w 164"/>
                <a:gd name="T55" fmla="*/ 121 h 147"/>
                <a:gd name="T56" fmla="*/ 36 w 164"/>
                <a:gd name="T57" fmla="*/ 124 h 147"/>
                <a:gd name="T58" fmla="*/ 78 w 164"/>
                <a:gd name="T59" fmla="*/ 144 h 147"/>
                <a:gd name="T60" fmla="*/ 86 w 164"/>
                <a:gd name="T61" fmla="*/ 144 h 147"/>
                <a:gd name="T62" fmla="*/ 128 w 164"/>
                <a:gd name="T63" fmla="*/ 124 h 147"/>
                <a:gd name="T64" fmla="*/ 139 w 164"/>
                <a:gd name="T65" fmla="*/ 121 h 147"/>
                <a:gd name="T66" fmla="*/ 163 w 164"/>
                <a:gd name="T67" fmla="*/ 9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4" h="147">
                  <a:moveTo>
                    <a:pt x="163" y="93"/>
                  </a:moveTo>
                  <a:cubicBezTo>
                    <a:pt x="162" y="90"/>
                    <a:pt x="162" y="88"/>
                    <a:pt x="161" y="85"/>
                  </a:cubicBezTo>
                  <a:cubicBezTo>
                    <a:pt x="154" y="86"/>
                    <a:pt x="154" y="86"/>
                    <a:pt x="154" y="86"/>
                  </a:cubicBezTo>
                  <a:cubicBezTo>
                    <a:pt x="147" y="87"/>
                    <a:pt x="147" y="87"/>
                    <a:pt x="147" y="87"/>
                  </a:cubicBezTo>
                  <a:cubicBezTo>
                    <a:pt x="146" y="91"/>
                    <a:pt x="143" y="95"/>
                    <a:pt x="139" y="97"/>
                  </a:cubicBezTo>
                  <a:cubicBezTo>
                    <a:pt x="130" y="103"/>
                    <a:pt x="99" y="108"/>
                    <a:pt x="96" y="97"/>
                  </a:cubicBezTo>
                  <a:cubicBezTo>
                    <a:pt x="94" y="90"/>
                    <a:pt x="92" y="52"/>
                    <a:pt x="91" y="21"/>
                  </a:cubicBezTo>
                  <a:cubicBezTo>
                    <a:pt x="110" y="21"/>
                    <a:pt x="110" y="21"/>
                    <a:pt x="110" y="21"/>
                  </a:cubicBezTo>
                  <a:cubicBezTo>
                    <a:pt x="114" y="21"/>
                    <a:pt x="116" y="19"/>
                    <a:pt x="116" y="15"/>
                  </a:cubicBezTo>
                  <a:cubicBezTo>
                    <a:pt x="116" y="15"/>
                    <a:pt x="116" y="15"/>
                    <a:pt x="116" y="15"/>
                  </a:cubicBezTo>
                  <a:cubicBezTo>
                    <a:pt x="116" y="12"/>
                    <a:pt x="114" y="9"/>
                    <a:pt x="110" y="9"/>
                  </a:cubicBezTo>
                  <a:cubicBezTo>
                    <a:pt x="91" y="9"/>
                    <a:pt x="91" y="9"/>
                    <a:pt x="91" y="9"/>
                  </a:cubicBezTo>
                  <a:cubicBezTo>
                    <a:pt x="91" y="6"/>
                    <a:pt x="90" y="3"/>
                    <a:pt x="90" y="0"/>
                  </a:cubicBezTo>
                  <a:cubicBezTo>
                    <a:pt x="88" y="1"/>
                    <a:pt x="85" y="1"/>
                    <a:pt x="82" y="1"/>
                  </a:cubicBezTo>
                  <a:cubicBezTo>
                    <a:pt x="79" y="1"/>
                    <a:pt x="76" y="1"/>
                    <a:pt x="74" y="0"/>
                  </a:cubicBezTo>
                  <a:cubicBezTo>
                    <a:pt x="74" y="3"/>
                    <a:pt x="73" y="6"/>
                    <a:pt x="73" y="9"/>
                  </a:cubicBezTo>
                  <a:cubicBezTo>
                    <a:pt x="54" y="9"/>
                    <a:pt x="54" y="9"/>
                    <a:pt x="54" y="9"/>
                  </a:cubicBezTo>
                  <a:cubicBezTo>
                    <a:pt x="51" y="9"/>
                    <a:pt x="48" y="12"/>
                    <a:pt x="48" y="15"/>
                  </a:cubicBezTo>
                  <a:cubicBezTo>
                    <a:pt x="48" y="15"/>
                    <a:pt x="48" y="15"/>
                    <a:pt x="48" y="15"/>
                  </a:cubicBezTo>
                  <a:cubicBezTo>
                    <a:pt x="48" y="19"/>
                    <a:pt x="51" y="21"/>
                    <a:pt x="54" y="21"/>
                  </a:cubicBezTo>
                  <a:cubicBezTo>
                    <a:pt x="73" y="21"/>
                    <a:pt x="73" y="21"/>
                    <a:pt x="73" y="21"/>
                  </a:cubicBezTo>
                  <a:cubicBezTo>
                    <a:pt x="72" y="52"/>
                    <a:pt x="70" y="90"/>
                    <a:pt x="68" y="97"/>
                  </a:cubicBezTo>
                  <a:cubicBezTo>
                    <a:pt x="65" y="108"/>
                    <a:pt x="34" y="103"/>
                    <a:pt x="25" y="97"/>
                  </a:cubicBezTo>
                  <a:cubicBezTo>
                    <a:pt x="21" y="95"/>
                    <a:pt x="18" y="91"/>
                    <a:pt x="17" y="87"/>
                  </a:cubicBezTo>
                  <a:cubicBezTo>
                    <a:pt x="10" y="86"/>
                    <a:pt x="10" y="86"/>
                    <a:pt x="10" y="86"/>
                  </a:cubicBezTo>
                  <a:cubicBezTo>
                    <a:pt x="3" y="85"/>
                    <a:pt x="3" y="85"/>
                    <a:pt x="3" y="85"/>
                  </a:cubicBezTo>
                  <a:cubicBezTo>
                    <a:pt x="2" y="88"/>
                    <a:pt x="2" y="90"/>
                    <a:pt x="1" y="93"/>
                  </a:cubicBezTo>
                  <a:cubicBezTo>
                    <a:pt x="0" y="108"/>
                    <a:pt x="13" y="116"/>
                    <a:pt x="25" y="121"/>
                  </a:cubicBezTo>
                  <a:cubicBezTo>
                    <a:pt x="28" y="122"/>
                    <a:pt x="32" y="123"/>
                    <a:pt x="36" y="124"/>
                  </a:cubicBezTo>
                  <a:cubicBezTo>
                    <a:pt x="53" y="129"/>
                    <a:pt x="68" y="132"/>
                    <a:pt x="78" y="144"/>
                  </a:cubicBezTo>
                  <a:cubicBezTo>
                    <a:pt x="80" y="147"/>
                    <a:pt x="84" y="147"/>
                    <a:pt x="86" y="144"/>
                  </a:cubicBezTo>
                  <a:cubicBezTo>
                    <a:pt x="96" y="132"/>
                    <a:pt x="111" y="129"/>
                    <a:pt x="128" y="124"/>
                  </a:cubicBezTo>
                  <a:cubicBezTo>
                    <a:pt x="132" y="123"/>
                    <a:pt x="136" y="122"/>
                    <a:pt x="139" y="121"/>
                  </a:cubicBezTo>
                  <a:cubicBezTo>
                    <a:pt x="151" y="116"/>
                    <a:pt x="164" y="108"/>
                    <a:pt x="163" y="9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3"/>
            <p:cNvSpPr>
              <a:spLocks noEditPoints="1"/>
            </p:cNvSpPr>
            <p:nvPr/>
          </p:nvSpPr>
          <p:spPr bwMode="auto">
            <a:xfrm>
              <a:off x="5354638" y="2789237"/>
              <a:ext cx="55563" cy="55563"/>
            </a:xfrm>
            <a:custGeom>
              <a:avLst/>
              <a:gdLst>
                <a:gd name="T0" fmla="*/ 12 w 48"/>
                <a:gd name="T1" fmla="*/ 24 h 48"/>
                <a:gd name="T2" fmla="*/ 12 w 48"/>
                <a:gd name="T3" fmla="*/ 24 h 48"/>
                <a:gd name="T4" fmla="*/ 24 w 48"/>
                <a:gd name="T5" fmla="*/ 12 h 48"/>
                <a:gd name="T6" fmla="*/ 36 w 48"/>
                <a:gd name="T7" fmla="*/ 24 h 48"/>
                <a:gd name="T8" fmla="*/ 36 w 48"/>
                <a:gd name="T9" fmla="*/ 24 h 48"/>
                <a:gd name="T10" fmla="*/ 36 w 48"/>
                <a:gd name="T11" fmla="*/ 24 h 48"/>
                <a:gd name="T12" fmla="*/ 24 w 48"/>
                <a:gd name="T13" fmla="*/ 36 h 48"/>
                <a:gd name="T14" fmla="*/ 12 w 48"/>
                <a:gd name="T15" fmla="*/ 24 h 48"/>
                <a:gd name="T16" fmla="*/ 12 w 48"/>
                <a:gd name="T17" fmla="*/ 24 h 48"/>
                <a:gd name="T18" fmla="*/ 24 w 48"/>
                <a:gd name="T19" fmla="*/ 0 h 48"/>
                <a:gd name="T20" fmla="*/ 0 w 48"/>
                <a:gd name="T21" fmla="*/ 24 h 48"/>
                <a:gd name="T22" fmla="*/ 16 w 48"/>
                <a:gd name="T23" fmla="*/ 47 h 48"/>
                <a:gd name="T24" fmla="*/ 24 w 48"/>
                <a:gd name="T25" fmla="*/ 48 h 48"/>
                <a:gd name="T26" fmla="*/ 32 w 48"/>
                <a:gd name="T27" fmla="*/ 47 h 48"/>
                <a:gd name="T28" fmla="*/ 48 w 48"/>
                <a:gd name="T29" fmla="*/ 24 h 48"/>
                <a:gd name="T30" fmla="*/ 24 w 48"/>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8">
                  <a:moveTo>
                    <a:pt x="12" y="24"/>
                  </a:moveTo>
                  <a:cubicBezTo>
                    <a:pt x="12" y="24"/>
                    <a:pt x="12" y="24"/>
                    <a:pt x="12" y="24"/>
                  </a:cubicBezTo>
                  <a:cubicBezTo>
                    <a:pt x="12" y="17"/>
                    <a:pt x="17" y="12"/>
                    <a:pt x="24" y="12"/>
                  </a:cubicBezTo>
                  <a:cubicBezTo>
                    <a:pt x="31" y="12"/>
                    <a:pt x="36" y="17"/>
                    <a:pt x="36" y="24"/>
                  </a:cubicBezTo>
                  <a:cubicBezTo>
                    <a:pt x="36" y="24"/>
                    <a:pt x="36" y="24"/>
                    <a:pt x="36" y="24"/>
                  </a:cubicBezTo>
                  <a:cubicBezTo>
                    <a:pt x="36" y="24"/>
                    <a:pt x="36" y="24"/>
                    <a:pt x="36" y="24"/>
                  </a:cubicBezTo>
                  <a:cubicBezTo>
                    <a:pt x="36" y="31"/>
                    <a:pt x="31" y="36"/>
                    <a:pt x="24" y="36"/>
                  </a:cubicBezTo>
                  <a:cubicBezTo>
                    <a:pt x="17" y="36"/>
                    <a:pt x="12" y="31"/>
                    <a:pt x="12" y="24"/>
                  </a:cubicBezTo>
                  <a:cubicBezTo>
                    <a:pt x="12" y="24"/>
                    <a:pt x="12" y="24"/>
                    <a:pt x="12" y="24"/>
                  </a:cubicBezTo>
                  <a:moveTo>
                    <a:pt x="24" y="0"/>
                  </a:moveTo>
                  <a:cubicBezTo>
                    <a:pt x="11" y="0"/>
                    <a:pt x="0" y="11"/>
                    <a:pt x="0" y="24"/>
                  </a:cubicBezTo>
                  <a:cubicBezTo>
                    <a:pt x="0" y="35"/>
                    <a:pt x="7" y="44"/>
                    <a:pt x="16" y="47"/>
                  </a:cubicBezTo>
                  <a:cubicBezTo>
                    <a:pt x="18" y="48"/>
                    <a:pt x="21" y="48"/>
                    <a:pt x="24" y="48"/>
                  </a:cubicBezTo>
                  <a:cubicBezTo>
                    <a:pt x="27" y="48"/>
                    <a:pt x="30" y="48"/>
                    <a:pt x="32" y="47"/>
                  </a:cubicBezTo>
                  <a:cubicBezTo>
                    <a:pt x="41" y="44"/>
                    <a:pt x="48" y="35"/>
                    <a:pt x="48" y="24"/>
                  </a:cubicBezTo>
                  <a:cubicBezTo>
                    <a:pt x="48" y="11"/>
                    <a:pt x="37" y="0"/>
                    <a:pt x="2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4"/>
            <p:cNvSpPr/>
            <p:nvPr/>
          </p:nvSpPr>
          <p:spPr bwMode="auto">
            <a:xfrm>
              <a:off x="5303838" y="2913062"/>
              <a:ext cx="14288" cy="33338"/>
            </a:xfrm>
            <a:custGeom>
              <a:avLst/>
              <a:gdLst>
                <a:gd name="T0" fmla="*/ 0 w 9"/>
                <a:gd name="T1" fmla="*/ 0 h 21"/>
                <a:gd name="T2" fmla="*/ 0 w 9"/>
                <a:gd name="T3" fmla="*/ 0 h 21"/>
                <a:gd name="T4" fmla="*/ 5 w 9"/>
                <a:gd name="T5" fmla="*/ 11 h 21"/>
                <a:gd name="T6" fmla="*/ 9 w 9"/>
                <a:gd name="T7" fmla="*/ 21 h 21"/>
                <a:gd name="T8" fmla="*/ 5 w 9"/>
                <a:gd name="T9" fmla="*/ 11 h 21"/>
                <a:gd name="T10" fmla="*/ 0 w 9"/>
                <a:gd name="T11" fmla="*/ 0 h 21"/>
              </a:gdLst>
              <a:ahLst/>
              <a:cxnLst>
                <a:cxn ang="0">
                  <a:pos x="T0" y="T1"/>
                </a:cxn>
                <a:cxn ang="0">
                  <a:pos x="T2" y="T3"/>
                </a:cxn>
                <a:cxn ang="0">
                  <a:pos x="T4" y="T5"/>
                </a:cxn>
                <a:cxn ang="0">
                  <a:pos x="T6" y="T7"/>
                </a:cxn>
                <a:cxn ang="0">
                  <a:pos x="T8" y="T9"/>
                </a:cxn>
                <a:cxn ang="0">
                  <a:pos x="T10" y="T11"/>
                </a:cxn>
              </a:cxnLst>
              <a:rect l="0" t="0" r="r" b="b"/>
              <a:pathLst>
                <a:path w="9" h="21">
                  <a:moveTo>
                    <a:pt x="0" y="0"/>
                  </a:moveTo>
                  <a:lnTo>
                    <a:pt x="0" y="0"/>
                  </a:lnTo>
                  <a:lnTo>
                    <a:pt x="5" y="11"/>
                  </a:lnTo>
                  <a:lnTo>
                    <a:pt x="9" y="21"/>
                  </a:lnTo>
                  <a:lnTo>
                    <a:pt x="5" y="11"/>
                  </a:lnTo>
                  <a:lnTo>
                    <a:pt x="0" y="0"/>
                  </a:lnTo>
                  <a:close/>
                </a:path>
              </a:pathLst>
            </a:custGeom>
            <a:solidFill>
              <a:srgbClr val="B2E5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5"/>
            <p:cNvSpPr/>
            <p:nvPr/>
          </p:nvSpPr>
          <p:spPr bwMode="auto">
            <a:xfrm>
              <a:off x="5303838" y="2913062"/>
              <a:ext cx="14288" cy="33338"/>
            </a:xfrm>
            <a:custGeom>
              <a:avLst/>
              <a:gdLst>
                <a:gd name="T0" fmla="*/ 0 w 9"/>
                <a:gd name="T1" fmla="*/ 0 h 21"/>
                <a:gd name="T2" fmla="*/ 0 w 9"/>
                <a:gd name="T3" fmla="*/ 0 h 21"/>
                <a:gd name="T4" fmla="*/ 5 w 9"/>
                <a:gd name="T5" fmla="*/ 11 h 21"/>
                <a:gd name="T6" fmla="*/ 9 w 9"/>
                <a:gd name="T7" fmla="*/ 21 h 21"/>
                <a:gd name="T8" fmla="*/ 5 w 9"/>
                <a:gd name="T9" fmla="*/ 11 h 21"/>
                <a:gd name="T10" fmla="*/ 0 w 9"/>
                <a:gd name="T11" fmla="*/ 0 h 21"/>
              </a:gdLst>
              <a:ahLst/>
              <a:cxnLst>
                <a:cxn ang="0">
                  <a:pos x="T0" y="T1"/>
                </a:cxn>
                <a:cxn ang="0">
                  <a:pos x="T2" y="T3"/>
                </a:cxn>
                <a:cxn ang="0">
                  <a:pos x="T4" y="T5"/>
                </a:cxn>
                <a:cxn ang="0">
                  <a:pos x="T6" y="T7"/>
                </a:cxn>
                <a:cxn ang="0">
                  <a:pos x="T8" y="T9"/>
                </a:cxn>
                <a:cxn ang="0">
                  <a:pos x="T10" y="T11"/>
                </a:cxn>
              </a:cxnLst>
              <a:rect l="0" t="0" r="r" b="b"/>
              <a:pathLst>
                <a:path w="9" h="21">
                  <a:moveTo>
                    <a:pt x="0" y="0"/>
                  </a:moveTo>
                  <a:lnTo>
                    <a:pt x="0" y="0"/>
                  </a:lnTo>
                  <a:lnTo>
                    <a:pt x="5" y="11"/>
                  </a:lnTo>
                  <a:lnTo>
                    <a:pt x="9" y="21"/>
                  </a:lnTo>
                  <a:lnTo>
                    <a:pt x="5"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6"/>
            <p:cNvSpPr/>
            <p:nvPr/>
          </p:nvSpPr>
          <p:spPr bwMode="auto">
            <a:xfrm>
              <a:off x="5281613" y="2913062"/>
              <a:ext cx="36513" cy="33338"/>
            </a:xfrm>
            <a:custGeom>
              <a:avLst/>
              <a:gdLst>
                <a:gd name="T0" fmla="*/ 14 w 23"/>
                <a:gd name="T1" fmla="*/ 0 h 21"/>
                <a:gd name="T2" fmla="*/ 7 w 23"/>
                <a:gd name="T3" fmla="*/ 9 h 21"/>
                <a:gd name="T4" fmla="*/ 0 w 23"/>
                <a:gd name="T5" fmla="*/ 18 h 21"/>
                <a:gd name="T6" fmla="*/ 12 w 23"/>
                <a:gd name="T7" fmla="*/ 19 h 21"/>
                <a:gd name="T8" fmla="*/ 23 w 23"/>
                <a:gd name="T9" fmla="*/ 21 h 21"/>
                <a:gd name="T10" fmla="*/ 19 w 23"/>
                <a:gd name="T11" fmla="*/ 11 h 21"/>
                <a:gd name="T12" fmla="*/ 14 w 2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3" h="21">
                  <a:moveTo>
                    <a:pt x="14" y="0"/>
                  </a:moveTo>
                  <a:lnTo>
                    <a:pt x="7" y="9"/>
                  </a:lnTo>
                  <a:lnTo>
                    <a:pt x="0" y="18"/>
                  </a:lnTo>
                  <a:lnTo>
                    <a:pt x="12" y="19"/>
                  </a:lnTo>
                  <a:lnTo>
                    <a:pt x="23" y="21"/>
                  </a:lnTo>
                  <a:lnTo>
                    <a:pt x="19" y="11"/>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7"/>
            <p:cNvSpPr/>
            <p:nvPr/>
          </p:nvSpPr>
          <p:spPr bwMode="auto">
            <a:xfrm>
              <a:off x="5281613" y="2913062"/>
              <a:ext cx="36513" cy="33338"/>
            </a:xfrm>
            <a:custGeom>
              <a:avLst/>
              <a:gdLst>
                <a:gd name="T0" fmla="*/ 14 w 23"/>
                <a:gd name="T1" fmla="*/ 0 h 21"/>
                <a:gd name="T2" fmla="*/ 7 w 23"/>
                <a:gd name="T3" fmla="*/ 9 h 21"/>
                <a:gd name="T4" fmla="*/ 0 w 23"/>
                <a:gd name="T5" fmla="*/ 18 h 21"/>
                <a:gd name="T6" fmla="*/ 12 w 23"/>
                <a:gd name="T7" fmla="*/ 19 h 21"/>
                <a:gd name="T8" fmla="*/ 23 w 23"/>
                <a:gd name="T9" fmla="*/ 21 h 21"/>
                <a:gd name="T10" fmla="*/ 19 w 23"/>
                <a:gd name="T11" fmla="*/ 11 h 21"/>
                <a:gd name="T12" fmla="*/ 14 w 2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3" h="21">
                  <a:moveTo>
                    <a:pt x="14" y="0"/>
                  </a:moveTo>
                  <a:lnTo>
                    <a:pt x="7" y="9"/>
                  </a:lnTo>
                  <a:lnTo>
                    <a:pt x="0" y="18"/>
                  </a:lnTo>
                  <a:lnTo>
                    <a:pt x="12" y="19"/>
                  </a:lnTo>
                  <a:lnTo>
                    <a:pt x="23" y="21"/>
                  </a:lnTo>
                  <a:lnTo>
                    <a:pt x="19" y="11"/>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8"/>
            <p:cNvSpPr/>
            <p:nvPr/>
          </p:nvSpPr>
          <p:spPr bwMode="auto">
            <a:xfrm>
              <a:off x="5445125" y="2913062"/>
              <a:ext cx="36513" cy="33338"/>
            </a:xfrm>
            <a:custGeom>
              <a:avLst/>
              <a:gdLst>
                <a:gd name="T0" fmla="*/ 9 w 23"/>
                <a:gd name="T1" fmla="*/ 0 h 21"/>
                <a:gd name="T2" fmla="*/ 5 w 23"/>
                <a:gd name="T3" fmla="*/ 11 h 21"/>
                <a:gd name="T4" fmla="*/ 0 w 23"/>
                <a:gd name="T5" fmla="*/ 21 h 21"/>
                <a:gd name="T6" fmla="*/ 12 w 23"/>
                <a:gd name="T7" fmla="*/ 19 h 21"/>
                <a:gd name="T8" fmla="*/ 23 w 23"/>
                <a:gd name="T9" fmla="*/ 18 h 21"/>
                <a:gd name="T10" fmla="*/ 16 w 23"/>
                <a:gd name="T11" fmla="*/ 9 h 21"/>
                <a:gd name="T12" fmla="*/ 9 w 2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3" h="21">
                  <a:moveTo>
                    <a:pt x="9" y="0"/>
                  </a:moveTo>
                  <a:lnTo>
                    <a:pt x="5" y="11"/>
                  </a:lnTo>
                  <a:lnTo>
                    <a:pt x="0" y="21"/>
                  </a:lnTo>
                  <a:lnTo>
                    <a:pt x="12" y="19"/>
                  </a:lnTo>
                  <a:lnTo>
                    <a:pt x="23" y="18"/>
                  </a:lnTo>
                  <a:lnTo>
                    <a:pt x="16"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49"/>
            <p:cNvSpPr/>
            <p:nvPr/>
          </p:nvSpPr>
          <p:spPr bwMode="auto">
            <a:xfrm>
              <a:off x="5445125" y="2913062"/>
              <a:ext cx="36513" cy="33338"/>
            </a:xfrm>
            <a:custGeom>
              <a:avLst/>
              <a:gdLst>
                <a:gd name="T0" fmla="*/ 9 w 23"/>
                <a:gd name="T1" fmla="*/ 0 h 21"/>
                <a:gd name="T2" fmla="*/ 5 w 23"/>
                <a:gd name="T3" fmla="*/ 11 h 21"/>
                <a:gd name="T4" fmla="*/ 0 w 23"/>
                <a:gd name="T5" fmla="*/ 21 h 21"/>
                <a:gd name="T6" fmla="*/ 12 w 23"/>
                <a:gd name="T7" fmla="*/ 19 h 21"/>
                <a:gd name="T8" fmla="*/ 23 w 23"/>
                <a:gd name="T9" fmla="*/ 18 h 21"/>
                <a:gd name="T10" fmla="*/ 16 w 23"/>
                <a:gd name="T11" fmla="*/ 9 h 21"/>
                <a:gd name="T12" fmla="*/ 9 w 23"/>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3" h="21">
                  <a:moveTo>
                    <a:pt x="9" y="0"/>
                  </a:moveTo>
                  <a:lnTo>
                    <a:pt x="5" y="11"/>
                  </a:lnTo>
                  <a:lnTo>
                    <a:pt x="0" y="21"/>
                  </a:lnTo>
                  <a:lnTo>
                    <a:pt x="12" y="19"/>
                  </a:lnTo>
                  <a:lnTo>
                    <a:pt x="23" y="18"/>
                  </a:lnTo>
                  <a:lnTo>
                    <a:pt x="16" y="9"/>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0"/>
            <p:cNvSpPr>
              <a:spLocks noEditPoints="1"/>
            </p:cNvSpPr>
            <p:nvPr/>
          </p:nvSpPr>
          <p:spPr bwMode="auto">
            <a:xfrm>
              <a:off x="5372100" y="2849562"/>
              <a:ext cx="103188" cy="144463"/>
            </a:xfrm>
            <a:custGeom>
              <a:avLst/>
              <a:gdLst>
                <a:gd name="T0" fmla="*/ 65 w 89"/>
                <a:gd name="T1" fmla="*/ 121 h 124"/>
                <a:gd name="T2" fmla="*/ 54 w 89"/>
                <a:gd name="T3" fmla="*/ 124 h 124"/>
                <a:gd name="T4" fmla="*/ 65 w 89"/>
                <a:gd name="T5" fmla="*/ 121 h 124"/>
                <a:gd name="T6" fmla="*/ 87 w 89"/>
                <a:gd name="T7" fmla="*/ 85 h 124"/>
                <a:gd name="T8" fmla="*/ 87 w 89"/>
                <a:gd name="T9" fmla="*/ 85 h 124"/>
                <a:gd name="T10" fmla="*/ 89 w 89"/>
                <a:gd name="T11" fmla="*/ 93 h 124"/>
                <a:gd name="T12" fmla="*/ 89 w 89"/>
                <a:gd name="T13" fmla="*/ 95 h 124"/>
                <a:gd name="T14" fmla="*/ 89 w 89"/>
                <a:gd name="T15" fmla="*/ 93 h 124"/>
                <a:gd name="T16" fmla="*/ 87 w 89"/>
                <a:gd name="T17" fmla="*/ 85 h 124"/>
                <a:gd name="T18" fmla="*/ 17 w 89"/>
                <a:gd name="T19" fmla="*/ 21 h 124"/>
                <a:gd name="T20" fmla="*/ 17 w 89"/>
                <a:gd name="T21" fmla="*/ 21 h 124"/>
                <a:gd name="T22" fmla="*/ 22 w 89"/>
                <a:gd name="T23" fmla="*/ 97 h 124"/>
                <a:gd name="T24" fmla="*/ 37 w 89"/>
                <a:gd name="T25" fmla="*/ 104 h 124"/>
                <a:gd name="T26" fmla="*/ 65 w 89"/>
                <a:gd name="T27" fmla="*/ 97 h 124"/>
                <a:gd name="T28" fmla="*/ 73 w 89"/>
                <a:gd name="T29" fmla="*/ 87 h 124"/>
                <a:gd name="T30" fmla="*/ 80 w 89"/>
                <a:gd name="T31" fmla="*/ 86 h 124"/>
                <a:gd name="T32" fmla="*/ 73 w 89"/>
                <a:gd name="T33" fmla="*/ 87 h 124"/>
                <a:gd name="T34" fmla="*/ 65 w 89"/>
                <a:gd name="T35" fmla="*/ 97 h 124"/>
                <a:gd name="T36" fmla="*/ 37 w 89"/>
                <a:gd name="T37" fmla="*/ 104 h 124"/>
                <a:gd name="T38" fmla="*/ 22 w 89"/>
                <a:gd name="T39" fmla="*/ 97 h 124"/>
                <a:gd name="T40" fmla="*/ 17 w 89"/>
                <a:gd name="T41" fmla="*/ 21 h 124"/>
                <a:gd name="T42" fmla="*/ 0 w 89"/>
                <a:gd name="T43" fmla="*/ 0 h 124"/>
                <a:gd name="T44" fmla="*/ 0 w 89"/>
                <a:gd name="T45" fmla="*/ 0 h 124"/>
                <a:gd name="T46" fmla="*/ 0 w 89"/>
                <a:gd name="T47" fmla="*/ 0 h 124"/>
                <a:gd name="T48" fmla="*/ 8 w 89"/>
                <a:gd name="T49" fmla="*/ 1 h 124"/>
                <a:gd name="T50" fmla="*/ 8 w 89"/>
                <a:gd name="T51" fmla="*/ 1 h 124"/>
                <a:gd name="T52" fmla="*/ 8 w 89"/>
                <a:gd name="T53" fmla="*/ 1 h 124"/>
                <a:gd name="T54" fmla="*/ 0 w 89"/>
                <a:gd name="T55" fmla="*/ 0 h 124"/>
                <a:gd name="T56" fmla="*/ 16 w 89"/>
                <a:gd name="T57" fmla="*/ 0 h 124"/>
                <a:gd name="T58" fmla="*/ 16 w 89"/>
                <a:gd name="T59" fmla="*/ 0 h 124"/>
                <a:gd name="T60" fmla="*/ 16 w 89"/>
                <a:gd name="T61" fmla="*/ 0 h 124"/>
                <a:gd name="T62" fmla="*/ 17 w 89"/>
                <a:gd name="T63" fmla="*/ 9 h 124"/>
                <a:gd name="T64" fmla="*/ 36 w 89"/>
                <a:gd name="T65" fmla="*/ 9 h 124"/>
                <a:gd name="T66" fmla="*/ 42 w 89"/>
                <a:gd name="T67" fmla="*/ 15 h 124"/>
                <a:gd name="T68" fmla="*/ 42 w 89"/>
                <a:gd name="T69" fmla="*/ 15 h 124"/>
                <a:gd name="T70" fmla="*/ 42 w 89"/>
                <a:gd name="T71" fmla="*/ 15 h 124"/>
                <a:gd name="T72" fmla="*/ 42 w 89"/>
                <a:gd name="T73" fmla="*/ 15 h 124"/>
                <a:gd name="T74" fmla="*/ 36 w 89"/>
                <a:gd name="T75" fmla="*/ 9 h 124"/>
                <a:gd name="T76" fmla="*/ 17 w 89"/>
                <a:gd name="T77" fmla="*/ 9 h 124"/>
                <a:gd name="T78" fmla="*/ 16 w 89"/>
                <a:gd name="T7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 h="124">
                  <a:moveTo>
                    <a:pt x="65" y="121"/>
                  </a:moveTo>
                  <a:cubicBezTo>
                    <a:pt x="62" y="122"/>
                    <a:pt x="58" y="123"/>
                    <a:pt x="54" y="124"/>
                  </a:cubicBezTo>
                  <a:cubicBezTo>
                    <a:pt x="58" y="123"/>
                    <a:pt x="62" y="122"/>
                    <a:pt x="65" y="121"/>
                  </a:cubicBezTo>
                  <a:moveTo>
                    <a:pt x="87" y="85"/>
                  </a:moveTo>
                  <a:cubicBezTo>
                    <a:pt x="87" y="85"/>
                    <a:pt x="87" y="85"/>
                    <a:pt x="87" y="85"/>
                  </a:cubicBezTo>
                  <a:cubicBezTo>
                    <a:pt x="88" y="88"/>
                    <a:pt x="88" y="90"/>
                    <a:pt x="89" y="93"/>
                  </a:cubicBezTo>
                  <a:cubicBezTo>
                    <a:pt x="89" y="94"/>
                    <a:pt x="89" y="95"/>
                    <a:pt x="89" y="95"/>
                  </a:cubicBezTo>
                  <a:cubicBezTo>
                    <a:pt x="89" y="95"/>
                    <a:pt x="89" y="94"/>
                    <a:pt x="89" y="93"/>
                  </a:cubicBezTo>
                  <a:cubicBezTo>
                    <a:pt x="88" y="90"/>
                    <a:pt x="88" y="88"/>
                    <a:pt x="87" y="85"/>
                  </a:cubicBezTo>
                  <a:moveTo>
                    <a:pt x="17" y="21"/>
                  </a:moveTo>
                  <a:cubicBezTo>
                    <a:pt x="17" y="21"/>
                    <a:pt x="17" y="21"/>
                    <a:pt x="17" y="21"/>
                  </a:cubicBezTo>
                  <a:cubicBezTo>
                    <a:pt x="18" y="52"/>
                    <a:pt x="20" y="90"/>
                    <a:pt x="22" y="97"/>
                  </a:cubicBezTo>
                  <a:cubicBezTo>
                    <a:pt x="23" y="102"/>
                    <a:pt x="30" y="104"/>
                    <a:pt x="37" y="104"/>
                  </a:cubicBezTo>
                  <a:cubicBezTo>
                    <a:pt x="48" y="104"/>
                    <a:pt x="60" y="100"/>
                    <a:pt x="65" y="97"/>
                  </a:cubicBezTo>
                  <a:cubicBezTo>
                    <a:pt x="69" y="95"/>
                    <a:pt x="72" y="91"/>
                    <a:pt x="73" y="87"/>
                  </a:cubicBezTo>
                  <a:cubicBezTo>
                    <a:pt x="80" y="86"/>
                    <a:pt x="80" y="86"/>
                    <a:pt x="80" y="86"/>
                  </a:cubicBezTo>
                  <a:cubicBezTo>
                    <a:pt x="73" y="87"/>
                    <a:pt x="73" y="87"/>
                    <a:pt x="73" y="87"/>
                  </a:cubicBezTo>
                  <a:cubicBezTo>
                    <a:pt x="72" y="91"/>
                    <a:pt x="69" y="95"/>
                    <a:pt x="65" y="97"/>
                  </a:cubicBezTo>
                  <a:cubicBezTo>
                    <a:pt x="60" y="100"/>
                    <a:pt x="48" y="104"/>
                    <a:pt x="37" y="104"/>
                  </a:cubicBezTo>
                  <a:cubicBezTo>
                    <a:pt x="30" y="104"/>
                    <a:pt x="23" y="102"/>
                    <a:pt x="22" y="97"/>
                  </a:cubicBezTo>
                  <a:cubicBezTo>
                    <a:pt x="20" y="90"/>
                    <a:pt x="18" y="52"/>
                    <a:pt x="17" y="21"/>
                  </a:cubicBezTo>
                  <a:moveTo>
                    <a:pt x="0" y="0"/>
                  </a:moveTo>
                  <a:cubicBezTo>
                    <a:pt x="0" y="0"/>
                    <a:pt x="0" y="0"/>
                    <a:pt x="0" y="0"/>
                  </a:cubicBezTo>
                  <a:cubicBezTo>
                    <a:pt x="0" y="0"/>
                    <a:pt x="0" y="0"/>
                    <a:pt x="0" y="0"/>
                  </a:cubicBezTo>
                  <a:cubicBezTo>
                    <a:pt x="2" y="1"/>
                    <a:pt x="5" y="1"/>
                    <a:pt x="8" y="1"/>
                  </a:cubicBezTo>
                  <a:cubicBezTo>
                    <a:pt x="8" y="1"/>
                    <a:pt x="8" y="1"/>
                    <a:pt x="8" y="1"/>
                  </a:cubicBezTo>
                  <a:cubicBezTo>
                    <a:pt x="8" y="1"/>
                    <a:pt x="8" y="1"/>
                    <a:pt x="8" y="1"/>
                  </a:cubicBezTo>
                  <a:cubicBezTo>
                    <a:pt x="5" y="1"/>
                    <a:pt x="2" y="1"/>
                    <a:pt x="0" y="0"/>
                  </a:cubicBezTo>
                  <a:moveTo>
                    <a:pt x="16" y="0"/>
                  </a:moveTo>
                  <a:cubicBezTo>
                    <a:pt x="16" y="0"/>
                    <a:pt x="16" y="0"/>
                    <a:pt x="16" y="0"/>
                  </a:cubicBezTo>
                  <a:cubicBezTo>
                    <a:pt x="16" y="0"/>
                    <a:pt x="16" y="0"/>
                    <a:pt x="16" y="0"/>
                  </a:cubicBezTo>
                  <a:cubicBezTo>
                    <a:pt x="16" y="3"/>
                    <a:pt x="17" y="6"/>
                    <a:pt x="17" y="9"/>
                  </a:cubicBezTo>
                  <a:cubicBezTo>
                    <a:pt x="36" y="9"/>
                    <a:pt x="36" y="9"/>
                    <a:pt x="36" y="9"/>
                  </a:cubicBezTo>
                  <a:cubicBezTo>
                    <a:pt x="40" y="9"/>
                    <a:pt x="42" y="12"/>
                    <a:pt x="42" y="15"/>
                  </a:cubicBezTo>
                  <a:cubicBezTo>
                    <a:pt x="42" y="15"/>
                    <a:pt x="42" y="15"/>
                    <a:pt x="42" y="15"/>
                  </a:cubicBezTo>
                  <a:cubicBezTo>
                    <a:pt x="42" y="15"/>
                    <a:pt x="42" y="15"/>
                    <a:pt x="42" y="15"/>
                  </a:cubicBezTo>
                  <a:cubicBezTo>
                    <a:pt x="42" y="15"/>
                    <a:pt x="42" y="15"/>
                    <a:pt x="42" y="15"/>
                  </a:cubicBezTo>
                  <a:cubicBezTo>
                    <a:pt x="42" y="12"/>
                    <a:pt x="40" y="9"/>
                    <a:pt x="36" y="9"/>
                  </a:cubicBezTo>
                  <a:cubicBezTo>
                    <a:pt x="17" y="9"/>
                    <a:pt x="17" y="9"/>
                    <a:pt x="17" y="9"/>
                  </a:cubicBezTo>
                  <a:cubicBezTo>
                    <a:pt x="17" y="6"/>
                    <a:pt x="16" y="3"/>
                    <a:pt x="16" y="0"/>
                  </a:cubicBezTo>
                </a:path>
              </a:pathLst>
            </a:custGeom>
            <a:solidFill>
              <a:srgbClr val="B2E5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1"/>
            <p:cNvSpPr/>
            <p:nvPr/>
          </p:nvSpPr>
          <p:spPr bwMode="auto">
            <a:xfrm>
              <a:off x="5287963" y="2849562"/>
              <a:ext cx="187325" cy="169863"/>
            </a:xfrm>
            <a:custGeom>
              <a:avLst/>
              <a:gdLst>
                <a:gd name="T0" fmla="*/ 89 w 162"/>
                <a:gd name="T1" fmla="*/ 0 h 146"/>
                <a:gd name="T2" fmla="*/ 89 w 162"/>
                <a:gd name="T3" fmla="*/ 0 h 146"/>
                <a:gd name="T4" fmla="*/ 81 w 162"/>
                <a:gd name="T5" fmla="*/ 1 h 146"/>
                <a:gd name="T6" fmla="*/ 81 w 162"/>
                <a:gd name="T7" fmla="*/ 1 h 146"/>
                <a:gd name="T8" fmla="*/ 73 w 162"/>
                <a:gd name="T9" fmla="*/ 0 h 146"/>
                <a:gd name="T10" fmla="*/ 73 w 162"/>
                <a:gd name="T11" fmla="*/ 0 h 146"/>
                <a:gd name="T12" fmla="*/ 72 w 162"/>
                <a:gd name="T13" fmla="*/ 9 h 146"/>
                <a:gd name="T14" fmla="*/ 72 w 162"/>
                <a:gd name="T15" fmla="*/ 9 h 146"/>
                <a:gd name="T16" fmla="*/ 72 w 162"/>
                <a:gd name="T17" fmla="*/ 9 h 146"/>
                <a:gd name="T18" fmla="*/ 53 w 162"/>
                <a:gd name="T19" fmla="*/ 9 h 146"/>
                <a:gd name="T20" fmla="*/ 53 w 162"/>
                <a:gd name="T21" fmla="*/ 9 h 146"/>
                <a:gd name="T22" fmla="*/ 47 w 162"/>
                <a:gd name="T23" fmla="*/ 15 h 146"/>
                <a:gd name="T24" fmla="*/ 47 w 162"/>
                <a:gd name="T25" fmla="*/ 15 h 146"/>
                <a:gd name="T26" fmla="*/ 53 w 162"/>
                <a:gd name="T27" fmla="*/ 21 h 146"/>
                <a:gd name="T28" fmla="*/ 72 w 162"/>
                <a:gd name="T29" fmla="*/ 21 h 146"/>
                <a:gd name="T30" fmla="*/ 72 w 162"/>
                <a:gd name="T31" fmla="*/ 21 h 146"/>
                <a:gd name="T32" fmla="*/ 67 w 162"/>
                <a:gd name="T33" fmla="*/ 97 h 146"/>
                <a:gd name="T34" fmla="*/ 52 w 162"/>
                <a:gd name="T35" fmla="*/ 104 h 146"/>
                <a:gd name="T36" fmla="*/ 24 w 162"/>
                <a:gd name="T37" fmla="*/ 97 h 146"/>
                <a:gd name="T38" fmla="*/ 16 w 162"/>
                <a:gd name="T39" fmla="*/ 87 h 146"/>
                <a:gd name="T40" fmla="*/ 9 w 162"/>
                <a:gd name="T41" fmla="*/ 86 h 146"/>
                <a:gd name="T42" fmla="*/ 2 w 162"/>
                <a:gd name="T43" fmla="*/ 85 h 146"/>
                <a:gd name="T44" fmla="*/ 0 w 162"/>
                <a:gd name="T45" fmla="*/ 93 h 146"/>
                <a:gd name="T46" fmla="*/ 0 w 162"/>
                <a:gd name="T47" fmla="*/ 95 h 146"/>
                <a:gd name="T48" fmla="*/ 24 w 162"/>
                <a:gd name="T49" fmla="*/ 121 h 146"/>
                <a:gd name="T50" fmla="*/ 35 w 162"/>
                <a:gd name="T51" fmla="*/ 124 h 146"/>
                <a:gd name="T52" fmla="*/ 77 w 162"/>
                <a:gd name="T53" fmla="*/ 144 h 146"/>
                <a:gd name="T54" fmla="*/ 81 w 162"/>
                <a:gd name="T55" fmla="*/ 146 h 146"/>
                <a:gd name="T56" fmla="*/ 85 w 162"/>
                <a:gd name="T57" fmla="*/ 144 h 146"/>
                <a:gd name="T58" fmla="*/ 127 w 162"/>
                <a:gd name="T59" fmla="*/ 124 h 146"/>
                <a:gd name="T60" fmla="*/ 127 w 162"/>
                <a:gd name="T61" fmla="*/ 124 h 146"/>
                <a:gd name="T62" fmla="*/ 138 w 162"/>
                <a:gd name="T63" fmla="*/ 121 h 146"/>
                <a:gd name="T64" fmla="*/ 138 w 162"/>
                <a:gd name="T65" fmla="*/ 121 h 146"/>
                <a:gd name="T66" fmla="*/ 162 w 162"/>
                <a:gd name="T67" fmla="*/ 95 h 146"/>
                <a:gd name="T68" fmla="*/ 162 w 162"/>
                <a:gd name="T69" fmla="*/ 93 h 146"/>
                <a:gd name="T70" fmla="*/ 160 w 162"/>
                <a:gd name="T71" fmla="*/ 85 h 146"/>
                <a:gd name="T72" fmla="*/ 153 w 162"/>
                <a:gd name="T73" fmla="*/ 86 h 146"/>
                <a:gd name="T74" fmla="*/ 146 w 162"/>
                <a:gd name="T75" fmla="*/ 87 h 146"/>
                <a:gd name="T76" fmla="*/ 138 w 162"/>
                <a:gd name="T77" fmla="*/ 97 h 146"/>
                <a:gd name="T78" fmla="*/ 110 w 162"/>
                <a:gd name="T79" fmla="*/ 104 h 146"/>
                <a:gd name="T80" fmla="*/ 95 w 162"/>
                <a:gd name="T81" fmla="*/ 97 h 146"/>
                <a:gd name="T82" fmla="*/ 90 w 162"/>
                <a:gd name="T83" fmla="*/ 21 h 146"/>
                <a:gd name="T84" fmla="*/ 90 w 162"/>
                <a:gd name="T85" fmla="*/ 21 h 146"/>
                <a:gd name="T86" fmla="*/ 90 w 162"/>
                <a:gd name="T87" fmla="*/ 21 h 146"/>
                <a:gd name="T88" fmla="*/ 109 w 162"/>
                <a:gd name="T89" fmla="*/ 21 h 146"/>
                <a:gd name="T90" fmla="*/ 115 w 162"/>
                <a:gd name="T91" fmla="*/ 15 h 146"/>
                <a:gd name="T92" fmla="*/ 115 w 162"/>
                <a:gd name="T93" fmla="*/ 15 h 146"/>
                <a:gd name="T94" fmla="*/ 109 w 162"/>
                <a:gd name="T95" fmla="*/ 9 h 146"/>
                <a:gd name="T96" fmla="*/ 90 w 162"/>
                <a:gd name="T97" fmla="*/ 9 h 146"/>
                <a:gd name="T98" fmla="*/ 89 w 162"/>
                <a:gd name="T9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 h="146">
                  <a:moveTo>
                    <a:pt x="89" y="0"/>
                  </a:moveTo>
                  <a:cubicBezTo>
                    <a:pt x="89" y="0"/>
                    <a:pt x="89" y="0"/>
                    <a:pt x="89" y="0"/>
                  </a:cubicBezTo>
                  <a:cubicBezTo>
                    <a:pt x="87" y="1"/>
                    <a:pt x="84" y="1"/>
                    <a:pt x="81" y="1"/>
                  </a:cubicBezTo>
                  <a:cubicBezTo>
                    <a:pt x="81" y="1"/>
                    <a:pt x="81" y="1"/>
                    <a:pt x="81" y="1"/>
                  </a:cubicBezTo>
                  <a:cubicBezTo>
                    <a:pt x="78" y="1"/>
                    <a:pt x="75" y="1"/>
                    <a:pt x="73" y="0"/>
                  </a:cubicBezTo>
                  <a:cubicBezTo>
                    <a:pt x="73" y="0"/>
                    <a:pt x="73" y="0"/>
                    <a:pt x="73" y="0"/>
                  </a:cubicBezTo>
                  <a:cubicBezTo>
                    <a:pt x="73" y="3"/>
                    <a:pt x="72" y="6"/>
                    <a:pt x="72" y="9"/>
                  </a:cubicBezTo>
                  <a:cubicBezTo>
                    <a:pt x="72" y="9"/>
                    <a:pt x="72" y="9"/>
                    <a:pt x="72" y="9"/>
                  </a:cubicBezTo>
                  <a:cubicBezTo>
                    <a:pt x="72" y="9"/>
                    <a:pt x="72" y="9"/>
                    <a:pt x="72" y="9"/>
                  </a:cubicBezTo>
                  <a:cubicBezTo>
                    <a:pt x="53" y="9"/>
                    <a:pt x="53" y="9"/>
                    <a:pt x="53" y="9"/>
                  </a:cubicBezTo>
                  <a:cubicBezTo>
                    <a:pt x="53" y="9"/>
                    <a:pt x="53" y="9"/>
                    <a:pt x="53" y="9"/>
                  </a:cubicBezTo>
                  <a:cubicBezTo>
                    <a:pt x="49" y="9"/>
                    <a:pt x="47" y="12"/>
                    <a:pt x="47" y="15"/>
                  </a:cubicBezTo>
                  <a:cubicBezTo>
                    <a:pt x="47" y="15"/>
                    <a:pt x="47" y="15"/>
                    <a:pt x="47" y="15"/>
                  </a:cubicBezTo>
                  <a:cubicBezTo>
                    <a:pt x="47" y="19"/>
                    <a:pt x="50" y="21"/>
                    <a:pt x="53" y="21"/>
                  </a:cubicBezTo>
                  <a:cubicBezTo>
                    <a:pt x="72" y="21"/>
                    <a:pt x="72" y="21"/>
                    <a:pt x="72" y="21"/>
                  </a:cubicBezTo>
                  <a:cubicBezTo>
                    <a:pt x="72" y="21"/>
                    <a:pt x="72" y="21"/>
                    <a:pt x="72" y="21"/>
                  </a:cubicBezTo>
                  <a:cubicBezTo>
                    <a:pt x="71" y="52"/>
                    <a:pt x="69" y="90"/>
                    <a:pt x="67" y="97"/>
                  </a:cubicBezTo>
                  <a:cubicBezTo>
                    <a:pt x="66" y="102"/>
                    <a:pt x="59" y="104"/>
                    <a:pt x="52" y="104"/>
                  </a:cubicBezTo>
                  <a:cubicBezTo>
                    <a:pt x="41" y="104"/>
                    <a:pt x="29" y="100"/>
                    <a:pt x="24" y="97"/>
                  </a:cubicBezTo>
                  <a:cubicBezTo>
                    <a:pt x="20" y="95"/>
                    <a:pt x="17" y="91"/>
                    <a:pt x="16" y="87"/>
                  </a:cubicBezTo>
                  <a:cubicBezTo>
                    <a:pt x="9" y="86"/>
                    <a:pt x="9" y="86"/>
                    <a:pt x="9" y="86"/>
                  </a:cubicBezTo>
                  <a:cubicBezTo>
                    <a:pt x="2" y="85"/>
                    <a:pt x="2" y="85"/>
                    <a:pt x="2" y="85"/>
                  </a:cubicBezTo>
                  <a:cubicBezTo>
                    <a:pt x="1" y="88"/>
                    <a:pt x="1" y="90"/>
                    <a:pt x="0" y="93"/>
                  </a:cubicBezTo>
                  <a:cubicBezTo>
                    <a:pt x="0" y="94"/>
                    <a:pt x="0" y="95"/>
                    <a:pt x="0" y="95"/>
                  </a:cubicBezTo>
                  <a:cubicBezTo>
                    <a:pt x="0" y="109"/>
                    <a:pt x="12" y="116"/>
                    <a:pt x="24" y="121"/>
                  </a:cubicBezTo>
                  <a:cubicBezTo>
                    <a:pt x="27" y="122"/>
                    <a:pt x="31" y="123"/>
                    <a:pt x="35" y="124"/>
                  </a:cubicBezTo>
                  <a:cubicBezTo>
                    <a:pt x="52" y="129"/>
                    <a:pt x="67" y="132"/>
                    <a:pt x="77" y="144"/>
                  </a:cubicBezTo>
                  <a:cubicBezTo>
                    <a:pt x="78" y="145"/>
                    <a:pt x="79" y="146"/>
                    <a:pt x="81" y="146"/>
                  </a:cubicBezTo>
                  <a:cubicBezTo>
                    <a:pt x="83" y="146"/>
                    <a:pt x="84" y="145"/>
                    <a:pt x="85" y="144"/>
                  </a:cubicBezTo>
                  <a:cubicBezTo>
                    <a:pt x="95" y="132"/>
                    <a:pt x="110" y="129"/>
                    <a:pt x="127" y="124"/>
                  </a:cubicBezTo>
                  <a:cubicBezTo>
                    <a:pt x="127" y="124"/>
                    <a:pt x="127" y="124"/>
                    <a:pt x="127" y="124"/>
                  </a:cubicBezTo>
                  <a:cubicBezTo>
                    <a:pt x="131" y="123"/>
                    <a:pt x="135" y="122"/>
                    <a:pt x="138" y="121"/>
                  </a:cubicBezTo>
                  <a:cubicBezTo>
                    <a:pt x="138" y="121"/>
                    <a:pt x="138" y="121"/>
                    <a:pt x="138" y="121"/>
                  </a:cubicBezTo>
                  <a:cubicBezTo>
                    <a:pt x="150" y="116"/>
                    <a:pt x="162" y="109"/>
                    <a:pt x="162" y="95"/>
                  </a:cubicBezTo>
                  <a:cubicBezTo>
                    <a:pt x="162" y="95"/>
                    <a:pt x="162" y="94"/>
                    <a:pt x="162" y="93"/>
                  </a:cubicBezTo>
                  <a:cubicBezTo>
                    <a:pt x="161" y="90"/>
                    <a:pt x="161" y="88"/>
                    <a:pt x="160" y="85"/>
                  </a:cubicBezTo>
                  <a:cubicBezTo>
                    <a:pt x="153" y="86"/>
                    <a:pt x="153" y="86"/>
                    <a:pt x="153" y="86"/>
                  </a:cubicBezTo>
                  <a:cubicBezTo>
                    <a:pt x="146" y="87"/>
                    <a:pt x="146" y="87"/>
                    <a:pt x="146" y="87"/>
                  </a:cubicBezTo>
                  <a:cubicBezTo>
                    <a:pt x="145" y="91"/>
                    <a:pt x="142" y="95"/>
                    <a:pt x="138" y="97"/>
                  </a:cubicBezTo>
                  <a:cubicBezTo>
                    <a:pt x="133" y="100"/>
                    <a:pt x="121" y="104"/>
                    <a:pt x="110" y="104"/>
                  </a:cubicBezTo>
                  <a:cubicBezTo>
                    <a:pt x="103" y="104"/>
                    <a:pt x="96" y="102"/>
                    <a:pt x="95" y="97"/>
                  </a:cubicBezTo>
                  <a:cubicBezTo>
                    <a:pt x="93" y="90"/>
                    <a:pt x="91" y="52"/>
                    <a:pt x="90" y="21"/>
                  </a:cubicBezTo>
                  <a:cubicBezTo>
                    <a:pt x="90" y="21"/>
                    <a:pt x="90" y="21"/>
                    <a:pt x="90" y="21"/>
                  </a:cubicBezTo>
                  <a:cubicBezTo>
                    <a:pt x="90" y="21"/>
                    <a:pt x="90" y="21"/>
                    <a:pt x="90" y="21"/>
                  </a:cubicBezTo>
                  <a:cubicBezTo>
                    <a:pt x="109" y="21"/>
                    <a:pt x="109" y="21"/>
                    <a:pt x="109" y="21"/>
                  </a:cubicBezTo>
                  <a:cubicBezTo>
                    <a:pt x="113" y="21"/>
                    <a:pt x="115" y="19"/>
                    <a:pt x="115" y="15"/>
                  </a:cubicBezTo>
                  <a:cubicBezTo>
                    <a:pt x="115" y="15"/>
                    <a:pt x="115" y="15"/>
                    <a:pt x="115" y="15"/>
                  </a:cubicBezTo>
                  <a:cubicBezTo>
                    <a:pt x="115" y="12"/>
                    <a:pt x="113" y="9"/>
                    <a:pt x="109" y="9"/>
                  </a:cubicBezTo>
                  <a:cubicBezTo>
                    <a:pt x="90" y="9"/>
                    <a:pt x="90" y="9"/>
                    <a:pt x="90" y="9"/>
                  </a:cubicBezTo>
                  <a:cubicBezTo>
                    <a:pt x="90" y="6"/>
                    <a:pt x="89" y="3"/>
                    <a:pt x="8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22" name="组合 321"/>
            <p:cNvGrpSpPr/>
            <p:nvPr/>
          </p:nvGrpSpPr>
          <p:grpSpPr>
            <a:xfrm>
              <a:off x="5676900" y="2892425"/>
              <a:ext cx="741363" cy="39688"/>
              <a:chOff x="5676900" y="2892425"/>
              <a:chExt cx="741363" cy="39688"/>
            </a:xfrm>
          </p:grpSpPr>
          <p:sp>
            <p:nvSpPr>
              <p:cNvPr id="9" name="Oval 209"/>
              <p:cNvSpPr>
                <a:spLocks noChangeArrowheads="1"/>
              </p:cNvSpPr>
              <p:nvPr/>
            </p:nvSpPr>
            <p:spPr bwMode="auto">
              <a:xfrm>
                <a:off x="6380163" y="2892425"/>
                <a:ext cx="38100" cy="39688"/>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210"/>
              <p:cNvSpPr>
                <a:spLocks noChangeArrowheads="1"/>
              </p:cNvSpPr>
              <p:nvPr/>
            </p:nvSpPr>
            <p:spPr bwMode="auto">
              <a:xfrm>
                <a:off x="5676900" y="2903538"/>
                <a:ext cx="17463" cy="17463"/>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211"/>
              <p:cNvSpPr>
                <a:spLocks noChangeArrowheads="1"/>
              </p:cNvSpPr>
              <p:nvPr/>
            </p:nvSpPr>
            <p:spPr bwMode="auto">
              <a:xfrm>
                <a:off x="5719763" y="2903538"/>
                <a:ext cx="15875" cy="17463"/>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Oval 212"/>
              <p:cNvSpPr>
                <a:spLocks noChangeArrowheads="1"/>
              </p:cNvSpPr>
              <p:nvPr/>
            </p:nvSpPr>
            <p:spPr bwMode="auto">
              <a:xfrm>
                <a:off x="5761038" y="2903538"/>
                <a:ext cx="15875" cy="17463"/>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Oval 213"/>
              <p:cNvSpPr>
                <a:spLocks noChangeArrowheads="1"/>
              </p:cNvSpPr>
              <p:nvPr/>
            </p:nvSpPr>
            <p:spPr bwMode="auto">
              <a:xfrm>
                <a:off x="5802313" y="2903538"/>
                <a:ext cx="15875" cy="17463"/>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214"/>
              <p:cNvSpPr>
                <a:spLocks noChangeArrowheads="1"/>
              </p:cNvSpPr>
              <p:nvPr/>
            </p:nvSpPr>
            <p:spPr bwMode="auto">
              <a:xfrm>
                <a:off x="5843588" y="2903538"/>
                <a:ext cx="15875" cy="17463"/>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215"/>
              <p:cNvSpPr>
                <a:spLocks noChangeArrowheads="1"/>
              </p:cNvSpPr>
              <p:nvPr/>
            </p:nvSpPr>
            <p:spPr bwMode="auto">
              <a:xfrm>
                <a:off x="5884863" y="2903538"/>
                <a:ext cx="15875" cy="17463"/>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216"/>
              <p:cNvSpPr>
                <a:spLocks noChangeArrowheads="1"/>
              </p:cNvSpPr>
              <p:nvPr/>
            </p:nvSpPr>
            <p:spPr bwMode="auto">
              <a:xfrm>
                <a:off x="5926138" y="2903538"/>
                <a:ext cx="17463" cy="17463"/>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217"/>
              <p:cNvSpPr>
                <a:spLocks noChangeArrowheads="1"/>
              </p:cNvSpPr>
              <p:nvPr/>
            </p:nvSpPr>
            <p:spPr bwMode="auto">
              <a:xfrm>
                <a:off x="5967413" y="2903538"/>
                <a:ext cx="17463" cy="17463"/>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218"/>
              <p:cNvSpPr>
                <a:spLocks noChangeArrowheads="1"/>
              </p:cNvSpPr>
              <p:nvPr/>
            </p:nvSpPr>
            <p:spPr bwMode="auto">
              <a:xfrm>
                <a:off x="6008688" y="2903538"/>
                <a:ext cx="17463" cy="17463"/>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219"/>
              <p:cNvSpPr>
                <a:spLocks noChangeArrowheads="1"/>
              </p:cNvSpPr>
              <p:nvPr/>
            </p:nvSpPr>
            <p:spPr bwMode="auto">
              <a:xfrm>
                <a:off x="6049963" y="2903538"/>
                <a:ext cx="17463" cy="17463"/>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220"/>
              <p:cNvSpPr>
                <a:spLocks noChangeArrowheads="1"/>
              </p:cNvSpPr>
              <p:nvPr/>
            </p:nvSpPr>
            <p:spPr bwMode="auto">
              <a:xfrm>
                <a:off x="6091238" y="2903538"/>
                <a:ext cx="17463" cy="17463"/>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221"/>
              <p:cNvSpPr>
                <a:spLocks noChangeArrowheads="1"/>
              </p:cNvSpPr>
              <p:nvPr/>
            </p:nvSpPr>
            <p:spPr bwMode="auto">
              <a:xfrm>
                <a:off x="6134100" y="2903538"/>
                <a:ext cx="17463" cy="17463"/>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Oval 222"/>
              <p:cNvSpPr>
                <a:spLocks noChangeArrowheads="1"/>
              </p:cNvSpPr>
              <p:nvPr/>
            </p:nvSpPr>
            <p:spPr bwMode="auto">
              <a:xfrm>
                <a:off x="6175375" y="2903538"/>
                <a:ext cx="17463" cy="17463"/>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223"/>
              <p:cNvSpPr>
                <a:spLocks noChangeArrowheads="1"/>
              </p:cNvSpPr>
              <p:nvPr/>
            </p:nvSpPr>
            <p:spPr bwMode="auto">
              <a:xfrm>
                <a:off x="6216650" y="2903538"/>
                <a:ext cx="17463" cy="17463"/>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Oval 224"/>
              <p:cNvSpPr>
                <a:spLocks noChangeArrowheads="1"/>
              </p:cNvSpPr>
              <p:nvPr/>
            </p:nvSpPr>
            <p:spPr bwMode="auto">
              <a:xfrm>
                <a:off x="6257925" y="2903538"/>
                <a:ext cx="17463" cy="17463"/>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225"/>
              <p:cNvSpPr>
                <a:spLocks noChangeArrowheads="1"/>
              </p:cNvSpPr>
              <p:nvPr/>
            </p:nvSpPr>
            <p:spPr bwMode="auto">
              <a:xfrm>
                <a:off x="6299200" y="2903538"/>
                <a:ext cx="17463" cy="17463"/>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226"/>
              <p:cNvSpPr>
                <a:spLocks noChangeArrowheads="1"/>
              </p:cNvSpPr>
              <p:nvPr/>
            </p:nvSpPr>
            <p:spPr bwMode="auto">
              <a:xfrm>
                <a:off x="6342063" y="2903538"/>
                <a:ext cx="15875" cy="17463"/>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Oval 227"/>
              <p:cNvSpPr>
                <a:spLocks noChangeArrowheads="1"/>
              </p:cNvSpPr>
              <p:nvPr/>
            </p:nvSpPr>
            <p:spPr bwMode="auto">
              <a:xfrm>
                <a:off x="6383338" y="2903538"/>
                <a:ext cx="15875" cy="17463"/>
              </a:xfrm>
              <a:prstGeom prst="ellipse">
                <a:avLst/>
              </a:prstGeom>
              <a:solidFill>
                <a:srgbClr val="008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27" name="组合 326"/>
          <p:cNvGrpSpPr/>
          <p:nvPr/>
        </p:nvGrpSpPr>
        <p:grpSpPr>
          <a:xfrm>
            <a:off x="2412912" y="2117384"/>
            <a:ext cx="1482725" cy="542925"/>
            <a:chOff x="2722563" y="2763837"/>
            <a:chExt cx="1482725" cy="542925"/>
          </a:xfrm>
        </p:grpSpPr>
        <p:sp>
          <p:nvSpPr>
            <p:cNvPr id="130" name="Oval 14"/>
            <p:cNvSpPr>
              <a:spLocks noChangeArrowheads="1"/>
            </p:cNvSpPr>
            <p:nvPr/>
          </p:nvSpPr>
          <p:spPr bwMode="auto">
            <a:xfrm>
              <a:off x="3713163" y="2814637"/>
              <a:ext cx="439738" cy="441325"/>
            </a:xfrm>
            <a:prstGeom prst="ellipse">
              <a:avLst/>
            </a:prstGeom>
            <a:solidFill>
              <a:srgbClr val="005A9E"/>
            </a:solidFill>
            <a:ln>
              <a:noFill/>
            </a:ln>
          </p:spPr>
          <p:txBody>
            <a:bodyPr vert="horz" wrap="square" lIns="91440" tIns="45720" rIns="91440" bIns="45720" numCol="1" anchor="t" anchorCtr="0" compatLnSpc="1"/>
            <a:lstStyle/>
            <a:p>
              <a:endParaRPr lang="zh-CN" altLang="en-US"/>
            </a:p>
          </p:txBody>
        </p:sp>
        <p:sp>
          <p:nvSpPr>
            <p:cNvPr id="143" name="Freeform 27"/>
            <p:cNvSpPr/>
            <p:nvPr/>
          </p:nvSpPr>
          <p:spPr bwMode="auto">
            <a:xfrm>
              <a:off x="3963988" y="2938462"/>
              <a:ext cx="87313" cy="87313"/>
            </a:xfrm>
            <a:custGeom>
              <a:avLst/>
              <a:gdLst>
                <a:gd name="T0" fmla="*/ 64 w 75"/>
                <a:gd name="T1" fmla="*/ 63 h 75"/>
                <a:gd name="T2" fmla="*/ 71 w 75"/>
                <a:gd name="T3" fmla="*/ 29 h 75"/>
                <a:gd name="T4" fmla="*/ 56 w 75"/>
                <a:gd name="T5" fmla="*/ 44 h 75"/>
                <a:gd name="T6" fmla="*/ 34 w 75"/>
                <a:gd name="T7" fmla="*/ 44 h 75"/>
                <a:gd name="T8" fmla="*/ 31 w 75"/>
                <a:gd name="T9" fmla="*/ 41 h 75"/>
                <a:gd name="T10" fmla="*/ 31 w 75"/>
                <a:gd name="T11" fmla="*/ 19 h 75"/>
                <a:gd name="T12" fmla="*/ 46 w 75"/>
                <a:gd name="T13" fmla="*/ 4 h 75"/>
                <a:gd name="T14" fmla="*/ 12 w 75"/>
                <a:gd name="T15" fmla="*/ 11 h 75"/>
                <a:gd name="T16" fmla="*/ 6 w 75"/>
                <a:gd name="T17" fmla="*/ 48 h 75"/>
                <a:gd name="T18" fmla="*/ 14 w 75"/>
                <a:gd name="T19" fmla="*/ 60 h 75"/>
                <a:gd name="T20" fmla="*/ 27 w 75"/>
                <a:gd name="T21" fmla="*/ 69 h 75"/>
                <a:gd name="T22" fmla="*/ 64 w 75"/>
                <a:gd name="T23"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75">
                  <a:moveTo>
                    <a:pt x="64" y="63"/>
                  </a:moveTo>
                  <a:cubicBezTo>
                    <a:pt x="73" y="54"/>
                    <a:pt x="75" y="41"/>
                    <a:pt x="71" y="29"/>
                  </a:cubicBezTo>
                  <a:cubicBezTo>
                    <a:pt x="56" y="44"/>
                    <a:pt x="56" y="44"/>
                    <a:pt x="56" y="44"/>
                  </a:cubicBezTo>
                  <a:cubicBezTo>
                    <a:pt x="50" y="50"/>
                    <a:pt x="40" y="50"/>
                    <a:pt x="34" y="44"/>
                  </a:cubicBezTo>
                  <a:cubicBezTo>
                    <a:pt x="31" y="41"/>
                    <a:pt x="31" y="41"/>
                    <a:pt x="31" y="41"/>
                  </a:cubicBezTo>
                  <a:cubicBezTo>
                    <a:pt x="25" y="35"/>
                    <a:pt x="25" y="25"/>
                    <a:pt x="31" y="19"/>
                  </a:cubicBezTo>
                  <a:cubicBezTo>
                    <a:pt x="46" y="4"/>
                    <a:pt x="46" y="4"/>
                    <a:pt x="46" y="4"/>
                  </a:cubicBezTo>
                  <a:cubicBezTo>
                    <a:pt x="34" y="0"/>
                    <a:pt x="21" y="2"/>
                    <a:pt x="12" y="11"/>
                  </a:cubicBezTo>
                  <a:cubicBezTo>
                    <a:pt x="2" y="21"/>
                    <a:pt x="0" y="35"/>
                    <a:pt x="6" y="48"/>
                  </a:cubicBezTo>
                  <a:cubicBezTo>
                    <a:pt x="8" y="52"/>
                    <a:pt x="11" y="57"/>
                    <a:pt x="14" y="60"/>
                  </a:cubicBezTo>
                  <a:cubicBezTo>
                    <a:pt x="18" y="64"/>
                    <a:pt x="23" y="67"/>
                    <a:pt x="27" y="69"/>
                  </a:cubicBezTo>
                  <a:cubicBezTo>
                    <a:pt x="40" y="75"/>
                    <a:pt x="54" y="73"/>
                    <a:pt x="64" y="6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8"/>
            <p:cNvSpPr>
              <a:spLocks noEditPoints="1"/>
            </p:cNvSpPr>
            <p:nvPr/>
          </p:nvSpPr>
          <p:spPr bwMode="auto">
            <a:xfrm>
              <a:off x="3856038" y="2994025"/>
              <a:ext cx="139700" cy="139700"/>
            </a:xfrm>
            <a:custGeom>
              <a:avLst/>
              <a:gdLst>
                <a:gd name="T0" fmla="*/ 120 w 120"/>
                <a:gd name="T1" fmla="*/ 21 h 120"/>
                <a:gd name="T2" fmla="*/ 107 w 120"/>
                <a:gd name="T3" fmla="*/ 12 h 120"/>
                <a:gd name="T4" fmla="*/ 99 w 120"/>
                <a:gd name="T5" fmla="*/ 0 h 120"/>
                <a:gd name="T6" fmla="*/ 96 w 120"/>
                <a:gd name="T7" fmla="*/ 2 h 120"/>
                <a:gd name="T8" fmla="*/ 6 w 120"/>
                <a:gd name="T9" fmla="*/ 92 h 120"/>
                <a:gd name="T10" fmla="*/ 6 w 120"/>
                <a:gd name="T11" fmla="*/ 114 h 120"/>
                <a:gd name="T12" fmla="*/ 6 w 120"/>
                <a:gd name="T13" fmla="*/ 114 h 120"/>
                <a:gd name="T14" fmla="*/ 28 w 120"/>
                <a:gd name="T15" fmla="*/ 114 h 120"/>
                <a:gd name="T16" fmla="*/ 118 w 120"/>
                <a:gd name="T17" fmla="*/ 24 h 120"/>
                <a:gd name="T18" fmla="*/ 120 w 120"/>
                <a:gd name="T19" fmla="*/ 21 h 120"/>
                <a:gd name="T20" fmla="*/ 13 w 120"/>
                <a:gd name="T21" fmla="*/ 107 h 120"/>
                <a:gd name="T22" fmla="*/ 13 w 120"/>
                <a:gd name="T23" fmla="*/ 101 h 120"/>
                <a:gd name="T24" fmla="*/ 19 w 120"/>
                <a:gd name="T25" fmla="*/ 101 h 120"/>
                <a:gd name="T26" fmla="*/ 19 w 120"/>
                <a:gd name="T27" fmla="*/ 107 h 120"/>
                <a:gd name="T28" fmla="*/ 13 w 120"/>
                <a:gd name="T29" fmla="*/ 10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0">
                  <a:moveTo>
                    <a:pt x="120" y="21"/>
                  </a:moveTo>
                  <a:cubicBezTo>
                    <a:pt x="116" y="19"/>
                    <a:pt x="111" y="16"/>
                    <a:pt x="107" y="12"/>
                  </a:cubicBezTo>
                  <a:cubicBezTo>
                    <a:pt x="104" y="9"/>
                    <a:pt x="101" y="4"/>
                    <a:pt x="99" y="0"/>
                  </a:cubicBezTo>
                  <a:cubicBezTo>
                    <a:pt x="98" y="0"/>
                    <a:pt x="97" y="1"/>
                    <a:pt x="96" y="2"/>
                  </a:cubicBezTo>
                  <a:cubicBezTo>
                    <a:pt x="6" y="92"/>
                    <a:pt x="6" y="92"/>
                    <a:pt x="6" y="92"/>
                  </a:cubicBezTo>
                  <a:cubicBezTo>
                    <a:pt x="0" y="98"/>
                    <a:pt x="0" y="108"/>
                    <a:pt x="6" y="114"/>
                  </a:cubicBezTo>
                  <a:cubicBezTo>
                    <a:pt x="6" y="114"/>
                    <a:pt x="6" y="114"/>
                    <a:pt x="6" y="114"/>
                  </a:cubicBezTo>
                  <a:cubicBezTo>
                    <a:pt x="12" y="120"/>
                    <a:pt x="22" y="120"/>
                    <a:pt x="28" y="114"/>
                  </a:cubicBezTo>
                  <a:cubicBezTo>
                    <a:pt x="118" y="24"/>
                    <a:pt x="118" y="24"/>
                    <a:pt x="118" y="24"/>
                  </a:cubicBezTo>
                  <a:cubicBezTo>
                    <a:pt x="119" y="23"/>
                    <a:pt x="119" y="22"/>
                    <a:pt x="120" y="21"/>
                  </a:cubicBezTo>
                  <a:moveTo>
                    <a:pt x="13" y="107"/>
                  </a:moveTo>
                  <a:cubicBezTo>
                    <a:pt x="11" y="105"/>
                    <a:pt x="11" y="102"/>
                    <a:pt x="13" y="101"/>
                  </a:cubicBezTo>
                  <a:cubicBezTo>
                    <a:pt x="14" y="99"/>
                    <a:pt x="17" y="99"/>
                    <a:pt x="19" y="101"/>
                  </a:cubicBezTo>
                  <a:cubicBezTo>
                    <a:pt x="21" y="102"/>
                    <a:pt x="21" y="105"/>
                    <a:pt x="19" y="107"/>
                  </a:cubicBezTo>
                  <a:cubicBezTo>
                    <a:pt x="17" y="109"/>
                    <a:pt x="14" y="109"/>
                    <a:pt x="13" y="10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9"/>
            <p:cNvSpPr/>
            <p:nvPr/>
          </p:nvSpPr>
          <p:spPr bwMode="auto">
            <a:xfrm>
              <a:off x="3836988" y="2951162"/>
              <a:ext cx="180975" cy="182563"/>
            </a:xfrm>
            <a:custGeom>
              <a:avLst/>
              <a:gdLst>
                <a:gd name="T0" fmla="*/ 23 w 157"/>
                <a:gd name="T1" fmla="*/ 5 h 158"/>
                <a:gd name="T2" fmla="*/ 5 w 157"/>
                <a:gd name="T3" fmla="*/ 5 h 158"/>
                <a:gd name="T4" fmla="*/ 5 w 157"/>
                <a:gd name="T5" fmla="*/ 6 h 158"/>
                <a:gd name="T6" fmla="*/ 4 w 157"/>
                <a:gd name="T7" fmla="*/ 24 h 158"/>
                <a:gd name="T8" fmla="*/ 127 w 157"/>
                <a:gd name="T9" fmla="*/ 151 h 158"/>
                <a:gd name="T10" fmla="*/ 150 w 157"/>
                <a:gd name="T11" fmla="*/ 151 h 158"/>
                <a:gd name="T12" fmla="*/ 150 w 157"/>
                <a:gd name="T13" fmla="*/ 151 h 158"/>
                <a:gd name="T14" fmla="*/ 150 w 157"/>
                <a:gd name="T15" fmla="*/ 128 h 158"/>
                <a:gd name="T16" fmla="*/ 23 w 157"/>
                <a:gd name="T17" fmla="*/ 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8">
                  <a:moveTo>
                    <a:pt x="23" y="5"/>
                  </a:moveTo>
                  <a:cubicBezTo>
                    <a:pt x="18" y="0"/>
                    <a:pt x="10" y="0"/>
                    <a:pt x="5" y="5"/>
                  </a:cubicBezTo>
                  <a:cubicBezTo>
                    <a:pt x="5" y="6"/>
                    <a:pt x="5" y="6"/>
                    <a:pt x="5" y="6"/>
                  </a:cubicBezTo>
                  <a:cubicBezTo>
                    <a:pt x="0" y="11"/>
                    <a:pt x="0" y="19"/>
                    <a:pt x="4" y="24"/>
                  </a:cubicBezTo>
                  <a:cubicBezTo>
                    <a:pt x="127" y="151"/>
                    <a:pt x="127" y="151"/>
                    <a:pt x="127" y="151"/>
                  </a:cubicBezTo>
                  <a:cubicBezTo>
                    <a:pt x="133" y="157"/>
                    <a:pt x="144" y="158"/>
                    <a:pt x="150" y="151"/>
                  </a:cubicBezTo>
                  <a:cubicBezTo>
                    <a:pt x="150" y="151"/>
                    <a:pt x="150" y="151"/>
                    <a:pt x="150" y="151"/>
                  </a:cubicBezTo>
                  <a:cubicBezTo>
                    <a:pt x="157" y="144"/>
                    <a:pt x="157" y="134"/>
                    <a:pt x="150" y="128"/>
                  </a:cubicBezTo>
                  <a:lnTo>
                    <a:pt x="23"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0"/>
            <p:cNvSpPr/>
            <p:nvPr/>
          </p:nvSpPr>
          <p:spPr bwMode="auto">
            <a:xfrm>
              <a:off x="3819525" y="2938462"/>
              <a:ext cx="104775" cy="88900"/>
            </a:xfrm>
            <a:custGeom>
              <a:avLst/>
              <a:gdLst>
                <a:gd name="T0" fmla="*/ 66 w 66"/>
                <a:gd name="T1" fmla="*/ 5 h 56"/>
                <a:gd name="T2" fmla="*/ 39 w 66"/>
                <a:gd name="T3" fmla="*/ 0 h 56"/>
                <a:gd name="T4" fmla="*/ 0 w 66"/>
                <a:gd name="T5" fmla="*/ 40 h 56"/>
                <a:gd name="T6" fmla="*/ 16 w 66"/>
                <a:gd name="T7" fmla="*/ 56 h 56"/>
                <a:gd name="T8" fmla="*/ 30 w 66"/>
                <a:gd name="T9" fmla="*/ 42 h 56"/>
                <a:gd name="T10" fmla="*/ 42 w 66"/>
                <a:gd name="T11" fmla="*/ 29 h 56"/>
                <a:gd name="T12" fmla="*/ 66 w 66"/>
                <a:gd name="T13" fmla="*/ 5 h 56"/>
              </a:gdLst>
              <a:ahLst/>
              <a:cxnLst>
                <a:cxn ang="0">
                  <a:pos x="T0" y="T1"/>
                </a:cxn>
                <a:cxn ang="0">
                  <a:pos x="T2" y="T3"/>
                </a:cxn>
                <a:cxn ang="0">
                  <a:pos x="T4" y="T5"/>
                </a:cxn>
                <a:cxn ang="0">
                  <a:pos x="T6" y="T7"/>
                </a:cxn>
                <a:cxn ang="0">
                  <a:pos x="T8" y="T9"/>
                </a:cxn>
                <a:cxn ang="0">
                  <a:pos x="T10" y="T11"/>
                </a:cxn>
                <a:cxn ang="0">
                  <a:pos x="T12" y="T13"/>
                </a:cxn>
              </a:cxnLst>
              <a:rect l="0" t="0" r="r" b="b"/>
              <a:pathLst>
                <a:path w="66" h="56">
                  <a:moveTo>
                    <a:pt x="66" y="5"/>
                  </a:moveTo>
                  <a:lnTo>
                    <a:pt x="39" y="0"/>
                  </a:lnTo>
                  <a:lnTo>
                    <a:pt x="0" y="40"/>
                  </a:lnTo>
                  <a:lnTo>
                    <a:pt x="16" y="56"/>
                  </a:lnTo>
                  <a:lnTo>
                    <a:pt x="30" y="42"/>
                  </a:lnTo>
                  <a:lnTo>
                    <a:pt x="42" y="29"/>
                  </a:lnTo>
                  <a:lnTo>
                    <a:pt x="66"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8"/>
            <p:cNvSpPr>
              <a:spLocks noEditPoints="1"/>
            </p:cNvSpPr>
            <p:nvPr/>
          </p:nvSpPr>
          <p:spPr bwMode="auto">
            <a:xfrm>
              <a:off x="3662363" y="2763837"/>
              <a:ext cx="542925" cy="542925"/>
            </a:xfrm>
            <a:custGeom>
              <a:avLst/>
              <a:gdLst>
                <a:gd name="T0" fmla="*/ 226 w 471"/>
                <a:gd name="T1" fmla="*/ 462 h 469"/>
                <a:gd name="T2" fmla="*/ 254 w 471"/>
                <a:gd name="T3" fmla="*/ 469 h 469"/>
                <a:gd name="T4" fmla="*/ 178 w 471"/>
                <a:gd name="T5" fmla="*/ 455 h 469"/>
                <a:gd name="T6" fmla="*/ 285 w 471"/>
                <a:gd name="T7" fmla="*/ 450 h 469"/>
                <a:gd name="T8" fmla="*/ 150 w 471"/>
                <a:gd name="T9" fmla="*/ 454 h 469"/>
                <a:gd name="T10" fmla="*/ 319 w 471"/>
                <a:gd name="T11" fmla="*/ 454 h 469"/>
                <a:gd name="T12" fmla="*/ 322 w 471"/>
                <a:gd name="T13" fmla="*/ 453 h 469"/>
                <a:gd name="T14" fmla="*/ 125 w 471"/>
                <a:gd name="T15" fmla="*/ 426 h 469"/>
                <a:gd name="T16" fmla="*/ 346 w 471"/>
                <a:gd name="T17" fmla="*/ 426 h 469"/>
                <a:gd name="T18" fmla="*/ 90 w 471"/>
                <a:gd name="T19" fmla="*/ 419 h 469"/>
                <a:gd name="T20" fmla="*/ 378 w 471"/>
                <a:gd name="T21" fmla="*/ 420 h 469"/>
                <a:gd name="T22" fmla="*/ 382 w 471"/>
                <a:gd name="T23" fmla="*/ 419 h 469"/>
                <a:gd name="T24" fmla="*/ 74 w 471"/>
                <a:gd name="T25" fmla="*/ 385 h 469"/>
                <a:gd name="T26" fmla="*/ 397 w 471"/>
                <a:gd name="T27" fmla="*/ 385 h 469"/>
                <a:gd name="T28" fmla="*/ 42 w 471"/>
                <a:gd name="T29" fmla="*/ 368 h 469"/>
                <a:gd name="T30" fmla="*/ 424 w 471"/>
                <a:gd name="T31" fmla="*/ 370 h 469"/>
                <a:gd name="T32" fmla="*/ 430 w 471"/>
                <a:gd name="T33" fmla="*/ 367 h 469"/>
                <a:gd name="T34" fmla="*/ 37 w 471"/>
                <a:gd name="T35" fmla="*/ 330 h 469"/>
                <a:gd name="T36" fmla="*/ 435 w 471"/>
                <a:gd name="T37" fmla="*/ 330 h 469"/>
                <a:gd name="T38" fmla="*/ 11 w 471"/>
                <a:gd name="T39" fmla="*/ 304 h 469"/>
                <a:gd name="T40" fmla="*/ 18 w 471"/>
                <a:gd name="T41" fmla="*/ 310 h 469"/>
                <a:gd name="T42" fmla="*/ 454 w 471"/>
                <a:gd name="T43" fmla="*/ 302 h 469"/>
                <a:gd name="T44" fmla="*/ 17 w 471"/>
                <a:gd name="T45" fmla="*/ 268 h 469"/>
                <a:gd name="T46" fmla="*/ 454 w 471"/>
                <a:gd name="T47" fmla="*/ 268 h 469"/>
                <a:gd name="T48" fmla="*/ 1 w 471"/>
                <a:gd name="T49" fmla="*/ 235 h 469"/>
                <a:gd name="T50" fmla="*/ 464 w 471"/>
                <a:gd name="T51" fmla="*/ 242 h 469"/>
                <a:gd name="T52" fmla="*/ 464 w 471"/>
                <a:gd name="T53" fmla="*/ 226 h 469"/>
                <a:gd name="T54" fmla="*/ 464 w 471"/>
                <a:gd name="T55" fmla="*/ 242 h 469"/>
                <a:gd name="T56" fmla="*/ 17 w 471"/>
                <a:gd name="T57" fmla="*/ 202 h 469"/>
                <a:gd name="T58" fmla="*/ 468 w 471"/>
                <a:gd name="T59" fmla="*/ 198 h 469"/>
                <a:gd name="T60" fmla="*/ 11 w 471"/>
                <a:gd name="T61" fmla="*/ 166 h 469"/>
                <a:gd name="T62" fmla="*/ 451 w 471"/>
                <a:gd name="T63" fmla="*/ 159 h 469"/>
                <a:gd name="T64" fmla="*/ 27 w 471"/>
                <a:gd name="T65" fmla="*/ 143 h 469"/>
                <a:gd name="T66" fmla="*/ 30 w 471"/>
                <a:gd name="T67" fmla="*/ 144 h 469"/>
                <a:gd name="T68" fmla="*/ 444 w 471"/>
                <a:gd name="T69" fmla="*/ 141 h 469"/>
                <a:gd name="T70" fmla="*/ 51 w 471"/>
                <a:gd name="T71" fmla="*/ 100 h 469"/>
                <a:gd name="T72" fmla="*/ 429 w 471"/>
                <a:gd name="T73" fmla="*/ 101 h 469"/>
                <a:gd name="T74" fmla="*/ 63 w 471"/>
                <a:gd name="T75" fmla="*/ 75 h 469"/>
                <a:gd name="T76" fmla="*/ 397 w 471"/>
                <a:gd name="T77" fmla="*/ 84 h 469"/>
                <a:gd name="T78" fmla="*/ 93 w 471"/>
                <a:gd name="T79" fmla="*/ 64 h 469"/>
                <a:gd name="T80" fmla="*/ 93 w 471"/>
                <a:gd name="T81" fmla="*/ 64 h 469"/>
                <a:gd name="T82" fmla="*/ 383 w 471"/>
                <a:gd name="T83" fmla="*/ 60 h 469"/>
                <a:gd name="T84" fmla="*/ 118 w 471"/>
                <a:gd name="T85" fmla="*/ 31 h 469"/>
                <a:gd name="T86" fmla="*/ 346 w 471"/>
                <a:gd name="T87" fmla="*/ 43 h 469"/>
                <a:gd name="T88" fmla="*/ 349 w 471"/>
                <a:gd name="T89" fmla="*/ 44 h 469"/>
                <a:gd name="T90" fmla="*/ 159 w 471"/>
                <a:gd name="T91" fmla="*/ 20 h 469"/>
                <a:gd name="T92" fmla="*/ 315 w 471"/>
                <a:gd name="T93" fmla="*/ 28 h 469"/>
                <a:gd name="T94" fmla="*/ 184 w 471"/>
                <a:gd name="T95" fmla="*/ 20 h 469"/>
                <a:gd name="T96" fmla="*/ 186 w 471"/>
                <a:gd name="T97" fmla="*/ 19 h 469"/>
                <a:gd name="T98" fmla="*/ 287 w 471"/>
                <a:gd name="T99" fmla="*/ 5 h 469"/>
                <a:gd name="T100" fmla="*/ 210 w 471"/>
                <a:gd name="T101" fmla="*/ 8 h 469"/>
                <a:gd name="T102" fmla="*/ 218 w 471"/>
                <a:gd name="T103" fmla="*/ 14 h 469"/>
                <a:gd name="T104" fmla="*/ 252 w 471"/>
                <a:gd name="T105"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1" h="469">
                  <a:moveTo>
                    <a:pt x="219" y="469"/>
                  </a:moveTo>
                  <a:cubicBezTo>
                    <a:pt x="219" y="469"/>
                    <a:pt x="219" y="469"/>
                    <a:pt x="219" y="469"/>
                  </a:cubicBezTo>
                  <a:cubicBezTo>
                    <a:pt x="218" y="469"/>
                    <a:pt x="218" y="469"/>
                    <a:pt x="218" y="469"/>
                  </a:cubicBezTo>
                  <a:cubicBezTo>
                    <a:pt x="214" y="469"/>
                    <a:pt x="211" y="465"/>
                    <a:pt x="211" y="461"/>
                  </a:cubicBezTo>
                  <a:cubicBezTo>
                    <a:pt x="212" y="457"/>
                    <a:pt x="215" y="454"/>
                    <a:pt x="219" y="455"/>
                  </a:cubicBezTo>
                  <a:cubicBezTo>
                    <a:pt x="223" y="455"/>
                    <a:pt x="226" y="458"/>
                    <a:pt x="226" y="462"/>
                  </a:cubicBezTo>
                  <a:cubicBezTo>
                    <a:pt x="226" y="466"/>
                    <a:pt x="223" y="469"/>
                    <a:pt x="219" y="469"/>
                  </a:cubicBezTo>
                  <a:moveTo>
                    <a:pt x="253" y="469"/>
                  </a:moveTo>
                  <a:cubicBezTo>
                    <a:pt x="249" y="469"/>
                    <a:pt x="246" y="466"/>
                    <a:pt x="246" y="462"/>
                  </a:cubicBezTo>
                  <a:cubicBezTo>
                    <a:pt x="245" y="458"/>
                    <a:pt x="248" y="455"/>
                    <a:pt x="252" y="455"/>
                  </a:cubicBezTo>
                  <a:cubicBezTo>
                    <a:pt x="256" y="454"/>
                    <a:pt x="260" y="457"/>
                    <a:pt x="260" y="461"/>
                  </a:cubicBezTo>
                  <a:cubicBezTo>
                    <a:pt x="260" y="465"/>
                    <a:pt x="258" y="469"/>
                    <a:pt x="254" y="469"/>
                  </a:cubicBezTo>
                  <a:cubicBezTo>
                    <a:pt x="253" y="469"/>
                    <a:pt x="253" y="469"/>
                    <a:pt x="253" y="469"/>
                  </a:cubicBezTo>
                  <a:cubicBezTo>
                    <a:pt x="253" y="469"/>
                    <a:pt x="253" y="469"/>
                    <a:pt x="253" y="469"/>
                  </a:cubicBezTo>
                  <a:moveTo>
                    <a:pt x="185" y="464"/>
                  </a:moveTo>
                  <a:cubicBezTo>
                    <a:pt x="185" y="464"/>
                    <a:pt x="184" y="464"/>
                    <a:pt x="184" y="464"/>
                  </a:cubicBezTo>
                  <a:cubicBezTo>
                    <a:pt x="184" y="464"/>
                    <a:pt x="184" y="464"/>
                    <a:pt x="184" y="464"/>
                  </a:cubicBezTo>
                  <a:cubicBezTo>
                    <a:pt x="180" y="463"/>
                    <a:pt x="177" y="459"/>
                    <a:pt x="178" y="455"/>
                  </a:cubicBezTo>
                  <a:cubicBezTo>
                    <a:pt x="179" y="451"/>
                    <a:pt x="183" y="449"/>
                    <a:pt x="186" y="450"/>
                  </a:cubicBezTo>
                  <a:cubicBezTo>
                    <a:pt x="190" y="451"/>
                    <a:pt x="193" y="454"/>
                    <a:pt x="192" y="458"/>
                  </a:cubicBezTo>
                  <a:cubicBezTo>
                    <a:pt x="192" y="462"/>
                    <a:pt x="189" y="464"/>
                    <a:pt x="185" y="464"/>
                  </a:cubicBezTo>
                  <a:moveTo>
                    <a:pt x="286" y="464"/>
                  </a:moveTo>
                  <a:cubicBezTo>
                    <a:pt x="283" y="464"/>
                    <a:pt x="280" y="462"/>
                    <a:pt x="279" y="458"/>
                  </a:cubicBezTo>
                  <a:cubicBezTo>
                    <a:pt x="279" y="454"/>
                    <a:pt x="281" y="451"/>
                    <a:pt x="285" y="450"/>
                  </a:cubicBezTo>
                  <a:cubicBezTo>
                    <a:pt x="289" y="449"/>
                    <a:pt x="293" y="451"/>
                    <a:pt x="294" y="455"/>
                  </a:cubicBezTo>
                  <a:cubicBezTo>
                    <a:pt x="295" y="459"/>
                    <a:pt x="292" y="463"/>
                    <a:pt x="289" y="464"/>
                  </a:cubicBezTo>
                  <a:cubicBezTo>
                    <a:pt x="288" y="464"/>
                    <a:pt x="288" y="464"/>
                    <a:pt x="288" y="464"/>
                  </a:cubicBezTo>
                  <a:cubicBezTo>
                    <a:pt x="287" y="464"/>
                    <a:pt x="287" y="464"/>
                    <a:pt x="286" y="464"/>
                  </a:cubicBezTo>
                  <a:moveTo>
                    <a:pt x="153" y="454"/>
                  </a:moveTo>
                  <a:cubicBezTo>
                    <a:pt x="152" y="454"/>
                    <a:pt x="151" y="454"/>
                    <a:pt x="150" y="454"/>
                  </a:cubicBezTo>
                  <a:cubicBezTo>
                    <a:pt x="150" y="453"/>
                    <a:pt x="150" y="453"/>
                    <a:pt x="150" y="453"/>
                  </a:cubicBezTo>
                  <a:cubicBezTo>
                    <a:pt x="146" y="452"/>
                    <a:pt x="144" y="448"/>
                    <a:pt x="146" y="444"/>
                  </a:cubicBezTo>
                  <a:cubicBezTo>
                    <a:pt x="147" y="440"/>
                    <a:pt x="151" y="439"/>
                    <a:pt x="155" y="440"/>
                  </a:cubicBezTo>
                  <a:cubicBezTo>
                    <a:pt x="159" y="441"/>
                    <a:pt x="161" y="446"/>
                    <a:pt x="159" y="449"/>
                  </a:cubicBezTo>
                  <a:cubicBezTo>
                    <a:pt x="158" y="452"/>
                    <a:pt x="156" y="454"/>
                    <a:pt x="153" y="454"/>
                  </a:cubicBezTo>
                  <a:moveTo>
                    <a:pt x="319" y="454"/>
                  </a:moveTo>
                  <a:cubicBezTo>
                    <a:pt x="316" y="454"/>
                    <a:pt x="313" y="452"/>
                    <a:pt x="312" y="449"/>
                  </a:cubicBezTo>
                  <a:cubicBezTo>
                    <a:pt x="311" y="446"/>
                    <a:pt x="313" y="442"/>
                    <a:pt x="316" y="440"/>
                  </a:cubicBezTo>
                  <a:cubicBezTo>
                    <a:pt x="317" y="440"/>
                    <a:pt x="317" y="440"/>
                    <a:pt x="317" y="440"/>
                  </a:cubicBezTo>
                  <a:cubicBezTo>
                    <a:pt x="320" y="438"/>
                    <a:pt x="325" y="440"/>
                    <a:pt x="326" y="444"/>
                  </a:cubicBezTo>
                  <a:cubicBezTo>
                    <a:pt x="328" y="448"/>
                    <a:pt x="326" y="452"/>
                    <a:pt x="322" y="453"/>
                  </a:cubicBezTo>
                  <a:cubicBezTo>
                    <a:pt x="322" y="453"/>
                    <a:pt x="322" y="453"/>
                    <a:pt x="322" y="453"/>
                  </a:cubicBezTo>
                  <a:cubicBezTo>
                    <a:pt x="321" y="454"/>
                    <a:pt x="320" y="454"/>
                    <a:pt x="319" y="454"/>
                  </a:cubicBezTo>
                  <a:moveTo>
                    <a:pt x="122" y="439"/>
                  </a:moveTo>
                  <a:cubicBezTo>
                    <a:pt x="121" y="439"/>
                    <a:pt x="120" y="439"/>
                    <a:pt x="119" y="438"/>
                  </a:cubicBezTo>
                  <a:cubicBezTo>
                    <a:pt x="118" y="438"/>
                    <a:pt x="118" y="438"/>
                    <a:pt x="118" y="438"/>
                  </a:cubicBezTo>
                  <a:cubicBezTo>
                    <a:pt x="115" y="436"/>
                    <a:pt x="114" y="432"/>
                    <a:pt x="115" y="428"/>
                  </a:cubicBezTo>
                  <a:cubicBezTo>
                    <a:pt x="117" y="425"/>
                    <a:pt x="122" y="424"/>
                    <a:pt x="125" y="426"/>
                  </a:cubicBezTo>
                  <a:cubicBezTo>
                    <a:pt x="126" y="426"/>
                    <a:pt x="126" y="426"/>
                    <a:pt x="126" y="426"/>
                  </a:cubicBezTo>
                  <a:cubicBezTo>
                    <a:pt x="129" y="428"/>
                    <a:pt x="130" y="432"/>
                    <a:pt x="128" y="436"/>
                  </a:cubicBezTo>
                  <a:cubicBezTo>
                    <a:pt x="127" y="438"/>
                    <a:pt x="125" y="439"/>
                    <a:pt x="122" y="439"/>
                  </a:cubicBezTo>
                  <a:moveTo>
                    <a:pt x="350" y="439"/>
                  </a:moveTo>
                  <a:cubicBezTo>
                    <a:pt x="347" y="439"/>
                    <a:pt x="345" y="438"/>
                    <a:pt x="343" y="436"/>
                  </a:cubicBezTo>
                  <a:cubicBezTo>
                    <a:pt x="341" y="432"/>
                    <a:pt x="343" y="428"/>
                    <a:pt x="346" y="426"/>
                  </a:cubicBezTo>
                  <a:cubicBezTo>
                    <a:pt x="349" y="424"/>
                    <a:pt x="354" y="425"/>
                    <a:pt x="356" y="428"/>
                  </a:cubicBezTo>
                  <a:cubicBezTo>
                    <a:pt x="358" y="432"/>
                    <a:pt x="357" y="436"/>
                    <a:pt x="354" y="438"/>
                  </a:cubicBezTo>
                  <a:cubicBezTo>
                    <a:pt x="353" y="438"/>
                    <a:pt x="353" y="438"/>
                    <a:pt x="353" y="438"/>
                  </a:cubicBezTo>
                  <a:cubicBezTo>
                    <a:pt x="352" y="439"/>
                    <a:pt x="351" y="439"/>
                    <a:pt x="350" y="439"/>
                  </a:cubicBezTo>
                  <a:moveTo>
                    <a:pt x="94" y="420"/>
                  </a:moveTo>
                  <a:cubicBezTo>
                    <a:pt x="92" y="420"/>
                    <a:pt x="91" y="420"/>
                    <a:pt x="90" y="419"/>
                  </a:cubicBezTo>
                  <a:cubicBezTo>
                    <a:pt x="89" y="418"/>
                    <a:pt x="89" y="418"/>
                    <a:pt x="89" y="418"/>
                  </a:cubicBezTo>
                  <a:cubicBezTo>
                    <a:pt x="86" y="416"/>
                    <a:pt x="86" y="411"/>
                    <a:pt x="88" y="408"/>
                  </a:cubicBezTo>
                  <a:cubicBezTo>
                    <a:pt x="91" y="405"/>
                    <a:pt x="95" y="405"/>
                    <a:pt x="98" y="407"/>
                  </a:cubicBezTo>
                  <a:cubicBezTo>
                    <a:pt x="101" y="410"/>
                    <a:pt x="102" y="414"/>
                    <a:pt x="100" y="417"/>
                  </a:cubicBezTo>
                  <a:cubicBezTo>
                    <a:pt x="98" y="419"/>
                    <a:pt x="96" y="420"/>
                    <a:pt x="94" y="420"/>
                  </a:cubicBezTo>
                  <a:moveTo>
                    <a:pt x="378" y="420"/>
                  </a:moveTo>
                  <a:cubicBezTo>
                    <a:pt x="376" y="420"/>
                    <a:pt x="374" y="419"/>
                    <a:pt x="372" y="417"/>
                  </a:cubicBezTo>
                  <a:cubicBezTo>
                    <a:pt x="370" y="414"/>
                    <a:pt x="370" y="410"/>
                    <a:pt x="373" y="407"/>
                  </a:cubicBezTo>
                  <a:cubicBezTo>
                    <a:pt x="374" y="407"/>
                    <a:pt x="374" y="407"/>
                    <a:pt x="374" y="407"/>
                  </a:cubicBezTo>
                  <a:cubicBezTo>
                    <a:pt x="377" y="405"/>
                    <a:pt x="381" y="405"/>
                    <a:pt x="384" y="408"/>
                  </a:cubicBezTo>
                  <a:cubicBezTo>
                    <a:pt x="386" y="411"/>
                    <a:pt x="386" y="416"/>
                    <a:pt x="383" y="418"/>
                  </a:cubicBezTo>
                  <a:cubicBezTo>
                    <a:pt x="382" y="419"/>
                    <a:pt x="382" y="419"/>
                    <a:pt x="382" y="419"/>
                  </a:cubicBezTo>
                  <a:cubicBezTo>
                    <a:pt x="381" y="420"/>
                    <a:pt x="379" y="420"/>
                    <a:pt x="378" y="420"/>
                  </a:cubicBezTo>
                  <a:moveTo>
                    <a:pt x="69" y="397"/>
                  </a:moveTo>
                  <a:cubicBezTo>
                    <a:pt x="67" y="397"/>
                    <a:pt x="65" y="396"/>
                    <a:pt x="64" y="395"/>
                  </a:cubicBezTo>
                  <a:cubicBezTo>
                    <a:pt x="64" y="395"/>
                    <a:pt x="64" y="395"/>
                    <a:pt x="64" y="395"/>
                  </a:cubicBezTo>
                  <a:cubicBezTo>
                    <a:pt x="61" y="392"/>
                    <a:pt x="61" y="387"/>
                    <a:pt x="64" y="384"/>
                  </a:cubicBezTo>
                  <a:cubicBezTo>
                    <a:pt x="67" y="382"/>
                    <a:pt x="71" y="382"/>
                    <a:pt x="74" y="385"/>
                  </a:cubicBezTo>
                  <a:cubicBezTo>
                    <a:pt x="74" y="385"/>
                    <a:pt x="74" y="385"/>
                    <a:pt x="74" y="385"/>
                  </a:cubicBezTo>
                  <a:cubicBezTo>
                    <a:pt x="77" y="388"/>
                    <a:pt x="77" y="392"/>
                    <a:pt x="74" y="395"/>
                  </a:cubicBezTo>
                  <a:cubicBezTo>
                    <a:pt x="73" y="397"/>
                    <a:pt x="71" y="397"/>
                    <a:pt x="69" y="397"/>
                  </a:cubicBezTo>
                  <a:moveTo>
                    <a:pt x="403" y="397"/>
                  </a:moveTo>
                  <a:cubicBezTo>
                    <a:pt x="401" y="397"/>
                    <a:pt x="399" y="396"/>
                    <a:pt x="398" y="395"/>
                  </a:cubicBezTo>
                  <a:cubicBezTo>
                    <a:pt x="395" y="392"/>
                    <a:pt x="395" y="388"/>
                    <a:pt x="397" y="385"/>
                  </a:cubicBezTo>
                  <a:cubicBezTo>
                    <a:pt x="400" y="382"/>
                    <a:pt x="405" y="382"/>
                    <a:pt x="408" y="384"/>
                  </a:cubicBezTo>
                  <a:cubicBezTo>
                    <a:pt x="411" y="387"/>
                    <a:pt x="411" y="391"/>
                    <a:pt x="408" y="394"/>
                  </a:cubicBezTo>
                  <a:cubicBezTo>
                    <a:pt x="408" y="395"/>
                    <a:pt x="408" y="395"/>
                    <a:pt x="408" y="395"/>
                  </a:cubicBezTo>
                  <a:cubicBezTo>
                    <a:pt x="407" y="396"/>
                    <a:pt x="405" y="397"/>
                    <a:pt x="403" y="397"/>
                  </a:cubicBezTo>
                  <a:moveTo>
                    <a:pt x="47" y="370"/>
                  </a:moveTo>
                  <a:cubicBezTo>
                    <a:pt x="45" y="370"/>
                    <a:pt x="43" y="369"/>
                    <a:pt x="42" y="368"/>
                  </a:cubicBezTo>
                  <a:cubicBezTo>
                    <a:pt x="41" y="367"/>
                    <a:pt x="41" y="367"/>
                    <a:pt x="41" y="367"/>
                  </a:cubicBezTo>
                  <a:cubicBezTo>
                    <a:pt x="39" y="364"/>
                    <a:pt x="40" y="359"/>
                    <a:pt x="43" y="357"/>
                  </a:cubicBezTo>
                  <a:cubicBezTo>
                    <a:pt x="47" y="355"/>
                    <a:pt x="51" y="356"/>
                    <a:pt x="53" y="359"/>
                  </a:cubicBezTo>
                  <a:cubicBezTo>
                    <a:pt x="56" y="362"/>
                    <a:pt x="55" y="367"/>
                    <a:pt x="52" y="369"/>
                  </a:cubicBezTo>
                  <a:cubicBezTo>
                    <a:pt x="50" y="370"/>
                    <a:pt x="49" y="370"/>
                    <a:pt x="47" y="370"/>
                  </a:cubicBezTo>
                  <a:moveTo>
                    <a:pt x="424" y="370"/>
                  </a:moveTo>
                  <a:cubicBezTo>
                    <a:pt x="423" y="370"/>
                    <a:pt x="421" y="370"/>
                    <a:pt x="420" y="369"/>
                  </a:cubicBezTo>
                  <a:cubicBezTo>
                    <a:pt x="417" y="367"/>
                    <a:pt x="416" y="363"/>
                    <a:pt x="418" y="359"/>
                  </a:cubicBezTo>
                  <a:cubicBezTo>
                    <a:pt x="418" y="359"/>
                    <a:pt x="418" y="359"/>
                    <a:pt x="418" y="359"/>
                  </a:cubicBezTo>
                  <a:cubicBezTo>
                    <a:pt x="421" y="355"/>
                    <a:pt x="425" y="355"/>
                    <a:pt x="428" y="357"/>
                  </a:cubicBezTo>
                  <a:cubicBezTo>
                    <a:pt x="432" y="359"/>
                    <a:pt x="432" y="364"/>
                    <a:pt x="430" y="367"/>
                  </a:cubicBezTo>
                  <a:cubicBezTo>
                    <a:pt x="430" y="367"/>
                    <a:pt x="430" y="367"/>
                    <a:pt x="430" y="367"/>
                  </a:cubicBezTo>
                  <a:cubicBezTo>
                    <a:pt x="429" y="369"/>
                    <a:pt x="426" y="370"/>
                    <a:pt x="424" y="370"/>
                  </a:cubicBezTo>
                  <a:moveTo>
                    <a:pt x="30" y="341"/>
                  </a:moveTo>
                  <a:cubicBezTo>
                    <a:pt x="28" y="341"/>
                    <a:pt x="25" y="340"/>
                    <a:pt x="24" y="337"/>
                  </a:cubicBezTo>
                  <a:cubicBezTo>
                    <a:pt x="24" y="337"/>
                    <a:pt x="24" y="337"/>
                    <a:pt x="24" y="337"/>
                  </a:cubicBezTo>
                  <a:cubicBezTo>
                    <a:pt x="22" y="333"/>
                    <a:pt x="24" y="329"/>
                    <a:pt x="27" y="327"/>
                  </a:cubicBezTo>
                  <a:cubicBezTo>
                    <a:pt x="31" y="325"/>
                    <a:pt x="35" y="327"/>
                    <a:pt x="37" y="330"/>
                  </a:cubicBezTo>
                  <a:cubicBezTo>
                    <a:pt x="39" y="334"/>
                    <a:pt x="37" y="339"/>
                    <a:pt x="34" y="340"/>
                  </a:cubicBezTo>
                  <a:cubicBezTo>
                    <a:pt x="33" y="341"/>
                    <a:pt x="31" y="341"/>
                    <a:pt x="30" y="341"/>
                  </a:cubicBezTo>
                  <a:moveTo>
                    <a:pt x="441" y="341"/>
                  </a:moveTo>
                  <a:cubicBezTo>
                    <a:pt x="440" y="341"/>
                    <a:pt x="439" y="341"/>
                    <a:pt x="438" y="340"/>
                  </a:cubicBezTo>
                  <a:cubicBezTo>
                    <a:pt x="434" y="339"/>
                    <a:pt x="433" y="334"/>
                    <a:pt x="435" y="331"/>
                  </a:cubicBezTo>
                  <a:cubicBezTo>
                    <a:pt x="435" y="330"/>
                    <a:pt x="435" y="330"/>
                    <a:pt x="435" y="330"/>
                  </a:cubicBezTo>
                  <a:cubicBezTo>
                    <a:pt x="437" y="327"/>
                    <a:pt x="441" y="325"/>
                    <a:pt x="444" y="327"/>
                  </a:cubicBezTo>
                  <a:cubicBezTo>
                    <a:pt x="448" y="329"/>
                    <a:pt x="449" y="333"/>
                    <a:pt x="448" y="336"/>
                  </a:cubicBezTo>
                  <a:cubicBezTo>
                    <a:pt x="448" y="337"/>
                    <a:pt x="448" y="337"/>
                    <a:pt x="448" y="337"/>
                  </a:cubicBezTo>
                  <a:cubicBezTo>
                    <a:pt x="446" y="339"/>
                    <a:pt x="444" y="341"/>
                    <a:pt x="441" y="341"/>
                  </a:cubicBezTo>
                  <a:moveTo>
                    <a:pt x="18" y="310"/>
                  </a:moveTo>
                  <a:cubicBezTo>
                    <a:pt x="15" y="310"/>
                    <a:pt x="12" y="308"/>
                    <a:pt x="11" y="304"/>
                  </a:cubicBezTo>
                  <a:cubicBezTo>
                    <a:pt x="11" y="304"/>
                    <a:pt x="11" y="304"/>
                    <a:pt x="11" y="304"/>
                  </a:cubicBezTo>
                  <a:cubicBezTo>
                    <a:pt x="10" y="300"/>
                    <a:pt x="12" y="296"/>
                    <a:pt x="16" y="295"/>
                  </a:cubicBezTo>
                  <a:cubicBezTo>
                    <a:pt x="19" y="294"/>
                    <a:pt x="23" y="296"/>
                    <a:pt x="25" y="300"/>
                  </a:cubicBezTo>
                  <a:cubicBezTo>
                    <a:pt x="25" y="300"/>
                    <a:pt x="25" y="300"/>
                    <a:pt x="25" y="300"/>
                  </a:cubicBezTo>
                  <a:cubicBezTo>
                    <a:pt x="26" y="304"/>
                    <a:pt x="24" y="308"/>
                    <a:pt x="20" y="309"/>
                  </a:cubicBezTo>
                  <a:cubicBezTo>
                    <a:pt x="19" y="309"/>
                    <a:pt x="19" y="310"/>
                    <a:pt x="18" y="310"/>
                  </a:cubicBezTo>
                  <a:moveTo>
                    <a:pt x="461" y="304"/>
                  </a:moveTo>
                  <a:cubicBezTo>
                    <a:pt x="454" y="302"/>
                    <a:pt x="454" y="302"/>
                    <a:pt x="454" y="302"/>
                  </a:cubicBezTo>
                  <a:cubicBezTo>
                    <a:pt x="447" y="300"/>
                    <a:pt x="447" y="300"/>
                    <a:pt x="447" y="300"/>
                  </a:cubicBezTo>
                  <a:cubicBezTo>
                    <a:pt x="448" y="296"/>
                    <a:pt x="452" y="294"/>
                    <a:pt x="456" y="295"/>
                  </a:cubicBezTo>
                  <a:cubicBezTo>
                    <a:pt x="460" y="296"/>
                    <a:pt x="462" y="300"/>
                    <a:pt x="461" y="304"/>
                  </a:cubicBezTo>
                  <a:cubicBezTo>
                    <a:pt x="454" y="302"/>
                    <a:pt x="454" y="302"/>
                    <a:pt x="454" y="302"/>
                  </a:cubicBezTo>
                  <a:lnTo>
                    <a:pt x="461" y="304"/>
                  </a:lnTo>
                  <a:close/>
                  <a:moveTo>
                    <a:pt x="10" y="276"/>
                  </a:moveTo>
                  <a:cubicBezTo>
                    <a:pt x="7" y="276"/>
                    <a:pt x="4" y="274"/>
                    <a:pt x="3" y="270"/>
                  </a:cubicBezTo>
                  <a:cubicBezTo>
                    <a:pt x="3" y="270"/>
                    <a:pt x="3" y="270"/>
                    <a:pt x="3" y="270"/>
                  </a:cubicBezTo>
                  <a:cubicBezTo>
                    <a:pt x="3" y="266"/>
                    <a:pt x="5" y="262"/>
                    <a:pt x="9" y="262"/>
                  </a:cubicBezTo>
                  <a:cubicBezTo>
                    <a:pt x="13" y="261"/>
                    <a:pt x="17" y="264"/>
                    <a:pt x="17" y="268"/>
                  </a:cubicBezTo>
                  <a:cubicBezTo>
                    <a:pt x="17" y="268"/>
                    <a:pt x="17" y="268"/>
                    <a:pt x="17" y="268"/>
                  </a:cubicBezTo>
                  <a:cubicBezTo>
                    <a:pt x="18" y="272"/>
                    <a:pt x="15" y="276"/>
                    <a:pt x="11" y="276"/>
                  </a:cubicBezTo>
                  <a:cubicBezTo>
                    <a:pt x="10" y="276"/>
                    <a:pt x="10" y="276"/>
                    <a:pt x="10" y="276"/>
                  </a:cubicBezTo>
                  <a:moveTo>
                    <a:pt x="461" y="276"/>
                  </a:moveTo>
                  <a:cubicBezTo>
                    <a:pt x="460" y="276"/>
                    <a:pt x="460" y="276"/>
                    <a:pt x="460" y="276"/>
                  </a:cubicBezTo>
                  <a:cubicBezTo>
                    <a:pt x="456" y="275"/>
                    <a:pt x="453" y="272"/>
                    <a:pt x="454" y="268"/>
                  </a:cubicBezTo>
                  <a:cubicBezTo>
                    <a:pt x="455" y="264"/>
                    <a:pt x="458" y="261"/>
                    <a:pt x="462" y="262"/>
                  </a:cubicBezTo>
                  <a:cubicBezTo>
                    <a:pt x="466" y="262"/>
                    <a:pt x="469" y="266"/>
                    <a:pt x="468" y="269"/>
                  </a:cubicBezTo>
                  <a:cubicBezTo>
                    <a:pt x="468" y="270"/>
                    <a:pt x="468" y="270"/>
                    <a:pt x="468" y="270"/>
                  </a:cubicBezTo>
                  <a:cubicBezTo>
                    <a:pt x="468" y="274"/>
                    <a:pt x="465" y="276"/>
                    <a:pt x="461" y="276"/>
                  </a:cubicBezTo>
                  <a:moveTo>
                    <a:pt x="8" y="242"/>
                  </a:moveTo>
                  <a:cubicBezTo>
                    <a:pt x="4" y="242"/>
                    <a:pt x="1" y="239"/>
                    <a:pt x="1" y="235"/>
                  </a:cubicBezTo>
                  <a:cubicBezTo>
                    <a:pt x="1" y="235"/>
                    <a:pt x="1" y="235"/>
                    <a:pt x="1" y="235"/>
                  </a:cubicBezTo>
                  <a:cubicBezTo>
                    <a:pt x="0" y="231"/>
                    <a:pt x="4" y="228"/>
                    <a:pt x="8" y="228"/>
                  </a:cubicBezTo>
                  <a:cubicBezTo>
                    <a:pt x="12" y="227"/>
                    <a:pt x="15" y="231"/>
                    <a:pt x="15" y="235"/>
                  </a:cubicBezTo>
                  <a:cubicBezTo>
                    <a:pt x="15" y="235"/>
                    <a:pt x="15" y="235"/>
                    <a:pt x="15" y="235"/>
                  </a:cubicBezTo>
                  <a:cubicBezTo>
                    <a:pt x="15" y="239"/>
                    <a:pt x="12" y="242"/>
                    <a:pt x="8" y="242"/>
                  </a:cubicBezTo>
                  <a:moveTo>
                    <a:pt x="464" y="242"/>
                  </a:moveTo>
                  <a:cubicBezTo>
                    <a:pt x="460" y="242"/>
                    <a:pt x="457" y="239"/>
                    <a:pt x="457" y="235"/>
                  </a:cubicBezTo>
                  <a:cubicBezTo>
                    <a:pt x="457" y="234"/>
                    <a:pt x="457" y="234"/>
                    <a:pt x="457" y="234"/>
                  </a:cubicBezTo>
                  <a:cubicBezTo>
                    <a:pt x="457" y="234"/>
                    <a:pt x="457" y="234"/>
                    <a:pt x="457" y="234"/>
                  </a:cubicBezTo>
                  <a:cubicBezTo>
                    <a:pt x="457" y="233"/>
                    <a:pt x="457" y="233"/>
                    <a:pt x="457" y="233"/>
                  </a:cubicBezTo>
                  <a:cubicBezTo>
                    <a:pt x="457" y="233"/>
                    <a:pt x="457" y="233"/>
                    <a:pt x="457" y="233"/>
                  </a:cubicBezTo>
                  <a:cubicBezTo>
                    <a:pt x="457" y="229"/>
                    <a:pt x="460" y="226"/>
                    <a:pt x="464" y="226"/>
                  </a:cubicBezTo>
                  <a:cubicBezTo>
                    <a:pt x="468" y="226"/>
                    <a:pt x="471" y="229"/>
                    <a:pt x="471" y="233"/>
                  </a:cubicBezTo>
                  <a:cubicBezTo>
                    <a:pt x="471" y="233"/>
                    <a:pt x="471" y="233"/>
                    <a:pt x="471" y="233"/>
                  </a:cubicBezTo>
                  <a:cubicBezTo>
                    <a:pt x="471" y="234"/>
                    <a:pt x="471" y="234"/>
                    <a:pt x="471" y="234"/>
                  </a:cubicBezTo>
                  <a:cubicBezTo>
                    <a:pt x="471" y="234"/>
                    <a:pt x="471" y="234"/>
                    <a:pt x="471" y="234"/>
                  </a:cubicBezTo>
                  <a:cubicBezTo>
                    <a:pt x="471" y="235"/>
                    <a:pt x="471" y="235"/>
                    <a:pt x="471" y="235"/>
                  </a:cubicBezTo>
                  <a:cubicBezTo>
                    <a:pt x="471" y="239"/>
                    <a:pt x="468" y="242"/>
                    <a:pt x="464" y="242"/>
                  </a:cubicBezTo>
                  <a:moveTo>
                    <a:pt x="10" y="208"/>
                  </a:moveTo>
                  <a:cubicBezTo>
                    <a:pt x="9" y="208"/>
                    <a:pt x="9" y="208"/>
                    <a:pt x="9" y="208"/>
                  </a:cubicBezTo>
                  <a:cubicBezTo>
                    <a:pt x="5" y="208"/>
                    <a:pt x="2" y="204"/>
                    <a:pt x="3" y="200"/>
                  </a:cubicBezTo>
                  <a:cubicBezTo>
                    <a:pt x="3" y="200"/>
                    <a:pt x="3" y="200"/>
                    <a:pt x="3" y="200"/>
                  </a:cubicBezTo>
                  <a:cubicBezTo>
                    <a:pt x="4" y="196"/>
                    <a:pt x="7" y="193"/>
                    <a:pt x="11" y="194"/>
                  </a:cubicBezTo>
                  <a:cubicBezTo>
                    <a:pt x="15" y="194"/>
                    <a:pt x="18" y="198"/>
                    <a:pt x="17" y="202"/>
                  </a:cubicBezTo>
                  <a:cubicBezTo>
                    <a:pt x="17" y="205"/>
                    <a:pt x="14" y="208"/>
                    <a:pt x="10" y="208"/>
                  </a:cubicBezTo>
                  <a:moveTo>
                    <a:pt x="461" y="207"/>
                  </a:moveTo>
                  <a:cubicBezTo>
                    <a:pt x="458" y="207"/>
                    <a:pt x="455" y="204"/>
                    <a:pt x="454" y="201"/>
                  </a:cubicBezTo>
                  <a:cubicBezTo>
                    <a:pt x="453" y="197"/>
                    <a:pt x="456" y="193"/>
                    <a:pt x="460" y="192"/>
                  </a:cubicBezTo>
                  <a:cubicBezTo>
                    <a:pt x="464" y="191"/>
                    <a:pt x="467" y="194"/>
                    <a:pt x="468" y="198"/>
                  </a:cubicBezTo>
                  <a:cubicBezTo>
                    <a:pt x="468" y="198"/>
                    <a:pt x="468" y="198"/>
                    <a:pt x="468" y="198"/>
                  </a:cubicBezTo>
                  <a:cubicBezTo>
                    <a:pt x="469" y="202"/>
                    <a:pt x="466" y="206"/>
                    <a:pt x="462" y="206"/>
                  </a:cubicBezTo>
                  <a:cubicBezTo>
                    <a:pt x="462" y="207"/>
                    <a:pt x="461" y="207"/>
                    <a:pt x="461" y="207"/>
                  </a:cubicBezTo>
                  <a:moveTo>
                    <a:pt x="18" y="175"/>
                  </a:moveTo>
                  <a:cubicBezTo>
                    <a:pt x="17" y="175"/>
                    <a:pt x="16" y="175"/>
                    <a:pt x="16" y="175"/>
                  </a:cubicBezTo>
                  <a:cubicBezTo>
                    <a:pt x="12" y="174"/>
                    <a:pt x="10" y="170"/>
                    <a:pt x="11" y="166"/>
                  </a:cubicBezTo>
                  <a:cubicBezTo>
                    <a:pt x="11" y="166"/>
                    <a:pt x="11" y="166"/>
                    <a:pt x="11" y="166"/>
                  </a:cubicBezTo>
                  <a:cubicBezTo>
                    <a:pt x="12" y="162"/>
                    <a:pt x="16" y="160"/>
                    <a:pt x="20" y="161"/>
                  </a:cubicBezTo>
                  <a:cubicBezTo>
                    <a:pt x="24" y="162"/>
                    <a:pt x="26" y="166"/>
                    <a:pt x="25" y="170"/>
                  </a:cubicBezTo>
                  <a:cubicBezTo>
                    <a:pt x="24" y="173"/>
                    <a:pt x="21" y="175"/>
                    <a:pt x="18" y="175"/>
                  </a:cubicBezTo>
                  <a:moveTo>
                    <a:pt x="453" y="173"/>
                  </a:moveTo>
                  <a:cubicBezTo>
                    <a:pt x="450" y="173"/>
                    <a:pt x="448" y="172"/>
                    <a:pt x="447" y="168"/>
                  </a:cubicBezTo>
                  <a:cubicBezTo>
                    <a:pt x="445" y="165"/>
                    <a:pt x="447" y="160"/>
                    <a:pt x="451" y="159"/>
                  </a:cubicBezTo>
                  <a:cubicBezTo>
                    <a:pt x="455" y="158"/>
                    <a:pt x="459" y="160"/>
                    <a:pt x="460" y="164"/>
                  </a:cubicBezTo>
                  <a:cubicBezTo>
                    <a:pt x="460" y="164"/>
                    <a:pt x="460" y="164"/>
                    <a:pt x="460" y="164"/>
                  </a:cubicBezTo>
                  <a:cubicBezTo>
                    <a:pt x="461" y="168"/>
                    <a:pt x="459" y="172"/>
                    <a:pt x="456" y="173"/>
                  </a:cubicBezTo>
                  <a:cubicBezTo>
                    <a:pt x="455" y="173"/>
                    <a:pt x="454" y="173"/>
                    <a:pt x="453" y="173"/>
                  </a:cubicBezTo>
                  <a:moveTo>
                    <a:pt x="30" y="144"/>
                  </a:moveTo>
                  <a:cubicBezTo>
                    <a:pt x="29" y="144"/>
                    <a:pt x="28" y="143"/>
                    <a:pt x="27" y="143"/>
                  </a:cubicBezTo>
                  <a:cubicBezTo>
                    <a:pt x="23" y="141"/>
                    <a:pt x="22" y="137"/>
                    <a:pt x="23" y="133"/>
                  </a:cubicBezTo>
                  <a:cubicBezTo>
                    <a:pt x="24" y="133"/>
                    <a:pt x="24" y="133"/>
                    <a:pt x="24" y="133"/>
                  </a:cubicBezTo>
                  <a:cubicBezTo>
                    <a:pt x="25" y="129"/>
                    <a:pt x="30" y="128"/>
                    <a:pt x="33" y="129"/>
                  </a:cubicBezTo>
                  <a:cubicBezTo>
                    <a:pt x="37" y="131"/>
                    <a:pt x="38" y="135"/>
                    <a:pt x="37" y="139"/>
                  </a:cubicBezTo>
                  <a:cubicBezTo>
                    <a:pt x="36" y="139"/>
                    <a:pt x="36" y="139"/>
                    <a:pt x="36" y="139"/>
                  </a:cubicBezTo>
                  <a:cubicBezTo>
                    <a:pt x="35" y="142"/>
                    <a:pt x="33" y="144"/>
                    <a:pt x="30" y="144"/>
                  </a:cubicBezTo>
                  <a:moveTo>
                    <a:pt x="441" y="142"/>
                  </a:moveTo>
                  <a:cubicBezTo>
                    <a:pt x="438" y="142"/>
                    <a:pt x="436" y="140"/>
                    <a:pt x="434" y="138"/>
                  </a:cubicBezTo>
                  <a:cubicBezTo>
                    <a:pt x="433" y="134"/>
                    <a:pt x="434" y="130"/>
                    <a:pt x="438" y="128"/>
                  </a:cubicBezTo>
                  <a:cubicBezTo>
                    <a:pt x="441" y="126"/>
                    <a:pt x="445" y="127"/>
                    <a:pt x="447" y="131"/>
                  </a:cubicBezTo>
                  <a:cubicBezTo>
                    <a:pt x="447" y="131"/>
                    <a:pt x="447" y="131"/>
                    <a:pt x="447" y="131"/>
                  </a:cubicBezTo>
                  <a:cubicBezTo>
                    <a:pt x="449" y="135"/>
                    <a:pt x="448" y="139"/>
                    <a:pt x="444" y="141"/>
                  </a:cubicBezTo>
                  <a:cubicBezTo>
                    <a:pt x="443" y="142"/>
                    <a:pt x="442" y="142"/>
                    <a:pt x="441" y="142"/>
                  </a:cubicBezTo>
                  <a:moveTo>
                    <a:pt x="47" y="114"/>
                  </a:moveTo>
                  <a:cubicBezTo>
                    <a:pt x="45" y="114"/>
                    <a:pt x="44" y="113"/>
                    <a:pt x="43" y="113"/>
                  </a:cubicBezTo>
                  <a:cubicBezTo>
                    <a:pt x="40" y="110"/>
                    <a:pt x="39" y="106"/>
                    <a:pt x="41" y="103"/>
                  </a:cubicBezTo>
                  <a:cubicBezTo>
                    <a:pt x="41" y="102"/>
                    <a:pt x="41" y="102"/>
                    <a:pt x="41" y="102"/>
                  </a:cubicBezTo>
                  <a:cubicBezTo>
                    <a:pt x="43" y="99"/>
                    <a:pt x="48" y="98"/>
                    <a:pt x="51" y="100"/>
                  </a:cubicBezTo>
                  <a:cubicBezTo>
                    <a:pt x="54" y="103"/>
                    <a:pt x="55" y="107"/>
                    <a:pt x="53" y="110"/>
                  </a:cubicBezTo>
                  <a:cubicBezTo>
                    <a:pt x="52" y="113"/>
                    <a:pt x="49" y="114"/>
                    <a:pt x="47" y="114"/>
                  </a:cubicBezTo>
                  <a:moveTo>
                    <a:pt x="424" y="112"/>
                  </a:moveTo>
                  <a:cubicBezTo>
                    <a:pt x="421" y="112"/>
                    <a:pt x="419" y="111"/>
                    <a:pt x="418" y="109"/>
                  </a:cubicBezTo>
                  <a:cubicBezTo>
                    <a:pt x="415" y="106"/>
                    <a:pt x="416" y="101"/>
                    <a:pt x="419" y="99"/>
                  </a:cubicBezTo>
                  <a:cubicBezTo>
                    <a:pt x="423" y="97"/>
                    <a:pt x="427" y="98"/>
                    <a:pt x="429" y="101"/>
                  </a:cubicBezTo>
                  <a:cubicBezTo>
                    <a:pt x="430" y="101"/>
                    <a:pt x="430" y="101"/>
                    <a:pt x="430" y="101"/>
                  </a:cubicBezTo>
                  <a:cubicBezTo>
                    <a:pt x="432" y="105"/>
                    <a:pt x="431" y="109"/>
                    <a:pt x="428" y="111"/>
                  </a:cubicBezTo>
                  <a:cubicBezTo>
                    <a:pt x="426" y="112"/>
                    <a:pt x="425" y="112"/>
                    <a:pt x="424" y="112"/>
                  </a:cubicBezTo>
                  <a:moveTo>
                    <a:pt x="68" y="87"/>
                  </a:moveTo>
                  <a:cubicBezTo>
                    <a:pt x="66" y="87"/>
                    <a:pt x="65" y="86"/>
                    <a:pt x="63" y="85"/>
                  </a:cubicBezTo>
                  <a:cubicBezTo>
                    <a:pt x="60" y="83"/>
                    <a:pt x="60" y="78"/>
                    <a:pt x="63" y="75"/>
                  </a:cubicBezTo>
                  <a:cubicBezTo>
                    <a:pt x="63" y="75"/>
                    <a:pt x="63" y="75"/>
                    <a:pt x="63" y="75"/>
                  </a:cubicBezTo>
                  <a:cubicBezTo>
                    <a:pt x="66" y="72"/>
                    <a:pt x="70" y="72"/>
                    <a:pt x="73" y="74"/>
                  </a:cubicBezTo>
                  <a:cubicBezTo>
                    <a:pt x="76" y="77"/>
                    <a:pt x="76" y="82"/>
                    <a:pt x="74" y="85"/>
                  </a:cubicBezTo>
                  <a:cubicBezTo>
                    <a:pt x="72" y="86"/>
                    <a:pt x="70" y="87"/>
                    <a:pt x="68" y="87"/>
                  </a:cubicBezTo>
                  <a:moveTo>
                    <a:pt x="402" y="86"/>
                  </a:moveTo>
                  <a:cubicBezTo>
                    <a:pt x="400" y="86"/>
                    <a:pt x="398" y="85"/>
                    <a:pt x="397" y="84"/>
                  </a:cubicBezTo>
                  <a:cubicBezTo>
                    <a:pt x="394" y="81"/>
                    <a:pt x="394" y="76"/>
                    <a:pt x="397" y="73"/>
                  </a:cubicBezTo>
                  <a:cubicBezTo>
                    <a:pt x="400" y="71"/>
                    <a:pt x="404" y="71"/>
                    <a:pt x="407" y="73"/>
                  </a:cubicBezTo>
                  <a:cubicBezTo>
                    <a:pt x="408" y="74"/>
                    <a:pt x="408" y="74"/>
                    <a:pt x="408" y="74"/>
                  </a:cubicBezTo>
                  <a:cubicBezTo>
                    <a:pt x="410" y="77"/>
                    <a:pt x="410" y="81"/>
                    <a:pt x="407" y="84"/>
                  </a:cubicBezTo>
                  <a:cubicBezTo>
                    <a:pt x="406" y="85"/>
                    <a:pt x="404" y="86"/>
                    <a:pt x="402" y="86"/>
                  </a:cubicBezTo>
                  <a:moveTo>
                    <a:pt x="93" y="64"/>
                  </a:moveTo>
                  <a:cubicBezTo>
                    <a:pt x="91" y="64"/>
                    <a:pt x="89" y="63"/>
                    <a:pt x="87" y="61"/>
                  </a:cubicBezTo>
                  <a:cubicBezTo>
                    <a:pt x="85" y="58"/>
                    <a:pt x="85" y="54"/>
                    <a:pt x="88" y="51"/>
                  </a:cubicBezTo>
                  <a:cubicBezTo>
                    <a:pt x="89" y="51"/>
                    <a:pt x="89" y="51"/>
                    <a:pt x="89" y="51"/>
                  </a:cubicBezTo>
                  <a:cubicBezTo>
                    <a:pt x="92" y="48"/>
                    <a:pt x="96" y="49"/>
                    <a:pt x="99" y="52"/>
                  </a:cubicBezTo>
                  <a:cubicBezTo>
                    <a:pt x="101" y="55"/>
                    <a:pt x="101" y="60"/>
                    <a:pt x="98" y="62"/>
                  </a:cubicBezTo>
                  <a:cubicBezTo>
                    <a:pt x="96" y="63"/>
                    <a:pt x="95" y="64"/>
                    <a:pt x="93" y="64"/>
                  </a:cubicBezTo>
                  <a:moveTo>
                    <a:pt x="377" y="63"/>
                  </a:moveTo>
                  <a:cubicBezTo>
                    <a:pt x="376" y="63"/>
                    <a:pt x="374" y="62"/>
                    <a:pt x="373" y="61"/>
                  </a:cubicBezTo>
                  <a:cubicBezTo>
                    <a:pt x="370" y="59"/>
                    <a:pt x="369" y="54"/>
                    <a:pt x="371" y="51"/>
                  </a:cubicBezTo>
                  <a:cubicBezTo>
                    <a:pt x="374" y="48"/>
                    <a:pt x="378" y="47"/>
                    <a:pt x="381" y="50"/>
                  </a:cubicBezTo>
                  <a:cubicBezTo>
                    <a:pt x="382" y="50"/>
                    <a:pt x="382" y="50"/>
                    <a:pt x="382" y="50"/>
                  </a:cubicBezTo>
                  <a:cubicBezTo>
                    <a:pt x="385" y="53"/>
                    <a:pt x="385" y="57"/>
                    <a:pt x="383" y="60"/>
                  </a:cubicBezTo>
                  <a:cubicBezTo>
                    <a:pt x="381" y="62"/>
                    <a:pt x="379" y="63"/>
                    <a:pt x="377" y="63"/>
                  </a:cubicBezTo>
                  <a:moveTo>
                    <a:pt x="121" y="45"/>
                  </a:moveTo>
                  <a:cubicBezTo>
                    <a:pt x="118" y="45"/>
                    <a:pt x="116" y="43"/>
                    <a:pt x="115" y="41"/>
                  </a:cubicBezTo>
                  <a:cubicBezTo>
                    <a:pt x="113" y="38"/>
                    <a:pt x="114" y="33"/>
                    <a:pt x="117" y="31"/>
                  </a:cubicBezTo>
                  <a:cubicBezTo>
                    <a:pt x="121" y="38"/>
                    <a:pt x="121" y="38"/>
                    <a:pt x="121" y="38"/>
                  </a:cubicBezTo>
                  <a:cubicBezTo>
                    <a:pt x="118" y="31"/>
                    <a:pt x="118" y="31"/>
                    <a:pt x="118" y="31"/>
                  </a:cubicBezTo>
                  <a:cubicBezTo>
                    <a:pt x="121" y="29"/>
                    <a:pt x="125" y="30"/>
                    <a:pt x="127" y="34"/>
                  </a:cubicBezTo>
                  <a:cubicBezTo>
                    <a:pt x="129" y="37"/>
                    <a:pt x="128" y="41"/>
                    <a:pt x="125" y="43"/>
                  </a:cubicBezTo>
                  <a:cubicBezTo>
                    <a:pt x="124" y="44"/>
                    <a:pt x="124" y="44"/>
                    <a:pt x="124" y="44"/>
                  </a:cubicBezTo>
                  <a:cubicBezTo>
                    <a:pt x="123" y="44"/>
                    <a:pt x="122" y="45"/>
                    <a:pt x="121" y="45"/>
                  </a:cubicBezTo>
                  <a:moveTo>
                    <a:pt x="349" y="44"/>
                  </a:moveTo>
                  <a:cubicBezTo>
                    <a:pt x="348" y="44"/>
                    <a:pt x="347" y="43"/>
                    <a:pt x="346" y="43"/>
                  </a:cubicBezTo>
                  <a:cubicBezTo>
                    <a:pt x="345" y="43"/>
                    <a:pt x="345" y="43"/>
                    <a:pt x="345" y="43"/>
                  </a:cubicBezTo>
                  <a:cubicBezTo>
                    <a:pt x="342" y="41"/>
                    <a:pt x="340" y="36"/>
                    <a:pt x="342" y="33"/>
                  </a:cubicBezTo>
                  <a:cubicBezTo>
                    <a:pt x="344" y="29"/>
                    <a:pt x="349" y="28"/>
                    <a:pt x="352" y="30"/>
                  </a:cubicBezTo>
                  <a:cubicBezTo>
                    <a:pt x="353" y="30"/>
                    <a:pt x="353" y="30"/>
                    <a:pt x="353" y="30"/>
                  </a:cubicBezTo>
                  <a:cubicBezTo>
                    <a:pt x="356" y="32"/>
                    <a:pt x="357" y="37"/>
                    <a:pt x="355" y="40"/>
                  </a:cubicBezTo>
                  <a:cubicBezTo>
                    <a:pt x="354" y="42"/>
                    <a:pt x="352" y="44"/>
                    <a:pt x="349" y="44"/>
                  </a:cubicBezTo>
                  <a:moveTo>
                    <a:pt x="151" y="30"/>
                  </a:moveTo>
                  <a:cubicBezTo>
                    <a:pt x="149" y="30"/>
                    <a:pt x="146" y="28"/>
                    <a:pt x="145" y="25"/>
                  </a:cubicBezTo>
                  <a:cubicBezTo>
                    <a:pt x="143" y="22"/>
                    <a:pt x="145" y="17"/>
                    <a:pt x="149" y="16"/>
                  </a:cubicBezTo>
                  <a:cubicBezTo>
                    <a:pt x="151" y="23"/>
                    <a:pt x="151" y="23"/>
                    <a:pt x="151" y="23"/>
                  </a:cubicBezTo>
                  <a:cubicBezTo>
                    <a:pt x="149" y="16"/>
                    <a:pt x="149" y="16"/>
                    <a:pt x="149" y="16"/>
                  </a:cubicBezTo>
                  <a:cubicBezTo>
                    <a:pt x="153" y="14"/>
                    <a:pt x="157" y="16"/>
                    <a:pt x="159" y="20"/>
                  </a:cubicBezTo>
                  <a:cubicBezTo>
                    <a:pt x="160" y="23"/>
                    <a:pt x="158" y="28"/>
                    <a:pt x="155" y="29"/>
                  </a:cubicBezTo>
                  <a:cubicBezTo>
                    <a:pt x="154" y="29"/>
                    <a:pt x="154" y="29"/>
                    <a:pt x="154" y="29"/>
                  </a:cubicBezTo>
                  <a:cubicBezTo>
                    <a:pt x="153" y="30"/>
                    <a:pt x="152" y="30"/>
                    <a:pt x="151" y="30"/>
                  </a:cubicBezTo>
                  <a:moveTo>
                    <a:pt x="318" y="29"/>
                  </a:moveTo>
                  <a:cubicBezTo>
                    <a:pt x="318" y="29"/>
                    <a:pt x="317" y="29"/>
                    <a:pt x="316" y="29"/>
                  </a:cubicBezTo>
                  <a:cubicBezTo>
                    <a:pt x="315" y="28"/>
                    <a:pt x="315" y="28"/>
                    <a:pt x="315" y="28"/>
                  </a:cubicBezTo>
                  <a:cubicBezTo>
                    <a:pt x="312" y="27"/>
                    <a:pt x="310" y="23"/>
                    <a:pt x="311" y="19"/>
                  </a:cubicBezTo>
                  <a:cubicBezTo>
                    <a:pt x="313" y="15"/>
                    <a:pt x="317" y="14"/>
                    <a:pt x="321" y="15"/>
                  </a:cubicBezTo>
                  <a:cubicBezTo>
                    <a:pt x="321" y="15"/>
                    <a:pt x="321" y="15"/>
                    <a:pt x="321" y="15"/>
                  </a:cubicBezTo>
                  <a:cubicBezTo>
                    <a:pt x="325" y="17"/>
                    <a:pt x="326" y="21"/>
                    <a:pt x="325" y="24"/>
                  </a:cubicBezTo>
                  <a:cubicBezTo>
                    <a:pt x="324" y="27"/>
                    <a:pt x="321" y="29"/>
                    <a:pt x="318" y="29"/>
                  </a:cubicBezTo>
                  <a:moveTo>
                    <a:pt x="184" y="20"/>
                  </a:moveTo>
                  <a:cubicBezTo>
                    <a:pt x="181" y="20"/>
                    <a:pt x="178" y="17"/>
                    <a:pt x="177" y="14"/>
                  </a:cubicBezTo>
                  <a:cubicBezTo>
                    <a:pt x="176" y="10"/>
                    <a:pt x="178" y="6"/>
                    <a:pt x="182" y="5"/>
                  </a:cubicBezTo>
                  <a:cubicBezTo>
                    <a:pt x="182" y="5"/>
                    <a:pt x="182" y="5"/>
                    <a:pt x="182" y="5"/>
                  </a:cubicBezTo>
                  <a:cubicBezTo>
                    <a:pt x="186" y="4"/>
                    <a:pt x="190" y="7"/>
                    <a:pt x="191" y="11"/>
                  </a:cubicBezTo>
                  <a:cubicBezTo>
                    <a:pt x="192" y="15"/>
                    <a:pt x="190" y="18"/>
                    <a:pt x="186" y="19"/>
                  </a:cubicBezTo>
                  <a:cubicBezTo>
                    <a:pt x="186" y="19"/>
                    <a:pt x="186" y="19"/>
                    <a:pt x="186" y="19"/>
                  </a:cubicBezTo>
                  <a:cubicBezTo>
                    <a:pt x="185" y="20"/>
                    <a:pt x="185" y="20"/>
                    <a:pt x="184" y="20"/>
                  </a:cubicBezTo>
                  <a:moveTo>
                    <a:pt x="286" y="19"/>
                  </a:moveTo>
                  <a:cubicBezTo>
                    <a:pt x="285" y="19"/>
                    <a:pt x="285" y="19"/>
                    <a:pt x="284" y="19"/>
                  </a:cubicBezTo>
                  <a:cubicBezTo>
                    <a:pt x="284" y="19"/>
                    <a:pt x="284" y="19"/>
                    <a:pt x="284" y="19"/>
                  </a:cubicBezTo>
                  <a:cubicBezTo>
                    <a:pt x="280" y="18"/>
                    <a:pt x="277" y="14"/>
                    <a:pt x="278" y="10"/>
                  </a:cubicBezTo>
                  <a:cubicBezTo>
                    <a:pt x="279" y="6"/>
                    <a:pt x="283" y="4"/>
                    <a:pt x="287" y="5"/>
                  </a:cubicBezTo>
                  <a:cubicBezTo>
                    <a:pt x="285" y="12"/>
                    <a:pt x="285" y="12"/>
                    <a:pt x="285" y="12"/>
                  </a:cubicBezTo>
                  <a:cubicBezTo>
                    <a:pt x="287" y="5"/>
                    <a:pt x="287" y="5"/>
                    <a:pt x="287" y="5"/>
                  </a:cubicBezTo>
                  <a:cubicBezTo>
                    <a:pt x="291" y="6"/>
                    <a:pt x="294" y="10"/>
                    <a:pt x="293" y="13"/>
                  </a:cubicBezTo>
                  <a:cubicBezTo>
                    <a:pt x="292" y="17"/>
                    <a:pt x="289" y="19"/>
                    <a:pt x="286" y="19"/>
                  </a:cubicBezTo>
                  <a:moveTo>
                    <a:pt x="218" y="14"/>
                  </a:moveTo>
                  <a:cubicBezTo>
                    <a:pt x="214" y="14"/>
                    <a:pt x="211" y="12"/>
                    <a:pt x="210" y="8"/>
                  </a:cubicBezTo>
                  <a:cubicBezTo>
                    <a:pt x="210" y="4"/>
                    <a:pt x="213" y="0"/>
                    <a:pt x="217" y="0"/>
                  </a:cubicBezTo>
                  <a:cubicBezTo>
                    <a:pt x="218" y="7"/>
                    <a:pt x="218" y="7"/>
                    <a:pt x="218" y="7"/>
                  </a:cubicBezTo>
                  <a:cubicBezTo>
                    <a:pt x="217" y="0"/>
                    <a:pt x="217" y="0"/>
                    <a:pt x="217" y="0"/>
                  </a:cubicBezTo>
                  <a:cubicBezTo>
                    <a:pt x="221" y="0"/>
                    <a:pt x="225" y="3"/>
                    <a:pt x="225" y="7"/>
                  </a:cubicBezTo>
                  <a:cubicBezTo>
                    <a:pt x="226" y="10"/>
                    <a:pt x="223" y="14"/>
                    <a:pt x="219" y="14"/>
                  </a:cubicBezTo>
                  <a:cubicBezTo>
                    <a:pt x="218" y="14"/>
                    <a:pt x="218" y="14"/>
                    <a:pt x="218" y="14"/>
                  </a:cubicBezTo>
                  <a:cubicBezTo>
                    <a:pt x="218" y="14"/>
                    <a:pt x="218" y="14"/>
                    <a:pt x="218" y="14"/>
                  </a:cubicBezTo>
                  <a:moveTo>
                    <a:pt x="252" y="14"/>
                  </a:moveTo>
                  <a:cubicBezTo>
                    <a:pt x="252" y="14"/>
                    <a:pt x="252" y="14"/>
                    <a:pt x="252" y="14"/>
                  </a:cubicBezTo>
                  <a:cubicBezTo>
                    <a:pt x="251" y="14"/>
                    <a:pt x="251" y="14"/>
                    <a:pt x="251" y="14"/>
                  </a:cubicBezTo>
                  <a:cubicBezTo>
                    <a:pt x="247" y="14"/>
                    <a:pt x="244" y="10"/>
                    <a:pt x="244" y="6"/>
                  </a:cubicBezTo>
                  <a:cubicBezTo>
                    <a:pt x="245" y="3"/>
                    <a:pt x="248" y="0"/>
                    <a:pt x="252" y="0"/>
                  </a:cubicBezTo>
                  <a:cubicBezTo>
                    <a:pt x="252" y="7"/>
                    <a:pt x="252" y="7"/>
                    <a:pt x="252" y="7"/>
                  </a:cubicBezTo>
                  <a:cubicBezTo>
                    <a:pt x="252" y="0"/>
                    <a:pt x="252" y="0"/>
                    <a:pt x="252" y="0"/>
                  </a:cubicBezTo>
                  <a:cubicBezTo>
                    <a:pt x="256" y="0"/>
                    <a:pt x="259" y="3"/>
                    <a:pt x="259" y="7"/>
                  </a:cubicBezTo>
                  <a:cubicBezTo>
                    <a:pt x="259" y="11"/>
                    <a:pt x="256" y="14"/>
                    <a:pt x="252" y="14"/>
                  </a:cubicBezTo>
                </a:path>
              </a:pathLst>
            </a:custGeom>
            <a:solidFill>
              <a:srgbClr val="005A9E"/>
            </a:solidFill>
            <a:ln>
              <a:noFill/>
            </a:ln>
          </p:spPr>
          <p:txBody>
            <a:bodyPr vert="horz" wrap="square" lIns="91440" tIns="45720" rIns="91440" bIns="45720" numCol="1" anchor="t" anchorCtr="0" compatLnSpc="1"/>
            <a:lstStyle/>
            <a:p>
              <a:endParaRPr lang="zh-CN" altLang="en-US"/>
            </a:p>
          </p:txBody>
        </p:sp>
        <p:grpSp>
          <p:nvGrpSpPr>
            <p:cNvPr id="324" name="组合 323"/>
            <p:cNvGrpSpPr/>
            <p:nvPr/>
          </p:nvGrpSpPr>
          <p:grpSpPr>
            <a:xfrm>
              <a:off x="2722563" y="3016250"/>
              <a:ext cx="909638" cy="38100"/>
              <a:chOff x="2722563" y="3016250"/>
              <a:chExt cx="909638" cy="38100"/>
            </a:xfrm>
            <a:solidFill>
              <a:srgbClr val="005A9E"/>
            </a:solidFill>
          </p:grpSpPr>
          <p:sp>
            <p:nvSpPr>
              <p:cNvPr id="33" name="Oval 228"/>
              <p:cNvSpPr>
                <a:spLocks noChangeArrowheads="1"/>
              </p:cNvSpPr>
              <p:nvPr/>
            </p:nvSpPr>
            <p:spPr bwMode="auto">
              <a:xfrm>
                <a:off x="2722563" y="3016250"/>
                <a:ext cx="39688"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229"/>
              <p:cNvSpPr>
                <a:spLocks noChangeArrowheads="1"/>
              </p:cNvSpPr>
              <p:nvPr/>
            </p:nvSpPr>
            <p:spPr bwMode="auto">
              <a:xfrm>
                <a:off x="3614738" y="3027363"/>
                <a:ext cx="17463"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Oval 230"/>
              <p:cNvSpPr>
                <a:spLocks noChangeArrowheads="1"/>
              </p:cNvSpPr>
              <p:nvPr/>
            </p:nvSpPr>
            <p:spPr bwMode="auto">
              <a:xfrm>
                <a:off x="3571875" y="3027363"/>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231"/>
              <p:cNvSpPr>
                <a:spLocks noChangeArrowheads="1"/>
              </p:cNvSpPr>
              <p:nvPr/>
            </p:nvSpPr>
            <p:spPr bwMode="auto">
              <a:xfrm>
                <a:off x="3527425" y="3027363"/>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Oval 232"/>
              <p:cNvSpPr>
                <a:spLocks noChangeArrowheads="1"/>
              </p:cNvSpPr>
              <p:nvPr/>
            </p:nvSpPr>
            <p:spPr bwMode="auto">
              <a:xfrm>
                <a:off x="3484563" y="3027363"/>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Oval 233"/>
              <p:cNvSpPr>
                <a:spLocks noChangeArrowheads="1"/>
              </p:cNvSpPr>
              <p:nvPr/>
            </p:nvSpPr>
            <p:spPr bwMode="auto">
              <a:xfrm>
                <a:off x="3440113" y="3027363"/>
                <a:ext cx="17463"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Oval 234"/>
              <p:cNvSpPr>
                <a:spLocks noChangeArrowheads="1"/>
              </p:cNvSpPr>
              <p:nvPr/>
            </p:nvSpPr>
            <p:spPr bwMode="auto">
              <a:xfrm>
                <a:off x="3397250" y="3027363"/>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Oval 235"/>
              <p:cNvSpPr>
                <a:spLocks noChangeArrowheads="1"/>
              </p:cNvSpPr>
              <p:nvPr/>
            </p:nvSpPr>
            <p:spPr bwMode="auto">
              <a:xfrm>
                <a:off x="3352800" y="3027363"/>
                <a:ext cx="17463"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Oval 236"/>
              <p:cNvSpPr>
                <a:spLocks noChangeArrowheads="1"/>
              </p:cNvSpPr>
              <p:nvPr/>
            </p:nvSpPr>
            <p:spPr bwMode="auto">
              <a:xfrm>
                <a:off x="3309938" y="3027363"/>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Oval 237"/>
              <p:cNvSpPr>
                <a:spLocks noChangeArrowheads="1"/>
              </p:cNvSpPr>
              <p:nvPr/>
            </p:nvSpPr>
            <p:spPr bwMode="auto">
              <a:xfrm>
                <a:off x="3265488" y="3027363"/>
                <a:ext cx="17463"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238"/>
              <p:cNvSpPr>
                <a:spLocks noChangeArrowheads="1"/>
              </p:cNvSpPr>
              <p:nvPr/>
            </p:nvSpPr>
            <p:spPr bwMode="auto">
              <a:xfrm>
                <a:off x="3222625" y="3027363"/>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Oval 239"/>
              <p:cNvSpPr>
                <a:spLocks noChangeArrowheads="1"/>
              </p:cNvSpPr>
              <p:nvPr/>
            </p:nvSpPr>
            <p:spPr bwMode="auto">
              <a:xfrm>
                <a:off x="3179763" y="3027363"/>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Oval 240"/>
              <p:cNvSpPr>
                <a:spLocks noChangeArrowheads="1"/>
              </p:cNvSpPr>
              <p:nvPr/>
            </p:nvSpPr>
            <p:spPr bwMode="auto">
              <a:xfrm>
                <a:off x="3135313" y="3027363"/>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Oval 241"/>
              <p:cNvSpPr>
                <a:spLocks noChangeArrowheads="1"/>
              </p:cNvSpPr>
              <p:nvPr/>
            </p:nvSpPr>
            <p:spPr bwMode="auto">
              <a:xfrm>
                <a:off x="3090863" y="3027363"/>
                <a:ext cx="17463"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242"/>
              <p:cNvSpPr>
                <a:spLocks noChangeArrowheads="1"/>
              </p:cNvSpPr>
              <p:nvPr/>
            </p:nvSpPr>
            <p:spPr bwMode="auto">
              <a:xfrm>
                <a:off x="3048000" y="3027363"/>
                <a:ext cx="17463"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Oval 243"/>
              <p:cNvSpPr>
                <a:spLocks noChangeArrowheads="1"/>
              </p:cNvSpPr>
              <p:nvPr/>
            </p:nvSpPr>
            <p:spPr bwMode="auto">
              <a:xfrm>
                <a:off x="3005138" y="3027363"/>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Oval 244"/>
              <p:cNvSpPr>
                <a:spLocks noChangeArrowheads="1"/>
              </p:cNvSpPr>
              <p:nvPr/>
            </p:nvSpPr>
            <p:spPr bwMode="auto">
              <a:xfrm>
                <a:off x="2960688" y="3027363"/>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Oval 245"/>
              <p:cNvSpPr>
                <a:spLocks noChangeArrowheads="1"/>
              </p:cNvSpPr>
              <p:nvPr/>
            </p:nvSpPr>
            <p:spPr bwMode="auto">
              <a:xfrm>
                <a:off x="2916238" y="3027363"/>
                <a:ext cx="17463"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Oval 246"/>
              <p:cNvSpPr>
                <a:spLocks noChangeArrowheads="1"/>
              </p:cNvSpPr>
              <p:nvPr/>
            </p:nvSpPr>
            <p:spPr bwMode="auto">
              <a:xfrm>
                <a:off x="2874963" y="3027363"/>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247"/>
              <p:cNvSpPr>
                <a:spLocks noChangeArrowheads="1"/>
              </p:cNvSpPr>
              <p:nvPr/>
            </p:nvSpPr>
            <p:spPr bwMode="auto">
              <a:xfrm>
                <a:off x="2830513" y="3027363"/>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Oval 248"/>
              <p:cNvSpPr>
                <a:spLocks noChangeArrowheads="1"/>
              </p:cNvSpPr>
              <p:nvPr/>
            </p:nvSpPr>
            <p:spPr bwMode="auto">
              <a:xfrm>
                <a:off x="2786063" y="3027363"/>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Oval 249"/>
              <p:cNvSpPr>
                <a:spLocks noChangeArrowheads="1"/>
              </p:cNvSpPr>
              <p:nvPr/>
            </p:nvSpPr>
            <p:spPr bwMode="auto">
              <a:xfrm>
                <a:off x="2743200" y="3027363"/>
                <a:ext cx="17463"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32" name="组合 331"/>
          <p:cNvGrpSpPr/>
          <p:nvPr/>
        </p:nvGrpSpPr>
        <p:grpSpPr>
          <a:xfrm>
            <a:off x="2566900" y="3013528"/>
            <a:ext cx="1306513" cy="544513"/>
            <a:chOff x="2754313" y="3492500"/>
            <a:chExt cx="1306513" cy="544513"/>
          </a:xfrm>
        </p:grpSpPr>
        <p:sp>
          <p:nvSpPr>
            <p:cNvPr id="140" name="Freeform 24"/>
            <p:cNvSpPr/>
            <p:nvPr/>
          </p:nvSpPr>
          <p:spPr bwMode="auto">
            <a:xfrm>
              <a:off x="3548063" y="3522662"/>
              <a:ext cx="482600" cy="484188"/>
            </a:xfrm>
            <a:custGeom>
              <a:avLst/>
              <a:gdLst>
                <a:gd name="T0" fmla="*/ 344 w 419"/>
                <a:gd name="T1" fmla="*/ 344 h 419"/>
                <a:gd name="T2" fmla="*/ 75 w 419"/>
                <a:gd name="T3" fmla="*/ 344 h 419"/>
                <a:gd name="T4" fmla="*/ 75 w 419"/>
                <a:gd name="T5" fmla="*/ 75 h 419"/>
                <a:gd name="T6" fmla="*/ 344 w 419"/>
                <a:gd name="T7" fmla="*/ 75 h 419"/>
                <a:gd name="T8" fmla="*/ 344 w 419"/>
                <a:gd name="T9" fmla="*/ 344 h 419"/>
              </a:gdLst>
              <a:ahLst/>
              <a:cxnLst>
                <a:cxn ang="0">
                  <a:pos x="T0" y="T1"/>
                </a:cxn>
                <a:cxn ang="0">
                  <a:pos x="T2" y="T3"/>
                </a:cxn>
                <a:cxn ang="0">
                  <a:pos x="T4" y="T5"/>
                </a:cxn>
                <a:cxn ang="0">
                  <a:pos x="T6" y="T7"/>
                </a:cxn>
                <a:cxn ang="0">
                  <a:pos x="T8" y="T9"/>
                </a:cxn>
              </a:cxnLst>
              <a:rect l="0" t="0" r="r" b="b"/>
              <a:pathLst>
                <a:path w="419" h="419">
                  <a:moveTo>
                    <a:pt x="344" y="344"/>
                  </a:moveTo>
                  <a:cubicBezTo>
                    <a:pt x="270" y="419"/>
                    <a:pt x="149" y="419"/>
                    <a:pt x="75" y="344"/>
                  </a:cubicBezTo>
                  <a:cubicBezTo>
                    <a:pt x="0" y="270"/>
                    <a:pt x="0" y="149"/>
                    <a:pt x="75" y="75"/>
                  </a:cubicBezTo>
                  <a:cubicBezTo>
                    <a:pt x="149" y="0"/>
                    <a:pt x="270" y="0"/>
                    <a:pt x="344" y="75"/>
                  </a:cubicBezTo>
                  <a:cubicBezTo>
                    <a:pt x="419" y="149"/>
                    <a:pt x="419" y="270"/>
                    <a:pt x="344" y="344"/>
                  </a:cubicBezTo>
                </a:path>
              </a:pathLst>
            </a:custGeom>
            <a:solidFill>
              <a:srgbClr val="0082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1"/>
            <p:cNvSpPr>
              <a:spLocks noEditPoints="1"/>
            </p:cNvSpPr>
            <p:nvPr/>
          </p:nvSpPr>
          <p:spPr bwMode="auto">
            <a:xfrm>
              <a:off x="3678238" y="3652837"/>
              <a:ext cx="223838" cy="225425"/>
            </a:xfrm>
            <a:custGeom>
              <a:avLst/>
              <a:gdLst>
                <a:gd name="T0" fmla="*/ 97 w 194"/>
                <a:gd name="T1" fmla="*/ 0 h 194"/>
                <a:gd name="T2" fmla="*/ 0 w 194"/>
                <a:gd name="T3" fmla="*/ 97 h 194"/>
                <a:gd name="T4" fmla="*/ 97 w 194"/>
                <a:gd name="T5" fmla="*/ 194 h 194"/>
                <a:gd name="T6" fmla="*/ 194 w 194"/>
                <a:gd name="T7" fmla="*/ 97 h 194"/>
                <a:gd name="T8" fmla="*/ 97 w 194"/>
                <a:gd name="T9" fmla="*/ 0 h 194"/>
                <a:gd name="T10" fmla="*/ 97 w 194"/>
                <a:gd name="T11" fmla="*/ 179 h 194"/>
                <a:gd name="T12" fmla="*/ 14 w 194"/>
                <a:gd name="T13" fmla="*/ 97 h 194"/>
                <a:gd name="T14" fmla="*/ 97 w 194"/>
                <a:gd name="T15" fmla="*/ 14 h 194"/>
                <a:gd name="T16" fmla="*/ 179 w 194"/>
                <a:gd name="T17" fmla="*/ 97 h 194"/>
                <a:gd name="T18" fmla="*/ 97 w 194"/>
                <a:gd name="T19" fmla="*/ 1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4">
                  <a:moveTo>
                    <a:pt x="97" y="0"/>
                  </a:moveTo>
                  <a:cubicBezTo>
                    <a:pt x="43" y="0"/>
                    <a:pt x="0" y="43"/>
                    <a:pt x="0" y="97"/>
                  </a:cubicBezTo>
                  <a:cubicBezTo>
                    <a:pt x="0" y="150"/>
                    <a:pt x="43" y="194"/>
                    <a:pt x="97" y="194"/>
                  </a:cubicBezTo>
                  <a:cubicBezTo>
                    <a:pt x="150" y="194"/>
                    <a:pt x="194" y="150"/>
                    <a:pt x="194" y="97"/>
                  </a:cubicBezTo>
                  <a:cubicBezTo>
                    <a:pt x="194" y="43"/>
                    <a:pt x="150" y="0"/>
                    <a:pt x="97" y="0"/>
                  </a:cubicBezTo>
                  <a:moveTo>
                    <a:pt x="97" y="179"/>
                  </a:moveTo>
                  <a:cubicBezTo>
                    <a:pt x="51" y="179"/>
                    <a:pt x="14" y="142"/>
                    <a:pt x="14" y="97"/>
                  </a:cubicBezTo>
                  <a:cubicBezTo>
                    <a:pt x="14" y="51"/>
                    <a:pt x="51" y="14"/>
                    <a:pt x="97" y="14"/>
                  </a:cubicBezTo>
                  <a:cubicBezTo>
                    <a:pt x="142" y="14"/>
                    <a:pt x="179" y="51"/>
                    <a:pt x="179" y="97"/>
                  </a:cubicBezTo>
                  <a:cubicBezTo>
                    <a:pt x="179" y="142"/>
                    <a:pt x="142" y="179"/>
                    <a:pt x="97" y="17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2"/>
            <p:cNvSpPr/>
            <p:nvPr/>
          </p:nvSpPr>
          <p:spPr bwMode="auto">
            <a:xfrm>
              <a:off x="3784600" y="3675062"/>
              <a:ext cx="9525" cy="22225"/>
            </a:xfrm>
            <a:custGeom>
              <a:avLst/>
              <a:gdLst>
                <a:gd name="T0" fmla="*/ 5 w 9"/>
                <a:gd name="T1" fmla="*/ 19 h 19"/>
                <a:gd name="T2" fmla="*/ 9 w 9"/>
                <a:gd name="T3" fmla="*/ 14 h 19"/>
                <a:gd name="T4" fmla="*/ 9 w 9"/>
                <a:gd name="T5" fmla="*/ 4 h 19"/>
                <a:gd name="T6" fmla="*/ 5 w 9"/>
                <a:gd name="T7" fmla="*/ 0 h 19"/>
                <a:gd name="T8" fmla="*/ 0 w 9"/>
                <a:gd name="T9" fmla="*/ 4 h 19"/>
                <a:gd name="T10" fmla="*/ 0 w 9"/>
                <a:gd name="T11" fmla="*/ 14 h 19"/>
                <a:gd name="T12" fmla="*/ 5 w 9"/>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9" h="19">
                  <a:moveTo>
                    <a:pt x="5" y="19"/>
                  </a:moveTo>
                  <a:cubicBezTo>
                    <a:pt x="7" y="19"/>
                    <a:pt x="9" y="17"/>
                    <a:pt x="9" y="14"/>
                  </a:cubicBezTo>
                  <a:cubicBezTo>
                    <a:pt x="9" y="4"/>
                    <a:pt x="9" y="4"/>
                    <a:pt x="9" y="4"/>
                  </a:cubicBezTo>
                  <a:cubicBezTo>
                    <a:pt x="9" y="2"/>
                    <a:pt x="7" y="0"/>
                    <a:pt x="5" y="0"/>
                  </a:cubicBezTo>
                  <a:cubicBezTo>
                    <a:pt x="2" y="0"/>
                    <a:pt x="0" y="2"/>
                    <a:pt x="0" y="4"/>
                  </a:cubicBezTo>
                  <a:cubicBezTo>
                    <a:pt x="0" y="14"/>
                    <a:pt x="0" y="14"/>
                    <a:pt x="0" y="14"/>
                  </a:cubicBezTo>
                  <a:cubicBezTo>
                    <a:pt x="0" y="17"/>
                    <a:pt x="2" y="19"/>
                    <a:pt x="5" y="1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3"/>
            <p:cNvSpPr/>
            <p:nvPr/>
          </p:nvSpPr>
          <p:spPr bwMode="auto">
            <a:xfrm>
              <a:off x="3784600" y="3830637"/>
              <a:ext cx="9525" cy="22225"/>
            </a:xfrm>
            <a:custGeom>
              <a:avLst/>
              <a:gdLst>
                <a:gd name="T0" fmla="*/ 5 w 9"/>
                <a:gd name="T1" fmla="*/ 0 h 19"/>
                <a:gd name="T2" fmla="*/ 0 w 9"/>
                <a:gd name="T3" fmla="*/ 5 h 19"/>
                <a:gd name="T4" fmla="*/ 0 w 9"/>
                <a:gd name="T5" fmla="*/ 15 h 19"/>
                <a:gd name="T6" fmla="*/ 5 w 9"/>
                <a:gd name="T7" fmla="*/ 19 h 19"/>
                <a:gd name="T8" fmla="*/ 9 w 9"/>
                <a:gd name="T9" fmla="*/ 15 h 19"/>
                <a:gd name="T10" fmla="*/ 9 w 9"/>
                <a:gd name="T11" fmla="*/ 5 h 19"/>
                <a:gd name="T12" fmla="*/ 5 w 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9" h="19">
                  <a:moveTo>
                    <a:pt x="5" y="0"/>
                  </a:moveTo>
                  <a:cubicBezTo>
                    <a:pt x="2" y="0"/>
                    <a:pt x="0" y="2"/>
                    <a:pt x="0" y="5"/>
                  </a:cubicBezTo>
                  <a:cubicBezTo>
                    <a:pt x="0" y="15"/>
                    <a:pt x="0" y="15"/>
                    <a:pt x="0" y="15"/>
                  </a:cubicBezTo>
                  <a:cubicBezTo>
                    <a:pt x="0" y="17"/>
                    <a:pt x="2" y="19"/>
                    <a:pt x="5" y="19"/>
                  </a:cubicBezTo>
                  <a:cubicBezTo>
                    <a:pt x="7" y="19"/>
                    <a:pt x="9" y="17"/>
                    <a:pt x="9" y="15"/>
                  </a:cubicBezTo>
                  <a:cubicBezTo>
                    <a:pt x="9" y="5"/>
                    <a:pt x="9" y="5"/>
                    <a:pt x="9" y="5"/>
                  </a:cubicBezTo>
                  <a:cubicBezTo>
                    <a:pt x="9" y="2"/>
                    <a:pt x="7"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4"/>
            <p:cNvSpPr/>
            <p:nvPr/>
          </p:nvSpPr>
          <p:spPr bwMode="auto">
            <a:xfrm>
              <a:off x="3700463" y="3759200"/>
              <a:ext cx="20638" cy="11113"/>
            </a:xfrm>
            <a:custGeom>
              <a:avLst/>
              <a:gdLst>
                <a:gd name="T0" fmla="*/ 15 w 19"/>
                <a:gd name="T1" fmla="*/ 0 h 10"/>
                <a:gd name="T2" fmla="*/ 5 w 19"/>
                <a:gd name="T3" fmla="*/ 0 h 10"/>
                <a:gd name="T4" fmla="*/ 0 w 19"/>
                <a:gd name="T5" fmla="*/ 5 h 10"/>
                <a:gd name="T6" fmla="*/ 5 w 19"/>
                <a:gd name="T7" fmla="*/ 10 h 10"/>
                <a:gd name="T8" fmla="*/ 15 w 19"/>
                <a:gd name="T9" fmla="*/ 10 h 10"/>
                <a:gd name="T10" fmla="*/ 19 w 19"/>
                <a:gd name="T11" fmla="*/ 5 h 10"/>
                <a:gd name="T12" fmla="*/ 15 w 1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5" y="0"/>
                  </a:moveTo>
                  <a:cubicBezTo>
                    <a:pt x="5" y="0"/>
                    <a:pt x="5" y="0"/>
                    <a:pt x="5" y="0"/>
                  </a:cubicBezTo>
                  <a:cubicBezTo>
                    <a:pt x="2" y="0"/>
                    <a:pt x="0" y="2"/>
                    <a:pt x="0" y="5"/>
                  </a:cubicBezTo>
                  <a:cubicBezTo>
                    <a:pt x="0" y="8"/>
                    <a:pt x="2" y="10"/>
                    <a:pt x="5" y="10"/>
                  </a:cubicBezTo>
                  <a:cubicBezTo>
                    <a:pt x="15" y="10"/>
                    <a:pt x="15" y="10"/>
                    <a:pt x="15" y="10"/>
                  </a:cubicBezTo>
                  <a:cubicBezTo>
                    <a:pt x="17" y="10"/>
                    <a:pt x="19" y="8"/>
                    <a:pt x="19" y="5"/>
                  </a:cubicBezTo>
                  <a:cubicBezTo>
                    <a:pt x="19" y="2"/>
                    <a:pt x="17" y="0"/>
                    <a:pt x="1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5"/>
            <p:cNvSpPr/>
            <p:nvPr/>
          </p:nvSpPr>
          <p:spPr bwMode="auto">
            <a:xfrm>
              <a:off x="3856038" y="3759200"/>
              <a:ext cx="22225" cy="11113"/>
            </a:xfrm>
            <a:custGeom>
              <a:avLst/>
              <a:gdLst>
                <a:gd name="T0" fmla="*/ 14 w 19"/>
                <a:gd name="T1" fmla="*/ 0 h 10"/>
                <a:gd name="T2" fmla="*/ 5 w 19"/>
                <a:gd name="T3" fmla="*/ 0 h 10"/>
                <a:gd name="T4" fmla="*/ 0 w 19"/>
                <a:gd name="T5" fmla="*/ 5 h 10"/>
                <a:gd name="T6" fmla="*/ 5 w 19"/>
                <a:gd name="T7" fmla="*/ 10 h 10"/>
                <a:gd name="T8" fmla="*/ 14 w 19"/>
                <a:gd name="T9" fmla="*/ 10 h 10"/>
                <a:gd name="T10" fmla="*/ 19 w 19"/>
                <a:gd name="T11" fmla="*/ 5 h 10"/>
                <a:gd name="T12" fmla="*/ 14 w 1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4" y="0"/>
                  </a:moveTo>
                  <a:cubicBezTo>
                    <a:pt x="5" y="0"/>
                    <a:pt x="5" y="0"/>
                    <a:pt x="5" y="0"/>
                  </a:cubicBezTo>
                  <a:cubicBezTo>
                    <a:pt x="2" y="0"/>
                    <a:pt x="0" y="2"/>
                    <a:pt x="0" y="5"/>
                  </a:cubicBezTo>
                  <a:cubicBezTo>
                    <a:pt x="0" y="8"/>
                    <a:pt x="2" y="10"/>
                    <a:pt x="5" y="10"/>
                  </a:cubicBezTo>
                  <a:cubicBezTo>
                    <a:pt x="14" y="10"/>
                    <a:pt x="14" y="10"/>
                    <a:pt x="14" y="10"/>
                  </a:cubicBezTo>
                  <a:cubicBezTo>
                    <a:pt x="17" y="10"/>
                    <a:pt x="19" y="8"/>
                    <a:pt x="19" y="5"/>
                  </a:cubicBezTo>
                  <a:cubicBezTo>
                    <a:pt x="19" y="2"/>
                    <a:pt x="17"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6"/>
            <p:cNvSpPr/>
            <p:nvPr/>
          </p:nvSpPr>
          <p:spPr bwMode="auto">
            <a:xfrm>
              <a:off x="3729038" y="3711575"/>
              <a:ext cx="79375" cy="104775"/>
            </a:xfrm>
            <a:custGeom>
              <a:avLst/>
              <a:gdLst>
                <a:gd name="T0" fmla="*/ 57 w 69"/>
                <a:gd name="T1" fmla="*/ 35 h 90"/>
                <a:gd name="T2" fmla="*/ 57 w 69"/>
                <a:gd name="T3" fmla="*/ 5 h 90"/>
                <a:gd name="T4" fmla="*/ 53 w 69"/>
                <a:gd name="T5" fmla="*/ 0 h 90"/>
                <a:gd name="T6" fmla="*/ 48 w 69"/>
                <a:gd name="T7" fmla="*/ 5 h 90"/>
                <a:gd name="T8" fmla="*/ 48 w 69"/>
                <a:gd name="T9" fmla="*/ 35 h 90"/>
                <a:gd name="T10" fmla="*/ 43 w 69"/>
                <a:gd name="T11" fmla="*/ 49 h 90"/>
                <a:gd name="T12" fmla="*/ 3 w 69"/>
                <a:gd name="T13" fmla="*/ 80 h 90"/>
                <a:gd name="T14" fmla="*/ 2 w 69"/>
                <a:gd name="T15" fmla="*/ 87 h 90"/>
                <a:gd name="T16" fmla="*/ 8 w 69"/>
                <a:gd name="T17" fmla="*/ 88 h 90"/>
                <a:gd name="T18" fmla="*/ 50 w 69"/>
                <a:gd name="T19" fmla="*/ 55 h 90"/>
                <a:gd name="T20" fmla="*/ 57 w 69"/>
                <a:gd name="T21" fmla="*/ 3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90">
                  <a:moveTo>
                    <a:pt x="57" y="35"/>
                  </a:moveTo>
                  <a:cubicBezTo>
                    <a:pt x="57" y="5"/>
                    <a:pt x="57" y="5"/>
                    <a:pt x="57" y="5"/>
                  </a:cubicBezTo>
                  <a:cubicBezTo>
                    <a:pt x="57" y="2"/>
                    <a:pt x="55" y="0"/>
                    <a:pt x="53" y="0"/>
                  </a:cubicBezTo>
                  <a:cubicBezTo>
                    <a:pt x="50" y="0"/>
                    <a:pt x="48" y="2"/>
                    <a:pt x="48" y="5"/>
                  </a:cubicBezTo>
                  <a:cubicBezTo>
                    <a:pt x="48" y="35"/>
                    <a:pt x="48" y="35"/>
                    <a:pt x="48" y="35"/>
                  </a:cubicBezTo>
                  <a:cubicBezTo>
                    <a:pt x="43" y="38"/>
                    <a:pt x="40" y="44"/>
                    <a:pt x="43" y="49"/>
                  </a:cubicBezTo>
                  <a:cubicBezTo>
                    <a:pt x="3" y="80"/>
                    <a:pt x="3" y="80"/>
                    <a:pt x="3" y="80"/>
                  </a:cubicBezTo>
                  <a:cubicBezTo>
                    <a:pt x="0" y="82"/>
                    <a:pt x="0" y="85"/>
                    <a:pt x="2" y="87"/>
                  </a:cubicBezTo>
                  <a:cubicBezTo>
                    <a:pt x="3" y="89"/>
                    <a:pt x="6" y="90"/>
                    <a:pt x="8" y="88"/>
                  </a:cubicBezTo>
                  <a:cubicBezTo>
                    <a:pt x="50" y="55"/>
                    <a:pt x="50" y="55"/>
                    <a:pt x="50" y="55"/>
                  </a:cubicBezTo>
                  <a:cubicBezTo>
                    <a:pt x="63" y="58"/>
                    <a:pt x="69" y="41"/>
                    <a:pt x="57" y="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7"/>
            <p:cNvSpPr>
              <a:spLocks noEditPoints="1"/>
            </p:cNvSpPr>
            <p:nvPr/>
          </p:nvSpPr>
          <p:spPr bwMode="auto">
            <a:xfrm>
              <a:off x="3678238" y="3652837"/>
              <a:ext cx="223838" cy="225425"/>
            </a:xfrm>
            <a:custGeom>
              <a:avLst/>
              <a:gdLst>
                <a:gd name="T0" fmla="*/ 14 w 194"/>
                <a:gd name="T1" fmla="*/ 97 h 194"/>
                <a:gd name="T2" fmla="*/ 14 w 194"/>
                <a:gd name="T3" fmla="*/ 97 h 194"/>
                <a:gd name="T4" fmla="*/ 97 w 194"/>
                <a:gd name="T5" fmla="*/ 14 h 194"/>
                <a:gd name="T6" fmla="*/ 179 w 194"/>
                <a:gd name="T7" fmla="*/ 97 h 194"/>
                <a:gd name="T8" fmla="*/ 179 w 194"/>
                <a:gd name="T9" fmla="*/ 97 h 194"/>
                <a:gd name="T10" fmla="*/ 179 w 194"/>
                <a:gd name="T11" fmla="*/ 97 h 194"/>
                <a:gd name="T12" fmla="*/ 97 w 194"/>
                <a:gd name="T13" fmla="*/ 179 h 194"/>
                <a:gd name="T14" fmla="*/ 14 w 194"/>
                <a:gd name="T15" fmla="*/ 97 h 194"/>
                <a:gd name="T16" fmla="*/ 14 w 194"/>
                <a:gd name="T17" fmla="*/ 97 h 194"/>
                <a:gd name="T18" fmla="*/ 97 w 194"/>
                <a:gd name="T19" fmla="*/ 0 h 194"/>
                <a:gd name="T20" fmla="*/ 0 w 194"/>
                <a:gd name="T21" fmla="*/ 96 h 194"/>
                <a:gd name="T22" fmla="*/ 0 w 194"/>
                <a:gd name="T23" fmla="*/ 97 h 194"/>
                <a:gd name="T24" fmla="*/ 97 w 194"/>
                <a:gd name="T25" fmla="*/ 194 h 194"/>
                <a:gd name="T26" fmla="*/ 194 w 194"/>
                <a:gd name="T27" fmla="*/ 97 h 194"/>
                <a:gd name="T28" fmla="*/ 97 w 194"/>
                <a:gd name="T29"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 h="194">
                  <a:moveTo>
                    <a:pt x="14" y="97"/>
                  </a:moveTo>
                  <a:cubicBezTo>
                    <a:pt x="14" y="97"/>
                    <a:pt x="14" y="97"/>
                    <a:pt x="14" y="97"/>
                  </a:cubicBezTo>
                  <a:cubicBezTo>
                    <a:pt x="14" y="51"/>
                    <a:pt x="51" y="14"/>
                    <a:pt x="97" y="14"/>
                  </a:cubicBezTo>
                  <a:cubicBezTo>
                    <a:pt x="142" y="14"/>
                    <a:pt x="179" y="51"/>
                    <a:pt x="179" y="97"/>
                  </a:cubicBezTo>
                  <a:cubicBezTo>
                    <a:pt x="179" y="97"/>
                    <a:pt x="179" y="97"/>
                    <a:pt x="179" y="97"/>
                  </a:cubicBezTo>
                  <a:cubicBezTo>
                    <a:pt x="179" y="97"/>
                    <a:pt x="179" y="97"/>
                    <a:pt x="179" y="97"/>
                  </a:cubicBezTo>
                  <a:cubicBezTo>
                    <a:pt x="179" y="142"/>
                    <a:pt x="142" y="179"/>
                    <a:pt x="97" y="179"/>
                  </a:cubicBezTo>
                  <a:cubicBezTo>
                    <a:pt x="51" y="179"/>
                    <a:pt x="14" y="142"/>
                    <a:pt x="14" y="97"/>
                  </a:cubicBezTo>
                  <a:cubicBezTo>
                    <a:pt x="14" y="97"/>
                    <a:pt x="14" y="97"/>
                    <a:pt x="14" y="97"/>
                  </a:cubicBezTo>
                  <a:moveTo>
                    <a:pt x="97" y="0"/>
                  </a:moveTo>
                  <a:cubicBezTo>
                    <a:pt x="43" y="0"/>
                    <a:pt x="0" y="43"/>
                    <a:pt x="0" y="96"/>
                  </a:cubicBezTo>
                  <a:cubicBezTo>
                    <a:pt x="0" y="97"/>
                    <a:pt x="0" y="97"/>
                    <a:pt x="0" y="97"/>
                  </a:cubicBezTo>
                  <a:cubicBezTo>
                    <a:pt x="0" y="150"/>
                    <a:pt x="43" y="194"/>
                    <a:pt x="97" y="194"/>
                  </a:cubicBezTo>
                  <a:cubicBezTo>
                    <a:pt x="150" y="194"/>
                    <a:pt x="194" y="150"/>
                    <a:pt x="194" y="97"/>
                  </a:cubicBezTo>
                  <a:cubicBezTo>
                    <a:pt x="194" y="43"/>
                    <a:pt x="150" y="0"/>
                    <a:pt x="9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8"/>
            <p:cNvSpPr>
              <a:spLocks noEditPoints="1"/>
            </p:cNvSpPr>
            <p:nvPr/>
          </p:nvSpPr>
          <p:spPr bwMode="auto">
            <a:xfrm>
              <a:off x="3784600" y="3675062"/>
              <a:ext cx="7938" cy="22225"/>
            </a:xfrm>
            <a:custGeom>
              <a:avLst/>
              <a:gdLst>
                <a:gd name="T0" fmla="*/ 8 w 8"/>
                <a:gd name="T1" fmla="*/ 17 h 19"/>
                <a:gd name="T2" fmla="*/ 5 w 8"/>
                <a:gd name="T3" fmla="*/ 19 h 19"/>
                <a:gd name="T4" fmla="*/ 5 w 8"/>
                <a:gd name="T5" fmla="*/ 19 h 19"/>
                <a:gd name="T6" fmla="*/ 8 w 8"/>
                <a:gd name="T7" fmla="*/ 17 h 19"/>
                <a:gd name="T8" fmla="*/ 1 w 8"/>
                <a:gd name="T9" fmla="*/ 1 h 19"/>
                <a:gd name="T10" fmla="*/ 0 w 8"/>
                <a:gd name="T11" fmla="*/ 4 h 19"/>
                <a:gd name="T12" fmla="*/ 0 w 8"/>
                <a:gd name="T13" fmla="*/ 14 h 19"/>
                <a:gd name="T14" fmla="*/ 1 w 8"/>
                <a:gd name="T15" fmla="*/ 17 h 19"/>
                <a:gd name="T16" fmla="*/ 0 w 8"/>
                <a:gd name="T17" fmla="*/ 14 h 19"/>
                <a:gd name="T18" fmla="*/ 0 w 8"/>
                <a:gd name="T19" fmla="*/ 4 h 19"/>
                <a:gd name="T20" fmla="*/ 1 w 8"/>
                <a:gd name="T21" fmla="*/ 1 h 19"/>
                <a:gd name="T22" fmla="*/ 5 w 8"/>
                <a:gd name="T23" fmla="*/ 0 h 19"/>
                <a:gd name="T24" fmla="*/ 5 w 8"/>
                <a:gd name="T25" fmla="*/ 0 h 19"/>
                <a:gd name="T26" fmla="*/ 8 w 8"/>
                <a:gd name="T27" fmla="*/ 1 h 19"/>
                <a:gd name="T28" fmla="*/ 5 w 8"/>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9">
                  <a:moveTo>
                    <a:pt x="8" y="17"/>
                  </a:moveTo>
                  <a:cubicBezTo>
                    <a:pt x="7" y="18"/>
                    <a:pt x="6" y="19"/>
                    <a:pt x="5" y="19"/>
                  </a:cubicBezTo>
                  <a:cubicBezTo>
                    <a:pt x="5" y="19"/>
                    <a:pt x="5" y="19"/>
                    <a:pt x="5" y="19"/>
                  </a:cubicBezTo>
                  <a:cubicBezTo>
                    <a:pt x="6" y="19"/>
                    <a:pt x="7" y="18"/>
                    <a:pt x="8" y="17"/>
                  </a:cubicBezTo>
                  <a:moveTo>
                    <a:pt x="1" y="1"/>
                  </a:moveTo>
                  <a:cubicBezTo>
                    <a:pt x="0" y="2"/>
                    <a:pt x="0" y="3"/>
                    <a:pt x="0" y="4"/>
                  </a:cubicBezTo>
                  <a:cubicBezTo>
                    <a:pt x="0" y="14"/>
                    <a:pt x="0" y="14"/>
                    <a:pt x="0" y="14"/>
                  </a:cubicBezTo>
                  <a:cubicBezTo>
                    <a:pt x="0" y="15"/>
                    <a:pt x="0" y="16"/>
                    <a:pt x="1" y="17"/>
                  </a:cubicBezTo>
                  <a:cubicBezTo>
                    <a:pt x="0" y="16"/>
                    <a:pt x="0" y="15"/>
                    <a:pt x="0" y="14"/>
                  </a:cubicBezTo>
                  <a:cubicBezTo>
                    <a:pt x="0" y="4"/>
                    <a:pt x="0" y="4"/>
                    <a:pt x="0" y="4"/>
                  </a:cubicBezTo>
                  <a:cubicBezTo>
                    <a:pt x="0" y="3"/>
                    <a:pt x="0" y="2"/>
                    <a:pt x="1" y="1"/>
                  </a:cubicBezTo>
                  <a:moveTo>
                    <a:pt x="5" y="0"/>
                  </a:moveTo>
                  <a:cubicBezTo>
                    <a:pt x="5" y="0"/>
                    <a:pt x="5" y="0"/>
                    <a:pt x="5" y="0"/>
                  </a:cubicBezTo>
                  <a:cubicBezTo>
                    <a:pt x="6" y="0"/>
                    <a:pt x="7" y="0"/>
                    <a:pt x="8" y="1"/>
                  </a:cubicBezTo>
                  <a:cubicBezTo>
                    <a:pt x="7" y="0"/>
                    <a:pt x="6" y="0"/>
                    <a:pt x="5" y="0"/>
                  </a:cubicBezTo>
                </a:path>
              </a:pathLst>
            </a:custGeom>
            <a:solidFill>
              <a:srgbClr val="D9EC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9"/>
            <p:cNvSpPr/>
            <p:nvPr/>
          </p:nvSpPr>
          <p:spPr bwMode="auto">
            <a:xfrm>
              <a:off x="3784600" y="3675062"/>
              <a:ext cx="9525" cy="22225"/>
            </a:xfrm>
            <a:custGeom>
              <a:avLst/>
              <a:gdLst>
                <a:gd name="T0" fmla="*/ 5 w 9"/>
                <a:gd name="T1" fmla="*/ 0 h 19"/>
                <a:gd name="T2" fmla="*/ 1 w 9"/>
                <a:gd name="T3" fmla="*/ 1 h 19"/>
                <a:gd name="T4" fmla="*/ 0 w 9"/>
                <a:gd name="T5" fmla="*/ 4 h 19"/>
                <a:gd name="T6" fmla="*/ 0 w 9"/>
                <a:gd name="T7" fmla="*/ 14 h 19"/>
                <a:gd name="T8" fmla="*/ 1 w 9"/>
                <a:gd name="T9" fmla="*/ 17 h 19"/>
                <a:gd name="T10" fmla="*/ 5 w 9"/>
                <a:gd name="T11" fmla="*/ 19 h 19"/>
                <a:gd name="T12" fmla="*/ 8 w 9"/>
                <a:gd name="T13" fmla="*/ 17 h 19"/>
                <a:gd name="T14" fmla="*/ 9 w 9"/>
                <a:gd name="T15" fmla="*/ 14 h 19"/>
                <a:gd name="T16" fmla="*/ 9 w 9"/>
                <a:gd name="T17" fmla="*/ 4 h 19"/>
                <a:gd name="T18" fmla="*/ 8 w 9"/>
                <a:gd name="T19" fmla="*/ 1 h 19"/>
                <a:gd name="T20" fmla="*/ 5 w 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9">
                  <a:moveTo>
                    <a:pt x="5" y="0"/>
                  </a:moveTo>
                  <a:cubicBezTo>
                    <a:pt x="3" y="0"/>
                    <a:pt x="2" y="0"/>
                    <a:pt x="1" y="1"/>
                  </a:cubicBezTo>
                  <a:cubicBezTo>
                    <a:pt x="0" y="2"/>
                    <a:pt x="0" y="3"/>
                    <a:pt x="0" y="4"/>
                  </a:cubicBezTo>
                  <a:cubicBezTo>
                    <a:pt x="0" y="14"/>
                    <a:pt x="0" y="14"/>
                    <a:pt x="0" y="14"/>
                  </a:cubicBezTo>
                  <a:cubicBezTo>
                    <a:pt x="0" y="15"/>
                    <a:pt x="0" y="16"/>
                    <a:pt x="1" y="17"/>
                  </a:cubicBezTo>
                  <a:cubicBezTo>
                    <a:pt x="2" y="18"/>
                    <a:pt x="3" y="19"/>
                    <a:pt x="5" y="19"/>
                  </a:cubicBezTo>
                  <a:cubicBezTo>
                    <a:pt x="6" y="19"/>
                    <a:pt x="7" y="18"/>
                    <a:pt x="8" y="17"/>
                  </a:cubicBezTo>
                  <a:cubicBezTo>
                    <a:pt x="9" y="16"/>
                    <a:pt x="9" y="15"/>
                    <a:pt x="9" y="14"/>
                  </a:cubicBezTo>
                  <a:cubicBezTo>
                    <a:pt x="9" y="4"/>
                    <a:pt x="9" y="4"/>
                    <a:pt x="9" y="4"/>
                  </a:cubicBezTo>
                  <a:cubicBezTo>
                    <a:pt x="9" y="3"/>
                    <a:pt x="9" y="2"/>
                    <a:pt x="8" y="1"/>
                  </a:cubicBezTo>
                  <a:cubicBezTo>
                    <a:pt x="7" y="0"/>
                    <a:pt x="6"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0"/>
            <p:cNvSpPr>
              <a:spLocks noEditPoints="1"/>
            </p:cNvSpPr>
            <p:nvPr/>
          </p:nvSpPr>
          <p:spPr bwMode="auto">
            <a:xfrm>
              <a:off x="3784600" y="3830637"/>
              <a:ext cx="7938" cy="22225"/>
            </a:xfrm>
            <a:custGeom>
              <a:avLst/>
              <a:gdLst>
                <a:gd name="T0" fmla="*/ 8 w 8"/>
                <a:gd name="T1" fmla="*/ 18 h 19"/>
                <a:gd name="T2" fmla="*/ 5 w 8"/>
                <a:gd name="T3" fmla="*/ 19 h 19"/>
                <a:gd name="T4" fmla="*/ 5 w 8"/>
                <a:gd name="T5" fmla="*/ 19 h 19"/>
                <a:gd name="T6" fmla="*/ 8 w 8"/>
                <a:gd name="T7" fmla="*/ 18 h 19"/>
                <a:gd name="T8" fmla="*/ 1 w 8"/>
                <a:gd name="T9" fmla="*/ 2 h 19"/>
                <a:gd name="T10" fmla="*/ 0 w 8"/>
                <a:gd name="T11" fmla="*/ 5 h 19"/>
                <a:gd name="T12" fmla="*/ 0 w 8"/>
                <a:gd name="T13" fmla="*/ 15 h 19"/>
                <a:gd name="T14" fmla="*/ 1 w 8"/>
                <a:gd name="T15" fmla="*/ 18 h 19"/>
                <a:gd name="T16" fmla="*/ 0 w 8"/>
                <a:gd name="T17" fmla="*/ 15 h 19"/>
                <a:gd name="T18" fmla="*/ 0 w 8"/>
                <a:gd name="T19" fmla="*/ 5 h 19"/>
                <a:gd name="T20" fmla="*/ 1 w 8"/>
                <a:gd name="T21" fmla="*/ 2 h 19"/>
                <a:gd name="T22" fmla="*/ 5 w 8"/>
                <a:gd name="T23" fmla="*/ 0 h 19"/>
                <a:gd name="T24" fmla="*/ 5 w 8"/>
                <a:gd name="T25" fmla="*/ 0 h 19"/>
                <a:gd name="T26" fmla="*/ 8 w 8"/>
                <a:gd name="T27" fmla="*/ 2 h 19"/>
                <a:gd name="T28" fmla="*/ 5 w 8"/>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9">
                  <a:moveTo>
                    <a:pt x="8" y="18"/>
                  </a:moveTo>
                  <a:cubicBezTo>
                    <a:pt x="7" y="19"/>
                    <a:pt x="6" y="19"/>
                    <a:pt x="5" y="19"/>
                  </a:cubicBezTo>
                  <a:cubicBezTo>
                    <a:pt x="5" y="19"/>
                    <a:pt x="5" y="19"/>
                    <a:pt x="5" y="19"/>
                  </a:cubicBezTo>
                  <a:cubicBezTo>
                    <a:pt x="6" y="19"/>
                    <a:pt x="7" y="19"/>
                    <a:pt x="8" y="18"/>
                  </a:cubicBezTo>
                  <a:moveTo>
                    <a:pt x="1" y="2"/>
                  </a:moveTo>
                  <a:cubicBezTo>
                    <a:pt x="0" y="3"/>
                    <a:pt x="0" y="4"/>
                    <a:pt x="0" y="5"/>
                  </a:cubicBezTo>
                  <a:cubicBezTo>
                    <a:pt x="0" y="15"/>
                    <a:pt x="0" y="15"/>
                    <a:pt x="0" y="15"/>
                  </a:cubicBezTo>
                  <a:cubicBezTo>
                    <a:pt x="0" y="16"/>
                    <a:pt x="0" y="17"/>
                    <a:pt x="1" y="18"/>
                  </a:cubicBezTo>
                  <a:cubicBezTo>
                    <a:pt x="0" y="17"/>
                    <a:pt x="0" y="16"/>
                    <a:pt x="0" y="15"/>
                  </a:cubicBezTo>
                  <a:cubicBezTo>
                    <a:pt x="0" y="5"/>
                    <a:pt x="0" y="5"/>
                    <a:pt x="0" y="5"/>
                  </a:cubicBezTo>
                  <a:cubicBezTo>
                    <a:pt x="0" y="4"/>
                    <a:pt x="0" y="3"/>
                    <a:pt x="1" y="2"/>
                  </a:cubicBezTo>
                  <a:moveTo>
                    <a:pt x="5" y="0"/>
                  </a:moveTo>
                  <a:cubicBezTo>
                    <a:pt x="5" y="0"/>
                    <a:pt x="5" y="0"/>
                    <a:pt x="5" y="0"/>
                  </a:cubicBezTo>
                  <a:cubicBezTo>
                    <a:pt x="6" y="0"/>
                    <a:pt x="7" y="1"/>
                    <a:pt x="8" y="2"/>
                  </a:cubicBezTo>
                  <a:cubicBezTo>
                    <a:pt x="7" y="1"/>
                    <a:pt x="6" y="0"/>
                    <a:pt x="5" y="0"/>
                  </a:cubicBezTo>
                </a:path>
              </a:pathLst>
            </a:custGeom>
            <a:solidFill>
              <a:srgbClr val="D9EC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1"/>
            <p:cNvSpPr/>
            <p:nvPr/>
          </p:nvSpPr>
          <p:spPr bwMode="auto">
            <a:xfrm>
              <a:off x="3784600" y="3830637"/>
              <a:ext cx="9525" cy="22225"/>
            </a:xfrm>
            <a:custGeom>
              <a:avLst/>
              <a:gdLst>
                <a:gd name="T0" fmla="*/ 5 w 9"/>
                <a:gd name="T1" fmla="*/ 0 h 19"/>
                <a:gd name="T2" fmla="*/ 1 w 9"/>
                <a:gd name="T3" fmla="*/ 2 h 19"/>
                <a:gd name="T4" fmla="*/ 0 w 9"/>
                <a:gd name="T5" fmla="*/ 5 h 19"/>
                <a:gd name="T6" fmla="*/ 0 w 9"/>
                <a:gd name="T7" fmla="*/ 15 h 19"/>
                <a:gd name="T8" fmla="*/ 1 w 9"/>
                <a:gd name="T9" fmla="*/ 18 h 19"/>
                <a:gd name="T10" fmla="*/ 5 w 9"/>
                <a:gd name="T11" fmla="*/ 19 h 19"/>
                <a:gd name="T12" fmla="*/ 8 w 9"/>
                <a:gd name="T13" fmla="*/ 18 h 19"/>
                <a:gd name="T14" fmla="*/ 9 w 9"/>
                <a:gd name="T15" fmla="*/ 15 h 19"/>
                <a:gd name="T16" fmla="*/ 9 w 9"/>
                <a:gd name="T17" fmla="*/ 5 h 19"/>
                <a:gd name="T18" fmla="*/ 8 w 9"/>
                <a:gd name="T19" fmla="*/ 2 h 19"/>
                <a:gd name="T20" fmla="*/ 5 w 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9">
                  <a:moveTo>
                    <a:pt x="5" y="0"/>
                  </a:moveTo>
                  <a:cubicBezTo>
                    <a:pt x="3" y="0"/>
                    <a:pt x="2" y="1"/>
                    <a:pt x="1" y="2"/>
                  </a:cubicBezTo>
                  <a:cubicBezTo>
                    <a:pt x="0" y="3"/>
                    <a:pt x="0" y="4"/>
                    <a:pt x="0" y="5"/>
                  </a:cubicBezTo>
                  <a:cubicBezTo>
                    <a:pt x="0" y="15"/>
                    <a:pt x="0" y="15"/>
                    <a:pt x="0" y="15"/>
                  </a:cubicBezTo>
                  <a:cubicBezTo>
                    <a:pt x="0" y="16"/>
                    <a:pt x="0" y="17"/>
                    <a:pt x="1" y="18"/>
                  </a:cubicBezTo>
                  <a:cubicBezTo>
                    <a:pt x="2" y="19"/>
                    <a:pt x="3" y="19"/>
                    <a:pt x="5" y="19"/>
                  </a:cubicBezTo>
                  <a:cubicBezTo>
                    <a:pt x="6" y="19"/>
                    <a:pt x="7" y="19"/>
                    <a:pt x="8" y="18"/>
                  </a:cubicBezTo>
                  <a:cubicBezTo>
                    <a:pt x="9" y="17"/>
                    <a:pt x="9" y="16"/>
                    <a:pt x="9" y="15"/>
                  </a:cubicBezTo>
                  <a:cubicBezTo>
                    <a:pt x="9" y="5"/>
                    <a:pt x="9" y="5"/>
                    <a:pt x="9" y="5"/>
                  </a:cubicBezTo>
                  <a:cubicBezTo>
                    <a:pt x="9" y="4"/>
                    <a:pt x="9" y="3"/>
                    <a:pt x="8" y="2"/>
                  </a:cubicBezTo>
                  <a:cubicBezTo>
                    <a:pt x="7" y="1"/>
                    <a:pt x="6"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2"/>
            <p:cNvSpPr/>
            <p:nvPr/>
          </p:nvSpPr>
          <p:spPr bwMode="auto">
            <a:xfrm>
              <a:off x="3700463" y="3759200"/>
              <a:ext cx="20638" cy="11113"/>
            </a:xfrm>
            <a:custGeom>
              <a:avLst/>
              <a:gdLst>
                <a:gd name="T0" fmla="*/ 15 w 19"/>
                <a:gd name="T1" fmla="*/ 0 h 10"/>
                <a:gd name="T2" fmla="*/ 5 w 19"/>
                <a:gd name="T3" fmla="*/ 0 h 10"/>
                <a:gd name="T4" fmla="*/ 0 w 19"/>
                <a:gd name="T5" fmla="*/ 5 h 10"/>
                <a:gd name="T6" fmla="*/ 5 w 19"/>
                <a:gd name="T7" fmla="*/ 10 h 10"/>
                <a:gd name="T8" fmla="*/ 15 w 19"/>
                <a:gd name="T9" fmla="*/ 10 h 10"/>
                <a:gd name="T10" fmla="*/ 19 w 19"/>
                <a:gd name="T11" fmla="*/ 5 h 10"/>
                <a:gd name="T12" fmla="*/ 15 w 1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5" y="0"/>
                  </a:moveTo>
                  <a:cubicBezTo>
                    <a:pt x="5" y="0"/>
                    <a:pt x="5" y="0"/>
                    <a:pt x="5" y="0"/>
                  </a:cubicBezTo>
                  <a:cubicBezTo>
                    <a:pt x="2" y="0"/>
                    <a:pt x="0" y="2"/>
                    <a:pt x="0" y="5"/>
                  </a:cubicBezTo>
                  <a:cubicBezTo>
                    <a:pt x="0" y="8"/>
                    <a:pt x="2" y="10"/>
                    <a:pt x="5" y="10"/>
                  </a:cubicBezTo>
                  <a:cubicBezTo>
                    <a:pt x="15" y="10"/>
                    <a:pt x="15" y="10"/>
                    <a:pt x="15" y="10"/>
                  </a:cubicBezTo>
                  <a:cubicBezTo>
                    <a:pt x="17" y="10"/>
                    <a:pt x="19" y="8"/>
                    <a:pt x="19" y="5"/>
                  </a:cubicBezTo>
                  <a:cubicBezTo>
                    <a:pt x="19" y="2"/>
                    <a:pt x="17" y="0"/>
                    <a:pt x="1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3"/>
            <p:cNvSpPr/>
            <p:nvPr/>
          </p:nvSpPr>
          <p:spPr bwMode="auto">
            <a:xfrm>
              <a:off x="3856038" y="3759200"/>
              <a:ext cx="22225" cy="11113"/>
            </a:xfrm>
            <a:custGeom>
              <a:avLst/>
              <a:gdLst>
                <a:gd name="T0" fmla="*/ 14 w 19"/>
                <a:gd name="T1" fmla="*/ 0 h 10"/>
                <a:gd name="T2" fmla="*/ 5 w 19"/>
                <a:gd name="T3" fmla="*/ 0 h 10"/>
                <a:gd name="T4" fmla="*/ 5 w 19"/>
                <a:gd name="T5" fmla="*/ 0 h 10"/>
                <a:gd name="T6" fmla="*/ 0 w 19"/>
                <a:gd name="T7" fmla="*/ 5 h 10"/>
                <a:gd name="T8" fmla="*/ 5 w 19"/>
                <a:gd name="T9" fmla="*/ 10 h 10"/>
                <a:gd name="T10" fmla="*/ 14 w 19"/>
                <a:gd name="T11" fmla="*/ 10 h 10"/>
                <a:gd name="T12" fmla="*/ 19 w 19"/>
                <a:gd name="T13" fmla="*/ 5 h 10"/>
                <a:gd name="T14" fmla="*/ 14 w 19"/>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0">
                  <a:moveTo>
                    <a:pt x="14" y="0"/>
                  </a:moveTo>
                  <a:cubicBezTo>
                    <a:pt x="5" y="0"/>
                    <a:pt x="5" y="0"/>
                    <a:pt x="5" y="0"/>
                  </a:cubicBezTo>
                  <a:cubicBezTo>
                    <a:pt x="5" y="0"/>
                    <a:pt x="5" y="0"/>
                    <a:pt x="5" y="0"/>
                  </a:cubicBezTo>
                  <a:cubicBezTo>
                    <a:pt x="2" y="0"/>
                    <a:pt x="0" y="2"/>
                    <a:pt x="0" y="5"/>
                  </a:cubicBezTo>
                  <a:cubicBezTo>
                    <a:pt x="0" y="8"/>
                    <a:pt x="2" y="10"/>
                    <a:pt x="5" y="10"/>
                  </a:cubicBezTo>
                  <a:cubicBezTo>
                    <a:pt x="14" y="10"/>
                    <a:pt x="14" y="10"/>
                    <a:pt x="14" y="10"/>
                  </a:cubicBezTo>
                  <a:cubicBezTo>
                    <a:pt x="17" y="10"/>
                    <a:pt x="19" y="8"/>
                    <a:pt x="19" y="5"/>
                  </a:cubicBezTo>
                  <a:cubicBezTo>
                    <a:pt x="19" y="2"/>
                    <a:pt x="17"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4"/>
            <p:cNvSpPr>
              <a:spLocks noEditPoints="1"/>
            </p:cNvSpPr>
            <p:nvPr/>
          </p:nvSpPr>
          <p:spPr bwMode="auto">
            <a:xfrm>
              <a:off x="3733800" y="3711575"/>
              <a:ext cx="73025" cy="103188"/>
            </a:xfrm>
            <a:custGeom>
              <a:avLst/>
              <a:gdLst>
                <a:gd name="T0" fmla="*/ 3 w 63"/>
                <a:gd name="T1" fmla="*/ 88 h 89"/>
                <a:gd name="T2" fmla="*/ 0 w 63"/>
                <a:gd name="T3" fmla="*/ 89 h 89"/>
                <a:gd name="T4" fmla="*/ 0 w 63"/>
                <a:gd name="T5" fmla="*/ 89 h 89"/>
                <a:gd name="T6" fmla="*/ 3 w 63"/>
                <a:gd name="T7" fmla="*/ 88 h 89"/>
                <a:gd name="T8" fmla="*/ 48 w 63"/>
                <a:gd name="T9" fmla="*/ 0 h 89"/>
                <a:gd name="T10" fmla="*/ 48 w 63"/>
                <a:gd name="T11" fmla="*/ 0 h 89"/>
                <a:gd name="T12" fmla="*/ 52 w 63"/>
                <a:gd name="T13" fmla="*/ 5 h 89"/>
                <a:gd name="T14" fmla="*/ 52 w 63"/>
                <a:gd name="T15" fmla="*/ 35 h 89"/>
                <a:gd name="T16" fmla="*/ 48 w 63"/>
                <a:gd name="T17" fmla="*/ 56 h 89"/>
                <a:gd name="T18" fmla="*/ 48 w 63"/>
                <a:gd name="T19" fmla="*/ 56 h 89"/>
                <a:gd name="T20" fmla="*/ 52 w 63"/>
                <a:gd name="T21" fmla="*/ 35 h 89"/>
                <a:gd name="T22" fmla="*/ 52 w 63"/>
                <a:gd name="T23" fmla="*/ 5 h 89"/>
                <a:gd name="T24" fmla="*/ 48 w 63"/>
                <a:gd name="T2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89">
                  <a:moveTo>
                    <a:pt x="3" y="88"/>
                  </a:moveTo>
                  <a:cubicBezTo>
                    <a:pt x="2" y="89"/>
                    <a:pt x="1" y="89"/>
                    <a:pt x="0" y="89"/>
                  </a:cubicBezTo>
                  <a:cubicBezTo>
                    <a:pt x="0" y="89"/>
                    <a:pt x="0" y="89"/>
                    <a:pt x="0" y="89"/>
                  </a:cubicBezTo>
                  <a:cubicBezTo>
                    <a:pt x="1" y="89"/>
                    <a:pt x="2" y="89"/>
                    <a:pt x="3" y="88"/>
                  </a:cubicBezTo>
                  <a:moveTo>
                    <a:pt x="48" y="0"/>
                  </a:moveTo>
                  <a:cubicBezTo>
                    <a:pt x="48" y="0"/>
                    <a:pt x="48" y="0"/>
                    <a:pt x="48" y="0"/>
                  </a:cubicBezTo>
                  <a:cubicBezTo>
                    <a:pt x="50" y="0"/>
                    <a:pt x="52" y="2"/>
                    <a:pt x="52" y="5"/>
                  </a:cubicBezTo>
                  <a:cubicBezTo>
                    <a:pt x="52" y="35"/>
                    <a:pt x="52" y="35"/>
                    <a:pt x="52" y="35"/>
                  </a:cubicBezTo>
                  <a:cubicBezTo>
                    <a:pt x="63" y="40"/>
                    <a:pt x="59" y="56"/>
                    <a:pt x="48" y="56"/>
                  </a:cubicBezTo>
                  <a:cubicBezTo>
                    <a:pt x="48" y="56"/>
                    <a:pt x="48" y="56"/>
                    <a:pt x="48" y="56"/>
                  </a:cubicBezTo>
                  <a:cubicBezTo>
                    <a:pt x="59" y="56"/>
                    <a:pt x="63" y="40"/>
                    <a:pt x="52" y="35"/>
                  </a:cubicBezTo>
                  <a:cubicBezTo>
                    <a:pt x="52" y="5"/>
                    <a:pt x="52" y="5"/>
                    <a:pt x="52" y="5"/>
                  </a:cubicBezTo>
                  <a:cubicBezTo>
                    <a:pt x="52" y="2"/>
                    <a:pt x="50" y="0"/>
                    <a:pt x="48" y="0"/>
                  </a:cubicBezTo>
                </a:path>
              </a:pathLst>
            </a:custGeom>
            <a:solidFill>
              <a:srgbClr val="D9EC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5"/>
            <p:cNvSpPr/>
            <p:nvPr/>
          </p:nvSpPr>
          <p:spPr bwMode="auto">
            <a:xfrm>
              <a:off x="3729038" y="3711575"/>
              <a:ext cx="77788" cy="103188"/>
            </a:xfrm>
            <a:custGeom>
              <a:avLst/>
              <a:gdLst>
                <a:gd name="T0" fmla="*/ 53 w 68"/>
                <a:gd name="T1" fmla="*/ 0 h 89"/>
                <a:gd name="T2" fmla="*/ 48 w 68"/>
                <a:gd name="T3" fmla="*/ 4 h 89"/>
                <a:gd name="T4" fmla="*/ 48 w 68"/>
                <a:gd name="T5" fmla="*/ 5 h 89"/>
                <a:gd name="T6" fmla="*/ 48 w 68"/>
                <a:gd name="T7" fmla="*/ 35 h 89"/>
                <a:gd name="T8" fmla="*/ 48 w 68"/>
                <a:gd name="T9" fmla="*/ 35 h 89"/>
                <a:gd name="T10" fmla="*/ 42 w 68"/>
                <a:gd name="T11" fmla="*/ 45 h 89"/>
                <a:gd name="T12" fmla="*/ 43 w 68"/>
                <a:gd name="T13" fmla="*/ 49 h 89"/>
                <a:gd name="T14" fmla="*/ 43 w 68"/>
                <a:gd name="T15" fmla="*/ 49 h 89"/>
                <a:gd name="T16" fmla="*/ 43 w 68"/>
                <a:gd name="T17" fmla="*/ 49 h 89"/>
                <a:gd name="T18" fmla="*/ 3 w 68"/>
                <a:gd name="T19" fmla="*/ 80 h 89"/>
                <a:gd name="T20" fmla="*/ 2 w 68"/>
                <a:gd name="T21" fmla="*/ 81 h 89"/>
                <a:gd name="T22" fmla="*/ 2 w 68"/>
                <a:gd name="T23" fmla="*/ 87 h 89"/>
                <a:gd name="T24" fmla="*/ 5 w 68"/>
                <a:gd name="T25" fmla="*/ 89 h 89"/>
                <a:gd name="T26" fmla="*/ 8 w 68"/>
                <a:gd name="T27" fmla="*/ 88 h 89"/>
                <a:gd name="T28" fmla="*/ 8 w 68"/>
                <a:gd name="T29" fmla="*/ 88 h 89"/>
                <a:gd name="T30" fmla="*/ 50 w 68"/>
                <a:gd name="T31" fmla="*/ 55 h 89"/>
                <a:gd name="T32" fmla="*/ 53 w 68"/>
                <a:gd name="T33" fmla="*/ 56 h 89"/>
                <a:gd name="T34" fmla="*/ 57 w 68"/>
                <a:gd name="T35" fmla="*/ 35 h 89"/>
                <a:gd name="T36" fmla="*/ 57 w 68"/>
                <a:gd name="T37" fmla="*/ 5 h 89"/>
                <a:gd name="T38" fmla="*/ 53 w 68"/>
                <a:gd name="T3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89">
                  <a:moveTo>
                    <a:pt x="53" y="0"/>
                  </a:moveTo>
                  <a:cubicBezTo>
                    <a:pt x="50" y="0"/>
                    <a:pt x="48" y="2"/>
                    <a:pt x="48" y="4"/>
                  </a:cubicBezTo>
                  <a:cubicBezTo>
                    <a:pt x="48" y="4"/>
                    <a:pt x="48" y="4"/>
                    <a:pt x="48" y="5"/>
                  </a:cubicBezTo>
                  <a:cubicBezTo>
                    <a:pt x="48" y="35"/>
                    <a:pt x="48" y="35"/>
                    <a:pt x="48" y="35"/>
                  </a:cubicBezTo>
                  <a:cubicBezTo>
                    <a:pt x="48" y="35"/>
                    <a:pt x="48" y="35"/>
                    <a:pt x="48" y="35"/>
                  </a:cubicBezTo>
                  <a:cubicBezTo>
                    <a:pt x="44" y="37"/>
                    <a:pt x="42" y="41"/>
                    <a:pt x="42" y="45"/>
                  </a:cubicBezTo>
                  <a:cubicBezTo>
                    <a:pt x="42" y="46"/>
                    <a:pt x="42" y="48"/>
                    <a:pt x="43" y="49"/>
                  </a:cubicBezTo>
                  <a:cubicBezTo>
                    <a:pt x="43" y="49"/>
                    <a:pt x="43" y="49"/>
                    <a:pt x="43" y="49"/>
                  </a:cubicBezTo>
                  <a:cubicBezTo>
                    <a:pt x="43" y="49"/>
                    <a:pt x="43" y="49"/>
                    <a:pt x="43" y="49"/>
                  </a:cubicBezTo>
                  <a:cubicBezTo>
                    <a:pt x="3" y="80"/>
                    <a:pt x="3" y="80"/>
                    <a:pt x="3" y="80"/>
                  </a:cubicBezTo>
                  <a:cubicBezTo>
                    <a:pt x="2" y="81"/>
                    <a:pt x="2" y="81"/>
                    <a:pt x="2" y="81"/>
                  </a:cubicBezTo>
                  <a:cubicBezTo>
                    <a:pt x="0" y="83"/>
                    <a:pt x="0" y="85"/>
                    <a:pt x="2" y="87"/>
                  </a:cubicBezTo>
                  <a:cubicBezTo>
                    <a:pt x="3" y="88"/>
                    <a:pt x="4" y="89"/>
                    <a:pt x="5" y="89"/>
                  </a:cubicBezTo>
                  <a:cubicBezTo>
                    <a:pt x="6" y="89"/>
                    <a:pt x="7" y="89"/>
                    <a:pt x="8" y="88"/>
                  </a:cubicBezTo>
                  <a:cubicBezTo>
                    <a:pt x="8" y="88"/>
                    <a:pt x="8" y="88"/>
                    <a:pt x="8" y="88"/>
                  </a:cubicBezTo>
                  <a:cubicBezTo>
                    <a:pt x="50" y="55"/>
                    <a:pt x="50" y="55"/>
                    <a:pt x="50" y="55"/>
                  </a:cubicBezTo>
                  <a:cubicBezTo>
                    <a:pt x="51" y="56"/>
                    <a:pt x="52" y="56"/>
                    <a:pt x="53" y="56"/>
                  </a:cubicBezTo>
                  <a:cubicBezTo>
                    <a:pt x="64" y="56"/>
                    <a:pt x="68" y="40"/>
                    <a:pt x="57" y="35"/>
                  </a:cubicBezTo>
                  <a:cubicBezTo>
                    <a:pt x="57" y="5"/>
                    <a:pt x="57" y="5"/>
                    <a:pt x="57" y="5"/>
                  </a:cubicBezTo>
                  <a:cubicBezTo>
                    <a:pt x="57" y="2"/>
                    <a:pt x="55" y="0"/>
                    <a:pt x="5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1"/>
            <p:cNvSpPr>
              <a:spLocks noEditPoints="1"/>
            </p:cNvSpPr>
            <p:nvPr/>
          </p:nvSpPr>
          <p:spPr bwMode="auto">
            <a:xfrm>
              <a:off x="3517900" y="3492500"/>
              <a:ext cx="542925" cy="544513"/>
            </a:xfrm>
            <a:custGeom>
              <a:avLst/>
              <a:gdLst>
                <a:gd name="T0" fmla="*/ 244 w 471"/>
                <a:gd name="T1" fmla="*/ 471 h 471"/>
                <a:gd name="T2" fmla="*/ 209 w 471"/>
                <a:gd name="T3" fmla="*/ 469 h 471"/>
                <a:gd name="T4" fmla="*/ 278 w 471"/>
                <a:gd name="T5" fmla="*/ 467 h 471"/>
                <a:gd name="T6" fmla="*/ 278 w 471"/>
                <a:gd name="T7" fmla="*/ 460 h 471"/>
                <a:gd name="T8" fmla="*/ 175 w 471"/>
                <a:gd name="T9" fmla="*/ 463 h 471"/>
                <a:gd name="T10" fmla="*/ 311 w 471"/>
                <a:gd name="T11" fmla="*/ 458 h 471"/>
                <a:gd name="T12" fmla="*/ 313 w 471"/>
                <a:gd name="T13" fmla="*/ 458 h 471"/>
                <a:gd name="T14" fmla="*/ 138 w 471"/>
                <a:gd name="T15" fmla="*/ 442 h 471"/>
                <a:gd name="T16" fmla="*/ 335 w 471"/>
                <a:gd name="T17" fmla="*/ 441 h 471"/>
                <a:gd name="T18" fmla="*/ 342 w 471"/>
                <a:gd name="T19" fmla="*/ 445 h 471"/>
                <a:gd name="T20" fmla="*/ 120 w 471"/>
                <a:gd name="T21" fmla="*/ 433 h 471"/>
                <a:gd name="T22" fmla="*/ 377 w 471"/>
                <a:gd name="T23" fmla="*/ 415 h 471"/>
                <a:gd name="T24" fmla="*/ 82 w 471"/>
                <a:gd name="T25" fmla="*/ 414 h 471"/>
                <a:gd name="T26" fmla="*/ 391 w 471"/>
                <a:gd name="T27" fmla="*/ 402 h 471"/>
                <a:gd name="T28" fmla="*/ 403 w 471"/>
                <a:gd name="T29" fmla="*/ 401 h 471"/>
                <a:gd name="T30" fmla="*/ 63 w 471"/>
                <a:gd name="T31" fmla="*/ 392 h 471"/>
                <a:gd name="T32" fmla="*/ 68 w 471"/>
                <a:gd name="T33" fmla="*/ 390 h 471"/>
                <a:gd name="T34" fmla="*/ 424 w 471"/>
                <a:gd name="T35" fmla="*/ 364 h 471"/>
                <a:gd name="T36" fmla="*/ 37 w 471"/>
                <a:gd name="T37" fmla="*/ 361 h 471"/>
                <a:gd name="T38" fmla="*/ 438 w 471"/>
                <a:gd name="T39" fmla="*/ 348 h 471"/>
                <a:gd name="T40" fmla="*/ 444 w 471"/>
                <a:gd name="T41" fmla="*/ 344 h 471"/>
                <a:gd name="T42" fmla="*/ 33 w 471"/>
                <a:gd name="T43" fmla="*/ 324 h 471"/>
                <a:gd name="T44" fmla="*/ 444 w 471"/>
                <a:gd name="T45" fmla="*/ 308 h 471"/>
                <a:gd name="T46" fmla="*/ 15 w 471"/>
                <a:gd name="T47" fmla="*/ 302 h 471"/>
                <a:gd name="T48" fmla="*/ 15 w 471"/>
                <a:gd name="T49" fmla="*/ 302 h 471"/>
                <a:gd name="T50" fmla="*/ 467 w 471"/>
                <a:gd name="T51" fmla="*/ 279 h 471"/>
                <a:gd name="T52" fmla="*/ 16 w 471"/>
                <a:gd name="T53" fmla="*/ 260 h 471"/>
                <a:gd name="T54" fmla="*/ 464 w 471"/>
                <a:gd name="T55" fmla="*/ 236 h 471"/>
                <a:gd name="T56" fmla="*/ 1 w 471"/>
                <a:gd name="T57" fmla="*/ 227 h 471"/>
                <a:gd name="T58" fmla="*/ 455 w 471"/>
                <a:gd name="T59" fmla="*/ 210 h 471"/>
                <a:gd name="T60" fmla="*/ 462 w 471"/>
                <a:gd name="T61" fmla="*/ 217 h 471"/>
                <a:gd name="T62" fmla="*/ 19 w 471"/>
                <a:gd name="T63" fmla="*/ 195 h 471"/>
                <a:gd name="T64" fmla="*/ 463 w 471"/>
                <a:gd name="T65" fmla="*/ 174 h 471"/>
                <a:gd name="T66" fmla="*/ 13 w 471"/>
                <a:gd name="T67" fmla="*/ 158 h 471"/>
                <a:gd name="T68" fmla="*/ 438 w 471"/>
                <a:gd name="T69" fmla="*/ 147 h 471"/>
                <a:gd name="T70" fmla="*/ 34 w 471"/>
                <a:gd name="T71" fmla="*/ 137 h 471"/>
                <a:gd name="T72" fmla="*/ 40 w 471"/>
                <a:gd name="T73" fmla="*/ 132 h 471"/>
                <a:gd name="T74" fmla="*/ 434 w 471"/>
                <a:gd name="T75" fmla="*/ 109 h 471"/>
                <a:gd name="T76" fmla="*/ 46 w 471"/>
                <a:gd name="T77" fmla="*/ 96 h 471"/>
                <a:gd name="T78" fmla="*/ 52 w 471"/>
                <a:gd name="T79" fmla="*/ 108 h 471"/>
                <a:gd name="T80" fmla="*/ 414 w 471"/>
                <a:gd name="T81" fmla="*/ 82 h 471"/>
                <a:gd name="T82" fmla="*/ 69 w 471"/>
                <a:gd name="T83" fmla="*/ 69 h 471"/>
                <a:gd name="T84" fmla="*/ 379 w 471"/>
                <a:gd name="T85" fmla="*/ 68 h 471"/>
                <a:gd name="T86" fmla="*/ 100 w 471"/>
                <a:gd name="T87" fmla="*/ 60 h 471"/>
                <a:gd name="T88" fmla="*/ 104 w 471"/>
                <a:gd name="T89" fmla="*/ 58 h 471"/>
                <a:gd name="T90" fmla="*/ 360 w 471"/>
                <a:gd name="T91" fmla="*/ 36 h 471"/>
                <a:gd name="T92" fmla="*/ 125 w 471"/>
                <a:gd name="T93" fmla="*/ 28 h 471"/>
                <a:gd name="T94" fmla="*/ 320 w 471"/>
                <a:gd name="T95" fmla="*/ 24 h 471"/>
                <a:gd name="T96" fmla="*/ 153 w 471"/>
                <a:gd name="T97" fmla="*/ 23 h 471"/>
                <a:gd name="T98" fmla="*/ 160 w 471"/>
                <a:gd name="T99" fmla="*/ 28 h 471"/>
                <a:gd name="T100" fmla="*/ 294 w 471"/>
                <a:gd name="T101" fmla="*/ 15 h 471"/>
                <a:gd name="T102" fmla="*/ 191 w 471"/>
                <a:gd name="T103" fmla="*/ 5 h 471"/>
                <a:gd name="T104" fmla="*/ 192 w 471"/>
                <a:gd name="T105" fmla="*/ 19 h 471"/>
                <a:gd name="T106" fmla="*/ 261 w 471"/>
                <a:gd name="T107" fmla="*/ 2 h 471"/>
                <a:gd name="T108" fmla="*/ 226 w 471"/>
                <a:gd name="T109" fmla="*/ 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1" h="471">
                  <a:moveTo>
                    <a:pt x="244" y="471"/>
                  </a:moveTo>
                  <a:cubicBezTo>
                    <a:pt x="240" y="471"/>
                    <a:pt x="237" y="468"/>
                    <a:pt x="237" y="464"/>
                  </a:cubicBezTo>
                  <a:cubicBezTo>
                    <a:pt x="236" y="460"/>
                    <a:pt x="239" y="456"/>
                    <a:pt x="243" y="456"/>
                  </a:cubicBezTo>
                  <a:cubicBezTo>
                    <a:pt x="244" y="456"/>
                    <a:pt x="244" y="456"/>
                    <a:pt x="244" y="456"/>
                  </a:cubicBezTo>
                  <a:cubicBezTo>
                    <a:pt x="248" y="456"/>
                    <a:pt x="251" y="459"/>
                    <a:pt x="251" y="463"/>
                  </a:cubicBezTo>
                  <a:cubicBezTo>
                    <a:pt x="252" y="467"/>
                    <a:pt x="248" y="470"/>
                    <a:pt x="244" y="471"/>
                  </a:cubicBezTo>
                  <a:cubicBezTo>
                    <a:pt x="244" y="471"/>
                    <a:pt x="244" y="471"/>
                    <a:pt x="244" y="471"/>
                  </a:cubicBezTo>
                  <a:cubicBezTo>
                    <a:pt x="244" y="471"/>
                    <a:pt x="244" y="471"/>
                    <a:pt x="244" y="471"/>
                  </a:cubicBezTo>
                  <a:moveTo>
                    <a:pt x="210" y="469"/>
                  </a:moveTo>
                  <a:cubicBezTo>
                    <a:pt x="209" y="469"/>
                    <a:pt x="209" y="469"/>
                    <a:pt x="209" y="469"/>
                  </a:cubicBezTo>
                  <a:cubicBezTo>
                    <a:pt x="210" y="462"/>
                    <a:pt x="210" y="462"/>
                    <a:pt x="210" y="462"/>
                  </a:cubicBezTo>
                  <a:cubicBezTo>
                    <a:pt x="209" y="469"/>
                    <a:pt x="209" y="469"/>
                    <a:pt x="209" y="469"/>
                  </a:cubicBezTo>
                  <a:cubicBezTo>
                    <a:pt x="205" y="469"/>
                    <a:pt x="202" y="465"/>
                    <a:pt x="203" y="461"/>
                  </a:cubicBezTo>
                  <a:cubicBezTo>
                    <a:pt x="203" y="458"/>
                    <a:pt x="206" y="455"/>
                    <a:pt x="210" y="455"/>
                  </a:cubicBezTo>
                  <a:cubicBezTo>
                    <a:pt x="211" y="455"/>
                    <a:pt x="211" y="455"/>
                    <a:pt x="211" y="455"/>
                  </a:cubicBezTo>
                  <a:cubicBezTo>
                    <a:pt x="215" y="455"/>
                    <a:pt x="218" y="459"/>
                    <a:pt x="217" y="463"/>
                  </a:cubicBezTo>
                  <a:cubicBezTo>
                    <a:pt x="217" y="467"/>
                    <a:pt x="214" y="469"/>
                    <a:pt x="210" y="469"/>
                  </a:cubicBezTo>
                  <a:moveTo>
                    <a:pt x="278" y="467"/>
                  </a:moveTo>
                  <a:cubicBezTo>
                    <a:pt x="274" y="467"/>
                    <a:pt x="271" y="465"/>
                    <a:pt x="271" y="461"/>
                  </a:cubicBezTo>
                  <a:cubicBezTo>
                    <a:pt x="270" y="457"/>
                    <a:pt x="272" y="453"/>
                    <a:pt x="276" y="453"/>
                  </a:cubicBezTo>
                  <a:cubicBezTo>
                    <a:pt x="277" y="453"/>
                    <a:pt x="277" y="453"/>
                    <a:pt x="277" y="453"/>
                  </a:cubicBezTo>
                  <a:cubicBezTo>
                    <a:pt x="281" y="452"/>
                    <a:pt x="284" y="454"/>
                    <a:pt x="285" y="458"/>
                  </a:cubicBezTo>
                  <a:cubicBezTo>
                    <a:pt x="286" y="462"/>
                    <a:pt x="283" y="466"/>
                    <a:pt x="279" y="467"/>
                  </a:cubicBezTo>
                  <a:cubicBezTo>
                    <a:pt x="278" y="460"/>
                    <a:pt x="278" y="460"/>
                    <a:pt x="278" y="460"/>
                  </a:cubicBezTo>
                  <a:cubicBezTo>
                    <a:pt x="279" y="467"/>
                    <a:pt x="279" y="467"/>
                    <a:pt x="279" y="467"/>
                  </a:cubicBezTo>
                  <a:cubicBezTo>
                    <a:pt x="279" y="467"/>
                    <a:pt x="278" y="467"/>
                    <a:pt x="278" y="467"/>
                  </a:cubicBezTo>
                  <a:moveTo>
                    <a:pt x="177" y="463"/>
                  </a:moveTo>
                  <a:cubicBezTo>
                    <a:pt x="176" y="463"/>
                    <a:pt x="176" y="463"/>
                    <a:pt x="175" y="463"/>
                  </a:cubicBezTo>
                  <a:cubicBezTo>
                    <a:pt x="177" y="456"/>
                    <a:pt x="177" y="456"/>
                    <a:pt x="177" y="456"/>
                  </a:cubicBezTo>
                  <a:cubicBezTo>
                    <a:pt x="175" y="463"/>
                    <a:pt x="175" y="463"/>
                    <a:pt x="175" y="463"/>
                  </a:cubicBezTo>
                  <a:cubicBezTo>
                    <a:pt x="171" y="462"/>
                    <a:pt x="168" y="458"/>
                    <a:pt x="169" y="454"/>
                  </a:cubicBezTo>
                  <a:cubicBezTo>
                    <a:pt x="170" y="450"/>
                    <a:pt x="174" y="448"/>
                    <a:pt x="178" y="449"/>
                  </a:cubicBezTo>
                  <a:cubicBezTo>
                    <a:pt x="179" y="449"/>
                    <a:pt x="179" y="449"/>
                    <a:pt x="179" y="449"/>
                  </a:cubicBezTo>
                  <a:cubicBezTo>
                    <a:pt x="183" y="450"/>
                    <a:pt x="185" y="454"/>
                    <a:pt x="184" y="458"/>
                  </a:cubicBezTo>
                  <a:cubicBezTo>
                    <a:pt x="183" y="461"/>
                    <a:pt x="180" y="463"/>
                    <a:pt x="177" y="463"/>
                  </a:cubicBezTo>
                  <a:moveTo>
                    <a:pt x="311" y="458"/>
                  </a:moveTo>
                  <a:cubicBezTo>
                    <a:pt x="308" y="458"/>
                    <a:pt x="305" y="456"/>
                    <a:pt x="304" y="453"/>
                  </a:cubicBezTo>
                  <a:cubicBezTo>
                    <a:pt x="302" y="450"/>
                    <a:pt x="304" y="446"/>
                    <a:pt x="308" y="444"/>
                  </a:cubicBezTo>
                  <a:cubicBezTo>
                    <a:pt x="309" y="444"/>
                    <a:pt x="309" y="444"/>
                    <a:pt x="309" y="444"/>
                  </a:cubicBezTo>
                  <a:cubicBezTo>
                    <a:pt x="312" y="443"/>
                    <a:pt x="317" y="445"/>
                    <a:pt x="318" y="448"/>
                  </a:cubicBezTo>
                  <a:cubicBezTo>
                    <a:pt x="319" y="452"/>
                    <a:pt x="317" y="456"/>
                    <a:pt x="313" y="458"/>
                  </a:cubicBezTo>
                  <a:cubicBezTo>
                    <a:pt x="313" y="458"/>
                    <a:pt x="313" y="458"/>
                    <a:pt x="313" y="458"/>
                  </a:cubicBezTo>
                  <a:cubicBezTo>
                    <a:pt x="312" y="458"/>
                    <a:pt x="311" y="458"/>
                    <a:pt x="311" y="458"/>
                  </a:cubicBezTo>
                  <a:moveTo>
                    <a:pt x="145" y="452"/>
                  </a:moveTo>
                  <a:cubicBezTo>
                    <a:pt x="144" y="452"/>
                    <a:pt x="143" y="452"/>
                    <a:pt x="142" y="451"/>
                  </a:cubicBezTo>
                  <a:cubicBezTo>
                    <a:pt x="145" y="445"/>
                    <a:pt x="145" y="445"/>
                    <a:pt x="145" y="445"/>
                  </a:cubicBezTo>
                  <a:cubicBezTo>
                    <a:pt x="141" y="451"/>
                    <a:pt x="141" y="451"/>
                    <a:pt x="141" y="451"/>
                  </a:cubicBezTo>
                  <a:cubicBezTo>
                    <a:pt x="138" y="450"/>
                    <a:pt x="136" y="445"/>
                    <a:pt x="138" y="442"/>
                  </a:cubicBezTo>
                  <a:cubicBezTo>
                    <a:pt x="139" y="438"/>
                    <a:pt x="143" y="436"/>
                    <a:pt x="147" y="438"/>
                  </a:cubicBezTo>
                  <a:cubicBezTo>
                    <a:pt x="148" y="438"/>
                    <a:pt x="148" y="438"/>
                    <a:pt x="148" y="438"/>
                  </a:cubicBezTo>
                  <a:cubicBezTo>
                    <a:pt x="151" y="440"/>
                    <a:pt x="153" y="444"/>
                    <a:pt x="151" y="448"/>
                  </a:cubicBezTo>
                  <a:cubicBezTo>
                    <a:pt x="150" y="450"/>
                    <a:pt x="147" y="452"/>
                    <a:pt x="145" y="452"/>
                  </a:cubicBezTo>
                  <a:moveTo>
                    <a:pt x="342" y="445"/>
                  </a:moveTo>
                  <a:cubicBezTo>
                    <a:pt x="339" y="445"/>
                    <a:pt x="337" y="443"/>
                    <a:pt x="335" y="441"/>
                  </a:cubicBezTo>
                  <a:cubicBezTo>
                    <a:pt x="334" y="437"/>
                    <a:pt x="335" y="433"/>
                    <a:pt x="338" y="431"/>
                  </a:cubicBezTo>
                  <a:cubicBezTo>
                    <a:pt x="339" y="431"/>
                    <a:pt x="339" y="431"/>
                    <a:pt x="339" y="431"/>
                  </a:cubicBezTo>
                  <a:cubicBezTo>
                    <a:pt x="342" y="429"/>
                    <a:pt x="347" y="430"/>
                    <a:pt x="349" y="434"/>
                  </a:cubicBezTo>
                  <a:cubicBezTo>
                    <a:pt x="350" y="437"/>
                    <a:pt x="349" y="442"/>
                    <a:pt x="346" y="444"/>
                  </a:cubicBezTo>
                  <a:cubicBezTo>
                    <a:pt x="345" y="444"/>
                    <a:pt x="345" y="444"/>
                    <a:pt x="345" y="444"/>
                  </a:cubicBezTo>
                  <a:cubicBezTo>
                    <a:pt x="344" y="444"/>
                    <a:pt x="343" y="445"/>
                    <a:pt x="342" y="445"/>
                  </a:cubicBezTo>
                  <a:moveTo>
                    <a:pt x="114" y="436"/>
                  </a:moveTo>
                  <a:cubicBezTo>
                    <a:pt x="113" y="436"/>
                    <a:pt x="112" y="436"/>
                    <a:pt x="111" y="435"/>
                  </a:cubicBezTo>
                  <a:cubicBezTo>
                    <a:pt x="110" y="435"/>
                    <a:pt x="110" y="435"/>
                    <a:pt x="110" y="435"/>
                  </a:cubicBezTo>
                  <a:cubicBezTo>
                    <a:pt x="107" y="433"/>
                    <a:pt x="106" y="428"/>
                    <a:pt x="108" y="425"/>
                  </a:cubicBezTo>
                  <a:cubicBezTo>
                    <a:pt x="110" y="421"/>
                    <a:pt x="115" y="420"/>
                    <a:pt x="118" y="422"/>
                  </a:cubicBezTo>
                  <a:cubicBezTo>
                    <a:pt x="121" y="425"/>
                    <a:pt x="123" y="429"/>
                    <a:pt x="120" y="433"/>
                  </a:cubicBezTo>
                  <a:cubicBezTo>
                    <a:pt x="119" y="435"/>
                    <a:pt x="117" y="436"/>
                    <a:pt x="114" y="436"/>
                  </a:cubicBezTo>
                  <a:moveTo>
                    <a:pt x="371" y="427"/>
                  </a:moveTo>
                  <a:cubicBezTo>
                    <a:pt x="368" y="427"/>
                    <a:pt x="366" y="426"/>
                    <a:pt x="365" y="424"/>
                  </a:cubicBezTo>
                  <a:cubicBezTo>
                    <a:pt x="363" y="421"/>
                    <a:pt x="363" y="416"/>
                    <a:pt x="366" y="414"/>
                  </a:cubicBezTo>
                  <a:cubicBezTo>
                    <a:pt x="367" y="413"/>
                    <a:pt x="367" y="413"/>
                    <a:pt x="367" y="413"/>
                  </a:cubicBezTo>
                  <a:cubicBezTo>
                    <a:pt x="370" y="411"/>
                    <a:pt x="375" y="412"/>
                    <a:pt x="377" y="415"/>
                  </a:cubicBezTo>
                  <a:cubicBezTo>
                    <a:pt x="379" y="418"/>
                    <a:pt x="378" y="423"/>
                    <a:pt x="375" y="425"/>
                  </a:cubicBezTo>
                  <a:cubicBezTo>
                    <a:pt x="375" y="425"/>
                    <a:pt x="375" y="425"/>
                    <a:pt x="375" y="425"/>
                  </a:cubicBezTo>
                  <a:cubicBezTo>
                    <a:pt x="374" y="426"/>
                    <a:pt x="372" y="427"/>
                    <a:pt x="371" y="427"/>
                  </a:cubicBezTo>
                  <a:moveTo>
                    <a:pt x="87" y="416"/>
                  </a:moveTo>
                  <a:cubicBezTo>
                    <a:pt x="85" y="416"/>
                    <a:pt x="84" y="415"/>
                    <a:pt x="82" y="414"/>
                  </a:cubicBezTo>
                  <a:cubicBezTo>
                    <a:pt x="82" y="414"/>
                    <a:pt x="82" y="414"/>
                    <a:pt x="82" y="414"/>
                  </a:cubicBezTo>
                  <a:cubicBezTo>
                    <a:pt x="79" y="411"/>
                    <a:pt x="79" y="406"/>
                    <a:pt x="81" y="403"/>
                  </a:cubicBezTo>
                  <a:cubicBezTo>
                    <a:pt x="84" y="401"/>
                    <a:pt x="89" y="400"/>
                    <a:pt x="92" y="403"/>
                  </a:cubicBezTo>
                  <a:cubicBezTo>
                    <a:pt x="95" y="406"/>
                    <a:pt x="95" y="410"/>
                    <a:pt x="93" y="413"/>
                  </a:cubicBezTo>
                  <a:cubicBezTo>
                    <a:pt x="91" y="415"/>
                    <a:pt x="89" y="416"/>
                    <a:pt x="87" y="416"/>
                  </a:cubicBezTo>
                  <a:moveTo>
                    <a:pt x="396" y="404"/>
                  </a:moveTo>
                  <a:cubicBezTo>
                    <a:pt x="395" y="404"/>
                    <a:pt x="393" y="404"/>
                    <a:pt x="391" y="402"/>
                  </a:cubicBezTo>
                  <a:cubicBezTo>
                    <a:pt x="389" y="399"/>
                    <a:pt x="389" y="395"/>
                    <a:pt x="391" y="392"/>
                  </a:cubicBezTo>
                  <a:cubicBezTo>
                    <a:pt x="392" y="392"/>
                    <a:pt x="392" y="392"/>
                    <a:pt x="392" y="392"/>
                  </a:cubicBezTo>
                  <a:cubicBezTo>
                    <a:pt x="392" y="391"/>
                    <a:pt x="392" y="391"/>
                    <a:pt x="392" y="391"/>
                  </a:cubicBezTo>
                  <a:cubicBezTo>
                    <a:pt x="393" y="391"/>
                    <a:pt x="393" y="391"/>
                    <a:pt x="393" y="391"/>
                  </a:cubicBezTo>
                  <a:cubicBezTo>
                    <a:pt x="395" y="388"/>
                    <a:pt x="400" y="388"/>
                    <a:pt x="403" y="391"/>
                  </a:cubicBezTo>
                  <a:cubicBezTo>
                    <a:pt x="406" y="394"/>
                    <a:pt x="406" y="398"/>
                    <a:pt x="403" y="401"/>
                  </a:cubicBezTo>
                  <a:cubicBezTo>
                    <a:pt x="403" y="401"/>
                    <a:pt x="403" y="401"/>
                    <a:pt x="403" y="401"/>
                  </a:cubicBezTo>
                  <a:cubicBezTo>
                    <a:pt x="402" y="402"/>
                    <a:pt x="402" y="402"/>
                    <a:pt x="402" y="402"/>
                  </a:cubicBezTo>
                  <a:cubicBezTo>
                    <a:pt x="402" y="402"/>
                    <a:pt x="402" y="402"/>
                    <a:pt x="402" y="402"/>
                  </a:cubicBezTo>
                  <a:cubicBezTo>
                    <a:pt x="402" y="402"/>
                    <a:pt x="402" y="402"/>
                    <a:pt x="402" y="402"/>
                  </a:cubicBezTo>
                  <a:cubicBezTo>
                    <a:pt x="400" y="404"/>
                    <a:pt x="398" y="404"/>
                    <a:pt x="396" y="404"/>
                  </a:cubicBezTo>
                  <a:moveTo>
                    <a:pt x="63" y="392"/>
                  </a:moveTo>
                  <a:cubicBezTo>
                    <a:pt x="61" y="392"/>
                    <a:pt x="59" y="391"/>
                    <a:pt x="58" y="389"/>
                  </a:cubicBezTo>
                  <a:cubicBezTo>
                    <a:pt x="57" y="389"/>
                    <a:pt x="57" y="389"/>
                    <a:pt x="57" y="389"/>
                  </a:cubicBezTo>
                  <a:cubicBezTo>
                    <a:pt x="55" y="386"/>
                    <a:pt x="55" y="381"/>
                    <a:pt x="58" y="379"/>
                  </a:cubicBezTo>
                  <a:cubicBezTo>
                    <a:pt x="61" y="376"/>
                    <a:pt x="66" y="376"/>
                    <a:pt x="68" y="379"/>
                  </a:cubicBezTo>
                  <a:cubicBezTo>
                    <a:pt x="68" y="380"/>
                    <a:pt x="68" y="380"/>
                    <a:pt x="68" y="380"/>
                  </a:cubicBezTo>
                  <a:cubicBezTo>
                    <a:pt x="71" y="383"/>
                    <a:pt x="71" y="387"/>
                    <a:pt x="68" y="390"/>
                  </a:cubicBezTo>
                  <a:cubicBezTo>
                    <a:pt x="66" y="391"/>
                    <a:pt x="65" y="392"/>
                    <a:pt x="63" y="392"/>
                  </a:cubicBezTo>
                  <a:moveTo>
                    <a:pt x="420" y="378"/>
                  </a:moveTo>
                  <a:cubicBezTo>
                    <a:pt x="418" y="378"/>
                    <a:pt x="417" y="377"/>
                    <a:pt x="415" y="376"/>
                  </a:cubicBezTo>
                  <a:cubicBezTo>
                    <a:pt x="412" y="374"/>
                    <a:pt x="411" y="369"/>
                    <a:pt x="414" y="366"/>
                  </a:cubicBezTo>
                  <a:cubicBezTo>
                    <a:pt x="414" y="366"/>
                    <a:pt x="414" y="366"/>
                    <a:pt x="414" y="366"/>
                  </a:cubicBezTo>
                  <a:cubicBezTo>
                    <a:pt x="416" y="362"/>
                    <a:pt x="421" y="362"/>
                    <a:pt x="424" y="364"/>
                  </a:cubicBezTo>
                  <a:cubicBezTo>
                    <a:pt x="427" y="367"/>
                    <a:pt x="428" y="371"/>
                    <a:pt x="426" y="374"/>
                  </a:cubicBezTo>
                  <a:cubicBezTo>
                    <a:pt x="420" y="370"/>
                    <a:pt x="420" y="370"/>
                    <a:pt x="420" y="370"/>
                  </a:cubicBezTo>
                  <a:cubicBezTo>
                    <a:pt x="425" y="375"/>
                    <a:pt x="425" y="375"/>
                    <a:pt x="425" y="375"/>
                  </a:cubicBezTo>
                  <a:cubicBezTo>
                    <a:pt x="424" y="376"/>
                    <a:pt x="422" y="378"/>
                    <a:pt x="420" y="378"/>
                  </a:cubicBezTo>
                  <a:moveTo>
                    <a:pt x="42" y="364"/>
                  </a:moveTo>
                  <a:cubicBezTo>
                    <a:pt x="40" y="364"/>
                    <a:pt x="38" y="363"/>
                    <a:pt x="37" y="361"/>
                  </a:cubicBezTo>
                  <a:cubicBezTo>
                    <a:pt x="36" y="361"/>
                    <a:pt x="36" y="361"/>
                    <a:pt x="36" y="361"/>
                  </a:cubicBezTo>
                  <a:cubicBezTo>
                    <a:pt x="34" y="357"/>
                    <a:pt x="35" y="353"/>
                    <a:pt x="39" y="351"/>
                  </a:cubicBezTo>
                  <a:cubicBezTo>
                    <a:pt x="42" y="349"/>
                    <a:pt x="46" y="350"/>
                    <a:pt x="49" y="353"/>
                  </a:cubicBezTo>
                  <a:cubicBezTo>
                    <a:pt x="51" y="356"/>
                    <a:pt x="50" y="361"/>
                    <a:pt x="46" y="363"/>
                  </a:cubicBezTo>
                  <a:cubicBezTo>
                    <a:pt x="45" y="364"/>
                    <a:pt x="44" y="364"/>
                    <a:pt x="42" y="364"/>
                  </a:cubicBezTo>
                  <a:moveTo>
                    <a:pt x="438" y="348"/>
                  </a:moveTo>
                  <a:cubicBezTo>
                    <a:pt x="436" y="348"/>
                    <a:pt x="435" y="348"/>
                    <a:pt x="434" y="348"/>
                  </a:cubicBezTo>
                  <a:cubicBezTo>
                    <a:pt x="431" y="346"/>
                    <a:pt x="429" y="342"/>
                    <a:pt x="431" y="338"/>
                  </a:cubicBezTo>
                  <a:cubicBezTo>
                    <a:pt x="431" y="338"/>
                    <a:pt x="431" y="338"/>
                    <a:pt x="431" y="338"/>
                  </a:cubicBezTo>
                  <a:cubicBezTo>
                    <a:pt x="433" y="334"/>
                    <a:pt x="438" y="333"/>
                    <a:pt x="441" y="335"/>
                  </a:cubicBezTo>
                  <a:cubicBezTo>
                    <a:pt x="445" y="336"/>
                    <a:pt x="446" y="341"/>
                    <a:pt x="444" y="344"/>
                  </a:cubicBezTo>
                  <a:cubicBezTo>
                    <a:pt x="444" y="344"/>
                    <a:pt x="444" y="344"/>
                    <a:pt x="444" y="344"/>
                  </a:cubicBezTo>
                  <a:cubicBezTo>
                    <a:pt x="443" y="347"/>
                    <a:pt x="440" y="348"/>
                    <a:pt x="438" y="348"/>
                  </a:cubicBezTo>
                  <a:moveTo>
                    <a:pt x="27" y="334"/>
                  </a:moveTo>
                  <a:cubicBezTo>
                    <a:pt x="24" y="334"/>
                    <a:pt x="21" y="333"/>
                    <a:pt x="20" y="330"/>
                  </a:cubicBezTo>
                  <a:cubicBezTo>
                    <a:pt x="20" y="330"/>
                    <a:pt x="20" y="330"/>
                    <a:pt x="20" y="330"/>
                  </a:cubicBezTo>
                  <a:cubicBezTo>
                    <a:pt x="18" y="326"/>
                    <a:pt x="20" y="322"/>
                    <a:pt x="24" y="320"/>
                  </a:cubicBezTo>
                  <a:cubicBezTo>
                    <a:pt x="27" y="319"/>
                    <a:pt x="32" y="320"/>
                    <a:pt x="33" y="324"/>
                  </a:cubicBezTo>
                  <a:cubicBezTo>
                    <a:pt x="33" y="324"/>
                    <a:pt x="33" y="324"/>
                    <a:pt x="33" y="324"/>
                  </a:cubicBezTo>
                  <a:cubicBezTo>
                    <a:pt x="35" y="328"/>
                    <a:pt x="33" y="332"/>
                    <a:pt x="30" y="334"/>
                  </a:cubicBezTo>
                  <a:cubicBezTo>
                    <a:pt x="29" y="334"/>
                    <a:pt x="28" y="334"/>
                    <a:pt x="27" y="334"/>
                  </a:cubicBezTo>
                  <a:moveTo>
                    <a:pt x="451" y="317"/>
                  </a:moveTo>
                  <a:cubicBezTo>
                    <a:pt x="450" y="317"/>
                    <a:pt x="450" y="317"/>
                    <a:pt x="449" y="317"/>
                  </a:cubicBezTo>
                  <a:cubicBezTo>
                    <a:pt x="445" y="316"/>
                    <a:pt x="443" y="312"/>
                    <a:pt x="444" y="308"/>
                  </a:cubicBezTo>
                  <a:cubicBezTo>
                    <a:pt x="444" y="307"/>
                    <a:pt x="444" y="307"/>
                    <a:pt x="444" y="307"/>
                  </a:cubicBezTo>
                  <a:cubicBezTo>
                    <a:pt x="446" y="304"/>
                    <a:pt x="450" y="302"/>
                    <a:pt x="454" y="303"/>
                  </a:cubicBezTo>
                  <a:cubicBezTo>
                    <a:pt x="457" y="304"/>
                    <a:pt x="459" y="308"/>
                    <a:pt x="458" y="312"/>
                  </a:cubicBezTo>
                  <a:cubicBezTo>
                    <a:pt x="458" y="312"/>
                    <a:pt x="458" y="312"/>
                    <a:pt x="458" y="312"/>
                  </a:cubicBezTo>
                  <a:cubicBezTo>
                    <a:pt x="457" y="315"/>
                    <a:pt x="454" y="317"/>
                    <a:pt x="451" y="317"/>
                  </a:cubicBezTo>
                  <a:moveTo>
                    <a:pt x="15" y="302"/>
                  </a:moveTo>
                  <a:cubicBezTo>
                    <a:pt x="12" y="302"/>
                    <a:pt x="9" y="300"/>
                    <a:pt x="8" y="297"/>
                  </a:cubicBezTo>
                  <a:cubicBezTo>
                    <a:pt x="8" y="296"/>
                    <a:pt x="8" y="296"/>
                    <a:pt x="8" y="296"/>
                  </a:cubicBezTo>
                  <a:cubicBezTo>
                    <a:pt x="7" y="292"/>
                    <a:pt x="10" y="289"/>
                    <a:pt x="14" y="288"/>
                  </a:cubicBezTo>
                  <a:cubicBezTo>
                    <a:pt x="17" y="287"/>
                    <a:pt x="21" y="289"/>
                    <a:pt x="22" y="293"/>
                  </a:cubicBezTo>
                  <a:cubicBezTo>
                    <a:pt x="23" y="297"/>
                    <a:pt x="21" y="301"/>
                    <a:pt x="17" y="302"/>
                  </a:cubicBezTo>
                  <a:cubicBezTo>
                    <a:pt x="17" y="302"/>
                    <a:pt x="16" y="302"/>
                    <a:pt x="15" y="302"/>
                  </a:cubicBezTo>
                  <a:moveTo>
                    <a:pt x="460" y="284"/>
                  </a:moveTo>
                  <a:cubicBezTo>
                    <a:pt x="459" y="284"/>
                    <a:pt x="459" y="284"/>
                    <a:pt x="458" y="284"/>
                  </a:cubicBezTo>
                  <a:cubicBezTo>
                    <a:pt x="454" y="284"/>
                    <a:pt x="452" y="280"/>
                    <a:pt x="453" y="276"/>
                  </a:cubicBezTo>
                  <a:cubicBezTo>
                    <a:pt x="453" y="272"/>
                    <a:pt x="457" y="269"/>
                    <a:pt x="461" y="270"/>
                  </a:cubicBezTo>
                  <a:cubicBezTo>
                    <a:pt x="465" y="271"/>
                    <a:pt x="468" y="274"/>
                    <a:pt x="467" y="278"/>
                  </a:cubicBezTo>
                  <a:cubicBezTo>
                    <a:pt x="467" y="279"/>
                    <a:pt x="467" y="279"/>
                    <a:pt x="467" y="279"/>
                  </a:cubicBezTo>
                  <a:cubicBezTo>
                    <a:pt x="466" y="282"/>
                    <a:pt x="463" y="284"/>
                    <a:pt x="460" y="284"/>
                  </a:cubicBezTo>
                  <a:moveTo>
                    <a:pt x="9" y="269"/>
                  </a:moveTo>
                  <a:cubicBezTo>
                    <a:pt x="5" y="269"/>
                    <a:pt x="2" y="266"/>
                    <a:pt x="2" y="262"/>
                  </a:cubicBezTo>
                  <a:cubicBezTo>
                    <a:pt x="2" y="262"/>
                    <a:pt x="2" y="262"/>
                    <a:pt x="2" y="262"/>
                  </a:cubicBezTo>
                  <a:cubicBezTo>
                    <a:pt x="1" y="258"/>
                    <a:pt x="4" y="254"/>
                    <a:pt x="8" y="254"/>
                  </a:cubicBezTo>
                  <a:cubicBezTo>
                    <a:pt x="12" y="254"/>
                    <a:pt x="16" y="256"/>
                    <a:pt x="16" y="260"/>
                  </a:cubicBezTo>
                  <a:cubicBezTo>
                    <a:pt x="17" y="264"/>
                    <a:pt x="14" y="268"/>
                    <a:pt x="10" y="269"/>
                  </a:cubicBezTo>
                  <a:cubicBezTo>
                    <a:pt x="9" y="269"/>
                    <a:pt x="9" y="269"/>
                    <a:pt x="9" y="269"/>
                  </a:cubicBezTo>
                  <a:moveTo>
                    <a:pt x="463" y="251"/>
                  </a:moveTo>
                  <a:cubicBezTo>
                    <a:pt x="463" y="251"/>
                    <a:pt x="463" y="251"/>
                    <a:pt x="463" y="251"/>
                  </a:cubicBezTo>
                  <a:cubicBezTo>
                    <a:pt x="459" y="250"/>
                    <a:pt x="456" y="247"/>
                    <a:pt x="456" y="243"/>
                  </a:cubicBezTo>
                  <a:cubicBezTo>
                    <a:pt x="456" y="239"/>
                    <a:pt x="460" y="236"/>
                    <a:pt x="464" y="236"/>
                  </a:cubicBezTo>
                  <a:cubicBezTo>
                    <a:pt x="468" y="236"/>
                    <a:pt x="471" y="239"/>
                    <a:pt x="471" y="243"/>
                  </a:cubicBezTo>
                  <a:cubicBezTo>
                    <a:pt x="471" y="244"/>
                    <a:pt x="471" y="244"/>
                    <a:pt x="471" y="244"/>
                  </a:cubicBezTo>
                  <a:cubicBezTo>
                    <a:pt x="470" y="248"/>
                    <a:pt x="467" y="251"/>
                    <a:pt x="463" y="251"/>
                  </a:cubicBezTo>
                  <a:moveTo>
                    <a:pt x="8" y="234"/>
                  </a:moveTo>
                  <a:cubicBezTo>
                    <a:pt x="7" y="234"/>
                    <a:pt x="7" y="234"/>
                    <a:pt x="7" y="234"/>
                  </a:cubicBezTo>
                  <a:cubicBezTo>
                    <a:pt x="4" y="234"/>
                    <a:pt x="0" y="231"/>
                    <a:pt x="1" y="227"/>
                  </a:cubicBezTo>
                  <a:cubicBezTo>
                    <a:pt x="1" y="227"/>
                    <a:pt x="1" y="227"/>
                    <a:pt x="1" y="227"/>
                  </a:cubicBezTo>
                  <a:cubicBezTo>
                    <a:pt x="1" y="223"/>
                    <a:pt x="4" y="220"/>
                    <a:pt x="8" y="220"/>
                  </a:cubicBezTo>
                  <a:cubicBezTo>
                    <a:pt x="12" y="220"/>
                    <a:pt x="15" y="223"/>
                    <a:pt x="15" y="227"/>
                  </a:cubicBezTo>
                  <a:cubicBezTo>
                    <a:pt x="15" y="231"/>
                    <a:pt x="12" y="234"/>
                    <a:pt x="8" y="234"/>
                  </a:cubicBezTo>
                  <a:moveTo>
                    <a:pt x="462" y="217"/>
                  </a:moveTo>
                  <a:cubicBezTo>
                    <a:pt x="458" y="217"/>
                    <a:pt x="455" y="214"/>
                    <a:pt x="455" y="210"/>
                  </a:cubicBezTo>
                  <a:cubicBezTo>
                    <a:pt x="455" y="210"/>
                    <a:pt x="455" y="210"/>
                    <a:pt x="455" y="210"/>
                  </a:cubicBezTo>
                  <a:cubicBezTo>
                    <a:pt x="454" y="206"/>
                    <a:pt x="457" y="202"/>
                    <a:pt x="461" y="202"/>
                  </a:cubicBezTo>
                  <a:cubicBezTo>
                    <a:pt x="465" y="201"/>
                    <a:pt x="469" y="204"/>
                    <a:pt x="469" y="208"/>
                  </a:cubicBezTo>
                  <a:cubicBezTo>
                    <a:pt x="469" y="209"/>
                    <a:pt x="469" y="209"/>
                    <a:pt x="469" y="209"/>
                  </a:cubicBezTo>
                  <a:cubicBezTo>
                    <a:pt x="470" y="213"/>
                    <a:pt x="467" y="216"/>
                    <a:pt x="463" y="217"/>
                  </a:cubicBezTo>
                  <a:cubicBezTo>
                    <a:pt x="462" y="217"/>
                    <a:pt x="462" y="217"/>
                    <a:pt x="462" y="217"/>
                  </a:cubicBezTo>
                  <a:moveTo>
                    <a:pt x="11" y="201"/>
                  </a:moveTo>
                  <a:cubicBezTo>
                    <a:pt x="11" y="201"/>
                    <a:pt x="11" y="201"/>
                    <a:pt x="10" y="201"/>
                  </a:cubicBezTo>
                  <a:cubicBezTo>
                    <a:pt x="6" y="200"/>
                    <a:pt x="4" y="196"/>
                    <a:pt x="4" y="192"/>
                  </a:cubicBezTo>
                  <a:cubicBezTo>
                    <a:pt x="4" y="192"/>
                    <a:pt x="4" y="192"/>
                    <a:pt x="4" y="192"/>
                  </a:cubicBezTo>
                  <a:cubicBezTo>
                    <a:pt x="5" y="188"/>
                    <a:pt x="9" y="185"/>
                    <a:pt x="13" y="186"/>
                  </a:cubicBezTo>
                  <a:cubicBezTo>
                    <a:pt x="17" y="187"/>
                    <a:pt x="19" y="191"/>
                    <a:pt x="19" y="195"/>
                  </a:cubicBezTo>
                  <a:cubicBezTo>
                    <a:pt x="18" y="198"/>
                    <a:pt x="15" y="201"/>
                    <a:pt x="11" y="201"/>
                  </a:cubicBezTo>
                  <a:moveTo>
                    <a:pt x="456" y="183"/>
                  </a:moveTo>
                  <a:cubicBezTo>
                    <a:pt x="453" y="183"/>
                    <a:pt x="450" y="181"/>
                    <a:pt x="449" y="178"/>
                  </a:cubicBezTo>
                  <a:cubicBezTo>
                    <a:pt x="449" y="177"/>
                    <a:pt x="449" y="177"/>
                    <a:pt x="449" y="177"/>
                  </a:cubicBezTo>
                  <a:cubicBezTo>
                    <a:pt x="448" y="174"/>
                    <a:pt x="450" y="170"/>
                    <a:pt x="454" y="169"/>
                  </a:cubicBezTo>
                  <a:cubicBezTo>
                    <a:pt x="457" y="167"/>
                    <a:pt x="461" y="170"/>
                    <a:pt x="463" y="174"/>
                  </a:cubicBezTo>
                  <a:cubicBezTo>
                    <a:pt x="463" y="174"/>
                    <a:pt x="463" y="174"/>
                    <a:pt x="463" y="174"/>
                  </a:cubicBezTo>
                  <a:cubicBezTo>
                    <a:pt x="464" y="178"/>
                    <a:pt x="461" y="182"/>
                    <a:pt x="458" y="183"/>
                  </a:cubicBezTo>
                  <a:cubicBezTo>
                    <a:pt x="457" y="183"/>
                    <a:pt x="456" y="183"/>
                    <a:pt x="456" y="183"/>
                  </a:cubicBezTo>
                  <a:moveTo>
                    <a:pt x="20" y="168"/>
                  </a:moveTo>
                  <a:cubicBezTo>
                    <a:pt x="19" y="168"/>
                    <a:pt x="19" y="168"/>
                    <a:pt x="18" y="167"/>
                  </a:cubicBezTo>
                  <a:cubicBezTo>
                    <a:pt x="14" y="166"/>
                    <a:pt x="12" y="162"/>
                    <a:pt x="13" y="158"/>
                  </a:cubicBezTo>
                  <a:cubicBezTo>
                    <a:pt x="14" y="158"/>
                    <a:pt x="14" y="158"/>
                    <a:pt x="14" y="158"/>
                  </a:cubicBezTo>
                  <a:cubicBezTo>
                    <a:pt x="15" y="154"/>
                    <a:pt x="19" y="152"/>
                    <a:pt x="23" y="154"/>
                  </a:cubicBezTo>
                  <a:cubicBezTo>
                    <a:pt x="26" y="155"/>
                    <a:pt x="28" y="159"/>
                    <a:pt x="27" y="163"/>
                  </a:cubicBezTo>
                  <a:cubicBezTo>
                    <a:pt x="26" y="166"/>
                    <a:pt x="23" y="168"/>
                    <a:pt x="20" y="168"/>
                  </a:cubicBezTo>
                  <a:moveTo>
                    <a:pt x="444" y="151"/>
                  </a:moveTo>
                  <a:cubicBezTo>
                    <a:pt x="442" y="151"/>
                    <a:pt x="439" y="149"/>
                    <a:pt x="438" y="147"/>
                  </a:cubicBezTo>
                  <a:cubicBezTo>
                    <a:pt x="436" y="143"/>
                    <a:pt x="438" y="139"/>
                    <a:pt x="441" y="137"/>
                  </a:cubicBezTo>
                  <a:cubicBezTo>
                    <a:pt x="445" y="135"/>
                    <a:pt x="449" y="137"/>
                    <a:pt x="451" y="140"/>
                  </a:cubicBezTo>
                  <a:cubicBezTo>
                    <a:pt x="451" y="141"/>
                    <a:pt x="451" y="141"/>
                    <a:pt x="451" y="141"/>
                  </a:cubicBezTo>
                  <a:cubicBezTo>
                    <a:pt x="453" y="145"/>
                    <a:pt x="451" y="149"/>
                    <a:pt x="447" y="150"/>
                  </a:cubicBezTo>
                  <a:cubicBezTo>
                    <a:pt x="446" y="151"/>
                    <a:pt x="445" y="151"/>
                    <a:pt x="444" y="151"/>
                  </a:cubicBezTo>
                  <a:moveTo>
                    <a:pt x="34" y="137"/>
                  </a:moveTo>
                  <a:cubicBezTo>
                    <a:pt x="33" y="137"/>
                    <a:pt x="31" y="136"/>
                    <a:pt x="30" y="136"/>
                  </a:cubicBezTo>
                  <a:cubicBezTo>
                    <a:pt x="27" y="134"/>
                    <a:pt x="25" y="130"/>
                    <a:pt x="27" y="126"/>
                  </a:cubicBezTo>
                  <a:cubicBezTo>
                    <a:pt x="34" y="130"/>
                    <a:pt x="34" y="130"/>
                    <a:pt x="34" y="130"/>
                  </a:cubicBezTo>
                  <a:cubicBezTo>
                    <a:pt x="28" y="126"/>
                    <a:pt x="28" y="126"/>
                    <a:pt x="28" y="126"/>
                  </a:cubicBezTo>
                  <a:cubicBezTo>
                    <a:pt x="29" y="122"/>
                    <a:pt x="34" y="121"/>
                    <a:pt x="37" y="123"/>
                  </a:cubicBezTo>
                  <a:cubicBezTo>
                    <a:pt x="41" y="125"/>
                    <a:pt x="42" y="129"/>
                    <a:pt x="40" y="132"/>
                  </a:cubicBezTo>
                  <a:cubicBezTo>
                    <a:pt x="40" y="133"/>
                    <a:pt x="40" y="133"/>
                    <a:pt x="40" y="133"/>
                  </a:cubicBezTo>
                  <a:cubicBezTo>
                    <a:pt x="39" y="135"/>
                    <a:pt x="36" y="137"/>
                    <a:pt x="34" y="137"/>
                  </a:cubicBezTo>
                  <a:moveTo>
                    <a:pt x="428" y="121"/>
                  </a:moveTo>
                  <a:cubicBezTo>
                    <a:pt x="426" y="121"/>
                    <a:pt x="424" y="120"/>
                    <a:pt x="422" y="118"/>
                  </a:cubicBezTo>
                  <a:cubicBezTo>
                    <a:pt x="420" y="114"/>
                    <a:pt x="421" y="110"/>
                    <a:pt x="424" y="107"/>
                  </a:cubicBezTo>
                  <a:cubicBezTo>
                    <a:pt x="428" y="105"/>
                    <a:pt x="432" y="106"/>
                    <a:pt x="434" y="109"/>
                  </a:cubicBezTo>
                  <a:cubicBezTo>
                    <a:pt x="435" y="110"/>
                    <a:pt x="435" y="110"/>
                    <a:pt x="435" y="110"/>
                  </a:cubicBezTo>
                  <a:cubicBezTo>
                    <a:pt x="437" y="113"/>
                    <a:pt x="436" y="118"/>
                    <a:pt x="432" y="120"/>
                  </a:cubicBezTo>
                  <a:cubicBezTo>
                    <a:pt x="431" y="121"/>
                    <a:pt x="430" y="121"/>
                    <a:pt x="428" y="121"/>
                  </a:cubicBezTo>
                  <a:moveTo>
                    <a:pt x="52" y="108"/>
                  </a:moveTo>
                  <a:cubicBezTo>
                    <a:pt x="50" y="108"/>
                    <a:pt x="49" y="107"/>
                    <a:pt x="47" y="106"/>
                  </a:cubicBezTo>
                  <a:cubicBezTo>
                    <a:pt x="44" y="104"/>
                    <a:pt x="44" y="100"/>
                    <a:pt x="46" y="96"/>
                  </a:cubicBezTo>
                  <a:cubicBezTo>
                    <a:pt x="52" y="101"/>
                    <a:pt x="52" y="101"/>
                    <a:pt x="52" y="101"/>
                  </a:cubicBezTo>
                  <a:cubicBezTo>
                    <a:pt x="46" y="96"/>
                    <a:pt x="46" y="96"/>
                    <a:pt x="46" y="96"/>
                  </a:cubicBezTo>
                  <a:cubicBezTo>
                    <a:pt x="49" y="93"/>
                    <a:pt x="53" y="92"/>
                    <a:pt x="56" y="94"/>
                  </a:cubicBezTo>
                  <a:cubicBezTo>
                    <a:pt x="59" y="97"/>
                    <a:pt x="60" y="101"/>
                    <a:pt x="58" y="105"/>
                  </a:cubicBezTo>
                  <a:cubicBezTo>
                    <a:pt x="58" y="105"/>
                    <a:pt x="58" y="105"/>
                    <a:pt x="58" y="105"/>
                  </a:cubicBezTo>
                  <a:cubicBezTo>
                    <a:pt x="56" y="107"/>
                    <a:pt x="54" y="108"/>
                    <a:pt x="52" y="108"/>
                  </a:cubicBezTo>
                  <a:moveTo>
                    <a:pt x="408" y="94"/>
                  </a:moveTo>
                  <a:cubicBezTo>
                    <a:pt x="406" y="94"/>
                    <a:pt x="404" y="93"/>
                    <a:pt x="403" y="91"/>
                  </a:cubicBezTo>
                  <a:cubicBezTo>
                    <a:pt x="402" y="91"/>
                    <a:pt x="402" y="91"/>
                    <a:pt x="402" y="91"/>
                  </a:cubicBezTo>
                  <a:cubicBezTo>
                    <a:pt x="400" y="88"/>
                    <a:pt x="400" y="83"/>
                    <a:pt x="403" y="81"/>
                  </a:cubicBezTo>
                  <a:cubicBezTo>
                    <a:pt x="406" y="78"/>
                    <a:pt x="411" y="78"/>
                    <a:pt x="413" y="81"/>
                  </a:cubicBezTo>
                  <a:cubicBezTo>
                    <a:pt x="414" y="82"/>
                    <a:pt x="414" y="82"/>
                    <a:pt x="414" y="82"/>
                  </a:cubicBezTo>
                  <a:cubicBezTo>
                    <a:pt x="416" y="85"/>
                    <a:pt x="416" y="89"/>
                    <a:pt x="413" y="92"/>
                  </a:cubicBezTo>
                  <a:cubicBezTo>
                    <a:pt x="411" y="93"/>
                    <a:pt x="410" y="94"/>
                    <a:pt x="408" y="94"/>
                  </a:cubicBezTo>
                  <a:moveTo>
                    <a:pt x="74" y="82"/>
                  </a:moveTo>
                  <a:cubicBezTo>
                    <a:pt x="72" y="82"/>
                    <a:pt x="70" y="81"/>
                    <a:pt x="69" y="80"/>
                  </a:cubicBezTo>
                  <a:cubicBezTo>
                    <a:pt x="66" y="77"/>
                    <a:pt x="66" y="73"/>
                    <a:pt x="69" y="70"/>
                  </a:cubicBezTo>
                  <a:cubicBezTo>
                    <a:pt x="69" y="69"/>
                    <a:pt x="69" y="69"/>
                    <a:pt x="69" y="69"/>
                  </a:cubicBezTo>
                  <a:cubicBezTo>
                    <a:pt x="72" y="67"/>
                    <a:pt x="76" y="67"/>
                    <a:pt x="79" y="69"/>
                  </a:cubicBezTo>
                  <a:cubicBezTo>
                    <a:pt x="82" y="72"/>
                    <a:pt x="82" y="77"/>
                    <a:pt x="79" y="79"/>
                  </a:cubicBezTo>
                  <a:cubicBezTo>
                    <a:pt x="79" y="80"/>
                    <a:pt x="79" y="80"/>
                    <a:pt x="79" y="80"/>
                  </a:cubicBezTo>
                  <a:cubicBezTo>
                    <a:pt x="78" y="81"/>
                    <a:pt x="76" y="82"/>
                    <a:pt x="74" y="82"/>
                  </a:cubicBezTo>
                  <a:moveTo>
                    <a:pt x="384" y="70"/>
                  </a:moveTo>
                  <a:cubicBezTo>
                    <a:pt x="382" y="70"/>
                    <a:pt x="381" y="69"/>
                    <a:pt x="379" y="68"/>
                  </a:cubicBezTo>
                  <a:cubicBezTo>
                    <a:pt x="376" y="65"/>
                    <a:pt x="376" y="61"/>
                    <a:pt x="378" y="58"/>
                  </a:cubicBezTo>
                  <a:cubicBezTo>
                    <a:pt x="381" y="55"/>
                    <a:pt x="385" y="54"/>
                    <a:pt x="388" y="57"/>
                  </a:cubicBezTo>
                  <a:cubicBezTo>
                    <a:pt x="389" y="57"/>
                    <a:pt x="389" y="57"/>
                    <a:pt x="389" y="57"/>
                  </a:cubicBezTo>
                  <a:cubicBezTo>
                    <a:pt x="392" y="60"/>
                    <a:pt x="392" y="64"/>
                    <a:pt x="389" y="67"/>
                  </a:cubicBezTo>
                  <a:cubicBezTo>
                    <a:pt x="388" y="69"/>
                    <a:pt x="386" y="70"/>
                    <a:pt x="384" y="70"/>
                  </a:cubicBezTo>
                  <a:moveTo>
                    <a:pt x="100" y="60"/>
                  </a:moveTo>
                  <a:cubicBezTo>
                    <a:pt x="97" y="60"/>
                    <a:pt x="95" y="59"/>
                    <a:pt x="94" y="57"/>
                  </a:cubicBezTo>
                  <a:cubicBezTo>
                    <a:pt x="91" y="54"/>
                    <a:pt x="92" y="49"/>
                    <a:pt x="95" y="47"/>
                  </a:cubicBezTo>
                  <a:cubicBezTo>
                    <a:pt x="96" y="46"/>
                    <a:pt x="96" y="46"/>
                    <a:pt x="96" y="46"/>
                  </a:cubicBezTo>
                  <a:cubicBezTo>
                    <a:pt x="99" y="44"/>
                    <a:pt x="103" y="45"/>
                    <a:pt x="106" y="48"/>
                  </a:cubicBezTo>
                  <a:cubicBezTo>
                    <a:pt x="108" y="51"/>
                    <a:pt x="108" y="56"/>
                    <a:pt x="104" y="58"/>
                  </a:cubicBezTo>
                  <a:cubicBezTo>
                    <a:pt x="104" y="58"/>
                    <a:pt x="104" y="58"/>
                    <a:pt x="104" y="58"/>
                  </a:cubicBezTo>
                  <a:cubicBezTo>
                    <a:pt x="103" y="59"/>
                    <a:pt x="101" y="60"/>
                    <a:pt x="100" y="60"/>
                  </a:cubicBezTo>
                  <a:moveTo>
                    <a:pt x="357" y="49"/>
                  </a:moveTo>
                  <a:cubicBezTo>
                    <a:pt x="355" y="49"/>
                    <a:pt x="354" y="49"/>
                    <a:pt x="353" y="48"/>
                  </a:cubicBezTo>
                  <a:cubicBezTo>
                    <a:pt x="349" y="46"/>
                    <a:pt x="348" y="42"/>
                    <a:pt x="350" y="38"/>
                  </a:cubicBezTo>
                  <a:cubicBezTo>
                    <a:pt x="352" y="35"/>
                    <a:pt x="357" y="34"/>
                    <a:pt x="360" y="36"/>
                  </a:cubicBezTo>
                  <a:cubicBezTo>
                    <a:pt x="360" y="36"/>
                    <a:pt x="360" y="36"/>
                    <a:pt x="360" y="36"/>
                  </a:cubicBezTo>
                  <a:cubicBezTo>
                    <a:pt x="364" y="38"/>
                    <a:pt x="365" y="43"/>
                    <a:pt x="363" y="46"/>
                  </a:cubicBezTo>
                  <a:cubicBezTo>
                    <a:pt x="361" y="48"/>
                    <a:pt x="359" y="49"/>
                    <a:pt x="357" y="49"/>
                  </a:cubicBezTo>
                  <a:moveTo>
                    <a:pt x="129" y="41"/>
                  </a:moveTo>
                  <a:cubicBezTo>
                    <a:pt x="126" y="41"/>
                    <a:pt x="124" y="40"/>
                    <a:pt x="122" y="38"/>
                  </a:cubicBezTo>
                  <a:cubicBezTo>
                    <a:pt x="120" y="34"/>
                    <a:pt x="121" y="30"/>
                    <a:pt x="125" y="28"/>
                  </a:cubicBezTo>
                  <a:cubicBezTo>
                    <a:pt x="125" y="28"/>
                    <a:pt x="125" y="28"/>
                    <a:pt x="125" y="28"/>
                  </a:cubicBezTo>
                  <a:cubicBezTo>
                    <a:pt x="129" y="26"/>
                    <a:pt x="133" y="27"/>
                    <a:pt x="135" y="31"/>
                  </a:cubicBezTo>
                  <a:cubicBezTo>
                    <a:pt x="137" y="34"/>
                    <a:pt x="136" y="39"/>
                    <a:pt x="132" y="40"/>
                  </a:cubicBezTo>
                  <a:cubicBezTo>
                    <a:pt x="131" y="41"/>
                    <a:pt x="130" y="41"/>
                    <a:pt x="129" y="41"/>
                  </a:cubicBezTo>
                  <a:moveTo>
                    <a:pt x="326" y="34"/>
                  </a:moveTo>
                  <a:cubicBezTo>
                    <a:pt x="325" y="34"/>
                    <a:pt x="325" y="33"/>
                    <a:pt x="324" y="33"/>
                  </a:cubicBezTo>
                  <a:cubicBezTo>
                    <a:pt x="320" y="31"/>
                    <a:pt x="318" y="27"/>
                    <a:pt x="320" y="24"/>
                  </a:cubicBezTo>
                  <a:cubicBezTo>
                    <a:pt x="321" y="20"/>
                    <a:pt x="325" y="18"/>
                    <a:pt x="329" y="20"/>
                  </a:cubicBezTo>
                  <a:cubicBezTo>
                    <a:pt x="329" y="20"/>
                    <a:pt x="329" y="20"/>
                    <a:pt x="329" y="20"/>
                  </a:cubicBezTo>
                  <a:cubicBezTo>
                    <a:pt x="333" y="21"/>
                    <a:pt x="334" y="25"/>
                    <a:pt x="333" y="29"/>
                  </a:cubicBezTo>
                  <a:cubicBezTo>
                    <a:pt x="332" y="32"/>
                    <a:pt x="329" y="34"/>
                    <a:pt x="326" y="34"/>
                  </a:cubicBezTo>
                  <a:moveTo>
                    <a:pt x="160" y="28"/>
                  </a:moveTo>
                  <a:cubicBezTo>
                    <a:pt x="157" y="28"/>
                    <a:pt x="154" y="26"/>
                    <a:pt x="153" y="23"/>
                  </a:cubicBezTo>
                  <a:cubicBezTo>
                    <a:pt x="151" y="19"/>
                    <a:pt x="153" y="15"/>
                    <a:pt x="157" y="14"/>
                  </a:cubicBezTo>
                  <a:cubicBezTo>
                    <a:pt x="157" y="14"/>
                    <a:pt x="157" y="14"/>
                    <a:pt x="157" y="14"/>
                  </a:cubicBezTo>
                  <a:cubicBezTo>
                    <a:pt x="161" y="12"/>
                    <a:pt x="165" y="14"/>
                    <a:pt x="167" y="18"/>
                  </a:cubicBezTo>
                  <a:cubicBezTo>
                    <a:pt x="168" y="22"/>
                    <a:pt x="166" y="26"/>
                    <a:pt x="163" y="27"/>
                  </a:cubicBezTo>
                  <a:cubicBezTo>
                    <a:pt x="162" y="27"/>
                    <a:pt x="162" y="27"/>
                    <a:pt x="162" y="27"/>
                  </a:cubicBezTo>
                  <a:cubicBezTo>
                    <a:pt x="161" y="28"/>
                    <a:pt x="160" y="28"/>
                    <a:pt x="160" y="28"/>
                  </a:cubicBezTo>
                  <a:moveTo>
                    <a:pt x="294" y="22"/>
                  </a:moveTo>
                  <a:cubicBezTo>
                    <a:pt x="294" y="22"/>
                    <a:pt x="293" y="22"/>
                    <a:pt x="293" y="22"/>
                  </a:cubicBezTo>
                  <a:cubicBezTo>
                    <a:pt x="292" y="22"/>
                    <a:pt x="292" y="22"/>
                    <a:pt x="292" y="22"/>
                  </a:cubicBezTo>
                  <a:cubicBezTo>
                    <a:pt x="288" y="21"/>
                    <a:pt x="286" y="17"/>
                    <a:pt x="287" y="13"/>
                  </a:cubicBezTo>
                  <a:cubicBezTo>
                    <a:pt x="288" y="9"/>
                    <a:pt x="292" y="7"/>
                    <a:pt x="296" y="8"/>
                  </a:cubicBezTo>
                  <a:cubicBezTo>
                    <a:pt x="294" y="15"/>
                    <a:pt x="294" y="15"/>
                    <a:pt x="294" y="15"/>
                  </a:cubicBezTo>
                  <a:cubicBezTo>
                    <a:pt x="296" y="8"/>
                    <a:pt x="296" y="8"/>
                    <a:pt x="296" y="8"/>
                  </a:cubicBezTo>
                  <a:cubicBezTo>
                    <a:pt x="300" y="9"/>
                    <a:pt x="302" y="13"/>
                    <a:pt x="301" y="17"/>
                  </a:cubicBezTo>
                  <a:cubicBezTo>
                    <a:pt x="300" y="20"/>
                    <a:pt x="297" y="22"/>
                    <a:pt x="294" y="22"/>
                  </a:cubicBezTo>
                  <a:moveTo>
                    <a:pt x="192" y="19"/>
                  </a:moveTo>
                  <a:cubicBezTo>
                    <a:pt x="189" y="19"/>
                    <a:pt x="186" y="16"/>
                    <a:pt x="185" y="13"/>
                  </a:cubicBezTo>
                  <a:cubicBezTo>
                    <a:pt x="185" y="9"/>
                    <a:pt x="187" y="5"/>
                    <a:pt x="191" y="5"/>
                  </a:cubicBezTo>
                  <a:cubicBezTo>
                    <a:pt x="192" y="12"/>
                    <a:pt x="192" y="12"/>
                    <a:pt x="192" y="12"/>
                  </a:cubicBezTo>
                  <a:cubicBezTo>
                    <a:pt x="191" y="5"/>
                    <a:pt x="191" y="5"/>
                    <a:pt x="191" y="5"/>
                  </a:cubicBezTo>
                  <a:cubicBezTo>
                    <a:pt x="195" y="4"/>
                    <a:pt x="199" y="6"/>
                    <a:pt x="200" y="10"/>
                  </a:cubicBezTo>
                  <a:cubicBezTo>
                    <a:pt x="201" y="14"/>
                    <a:pt x="198" y="18"/>
                    <a:pt x="194" y="19"/>
                  </a:cubicBezTo>
                  <a:cubicBezTo>
                    <a:pt x="194" y="19"/>
                    <a:pt x="194" y="19"/>
                    <a:pt x="194" y="19"/>
                  </a:cubicBezTo>
                  <a:cubicBezTo>
                    <a:pt x="193" y="19"/>
                    <a:pt x="193" y="19"/>
                    <a:pt x="192" y="19"/>
                  </a:cubicBezTo>
                  <a:moveTo>
                    <a:pt x="261" y="16"/>
                  </a:moveTo>
                  <a:cubicBezTo>
                    <a:pt x="260" y="16"/>
                    <a:pt x="260" y="16"/>
                    <a:pt x="260" y="16"/>
                  </a:cubicBezTo>
                  <a:cubicBezTo>
                    <a:pt x="259" y="16"/>
                    <a:pt x="259" y="16"/>
                    <a:pt x="259" y="16"/>
                  </a:cubicBezTo>
                  <a:cubicBezTo>
                    <a:pt x="255" y="16"/>
                    <a:pt x="253" y="12"/>
                    <a:pt x="253" y="8"/>
                  </a:cubicBezTo>
                  <a:cubicBezTo>
                    <a:pt x="254" y="4"/>
                    <a:pt x="257" y="1"/>
                    <a:pt x="261" y="2"/>
                  </a:cubicBezTo>
                  <a:cubicBezTo>
                    <a:pt x="261" y="2"/>
                    <a:pt x="261" y="2"/>
                    <a:pt x="261" y="2"/>
                  </a:cubicBezTo>
                  <a:cubicBezTo>
                    <a:pt x="265" y="2"/>
                    <a:pt x="268" y="6"/>
                    <a:pt x="268" y="10"/>
                  </a:cubicBezTo>
                  <a:cubicBezTo>
                    <a:pt x="268" y="13"/>
                    <a:pt x="264" y="16"/>
                    <a:pt x="261" y="16"/>
                  </a:cubicBezTo>
                  <a:moveTo>
                    <a:pt x="226" y="15"/>
                  </a:moveTo>
                  <a:cubicBezTo>
                    <a:pt x="222" y="15"/>
                    <a:pt x="219" y="12"/>
                    <a:pt x="219" y="8"/>
                  </a:cubicBezTo>
                  <a:cubicBezTo>
                    <a:pt x="219" y="4"/>
                    <a:pt x="222" y="1"/>
                    <a:pt x="226" y="1"/>
                  </a:cubicBezTo>
                  <a:cubicBezTo>
                    <a:pt x="226" y="1"/>
                    <a:pt x="226" y="1"/>
                    <a:pt x="226" y="1"/>
                  </a:cubicBezTo>
                  <a:cubicBezTo>
                    <a:pt x="230" y="0"/>
                    <a:pt x="234" y="3"/>
                    <a:pt x="234" y="7"/>
                  </a:cubicBezTo>
                  <a:cubicBezTo>
                    <a:pt x="234" y="11"/>
                    <a:pt x="231" y="15"/>
                    <a:pt x="227" y="15"/>
                  </a:cubicBezTo>
                  <a:cubicBezTo>
                    <a:pt x="226" y="15"/>
                    <a:pt x="226" y="15"/>
                    <a:pt x="226" y="15"/>
                  </a:cubicBezTo>
                  <a:cubicBezTo>
                    <a:pt x="226" y="15"/>
                    <a:pt x="226" y="15"/>
                    <a:pt x="226" y="15"/>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2"/>
            <p:cNvSpPr/>
            <p:nvPr/>
          </p:nvSpPr>
          <p:spPr bwMode="auto">
            <a:xfrm>
              <a:off x="3770313" y="3494087"/>
              <a:ext cx="17463" cy="15875"/>
            </a:xfrm>
            <a:custGeom>
              <a:avLst/>
              <a:gdLst>
                <a:gd name="T0" fmla="*/ 8 w 15"/>
                <a:gd name="T1" fmla="*/ 0 h 14"/>
                <a:gd name="T2" fmla="*/ 7 w 15"/>
                <a:gd name="T3" fmla="*/ 0 h 14"/>
                <a:gd name="T4" fmla="*/ 7 w 15"/>
                <a:gd name="T5" fmla="*/ 0 h 14"/>
                <a:gd name="T6" fmla="*/ 0 w 15"/>
                <a:gd name="T7" fmla="*/ 7 h 14"/>
                <a:gd name="T8" fmla="*/ 0 w 15"/>
                <a:gd name="T9" fmla="*/ 7 h 14"/>
                <a:gd name="T10" fmla="*/ 7 w 15"/>
                <a:gd name="T11" fmla="*/ 14 h 14"/>
                <a:gd name="T12" fmla="*/ 7 w 15"/>
                <a:gd name="T13" fmla="*/ 14 h 14"/>
                <a:gd name="T14" fmla="*/ 8 w 15"/>
                <a:gd name="T15" fmla="*/ 14 h 14"/>
                <a:gd name="T16" fmla="*/ 15 w 15"/>
                <a:gd name="T17" fmla="*/ 7 h 14"/>
                <a:gd name="T18" fmla="*/ 15 w 15"/>
                <a:gd name="T19" fmla="*/ 6 h 14"/>
                <a:gd name="T20" fmla="*/ 8 w 15"/>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8" y="0"/>
                  </a:moveTo>
                  <a:cubicBezTo>
                    <a:pt x="8" y="0"/>
                    <a:pt x="7" y="0"/>
                    <a:pt x="7" y="0"/>
                  </a:cubicBezTo>
                  <a:cubicBezTo>
                    <a:pt x="7" y="0"/>
                    <a:pt x="7" y="0"/>
                    <a:pt x="7" y="0"/>
                  </a:cubicBezTo>
                  <a:cubicBezTo>
                    <a:pt x="3" y="0"/>
                    <a:pt x="0" y="3"/>
                    <a:pt x="0" y="7"/>
                  </a:cubicBezTo>
                  <a:cubicBezTo>
                    <a:pt x="0" y="7"/>
                    <a:pt x="0" y="7"/>
                    <a:pt x="0" y="7"/>
                  </a:cubicBezTo>
                  <a:cubicBezTo>
                    <a:pt x="0" y="11"/>
                    <a:pt x="3" y="14"/>
                    <a:pt x="7" y="14"/>
                  </a:cubicBezTo>
                  <a:cubicBezTo>
                    <a:pt x="7" y="14"/>
                    <a:pt x="7" y="14"/>
                    <a:pt x="7" y="14"/>
                  </a:cubicBezTo>
                  <a:cubicBezTo>
                    <a:pt x="8" y="14"/>
                    <a:pt x="8" y="14"/>
                    <a:pt x="8" y="14"/>
                  </a:cubicBezTo>
                  <a:cubicBezTo>
                    <a:pt x="12" y="14"/>
                    <a:pt x="15" y="11"/>
                    <a:pt x="15" y="7"/>
                  </a:cubicBezTo>
                  <a:cubicBezTo>
                    <a:pt x="15" y="7"/>
                    <a:pt x="15" y="6"/>
                    <a:pt x="15" y="6"/>
                  </a:cubicBezTo>
                  <a:cubicBezTo>
                    <a:pt x="15" y="2"/>
                    <a:pt x="12" y="0"/>
                    <a:pt x="8"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3"/>
            <p:cNvSpPr/>
            <p:nvPr/>
          </p:nvSpPr>
          <p:spPr bwMode="auto">
            <a:xfrm>
              <a:off x="3810000" y="3495675"/>
              <a:ext cx="17463" cy="15875"/>
            </a:xfrm>
            <a:custGeom>
              <a:avLst/>
              <a:gdLst>
                <a:gd name="T0" fmla="*/ 7 w 15"/>
                <a:gd name="T1" fmla="*/ 0 h 14"/>
                <a:gd name="T2" fmla="*/ 0 w 15"/>
                <a:gd name="T3" fmla="*/ 6 h 14"/>
                <a:gd name="T4" fmla="*/ 0 w 15"/>
                <a:gd name="T5" fmla="*/ 7 h 14"/>
                <a:gd name="T6" fmla="*/ 6 w 15"/>
                <a:gd name="T7" fmla="*/ 14 h 14"/>
                <a:gd name="T8" fmla="*/ 7 w 15"/>
                <a:gd name="T9" fmla="*/ 14 h 14"/>
                <a:gd name="T10" fmla="*/ 8 w 15"/>
                <a:gd name="T11" fmla="*/ 14 h 14"/>
                <a:gd name="T12" fmla="*/ 15 w 15"/>
                <a:gd name="T13" fmla="*/ 8 h 14"/>
                <a:gd name="T14" fmla="*/ 15 w 15"/>
                <a:gd name="T15" fmla="*/ 7 h 14"/>
                <a:gd name="T16" fmla="*/ 8 w 15"/>
                <a:gd name="T17" fmla="*/ 0 h 14"/>
                <a:gd name="T18" fmla="*/ 8 w 15"/>
                <a:gd name="T19" fmla="*/ 0 h 14"/>
                <a:gd name="T20" fmla="*/ 7 w 15"/>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7" y="0"/>
                  </a:moveTo>
                  <a:cubicBezTo>
                    <a:pt x="4" y="0"/>
                    <a:pt x="1" y="2"/>
                    <a:pt x="0" y="6"/>
                  </a:cubicBezTo>
                  <a:cubicBezTo>
                    <a:pt x="0" y="6"/>
                    <a:pt x="0" y="7"/>
                    <a:pt x="0" y="7"/>
                  </a:cubicBezTo>
                  <a:cubicBezTo>
                    <a:pt x="0" y="11"/>
                    <a:pt x="3" y="14"/>
                    <a:pt x="6" y="14"/>
                  </a:cubicBezTo>
                  <a:cubicBezTo>
                    <a:pt x="7" y="14"/>
                    <a:pt x="7" y="14"/>
                    <a:pt x="7" y="14"/>
                  </a:cubicBezTo>
                  <a:cubicBezTo>
                    <a:pt x="8" y="14"/>
                    <a:pt x="8" y="14"/>
                    <a:pt x="8" y="14"/>
                  </a:cubicBezTo>
                  <a:cubicBezTo>
                    <a:pt x="11" y="14"/>
                    <a:pt x="15" y="11"/>
                    <a:pt x="15" y="8"/>
                  </a:cubicBezTo>
                  <a:cubicBezTo>
                    <a:pt x="15" y="7"/>
                    <a:pt x="15" y="7"/>
                    <a:pt x="15" y="7"/>
                  </a:cubicBezTo>
                  <a:cubicBezTo>
                    <a:pt x="15" y="3"/>
                    <a:pt x="12" y="0"/>
                    <a:pt x="8" y="0"/>
                  </a:cubicBezTo>
                  <a:cubicBezTo>
                    <a:pt x="8" y="0"/>
                    <a:pt x="8" y="0"/>
                    <a:pt x="8" y="0"/>
                  </a:cubicBezTo>
                  <a:cubicBezTo>
                    <a:pt x="8" y="0"/>
                    <a:pt x="8"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4"/>
            <p:cNvSpPr/>
            <p:nvPr/>
          </p:nvSpPr>
          <p:spPr bwMode="auto">
            <a:xfrm>
              <a:off x="3730625" y="3497262"/>
              <a:ext cx="17463" cy="17463"/>
            </a:xfrm>
            <a:custGeom>
              <a:avLst/>
              <a:gdLst>
                <a:gd name="T0" fmla="*/ 8 w 15"/>
                <a:gd name="T1" fmla="*/ 0 h 15"/>
                <a:gd name="T2" fmla="*/ 6 w 15"/>
                <a:gd name="T3" fmla="*/ 1 h 15"/>
                <a:gd name="T4" fmla="*/ 7 w 15"/>
                <a:gd name="T5" fmla="*/ 8 h 15"/>
                <a:gd name="T6" fmla="*/ 6 w 15"/>
                <a:gd name="T7" fmla="*/ 1 h 15"/>
                <a:gd name="T8" fmla="*/ 0 w 15"/>
                <a:gd name="T9" fmla="*/ 8 h 15"/>
                <a:gd name="T10" fmla="*/ 0 w 15"/>
                <a:gd name="T11" fmla="*/ 9 h 15"/>
                <a:gd name="T12" fmla="*/ 7 w 15"/>
                <a:gd name="T13" fmla="*/ 15 h 15"/>
                <a:gd name="T14" fmla="*/ 9 w 15"/>
                <a:gd name="T15" fmla="*/ 15 h 15"/>
                <a:gd name="T16" fmla="*/ 9 w 15"/>
                <a:gd name="T17" fmla="*/ 15 h 15"/>
                <a:gd name="T18" fmla="*/ 15 w 15"/>
                <a:gd name="T19" fmla="*/ 8 h 15"/>
                <a:gd name="T20" fmla="*/ 15 w 15"/>
                <a:gd name="T21" fmla="*/ 6 h 15"/>
                <a:gd name="T22" fmla="*/ 8 w 15"/>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8" y="0"/>
                  </a:moveTo>
                  <a:cubicBezTo>
                    <a:pt x="7" y="0"/>
                    <a:pt x="7" y="0"/>
                    <a:pt x="6" y="1"/>
                  </a:cubicBezTo>
                  <a:cubicBezTo>
                    <a:pt x="7" y="8"/>
                    <a:pt x="7" y="8"/>
                    <a:pt x="7" y="8"/>
                  </a:cubicBezTo>
                  <a:cubicBezTo>
                    <a:pt x="6" y="1"/>
                    <a:pt x="6" y="1"/>
                    <a:pt x="6" y="1"/>
                  </a:cubicBezTo>
                  <a:cubicBezTo>
                    <a:pt x="3" y="1"/>
                    <a:pt x="0" y="4"/>
                    <a:pt x="0" y="8"/>
                  </a:cubicBezTo>
                  <a:cubicBezTo>
                    <a:pt x="0" y="8"/>
                    <a:pt x="0" y="9"/>
                    <a:pt x="0" y="9"/>
                  </a:cubicBezTo>
                  <a:cubicBezTo>
                    <a:pt x="1" y="12"/>
                    <a:pt x="4" y="15"/>
                    <a:pt x="7" y="15"/>
                  </a:cubicBezTo>
                  <a:cubicBezTo>
                    <a:pt x="8" y="15"/>
                    <a:pt x="8" y="15"/>
                    <a:pt x="9" y="15"/>
                  </a:cubicBezTo>
                  <a:cubicBezTo>
                    <a:pt x="9" y="15"/>
                    <a:pt x="9" y="15"/>
                    <a:pt x="9" y="15"/>
                  </a:cubicBezTo>
                  <a:cubicBezTo>
                    <a:pt x="13" y="14"/>
                    <a:pt x="15" y="11"/>
                    <a:pt x="15" y="8"/>
                  </a:cubicBezTo>
                  <a:cubicBezTo>
                    <a:pt x="15" y="7"/>
                    <a:pt x="15" y="7"/>
                    <a:pt x="15" y="6"/>
                  </a:cubicBezTo>
                  <a:cubicBezTo>
                    <a:pt x="14" y="3"/>
                    <a:pt x="11" y="0"/>
                    <a:pt x="8"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5"/>
            <p:cNvSpPr/>
            <p:nvPr/>
          </p:nvSpPr>
          <p:spPr bwMode="auto">
            <a:xfrm>
              <a:off x="3848100" y="3502025"/>
              <a:ext cx="17463" cy="15875"/>
            </a:xfrm>
            <a:custGeom>
              <a:avLst/>
              <a:gdLst>
                <a:gd name="T0" fmla="*/ 7 w 14"/>
                <a:gd name="T1" fmla="*/ 0 h 14"/>
                <a:gd name="T2" fmla="*/ 0 w 14"/>
                <a:gd name="T3" fmla="*/ 5 h 14"/>
                <a:gd name="T4" fmla="*/ 0 w 14"/>
                <a:gd name="T5" fmla="*/ 7 h 14"/>
                <a:gd name="T6" fmla="*/ 5 w 14"/>
                <a:gd name="T7" fmla="*/ 14 h 14"/>
                <a:gd name="T8" fmla="*/ 6 w 14"/>
                <a:gd name="T9" fmla="*/ 14 h 14"/>
                <a:gd name="T10" fmla="*/ 7 w 14"/>
                <a:gd name="T11" fmla="*/ 14 h 14"/>
                <a:gd name="T12" fmla="*/ 14 w 14"/>
                <a:gd name="T13" fmla="*/ 9 h 14"/>
                <a:gd name="T14" fmla="*/ 14 w 14"/>
                <a:gd name="T15" fmla="*/ 7 h 14"/>
                <a:gd name="T16" fmla="*/ 9 w 14"/>
                <a:gd name="T17" fmla="*/ 0 h 14"/>
                <a:gd name="T18" fmla="*/ 7 w 14"/>
                <a:gd name="T19" fmla="*/ 7 h 14"/>
                <a:gd name="T20" fmla="*/ 9 w 14"/>
                <a:gd name="T21" fmla="*/ 0 h 14"/>
                <a:gd name="T22" fmla="*/ 7 w 14"/>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4">
                  <a:moveTo>
                    <a:pt x="7" y="0"/>
                  </a:moveTo>
                  <a:cubicBezTo>
                    <a:pt x="4" y="0"/>
                    <a:pt x="1" y="2"/>
                    <a:pt x="0" y="5"/>
                  </a:cubicBezTo>
                  <a:cubicBezTo>
                    <a:pt x="0" y="6"/>
                    <a:pt x="0" y="6"/>
                    <a:pt x="0" y="7"/>
                  </a:cubicBezTo>
                  <a:cubicBezTo>
                    <a:pt x="0" y="10"/>
                    <a:pt x="2" y="13"/>
                    <a:pt x="5" y="14"/>
                  </a:cubicBezTo>
                  <a:cubicBezTo>
                    <a:pt x="6" y="14"/>
                    <a:pt x="6" y="14"/>
                    <a:pt x="6" y="14"/>
                  </a:cubicBezTo>
                  <a:cubicBezTo>
                    <a:pt x="6" y="14"/>
                    <a:pt x="7" y="14"/>
                    <a:pt x="7" y="14"/>
                  </a:cubicBezTo>
                  <a:cubicBezTo>
                    <a:pt x="10" y="14"/>
                    <a:pt x="13" y="12"/>
                    <a:pt x="14" y="9"/>
                  </a:cubicBezTo>
                  <a:cubicBezTo>
                    <a:pt x="14" y="8"/>
                    <a:pt x="14" y="8"/>
                    <a:pt x="14" y="7"/>
                  </a:cubicBezTo>
                  <a:cubicBezTo>
                    <a:pt x="14" y="4"/>
                    <a:pt x="12" y="1"/>
                    <a:pt x="9" y="0"/>
                  </a:cubicBezTo>
                  <a:cubicBezTo>
                    <a:pt x="7" y="7"/>
                    <a:pt x="7" y="7"/>
                    <a:pt x="7" y="7"/>
                  </a:cubicBezTo>
                  <a:cubicBezTo>
                    <a:pt x="9" y="0"/>
                    <a:pt x="9" y="0"/>
                    <a:pt x="9" y="0"/>
                  </a:cubicBezTo>
                  <a:cubicBezTo>
                    <a:pt x="8" y="0"/>
                    <a:pt x="7"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6"/>
            <p:cNvSpPr/>
            <p:nvPr/>
          </p:nvSpPr>
          <p:spPr bwMode="auto">
            <a:xfrm>
              <a:off x="3692525" y="3508375"/>
              <a:ext cx="17463" cy="15875"/>
            </a:xfrm>
            <a:custGeom>
              <a:avLst/>
              <a:gdLst>
                <a:gd name="T0" fmla="*/ 8 w 15"/>
                <a:gd name="T1" fmla="*/ 0 h 15"/>
                <a:gd name="T2" fmla="*/ 5 w 15"/>
                <a:gd name="T3" fmla="*/ 1 h 15"/>
                <a:gd name="T4" fmla="*/ 5 w 15"/>
                <a:gd name="T5" fmla="*/ 1 h 15"/>
                <a:gd name="T6" fmla="*/ 0 w 15"/>
                <a:gd name="T7" fmla="*/ 8 h 15"/>
                <a:gd name="T8" fmla="*/ 1 w 15"/>
                <a:gd name="T9" fmla="*/ 10 h 15"/>
                <a:gd name="T10" fmla="*/ 8 w 15"/>
                <a:gd name="T11" fmla="*/ 15 h 15"/>
                <a:gd name="T12" fmla="*/ 10 w 15"/>
                <a:gd name="T13" fmla="*/ 14 h 15"/>
                <a:gd name="T14" fmla="*/ 11 w 15"/>
                <a:gd name="T15" fmla="*/ 14 h 15"/>
                <a:gd name="T16" fmla="*/ 15 w 15"/>
                <a:gd name="T17" fmla="*/ 8 h 15"/>
                <a:gd name="T18" fmla="*/ 15 w 15"/>
                <a:gd name="T19" fmla="*/ 5 h 15"/>
                <a:gd name="T20" fmla="*/ 8 w 1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8" y="0"/>
                  </a:moveTo>
                  <a:cubicBezTo>
                    <a:pt x="7" y="0"/>
                    <a:pt x="6" y="0"/>
                    <a:pt x="5" y="1"/>
                  </a:cubicBezTo>
                  <a:cubicBezTo>
                    <a:pt x="5" y="1"/>
                    <a:pt x="5" y="1"/>
                    <a:pt x="5" y="1"/>
                  </a:cubicBezTo>
                  <a:cubicBezTo>
                    <a:pt x="2" y="2"/>
                    <a:pt x="0" y="5"/>
                    <a:pt x="0" y="8"/>
                  </a:cubicBezTo>
                  <a:cubicBezTo>
                    <a:pt x="0" y="8"/>
                    <a:pt x="1" y="9"/>
                    <a:pt x="1" y="10"/>
                  </a:cubicBezTo>
                  <a:cubicBezTo>
                    <a:pt x="2" y="13"/>
                    <a:pt x="5" y="15"/>
                    <a:pt x="8" y="15"/>
                  </a:cubicBezTo>
                  <a:cubicBezTo>
                    <a:pt x="8" y="15"/>
                    <a:pt x="9" y="15"/>
                    <a:pt x="10" y="14"/>
                  </a:cubicBezTo>
                  <a:cubicBezTo>
                    <a:pt x="11" y="14"/>
                    <a:pt x="11" y="14"/>
                    <a:pt x="11" y="14"/>
                  </a:cubicBezTo>
                  <a:cubicBezTo>
                    <a:pt x="13" y="13"/>
                    <a:pt x="15" y="10"/>
                    <a:pt x="15" y="8"/>
                  </a:cubicBezTo>
                  <a:cubicBezTo>
                    <a:pt x="15" y="7"/>
                    <a:pt x="15" y="6"/>
                    <a:pt x="15" y="5"/>
                  </a:cubicBezTo>
                  <a:cubicBezTo>
                    <a:pt x="14" y="2"/>
                    <a:pt x="11" y="0"/>
                    <a:pt x="8"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7"/>
            <p:cNvSpPr/>
            <p:nvPr/>
          </p:nvSpPr>
          <p:spPr bwMode="auto">
            <a:xfrm>
              <a:off x="3886200" y="3514725"/>
              <a:ext cx="15875" cy="17463"/>
            </a:xfrm>
            <a:custGeom>
              <a:avLst/>
              <a:gdLst>
                <a:gd name="T0" fmla="*/ 7 w 14"/>
                <a:gd name="T1" fmla="*/ 0 h 15"/>
                <a:gd name="T2" fmla="*/ 1 w 14"/>
                <a:gd name="T3" fmla="*/ 5 h 15"/>
                <a:gd name="T4" fmla="*/ 0 w 14"/>
                <a:gd name="T5" fmla="*/ 7 h 15"/>
                <a:gd name="T6" fmla="*/ 5 w 14"/>
                <a:gd name="T7" fmla="*/ 14 h 15"/>
                <a:gd name="T8" fmla="*/ 7 w 14"/>
                <a:gd name="T9" fmla="*/ 15 h 15"/>
                <a:gd name="T10" fmla="*/ 14 w 14"/>
                <a:gd name="T11" fmla="*/ 10 h 15"/>
                <a:gd name="T12" fmla="*/ 14 w 14"/>
                <a:gd name="T13" fmla="*/ 7 h 15"/>
                <a:gd name="T14" fmla="*/ 10 w 14"/>
                <a:gd name="T15" fmla="*/ 1 h 15"/>
                <a:gd name="T16" fmla="*/ 10 w 14"/>
                <a:gd name="T17" fmla="*/ 1 h 15"/>
                <a:gd name="T18" fmla="*/ 7 w 1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4" y="0"/>
                    <a:pt x="2" y="2"/>
                    <a:pt x="1" y="5"/>
                  </a:cubicBezTo>
                  <a:cubicBezTo>
                    <a:pt x="0" y="5"/>
                    <a:pt x="0" y="6"/>
                    <a:pt x="0" y="7"/>
                  </a:cubicBezTo>
                  <a:cubicBezTo>
                    <a:pt x="0" y="10"/>
                    <a:pt x="2" y="13"/>
                    <a:pt x="5" y="14"/>
                  </a:cubicBezTo>
                  <a:cubicBezTo>
                    <a:pt x="6" y="14"/>
                    <a:pt x="6" y="15"/>
                    <a:pt x="7" y="15"/>
                  </a:cubicBezTo>
                  <a:cubicBezTo>
                    <a:pt x="10" y="15"/>
                    <a:pt x="13" y="13"/>
                    <a:pt x="14" y="10"/>
                  </a:cubicBezTo>
                  <a:cubicBezTo>
                    <a:pt x="14" y="9"/>
                    <a:pt x="14" y="8"/>
                    <a:pt x="14" y="7"/>
                  </a:cubicBezTo>
                  <a:cubicBezTo>
                    <a:pt x="14" y="5"/>
                    <a:pt x="13" y="2"/>
                    <a:pt x="10" y="1"/>
                  </a:cubicBezTo>
                  <a:cubicBezTo>
                    <a:pt x="10" y="1"/>
                    <a:pt x="10" y="1"/>
                    <a:pt x="10" y="1"/>
                  </a:cubicBezTo>
                  <a:cubicBezTo>
                    <a:pt x="9" y="0"/>
                    <a:pt x="8"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8"/>
            <p:cNvSpPr/>
            <p:nvPr/>
          </p:nvSpPr>
          <p:spPr bwMode="auto">
            <a:xfrm>
              <a:off x="3657600" y="3524250"/>
              <a:ext cx="17463" cy="15875"/>
            </a:xfrm>
            <a:custGeom>
              <a:avLst/>
              <a:gdLst>
                <a:gd name="T0" fmla="*/ 8 w 15"/>
                <a:gd name="T1" fmla="*/ 0 h 14"/>
                <a:gd name="T2" fmla="*/ 4 w 15"/>
                <a:gd name="T3" fmla="*/ 1 h 14"/>
                <a:gd name="T4" fmla="*/ 4 w 15"/>
                <a:gd name="T5" fmla="*/ 1 h 14"/>
                <a:gd name="T6" fmla="*/ 0 w 15"/>
                <a:gd name="T7" fmla="*/ 7 h 14"/>
                <a:gd name="T8" fmla="*/ 1 w 15"/>
                <a:gd name="T9" fmla="*/ 11 h 14"/>
                <a:gd name="T10" fmla="*/ 8 w 15"/>
                <a:gd name="T11" fmla="*/ 14 h 14"/>
                <a:gd name="T12" fmla="*/ 11 w 15"/>
                <a:gd name="T13" fmla="*/ 13 h 14"/>
                <a:gd name="T14" fmla="*/ 15 w 15"/>
                <a:gd name="T15" fmla="*/ 7 h 14"/>
                <a:gd name="T16" fmla="*/ 14 w 15"/>
                <a:gd name="T17" fmla="*/ 4 h 14"/>
                <a:gd name="T18" fmla="*/ 8 w 15"/>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8" y="0"/>
                  </a:moveTo>
                  <a:cubicBezTo>
                    <a:pt x="7" y="0"/>
                    <a:pt x="6" y="0"/>
                    <a:pt x="4" y="1"/>
                  </a:cubicBezTo>
                  <a:cubicBezTo>
                    <a:pt x="4" y="1"/>
                    <a:pt x="4" y="1"/>
                    <a:pt x="4" y="1"/>
                  </a:cubicBezTo>
                  <a:cubicBezTo>
                    <a:pt x="2" y="2"/>
                    <a:pt x="0" y="5"/>
                    <a:pt x="0" y="7"/>
                  </a:cubicBezTo>
                  <a:cubicBezTo>
                    <a:pt x="0" y="8"/>
                    <a:pt x="1" y="9"/>
                    <a:pt x="1" y="11"/>
                  </a:cubicBezTo>
                  <a:cubicBezTo>
                    <a:pt x="3" y="13"/>
                    <a:pt x="5" y="14"/>
                    <a:pt x="8" y="14"/>
                  </a:cubicBezTo>
                  <a:cubicBezTo>
                    <a:pt x="9" y="14"/>
                    <a:pt x="10" y="14"/>
                    <a:pt x="11" y="13"/>
                  </a:cubicBezTo>
                  <a:cubicBezTo>
                    <a:pt x="14" y="12"/>
                    <a:pt x="15" y="10"/>
                    <a:pt x="15" y="7"/>
                  </a:cubicBezTo>
                  <a:cubicBezTo>
                    <a:pt x="15" y="6"/>
                    <a:pt x="15" y="5"/>
                    <a:pt x="14" y="4"/>
                  </a:cubicBezTo>
                  <a:cubicBezTo>
                    <a:pt x="13" y="1"/>
                    <a:pt x="10" y="0"/>
                    <a:pt x="8"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9"/>
            <p:cNvSpPr/>
            <p:nvPr/>
          </p:nvSpPr>
          <p:spPr bwMode="auto">
            <a:xfrm>
              <a:off x="3919538" y="3533775"/>
              <a:ext cx="17463" cy="15875"/>
            </a:xfrm>
            <a:custGeom>
              <a:avLst/>
              <a:gdLst>
                <a:gd name="T0" fmla="*/ 7 w 15"/>
                <a:gd name="T1" fmla="*/ 0 h 14"/>
                <a:gd name="T2" fmla="*/ 1 w 15"/>
                <a:gd name="T3" fmla="*/ 3 h 14"/>
                <a:gd name="T4" fmla="*/ 0 w 15"/>
                <a:gd name="T5" fmla="*/ 7 h 14"/>
                <a:gd name="T6" fmla="*/ 4 w 15"/>
                <a:gd name="T7" fmla="*/ 13 h 14"/>
                <a:gd name="T8" fmla="*/ 8 w 15"/>
                <a:gd name="T9" fmla="*/ 14 h 14"/>
                <a:gd name="T10" fmla="*/ 14 w 15"/>
                <a:gd name="T11" fmla="*/ 11 h 14"/>
                <a:gd name="T12" fmla="*/ 15 w 15"/>
                <a:gd name="T13" fmla="*/ 7 h 14"/>
                <a:gd name="T14" fmla="*/ 11 w 15"/>
                <a:gd name="T15" fmla="*/ 1 h 14"/>
                <a:gd name="T16" fmla="*/ 11 w 15"/>
                <a:gd name="T17" fmla="*/ 1 h 14"/>
                <a:gd name="T18" fmla="*/ 7 w 15"/>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7" y="0"/>
                  </a:moveTo>
                  <a:cubicBezTo>
                    <a:pt x="5" y="0"/>
                    <a:pt x="3" y="1"/>
                    <a:pt x="1" y="3"/>
                  </a:cubicBezTo>
                  <a:cubicBezTo>
                    <a:pt x="1" y="4"/>
                    <a:pt x="0" y="6"/>
                    <a:pt x="0" y="7"/>
                  </a:cubicBezTo>
                  <a:cubicBezTo>
                    <a:pt x="0" y="9"/>
                    <a:pt x="1" y="12"/>
                    <a:pt x="4" y="13"/>
                  </a:cubicBezTo>
                  <a:cubicBezTo>
                    <a:pt x="5" y="14"/>
                    <a:pt x="6" y="14"/>
                    <a:pt x="8" y="14"/>
                  </a:cubicBezTo>
                  <a:cubicBezTo>
                    <a:pt x="10" y="14"/>
                    <a:pt x="12" y="13"/>
                    <a:pt x="14" y="11"/>
                  </a:cubicBezTo>
                  <a:cubicBezTo>
                    <a:pt x="14" y="10"/>
                    <a:pt x="15" y="9"/>
                    <a:pt x="15" y="7"/>
                  </a:cubicBezTo>
                  <a:cubicBezTo>
                    <a:pt x="15" y="5"/>
                    <a:pt x="14" y="3"/>
                    <a:pt x="11" y="1"/>
                  </a:cubicBezTo>
                  <a:cubicBezTo>
                    <a:pt x="11" y="1"/>
                    <a:pt x="11" y="1"/>
                    <a:pt x="11" y="1"/>
                  </a:cubicBezTo>
                  <a:cubicBezTo>
                    <a:pt x="10" y="0"/>
                    <a:pt x="9"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0"/>
            <p:cNvSpPr/>
            <p:nvPr/>
          </p:nvSpPr>
          <p:spPr bwMode="auto">
            <a:xfrm>
              <a:off x="3624263" y="3544887"/>
              <a:ext cx="15875" cy="17463"/>
            </a:xfrm>
            <a:custGeom>
              <a:avLst/>
              <a:gdLst>
                <a:gd name="T0" fmla="*/ 8 w 15"/>
                <a:gd name="T1" fmla="*/ 0 h 15"/>
                <a:gd name="T2" fmla="*/ 4 w 15"/>
                <a:gd name="T3" fmla="*/ 1 h 15"/>
                <a:gd name="T4" fmla="*/ 3 w 15"/>
                <a:gd name="T5" fmla="*/ 2 h 15"/>
                <a:gd name="T6" fmla="*/ 0 w 15"/>
                <a:gd name="T7" fmla="*/ 8 h 15"/>
                <a:gd name="T8" fmla="*/ 2 w 15"/>
                <a:gd name="T9" fmla="*/ 12 h 15"/>
                <a:gd name="T10" fmla="*/ 8 w 15"/>
                <a:gd name="T11" fmla="*/ 15 h 15"/>
                <a:gd name="T12" fmla="*/ 12 w 15"/>
                <a:gd name="T13" fmla="*/ 13 h 15"/>
                <a:gd name="T14" fmla="*/ 12 w 15"/>
                <a:gd name="T15" fmla="*/ 13 h 15"/>
                <a:gd name="T16" fmla="*/ 15 w 15"/>
                <a:gd name="T17" fmla="*/ 7 h 15"/>
                <a:gd name="T18" fmla="*/ 14 w 15"/>
                <a:gd name="T19" fmla="*/ 3 h 15"/>
                <a:gd name="T20" fmla="*/ 8 w 1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8" y="0"/>
                  </a:moveTo>
                  <a:cubicBezTo>
                    <a:pt x="6" y="0"/>
                    <a:pt x="5" y="1"/>
                    <a:pt x="4" y="1"/>
                  </a:cubicBezTo>
                  <a:cubicBezTo>
                    <a:pt x="3" y="2"/>
                    <a:pt x="3" y="2"/>
                    <a:pt x="3" y="2"/>
                  </a:cubicBezTo>
                  <a:cubicBezTo>
                    <a:pt x="1" y="3"/>
                    <a:pt x="0" y="5"/>
                    <a:pt x="0" y="8"/>
                  </a:cubicBezTo>
                  <a:cubicBezTo>
                    <a:pt x="0" y="9"/>
                    <a:pt x="1" y="10"/>
                    <a:pt x="2" y="12"/>
                  </a:cubicBezTo>
                  <a:cubicBezTo>
                    <a:pt x="3" y="14"/>
                    <a:pt x="5" y="15"/>
                    <a:pt x="8" y="15"/>
                  </a:cubicBezTo>
                  <a:cubicBezTo>
                    <a:pt x="9" y="15"/>
                    <a:pt x="11" y="14"/>
                    <a:pt x="12" y="13"/>
                  </a:cubicBezTo>
                  <a:cubicBezTo>
                    <a:pt x="12" y="13"/>
                    <a:pt x="12" y="13"/>
                    <a:pt x="12" y="13"/>
                  </a:cubicBezTo>
                  <a:cubicBezTo>
                    <a:pt x="14" y="12"/>
                    <a:pt x="15" y="9"/>
                    <a:pt x="15" y="7"/>
                  </a:cubicBezTo>
                  <a:cubicBezTo>
                    <a:pt x="15" y="6"/>
                    <a:pt x="15" y="4"/>
                    <a:pt x="14" y="3"/>
                  </a:cubicBezTo>
                  <a:cubicBezTo>
                    <a:pt x="12" y="1"/>
                    <a:pt x="10" y="0"/>
                    <a:pt x="8"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1"/>
            <p:cNvSpPr/>
            <p:nvPr/>
          </p:nvSpPr>
          <p:spPr bwMode="auto">
            <a:xfrm>
              <a:off x="3952875" y="3556000"/>
              <a:ext cx="15875" cy="17463"/>
            </a:xfrm>
            <a:custGeom>
              <a:avLst/>
              <a:gdLst>
                <a:gd name="T0" fmla="*/ 7 w 14"/>
                <a:gd name="T1" fmla="*/ 0 h 15"/>
                <a:gd name="T2" fmla="*/ 1 w 14"/>
                <a:gd name="T3" fmla="*/ 3 h 15"/>
                <a:gd name="T4" fmla="*/ 0 w 14"/>
                <a:gd name="T5" fmla="*/ 7 h 15"/>
                <a:gd name="T6" fmla="*/ 2 w 14"/>
                <a:gd name="T7" fmla="*/ 13 h 15"/>
                <a:gd name="T8" fmla="*/ 7 w 14"/>
                <a:gd name="T9" fmla="*/ 15 h 15"/>
                <a:gd name="T10" fmla="*/ 12 w 14"/>
                <a:gd name="T11" fmla="*/ 12 h 15"/>
                <a:gd name="T12" fmla="*/ 14 w 14"/>
                <a:gd name="T13" fmla="*/ 7 h 15"/>
                <a:gd name="T14" fmla="*/ 12 w 14"/>
                <a:gd name="T15" fmla="*/ 2 h 15"/>
                <a:gd name="T16" fmla="*/ 11 w 14"/>
                <a:gd name="T17" fmla="*/ 2 h 15"/>
                <a:gd name="T18" fmla="*/ 7 w 1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5" y="0"/>
                    <a:pt x="3" y="1"/>
                    <a:pt x="1" y="3"/>
                  </a:cubicBezTo>
                  <a:cubicBezTo>
                    <a:pt x="0" y="4"/>
                    <a:pt x="0" y="5"/>
                    <a:pt x="0" y="7"/>
                  </a:cubicBezTo>
                  <a:cubicBezTo>
                    <a:pt x="0" y="9"/>
                    <a:pt x="0" y="11"/>
                    <a:pt x="2" y="13"/>
                  </a:cubicBezTo>
                  <a:cubicBezTo>
                    <a:pt x="4" y="14"/>
                    <a:pt x="5" y="15"/>
                    <a:pt x="7" y="15"/>
                  </a:cubicBezTo>
                  <a:cubicBezTo>
                    <a:pt x="9" y="15"/>
                    <a:pt x="11" y="14"/>
                    <a:pt x="12" y="12"/>
                  </a:cubicBezTo>
                  <a:cubicBezTo>
                    <a:pt x="14" y="11"/>
                    <a:pt x="14" y="9"/>
                    <a:pt x="14" y="7"/>
                  </a:cubicBezTo>
                  <a:cubicBezTo>
                    <a:pt x="14" y="5"/>
                    <a:pt x="13" y="3"/>
                    <a:pt x="12" y="2"/>
                  </a:cubicBezTo>
                  <a:cubicBezTo>
                    <a:pt x="11" y="2"/>
                    <a:pt x="11" y="2"/>
                    <a:pt x="11" y="2"/>
                  </a:cubicBezTo>
                  <a:cubicBezTo>
                    <a:pt x="10" y="0"/>
                    <a:pt x="8"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2"/>
            <p:cNvSpPr/>
            <p:nvPr/>
          </p:nvSpPr>
          <p:spPr bwMode="auto">
            <a:xfrm>
              <a:off x="3594100" y="3570287"/>
              <a:ext cx="17463" cy="17463"/>
            </a:xfrm>
            <a:custGeom>
              <a:avLst/>
              <a:gdLst>
                <a:gd name="T0" fmla="*/ 7 w 14"/>
                <a:gd name="T1" fmla="*/ 0 h 15"/>
                <a:gd name="T2" fmla="*/ 2 w 14"/>
                <a:gd name="T3" fmla="*/ 2 h 15"/>
                <a:gd name="T4" fmla="*/ 2 w 14"/>
                <a:gd name="T5" fmla="*/ 3 h 15"/>
                <a:gd name="T6" fmla="*/ 0 w 14"/>
                <a:gd name="T7" fmla="*/ 8 h 15"/>
                <a:gd name="T8" fmla="*/ 2 w 14"/>
                <a:gd name="T9" fmla="*/ 13 h 15"/>
                <a:gd name="T10" fmla="*/ 7 w 14"/>
                <a:gd name="T11" fmla="*/ 15 h 15"/>
                <a:gd name="T12" fmla="*/ 12 w 14"/>
                <a:gd name="T13" fmla="*/ 13 h 15"/>
                <a:gd name="T14" fmla="*/ 12 w 14"/>
                <a:gd name="T15" fmla="*/ 12 h 15"/>
                <a:gd name="T16" fmla="*/ 14 w 14"/>
                <a:gd name="T17" fmla="*/ 7 h 15"/>
                <a:gd name="T18" fmla="*/ 12 w 14"/>
                <a:gd name="T19" fmla="*/ 2 h 15"/>
                <a:gd name="T20" fmla="*/ 7 w 14"/>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7" y="0"/>
                  </a:moveTo>
                  <a:cubicBezTo>
                    <a:pt x="5" y="0"/>
                    <a:pt x="3" y="1"/>
                    <a:pt x="2" y="2"/>
                  </a:cubicBezTo>
                  <a:cubicBezTo>
                    <a:pt x="2" y="3"/>
                    <a:pt x="2" y="3"/>
                    <a:pt x="2" y="3"/>
                  </a:cubicBezTo>
                  <a:cubicBezTo>
                    <a:pt x="0" y="4"/>
                    <a:pt x="0" y="6"/>
                    <a:pt x="0" y="8"/>
                  </a:cubicBezTo>
                  <a:cubicBezTo>
                    <a:pt x="0" y="10"/>
                    <a:pt x="0" y="12"/>
                    <a:pt x="2" y="13"/>
                  </a:cubicBezTo>
                  <a:cubicBezTo>
                    <a:pt x="3" y="14"/>
                    <a:pt x="5" y="15"/>
                    <a:pt x="7" y="15"/>
                  </a:cubicBezTo>
                  <a:cubicBezTo>
                    <a:pt x="9" y="15"/>
                    <a:pt x="11" y="14"/>
                    <a:pt x="12" y="13"/>
                  </a:cubicBezTo>
                  <a:cubicBezTo>
                    <a:pt x="12" y="12"/>
                    <a:pt x="12" y="12"/>
                    <a:pt x="12" y="12"/>
                  </a:cubicBezTo>
                  <a:cubicBezTo>
                    <a:pt x="14" y="11"/>
                    <a:pt x="14" y="9"/>
                    <a:pt x="14" y="7"/>
                  </a:cubicBezTo>
                  <a:cubicBezTo>
                    <a:pt x="14" y="6"/>
                    <a:pt x="14" y="4"/>
                    <a:pt x="12" y="2"/>
                  </a:cubicBezTo>
                  <a:cubicBezTo>
                    <a:pt x="11" y="1"/>
                    <a:pt x="9"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3"/>
            <p:cNvSpPr/>
            <p:nvPr/>
          </p:nvSpPr>
          <p:spPr bwMode="auto">
            <a:xfrm>
              <a:off x="3979863" y="3584575"/>
              <a:ext cx="15875" cy="17463"/>
            </a:xfrm>
            <a:custGeom>
              <a:avLst/>
              <a:gdLst>
                <a:gd name="T0" fmla="*/ 7 w 14"/>
                <a:gd name="T1" fmla="*/ 0 h 15"/>
                <a:gd name="T2" fmla="*/ 2 w 14"/>
                <a:gd name="T3" fmla="*/ 2 h 15"/>
                <a:gd name="T4" fmla="*/ 0 w 14"/>
                <a:gd name="T5" fmla="*/ 7 h 15"/>
                <a:gd name="T6" fmla="*/ 1 w 14"/>
                <a:gd name="T7" fmla="*/ 12 h 15"/>
                <a:gd name="T8" fmla="*/ 2 w 14"/>
                <a:gd name="T9" fmla="*/ 12 h 15"/>
                <a:gd name="T10" fmla="*/ 7 w 14"/>
                <a:gd name="T11" fmla="*/ 15 h 15"/>
                <a:gd name="T12" fmla="*/ 12 w 14"/>
                <a:gd name="T13" fmla="*/ 13 h 15"/>
                <a:gd name="T14" fmla="*/ 14 w 14"/>
                <a:gd name="T15" fmla="*/ 7 h 15"/>
                <a:gd name="T16" fmla="*/ 13 w 14"/>
                <a:gd name="T17" fmla="*/ 3 h 15"/>
                <a:gd name="T18" fmla="*/ 12 w 14"/>
                <a:gd name="T19" fmla="*/ 2 h 15"/>
                <a:gd name="T20" fmla="*/ 7 w 14"/>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7" y="0"/>
                  </a:moveTo>
                  <a:cubicBezTo>
                    <a:pt x="5" y="0"/>
                    <a:pt x="3" y="0"/>
                    <a:pt x="2" y="2"/>
                  </a:cubicBezTo>
                  <a:cubicBezTo>
                    <a:pt x="0" y="3"/>
                    <a:pt x="0" y="5"/>
                    <a:pt x="0" y="7"/>
                  </a:cubicBezTo>
                  <a:cubicBezTo>
                    <a:pt x="0" y="9"/>
                    <a:pt x="0" y="10"/>
                    <a:pt x="1" y="12"/>
                  </a:cubicBezTo>
                  <a:cubicBezTo>
                    <a:pt x="2" y="12"/>
                    <a:pt x="2" y="12"/>
                    <a:pt x="2" y="12"/>
                  </a:cubicBezTo>
                  <a:cubicBezTo>
                    <a:pt x="3" y="14"/>
                    <a:pt x="5" y="15"/>
                    <a:pt x="7" y="15"/>
                  </a:cubicBezTo>
                  <a:cubicBezTo>
                    <a:pt x="9" y="15"/>
                    <a:pt x="10" y="14"/>
                    <a:pt x="12" y="13"/>
                  </a:cubicBezTo>
                  <a:cubicBezTo>
                    <a:pt x="13" y="11"/>
                    <a:pt x="14" y="9"/>
                    <a:pt x="14" y="7"/>
                  </a:cubicBezTo>
                  <a:cubicBezTo>
                    <a:pt x="14" y="6"/>
                    <a:pt x="14" y="4"/>
                    <a:pt x="13" y="3"/>
                  </a:cubicBezTo>
                  <a:cubicBezTo>
                    <a:pt x="12" y="2"/>
                    <a:pt x="12" y="2"/>
                    <a:pt x="12" y="2"/>
                  </a:cubicBezTo>
                  <a:cubicBezTo>
                    <a:pt x="11" y="1"/>
                    <a:pt x="9"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4"/>
            <p:cNvSpPr/>
            <p:nvPr/>
          </p:nvSpPr>
          <p:spPr bwMode="auto">
            <a:xfrm>
              <a:off x="3568700" y="3600450"/>
              <a:ext cx="17463" cy="17463"/>
            </a:xfrm>
            <a:custGeom>
              <a:avLst/>
              <a:gdLst>
                <a:gd name="T0" fmla="*/ 7 w 14"/>
                <a:gd name="T1" fmla="*/ 0 h 15"/>
                <a:gd name="T2" fmla="*/ 1 w 14"/>
                <a:gd name="T3" fmla="*/ 3 h 15"/>
                <a:gd name="T4" fmla="*/ 7 w 14"/>
                <a:gd name="T5" fmla="*/ 8 h 15"/>
                <a:gd name="T6" fmla="*/ 1 w 14"/>
                <a:gd name="T7" fmla="*/ 3 h 15"/>
                <a:gd name="T8" fmla="*/ 0 w 14"/>
                <a:gd name="T9" fmla="*/ 8 h 15"/>
                <a:gd name="T10" fmla="*/ 2 w 14"/>
                <a:gd name="T11" fmla="*/ 13 h 15"/>
                <a:gd name="T12" fmla="*/ 7 w 14"/>
                <a:gd name="T13" fmla="*/ 15 h 15"/>
                <a:gd name="T14" fmla="*/ 13 w 14"/>
                <a:gd name="T15" fmla="*/ 12 h 15"/>
                <a:gd name="T16" fmla="*/ 13 w 14"/>
                <a:gd name="T17" fmla="*/ 12 h 15"/>
                <a:gd name="T18" fmla="*/ 14 w 14"/>
                <a:gd name="T19" fmla="*/ 7 h 15"/>
                <a:gd name="T20" fmla="*/ 11 w 14"/>
                <a:gd name="T21" fmla="*/ 1 h 15"/>
                <a:gd name="T22" fmla="*/ 7 w 14"/>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5">
                  <a:moveTo>
                    <a:pt x="7" y="0"/>
                  </a:moveTo>
                  <a:cubicBezTo>
                    <a:pt x="5" y="0"/>
                    <a:pt x="3" y="1"/>
                    <a:pt x="1" y="3"/>
                  </a:cubicBezTo>
                  <a:cubicBezTo>
                    <a:pt x="7" y="8"/>
                    <a:pt x="7" y="8"/>
                    <a:pt x="7" y="8"/>
                  </a:cubicBezTo>
                  <a:cubicBezTo>
                    <a:pt x="1" y="3"/>
                    <a:pt x="1" y="3"/>
                    <a:pt x="1" y="3"/>
                  </a:cubicBezTo>
                  <a:cubicBezTo>
                    <a:pt x="0" y="5"/>
                    <a:pt x="0" y="6"/>
                    <a:pt x="0" y="8"/>
                  </a:cubicBezTo>
                  <a:cubicBezTo>
                    <a:pt x="0" y="10"/>
                    <a:pt x="1" y="12"/>
                    <a:pt x="2" y="13"/>
                  </a:cubicBezTo>
                  <a:cubicBezTo>
                    <a:pt x="4" y="14"/>
                    <a:pt x="5" y="15"/>
                    <a:pt x="7" y="15"/>
                  </a:cubicBezTo>
                  <a:cubicBezTo>
                    <a:pt x="9" y="15"/>
                    <a:pt x="11" y="14"/>
                    <a:pt x="13" y="12"/>
                  </a:cubicBezTo>
                  <a:cubicBezTo>
                    <a:pt x="13" y="12"/>
                    <a:pt x="13" y="12"/>
                    <a:pt x="13" y="12"/>
                  </a:cubicBezTo>
                  <a:cubicBezTo>
                    <a:pt x="14" y="10"/>
                    <a:pt x="14" y="9"/>
                    <a:pt x="14" y="7"/>
                  </a:cubicBezTo>
                  <a:cubicBezTo>
                    <a:pt x="14" y="5"/>
                    <a:pt x="13" y="3"/>
                    <a:pt x="11" y="1"/>
                  </a:cubicBezTo>
                  <a:cubicBezTo>
                    <a:pt x="10" y="1"/>
                    <a:pt x="9"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5"/>
            <p:cNvSpPr/>
            <p:nvPr/>
          </p:nvSpPr>
          <p:spPr bwMode="auto">
            <a:xfrm>
              <a:off x="4003675" y="3614737"/>
              <a:ext cx="17463" cy="17463"/>
            </a:xfrm>
            <a:custGeom>
              <a:avLst/>
              <a:gdLst>
                <a:gd name="T0" fmla="*/ 7 w 15"/>
                <a:gd name="T1" fmla="*/ 0 h 15"/>
                <a:gd name="T2" fmla="*/ 3 w 15"/>
                <a:gd name="T3" fmla="*/ 1 h 15"/>
                <a:gd name="T4" fmla="*/ 0 w 15"/>
                <a:gd name="T5" fmla="*/ 8 h 15"/>
                <a:gd name="T6" fmla="*/ 1 w 15"/>
                <a:gd name="T7" fmla="*/ 12 h 15"/>
                <a:gd name="T8" fmla="*/ 7 w 15"/>
                <a:gd name="T9" fmla="*/ 15 h 15"/>
                <a:gd name="T10" fmla="*/ 11 w 15"/>
                <a:gd name="T11" fmla="*/ 14 h 15"/>
                <a:gd name="T12" fmla="*/ 15 w 15"/>
                <a:gd name="T13" fmla="*/ 8 h 15"/>
                <a:gd name="T14" fmla="*/ 14 w 15"/>
                <a:gd name="T15" fmla="*/ 4 h 15"/>
                <a:gd name="T16" fmla="*/ 13 w 15"/>
                <a:gd name="T17" fmla="*/ 3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6" y="0"/>
                    <a:pt x="5" y="1"/>
                    <a:pt x="3" y="1"/>
                  </a:cubicBezTo>
                  <a:cubicBezTo>
                    <a:pt x="1" y="3"/>
                    <a:pt x="0" y="5"/>
                    <a:pt x="0" y="8"/>
                  </a:cubicBezTo>
                  <a:cubicBezTo>
                    <a:pt x="0" y="9"/>
                    <a:pt x="0" y="10"/>
                    <a:pt x="1" y="12"/>
                  </a:cubicBezTo>
                  <a:cubicBezTo>
                    <a:pt x="3" y="14"/>
                    <a:pt x="5" y="15"/>
                    <a:pt x="7" y="15"/>
                  </a:cubicBezTo>
                  <a:cubicBezTo>
                    <a:pt x="9" y="15"/>
                    <a:pt x="10" y="15"/>
                    <a:pt x="11" y="14"/>
                  </a:cubicBezTo>
                  <a:cubicBezTo>
                    <a:pt x="13" y="13"/>
                    <a:pt x="15" y="10"/>
                    <a:pt x="15" y="8"/>
                  </a:cubicBezTo>
                  <a:cubicBezTo>
                    <a:pt x="15" y="6"/>
                    <a:pt x="14" y="5"/>
                    <a:pt x="14" y="4"/>
                  </a:cubicBezTo>
                  <a:cubicBezTo>
                    <a:pt x="13" y="3"/>
                    <a:pt x="13" y="3"/>
                    <a:pt x="13" y="3"/>
                  </a:cubicBezTo>
                  <a:cubicBezTo>
                    <a:pt x="12" y="1"/>
                    <a:pt x="10"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6"/>
            <p:cNvSpPr/>
            <p:nvPr/>
          </p:nvSpPr>
          <p:spPr bwMode="auto">
            <a:xfrm>
              <a:off x="3548063" y="3633787"/>
              <a:ext cx="15875" cy="17463"/>
            </a:xfrm>
            <a:custGeom>
              <a:avLst/>
              <a:gdLst>
                <a:gd name="T0" fmla="*/ 8 w 15"/>
                <a:gd name="T1" fmla="*/ 0 h 15"/>
                <a:gd name="T2" fmla="*/ 2 w 15"/>
                <a:gd name="T3" fmla="*/ 4 h 15"/>
                <a:gd name="T4" fmla="*/ 8 w 15"/>
                <a:gd name="T5" fmla="*/ 8 h 15"/>
                <a:gd name="T6" fmla="*/ 1 w 15"/>
                <a:gd name="T7" fmla="*/ 4 h 15"/>
                <a:gd name="T8" fmla="*/ 0 w 15"/>
                <a:gd name="T9" fmla="*/ 8 h 15"/>
                <a:gd name="T10" fmla="*/ 4 w 15"/>
                <a:gd name="T11" fmla="*/ 14 h 15"/>
                <a:gd name="T12" fmla="*/ 8 w 15"/>
                <a:gd name="T13" fmla="*/ 15 h 15"/>
                <a:gd name="T14" fmla="*/ 14 w 15"/>
                <a:gd name="T15" fmla="*/ 11 h 15"/>
                <a:gd name="T16" fmla="*/ 14 w 15"/>
                <a:gd name="T17" fmla="*/ 10 h 15"/>
                <a:gd name="T18" fmla="*/ 15 w 15"/>
                <a:gd name="T19" fmla="*/ 7 h 15"/>
                <a:gd name="T20" fmla="*/ 11 w 15"/>
                <a:gd name="T21" fmla="*/ 1 h 15"/>
                <a:gd name="T22" fmla="*/ 8 w 15"/>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8" y="0"/>
                  </a:moveTo>
                  <a:cubicBezTo>
                    <a:pt x="5" y="0"/>
                    <a:pt x="3" y="1"/>
                    <a:pt x="2" y="4"/>
                  </a:cubicBezTo>
                  <a:cubicBezTo>
                    <a:pt x="8" y="8"/>
                    <a:pt x="8" y="8"/>
                    <a:pt x="8" y="8"/>
                  </a:cubicBezTo>
                  <a:cubicBezTo>
                    <a:pt x="1" y="4"/>
                    <a:pt x="1" y="4"/>
                    <a:pt x="1" y="4"/>
                  </a:cubicBezTo>
                  <a:cubicBezTo>
                    <a:pt x="1" y="5"/>
                    <a:pt x="0" y="6"/>
                    <a:pt x="0" y="8"/>
                  </a:cubicBezTo>
                  <a:cubicBezTo>
                    <a:pt x="0" y="10"/>
                    <a:pt x="2" y="13"/>
                    <a:pt x="4" y="14"/>
                  </a:cubicBezTo>
                  <a:cubicBezTo>
                    <a:pt x="5" y="14"/>
                    <a:pt x="7" y="15"/>
                    <a:pt x="8" y="15"/>
                  </a:cubicBezTo>
                  <a:cubicBezTo>
                    <a:pt x="10" y="15"/>
                    <a:pt x="13" y="13"/>
                    <a:pt x="14" y="11"/>
                  </a:cubicBezTo>
                  <a:cubicBezTo>
                    <a:pt x="14" y="10"/>
                    <a:pt x="14" y="10"/>
                    <a:pt x="14" y="10"/>
                  </a:cubicBezTo>
                  <a:cubicBezTo>
                    <a:pt x="15" y="9"/>
                    <a:pt x="15" y="8"/>
                    <a:pt x="15" y="7"/>
                  </a:cubicBezTo>
                  <a:cubicBezTo>
                    <a:pt x="15" y="4"/>
                    <a:pt x="14" y="2"/>
                    <a:pt x="11" y="1"/>
                  </a:cubicBezTo>
                  <a:cubicBezTo>
                    <a:pt x="10" y="0"/>
                    <a:pt x="9" y="0"/>
                    <a:pt x="8"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7"/>
            <p:cNvSpPr/>
            <p:nvPr/>
          </p:nvSpPr>
          <p:spPr bwMode="auto">
            <a:xfrm>
              <a:off x="4021138" y="3649662"/>
              <a:ext cx="17463" cy="17463"/>
            </a:xfrm>
            <a:custGeom>
              <a:avLst/>
              <a:gdLst>
                <a:gd name="T0" fmla="*/ 7 w 15"/>
                <a:gd name="T1" fmla="*/ 0 h 15"/>
                <a:gd name="T2" fmla="*/ 4 w 15"/>
                <a:gd name="T3" fmla="*/ 1 h 15"/>
                <a:gd name="T4" fmla="*/ 0 w 15"/>
                <a:gd name="T5" fmla="*/ 8 h 15"/>
                <a:gd name="T6" fmla="*/ 1 w 15"/>
                <a:gd name="T7" fmla="*/ 11 h 15"/>
                <a:gd name="T8" fmla="*/ 7 w 15"/>
                <a:gd name="T9" fmla="*/ 15 h 15"/>
                <a:gd name="T10" fmla="*/ 10 w 15"/>
                <a:gd name="T11" fmla="*/ 14 h 15"/>
                <a:gd name="T12" fmla="*/ 15 w 15"/>
                <a:gd name="T13" fmla="*/ 8 h 15"/>
                <a:gd name="T14" fmla="*/ 14 w 15"/>
                <a:gd name="T15" fmla="*/ 5 h 15"/>
                <a:gd name="T16" fmla="*/ 14 w 15"/>
                <a:gd name="T17" fmla="*/ 4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6" y="0"/>
                    <a:pt x="5" y="1"/>
                    <a:pt x="4" y="1"/>
                  </a:cubicBezTo>
                  <a:cubicBezTo>
                    <a:pt x="2" y="2"/>
                    <a:pt x="0" y="5"/>
                    <a:pt x="0" y="8"/>
                  </a:cubicBezTo>
                  <a:cubicBezTo>
                    <a:pt x="0" y="9"/>
                    <a:pt x="0" y="10"/>
                    <a:pt x="1" y="11"/>
                  </a:cubicBezTo>
                  <a:cubicBezTo>
                    <a:pt x="2" y="13"/>
                    <a:pt x="5" y="15"/>
                    <a:pt x="7" y="15"/>
                  </a:cubicBezTo>
                  <a:cubicBezTo>
                    <a:pt x="8" y="15"/>
                    <a:pt x="9" y="15"/>
                    <a:pt x="10" y="14"/>
                  </a:cubicBezTo>
                  <a:cubicBezTo>
                    <a:pt x="13" y="13"/>
                    <a:pt x="15" y="11"/>
                    <a:pt x="15" y="8"/>
                  </a:cubicBezTo>
                  <a:cubicBezTo>
                    <a:pt x="15" y="7"/>
                    <a:pt x="14" y="6"/>
                    <a:pt x="14" y="5"/>
                  </a:cubicBezTo>
                  <a:cubicBezTo>
                    <a:pt x="14" y="4"/>
                    <a:pt x="14" y="4"/>
                    <a:pt x="14" y="4"/>
                  </a:cubicBezTo>
                  <a:cubicBezTo>
                    <a:pt x="13" y="2"/>
                    <a:pt x="10"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8"/>
            <p:cNvSpPr/>
            <p:nvPr/>
          </p:nvSpPr>
          <p:spPr bwMode="auto">
            <a:xfrm>
              <a:off x="3532188" y="3670300"/>
              <a:ext cx="17463" cy="15875"/>
            </a:xfrm>
            <a:custGeom>
              <a:avLst/>
              <a:gdLst>
                <a:gd name="T0" fmla="*/ 7 w 15"/>
                <a:gd name="T1" fmla="*/ 0 h 15"/>
                <a:gd name="T2" fmla="*/ 1 w 15"/>
                <a:gd name="T3" fmla="*/ 5 h 15"/>
                <a:gd name="T4" fmla="*/ 0 w 15"/>
                <a:gd name="T5" fmla="*/ 5 h 15"/>
                <a:gd name="T6" fmla="*/ 0 w 15"/>
                <a:gd name="T7" fmla="*/ 8 h 15"/>
                <a:gd name="T8" fmla="*/ 5 w 15"/>
                <a:gd name="T9" fmla="*/ 14 h 15"/>
                <a:gd name="T10" fmla="*/ 7 w 15"/>
                <a:gd name="T11" fmla="*/ 15 h 15"/>
                <a:gd name="T12" fmla="*/ 14 w 15"/>
                <a:gd name="T13" fmla="*/ 10 h 15"/>
                <a:gd name="T14" fmla="*/ 15 w 15"/>
                <a:gd name="T15" fmla="*/ 7 h 15"/>
                <a:gd name="T16" fmla="*/ 10 w 15"/>
                <a:gd name="T17" fmla="*/ 1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4" y="0"/>
                    <a:pt x="2" y="2"/>
                    <a:pt x="1" y="5"/>
                  </a:cubicBezTo>
                  <a:cubicBezTo>
                    <a:pt x="0" y="5"/>
                    <a:pt x="0" y="5"/>
                    <a:pt x="0" y="5"/>
                  </a:cubicBezTo>
                  <a:cubicBezTo>
                    <a:pt x="0" y="6"/>
                    <a:pt x="0" y="7"/>
                    <a:pt x="0" y="8"/>
                  </a:cubicBezTo>
                  <a:cubicBezTo>
                    <a:pt x="0" y="11"/>
                    <a:pt x="2" y="13"/>
                    <a:pt x="5" y="14"/>
                  </a:cubicBezTo>
                  <a:cubicBezTo>
                    <a:pt x="6" y="15"/>
                    <a:pt x="6" y="15"/>
                    <a:pt x="7" y="15"/>
                  </a:cubicBezTo>
                  <a:cubicBezTo>
                    <a:pt x="10" y="15"/>
                    <a:pt x="13" y="13"/>
                    <a:pt x="14" y="10"/>
                  </a:cubicBezTo>
                  <a:cubicBezTo>
                    <a:pt x="14" y="9"/>
                    <a:pt x="15" y="8"/>
                    <a:pt x="15" y="7"/>
                  </a:cubicBezTo>
                  <a:cubicBezTo>
                    <a:pt x="15" y="4"/>
                    <a:pt x="13" y="2"/>
                    <a:pt x="10" y="1"/>
                  </a:cubicBezTo>
                  <a:cubicBezTo>
                    <a:pt x="9" y="0"/>
                    <a:pt x="8"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9"/>
            <p:cNvSpPr/>
            <p:nvPr/>
          </p:nvSpPr>
          <p:spPr bwMode="auto">
            <a:xfrm>
              <a:off x="4033838" y="3686175"/>
              <a:ext cx="17463" cy="17463"/>
            </a:xfrm>
            <a:custGeom>
              <a:avLst/>
              <a:gdLst>
                <a:gd name="T0" fmla="*/ 8 w 15"/>
                <a:gd name="T1" fmla="*/ 0 h 15"/>
                <a:gd name="T2" fmla="*/ 6 w 15"/>
                <a:gd name="T3" fmla="*/ 1 h 15"/>
                <a:gd name="T4" fmla="*/ 0 w 15"/>
                <a:gd name="T5" fmla="*/ 7 h 15"/>
                <a:gd name="T6" fmla="*/ 1 w 15"/>
                <a:gd name="T7" fmla="*/ 9 h 15"/>
                <a:gd name="T8" fmla="*/ 1 w 15"/>
                <a:gd name="T9" fmla="*/ 10 h 15"/>
                <a:gd name="T10" fmla="*/ 8 w 15"/>
                <a:gd name="T11" fmla="*/ 15 h 15"/>
                <a:gd name="T12" fmla="*/ 10 w 15"/>
                <a:gd name="T13" fmla="*/ 15 h 15"/>
                <a:gd name="T14" fmla="*/ 15 w 15"/>
                <a:gd name="T15" fmla="*/ 8 h 15"/>
                <a:gd name="T16" fmla="*/ 15 w 15"/>
                <a:gd name="T17" fmla="*/ 6 h 15"/>
                <a:gd name="T18" fmla="*/ 15 w 15"/>
                <a:gd name="T19" fmla="*/ 6 h 15"/>
                <a:gd name="T20" fmla="*/ 8 w 1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8" y="0"/>
                  </a:moveTo>
                  <a:cubicBezTo>
                    <a:pt x="7" y="0"/>
                    <a:pt x="6" y="0"/>
                    <a:pt x="6" y="1"/>
                  </a:cubicBezTo>
                  <a:cubicBezTo>
                    <a:pt x="2" y="1"/>
                    <a:pt x="0" y="4"/>
                    <a:pt x="0" y="7"/>
                  </a:cubicBezTo>
                  <a:cubicBezTo>
                    <a:pt x="0" y="8"/>
                    <a:pt x="0" y="9"/>
                    <a:pt x="1" y="9"/>
                  </a:cubicBezTo>
                  <a:cubicBezTo>
                    <a:pt x="1" y="10"/>
                    <a:pt x="1" y="10"/>
                    <a:pt x="1" y="10"/>
                  </a:cubicBezTo>
                  <a:cubicBezTo>
                    <a:pt x="2" y="13"/>
                    <a:pt x="5" y="15"/>
                    <a:pt x="8" y="15"/>
                  </a:cubicBezTo>
                  <a:cubicBezTo>
                    <a:pt x="8" y="15"/>
                    <a:pt x="9" y="15"/>
                    <a:pt x="10" y="15"/>
                  </a:cubicBezTo>
                  <a:cubicBezTo>
                    <a:pt x="13" y="14"/>
                    <a:pt x="15" y="11"/>
                    <a:pt x="15" y="8"/>
                  </a:cubicBezTo>
                  <a:cubicBezTo>
                    <a:pt x="15" y="7"/>
                    <a:pt x="15" y="7"/>
                    <a:pt x="15" y="6"/>
                  </a:cubicBezTo>
                  <a:cubicBezTo>
                    <a:pt x="15" y="6"/>
                    <a:pt x="15" y="6"/>
                    <a:pt x="15" y="6"/>
                  </a:cubicBezTo>
                  <a:cubicBezTo>
                    <a:pt x="14" y="2"/>
                    <a:pt x="11" y="0"/>
                    <a:pt x="8"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0"/>
            <p:cNvSpPr/>
            <p:nvPr/>
          </p:nvSpPr>
          <p:spPr bwMode="auto">
            <a:xfrm>
              <a:off x="3522663" y="3708400"/>
              <a:ext cx="15875" cy="15875"/>
            </a:xfrm>
            <a:custGeom>
              <a:avLst/>
              <a:gdLst>
                <a:gd name="T0" fmla="*/ 8 w 15"/>
                <a:gd name="T1" fmla="*/ 0 h 15"/>
                <a:gd name="T2" fmla="*/ 0 w 15"/>
                <a:gd name="T3" fmla="*/ 6 h 15"/>
                <a:gd name="T4" fmla="*/ 0 w 15"/>
                <a:gd name="T5" fmla="*/ 6 h 15"/>
                <a:gd name="T6" fmla="*/ 0 w 15"/>
                <a:gd name="T7" fmla="*/ 8 h 15"/>
                <a:gd name="T8" fmla="*/ 6 w 15"/>
                <a:gd name="T9" fmla="*/ 15 h 15"/>
                <a:gd name="T10" fmla="*/ 7 w 15"/>
                <a:gd name="T11" fmla="*/ 15 h 15"/>
                <a:gd name="T12" fmla="*/ 15 w 15"/>
                <a:gd name="T13" fmla="*/ 9 h 15"/>
                <a:gd name="T14" fmla="*/ 15 w 15"/>
                <a:gd name="T15" fmla="*/ 7 h 15"/>
                <a:gd name="T16" fmla="*/ 9 w 15"/>
                <a:gd name="T17" fmla="*/ 0 h 15"/>
                <a:gd name="T18" fmla="*/ 8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1" y="3"/>
                    <a:pt x="0" y="6"/>
                  </a:cubicBezTo>
                  <a:cubicBezTo>
                    <a:pt x="0" y="6"/>
                    <a:pt x="0" y="6"/>
                    <a:pt x="0" y="6"/>
                  </a:cubicBezTo>
                  <a:cubicBezTo>
                    <a:pt x="0" y="7"/>
                    <a:pt x="0" y="7"/>
                    <a:pt x="0" y="8"/>
                  </a:cubicBezTo>
                  <a:cubicBezTo>
                    <a:pt x="0" y="11"/>
                    <a:pt x="3" y="14"/>
                    <a:pt x="6" y="15"/>
                  </a:cubicBezTo>
                  <a:cubicBezTo>
                    <a:pt x="7" y="15"/>
                    <a:pt x="7" y="15"/>
                    <a:pt x="7" y="15"/>
                  </a:cubicBezTo>
                  <a:cubicBezTo>
                    <a:pt x="11" y="15"/>
                    <a:pt x="14" y="12"/>
                    <a:pt x="15" y="9"/>
                  </a:cubicBezTo>
                  <a:cubicBezTo>
                    <a:pt x="15" y="8"/>
                    <a:pt x="15" y="8"/>
                    <a:pt x="15" y="7"/>
                  </a:cubicBezTo>
                  <a:cubicBezTo>
                    <a:pt x="15" y="4"/>
                    <a:pt x="12" y="1"/>
                    <a:pt x="9" y="0"/>
                  </a:cubicBezTo>
                  <a:cubicBezTo>
                    <a:pt x="8" y="0"/>
                    <a:pt x="8" y="0"/>
                    <a:pt x="8"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1"/>
            <p:cNvSpPr/>
            <p:nvPr/>
          </p:nvSpPr>
          <p:spPr bwMode="auto">
            <a:xfrm>
              <a:off x="4043363" y="3725862"/>
              <a:ext cx="15875" cy="17463"/>
            </a:xfrm>
            <a:custGeom>
              <a:avLst/>
              <a:gdLst>
                <a:gd name="T0" fmla="*/ 7 w 14"/>
                <a:gd name="T1" fmla="*/ 0 h 15"/>
                <a:gd name="T2" fmla="*/ 6 w 14"/>
                <a:gd name="T3" fmla="*/ 0 h 15"/>
                <a:gd name="T4" fmla="*/ 0 w 14"/>
                <a:gd name="T5" fmla="*/ 7 h 15"/>
                <a:gd name="T6" fmla="*/ 0 w 14"/>
                <a:gd name="T7" fmla="*/ 8 h 15"/>
                <a:gd name="T8" fmla="*/ 0 w 14"/>
                <a:gd name="T9" fmla="*/ 8 h 15"/>
                <a:gd name="T10" fmla="*/ 7 w 14"/>
                <a:gd name="T11" fmla="*/ 15 h 15"/>
                <a:gd name="T12" fmla="*/ 8 w 14"/>
                <a:gd name="T13" fmla="*/ 15 h 15"/>
                <a:gd name="T14" fmla="*/ 14 w 14"/>
                <a:gd name="T15" fmla="*/ 7 h 15"/>
                <a:gd name="T16" fmla="*/ 14 w 14"/>
                <a:gd name="T17" fmla="*/ 7 h 15"/>
                <a:gd name="T18" fmla="*/ 14 w 14"/>
                <a:gd name="T19" fmla="*/ 6 h 15"/>
                <a:gd name="T20" fmla="*/ 7 w 14"/>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7" y="0"/>
                  </a:moveTo>
                  <a:cubicBezTo>
                    <a:pt x="7" y="0"/>
                    <a:pt x="7" y="0"/>
                    <a:pt x="6" y="0"/>
                  </a:cubicBezTo>
                  <a:cubicBezTo>
                    <a:pt x="3" y="0"/>
                    <a:pt x="0" y="3"/>
                    <a:pt x="0" y="7"/>
                  </a:cubicBezTo>
                  <a:cubicBezTo>
                    <a:pt x="0" y="7"/>
                    <a:pt x="0" y="7"/>
                    <a:pt x="0" y="8"/>
                  </a:cubicBezTo>
                  <a:cubicBezTo>
                    <a:pt x="0" y="8"/>
                    <a:pt x="0" y="8"/>
                    <a:pt x="0" y="8"/>
                  </a:cubicBezTo>
                  <a:cubicBezTo>
                    <a:pt x="0" y="12"/>
                    <a:pt x="3" y="15"/>
                    <a:pt x="7" y="15"/>
                  </a:cubicBezTo>
                  <a:cubicBezTo>
                    <a:pt x="8" y="15"/>
                    <a:pt x="8" y="15"/>
                    <a:pt x="8" y="15"/>
                  </a:cubicBezTo>
                  <a:cubicBezTo>
                    <a:pt x="12" y="14"/>
                    <a:pt x="14" y="11"/>
                    <a:pt x="14" y="7"/>
                  </a:cubicBezTo>
                  <a:cubicBezTo>
                    <a:pt x="14" y="7"/>
                    <a:pt x="14" y="7"/>
                    <a:pt x="14" y="7"/>
                  </a:cubicBezTo>
                  <a:cubicBezTo>
                    <a:pt x="14" y="6"/>
                    <a:pt x="14" y="6"/>
                    <a:pt x="14" y="6"/>
                  </a:cubicBezTo>
                  <a:cubicBezTo>
                    <a:pt x="14" y="2"/>
                    <a:pt x="11"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2"/>
            <p:cNvSpPr/>
            <p:nvPr/>
          </p:nvSpPr>
          <p:spPr bwMode="auto">
            <a:xfrm>
              <a:off x="3517900" y="3746500"/>
              <a:ext cx="17463" cy="15875"/>
            </a:xfrm>
            <a:custGeom>
              <a:avLst/>
              <a:gdLst>
                <a:gd name="T0" fmla="*/ 7 w 14"/>
                <a:gd name="T1" fmla="*/ 0 h 14"/>
                <a:gd name="T2" fmla="*/ 0 w 14"/>
                <a:gd name="T3" fmla="*/ 7 h 14"/>
                <a:gd name="T4" fmla="*/ 0 w 14"/>
                <a:gd name="T5" fmla="*/ 7 h 14"/>
                <a:gd name="T6" fmla="*/ 0 w 14"/>
                <a:gd name="T7" fmla="*/ 8 h 14"/>
                <a:gd name="T8" fmla="*/ 6 w 14"/>
                <a:gd name="T9" fmla="*/ 14 h 14"/>
                <a:gd name="T10" fmla="*/ 7 w 14"/>
                <a:gd name="T11" fmla="*/ 14 h 14"/>
                <a:gd name="T12" fmla="*/ 14 w 14"/>
                <a:gd name="T13" fmla="*/ 7 h 14"/>
                <a:gd name="T14" fmla="*/ 14 w 14"/>
                <a:gd name="T15" fmla="*/ 7 h 14"/>
                <a:gd name="T16" fmla="*/ 7 w 14"/>
                <a:gd name="T17" fmla="*/ 0 h 14"/>
                <a:gd name="T18" fmla="*/ 7 w 1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7"/>
                    <a:pt x="0" y="7"/>
                    <a:pt x="0" y="7"/>
                  </a:cubicBezTo>
                  <a:cubicBezTo>
                    <a:pt x="0" y="7"/>
                    <a:pt x="0" y="7"/>
                    <a:pt x="0" y="8"/>
                  </a:cubicBezTo>
                  <a:cubicBezTo>
                    <a:pt x="0" y="11"/>
                    <a:pt x="3" y="14"/>
                    <a:pt x="6" y="14"/>
                  </a:cubicBezTo>
                  <a:cubicBezTo>
                    <a:pt x="7" y="14"/>
                    <a:pt x="7" y="14"/>
                    <a:pt x="7" y="14"/>
                  </a:cubicBezTo>
                  <a:cubicBezTo>
                    <a:pt x="11" y="14"/>
                    <a:pt x="14" y="11"/>
                    <a:pt x="14" y="7"/>
                  </a:cubicBezTo>
                  <a:cubicBezTo>
                    <a:pt x="14" y="7"/>
                    <a:pt x="14" y="7"/>
                    <a:pt x="14" y="7"/>
                  </a:cubicBezTo>
                  <a:cubicBezTo>
                    <a:pt x="14" y="3"/>
                    <a:pt x="11" y="0"/>
                    <a:pt x="7" y="0"/>
                  </a:cubicBezTo>
                  <a:cubicBezTo>
                    <a:pt x="7" y="0"/>
                    <a:pt x="7"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3"/>
            <p:cNvSpPr/>
            <p:nvPr/>
          </p:nvSpPr>
          <p:spPr bwMode="auto">
            <a:xfrm>
              <a:off x="4043363" y="3765550"/>
              <a:ext cx="17463" cy="17463"/>
            </a:xfrm>
            <a:custGeom>
              <a:avLst/>
              <a:gdLst>
                <a:gd name="T0" fmla="*/ 7 w 15"/>
                <a:gd name="T1" fmla="*/ 0 h 15"/>
                <a:gd name="T2" fmla="*/ 0 w 15"/>
                <a:gd name="T3" fmla="*/ 7 h 15"/>
                <a:gd name="T4" fmla="*/ 0 w 15"/>
                <a:gd name="T5" fmla="*/ 7 h 15"/>
                <a:gd name="T6" fmla="*/ 7 w 15"/>
                <a:gd name="T7" fmla="*/ 15 h 15"/>
                <a:gd name="T8" fmla="*/ 7 w 15"/>
                <a:gd name="T9" fmla="*/ 15 h 15"/>
                <a:gd name="T10" fmla="*/ 15 w 15"/>
                <a:gd name="T11" fmla="*/ 8 h 15"/>
                <a:gd name="T12" fmla="*/ 15 w 15"/>
                <a:gd name="T13" fmla="*/ 7 h 15"/>
                <a:gd name="T14" fmla="*/ 15 w 15"/>
                <a:gd name="T15" fmla="*/ 7 h 15"/>
                <a:gd name="T16" fmla="*/ 8 w 15"/>
                <a:gd name="T17" fmla="*/ 0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4" y="0"/>
                    <a:pt x="0" y="3"/>
                    <a:pt x="0" y="7"/>
                  </a:cubicBezTo>
                  <a:cubicBezTo>
                    <a:pt x="0" y="7"/>
                    <a:pt x="0" y="7"/>
                    <a:pt x="0" y="7"/>
                  </a:cubicBezTo>
                  <a:cubicBezTo>
                    <a:pt x="0" y="11"/>
                    <a:pt x="3" y="14"/>
                    <a:pt x="7" y="15"/>
                  </a:cubicBezTo>
                  <a:cubicBezTo>
                    <a:pt x="7" y="15"/>
                    <a:pt x="7" y="15"/>
                    <a:pt x="7" y="15"/>
                  </a:cubicBezTo>
                  <a:cubicBezTo>
                    <a:pt x="11" y="15"/>
                    <a:pt x="14" y="12"/>
                    <a:pt x="15" y="8"/>
                  </a:cubicBezTo>
                  <a:cubicBezTo>
                    <a:pt x="15" y="7"/>
                    <a:pt x="15" y="7"/>
                    <a:pt x="15" y="7"/>
                  </a:cubicBezTo>
                  <a:cubicBezTo>
                    <a:pt x="15" y="7"/>
                    <a:pt x="15" y="7"/>
                    <a:pt x="15" y="7"/>
                  </a:cubicBezTo>
                  <a:cubicBezTo>
                    <a:pt x="15" y="3"/>
                    <a:pt x="12" y="0"/>
                    <a:pt x="8" y="0"/>
                  </a:cubicBezTo>
                  <a:cubicBezTo>
                    <a:pt x="8" y="0"/>
                    <a:pt x="7"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4"/>
            <p:cNvSpPr/>
            <p:nvPr/>
          </p:nvSpPr>
          <p:spPr bwMode="auto">
            <a:xfrm>
              <a:off x="3519488" y="3786187"/>
              <a:ext cx="15875" cy="17463"/>
            </a:xfrm>
            <a:custGeom>
              <a:avLst/>
              <a:gdLst>
                <a:gd name="T0" fmla="*/ 7 w 14"/>
                <a:gd name="T1" fmla="*/ 0 h 15"/>
                <a:gd name="T2" fmla="*/ 6 w 14"/>
                <a:gd name="T3" fmla="*/ 0 h 15"/>
                <a:gd name="T4" fmla="*/ 0 w 14"/>
                <a:gd name="T5" fmla="*/ 7 h 15"/>
                <a:gd name="T6" fmla="*/ 0 w 14"/>
                <a:gd name="T7" fmla="*/ 8 h 15"/>
                <a:gd name="T8" fmla="*/ 0 w 14"/>
                <a:gd name="T9" fmla="*/ 8 h 15"/>
                <a:gd name="T10" fmla="*/ 7 w 14"/>
                <a:gd name="T11" fmla="*/ 15 h 15"/>
                <a:gd name="T12" fmla="*/ 8 w 14"/>
                <a:gd name="T13" fmla="*/ 15 h 15"/>
                <a:gd name="T14" fmla="*/ 14 w 14"/>
                <a:gd name="T15" fmla="*/ 7 h 15"/>
                <a:gd name="T16" fmla="*/ 14 w 14"/>
                <a:gd name="T17" fmla="*/ 6 h 15"/>
                <a:gd name="T18" fmla="*/ 7 w 1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7" y="0"/>
                    <a:pt x="7" y="0"/>
                    <a:pt x="6" y="0"/>
                  </a:cubicBezTo>
                  <a:cubicBezTo>
                    <a:pt x="3" y="0"/>
                    <a:pt x="0" y="3"/>
                    <a:pt x="0" y="7"/>
                  </a:cubicBezTo>
                  <a:cubicBezTo>
                    <a:pt x="0" y="7"/>
                    <a:pt x="0" y="8"/>
                    <a:pt x="0" y="8"/>
                  </a:cubicBezTo>
                  <a:cubicBezTo>
                    <a:pt x="0" y="8"/>
                    <a:pt x="0" y="8"/>
                    <a:pt x="0" y="8"/>
                  </a:cubicBezTo>
                  <a:cubicBezTo>
                    <a:pt x="0" y="12"/>
                    <a:pt x="3" y="15"/>
                    <a:pt x="7" y="15"/>
                  </a:cubicBezTo>
                  <a:cubicBezTo>
                    <a:pt x="8" y="15"/>
                    <a:pt x="8" y="15"/>
                    <a:pt x="8" y="15"/>
                  </a:cubicBezTo>
                  <a:cubicBezTo>
                    <a:pt x="12" y="14"/>
                    <a:pt x="14" y="11"/>
                    <a:pt x="14" y="7"/>
                  </a:cubicBezTo>
                  <a:cubicBezTo>
                    <a:pt x="14" y="7"/>
                    <a:pt x="14" y="7"/>
                    <a:pt x="14" y="6"/>
                  </a:cubicBezTo>
                  <a:cubicBezTo>
                    <a:pt x="14" y="3"/>
                    <a:pt x="11"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5"/>
            <p:cNvSpPr/>
            <p:nvPr/>
          </p:nvSpPr>
          <p:spPr bwMode="auto">
            <a:xfrm>
              <a:off x="4040188" y="3805237"/>
              <a:ext cx="15875" cy="15875"/>
            </a:xfrm>
            <a:custGeom>
              <a:avLst/>
              <a:gdLst>
                <a:gd name="T0" fmla="*/ 7 w 14"/>
                <a:gd name="T1" fmla="*/ 0 h 14"/>
                <a:gd name="T2" fmla="*/ 0 w 14"/>
                <a:gd name="T3" fmla="*/ 6 h 14"/>
                <a:gd name="T4" fmla="*/ 0 w 14"/>
                <a:gd name="T5" fmla="*/ 7 h 14"/>
                <a:gd name="T6" fmla="*/ 5 w 14"/>
                <a:gd name="T7" fmla="*/ 14 h 14"/>
                <a:gd name="T8" fmla="*/ 7 w 14"/>
                <a:gd name="T9" fmla="*/ 14 h 14"/>
                <a:gd name="T10" fmla="*/ 14 w 14"/>
                <a:gd name="T11" fmla="*/ 9 h 14"/>
                <a:gd name="T12" fmla="*/ 14 w 14"/>
                <a:gd name="T13" fmla="*/ 8 h 14"/>
                <a:gd name="T14" fmla="*/ 14 w 14"/>
                <a:gd name="T15" fmla="*/ 7 h 14"/>
                <a:gd name="T16" fmla="*/ 8 w 14"/>
                <a:gd name="T17" fmla="*/ 0 h 14"/>
                <a:gd name="T18" fmla="*/ 7 w 1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2"/>
                    <a:pt x="0" y="6"/>
                  </a:cubicBezTo>
                  <a:cubicBezTo>
                    <a:pt x="0" y="6"/>
                    <a:pt x="0" y="7"/>
                    <a:pt x="0" y="7"/>
                  </a:cubicBezTo>
                  <a:cubicBezTo>
                    <a:pt x="0" y="11"/>
                    <a:pt x="2" y="14"/>
                    <a:pt x="5" y="14"/>
                  </a:cubicBezTo>
                  <a:cubicBezTo>
                    <a:pt x="6" y="14"/>
                    <a:pt x="6" y="14"/>
                    <a:pt x="7" y="14"/>
                  </a:cubicBezTo>
                  <a:cubicBezTo>
                    <a:pt x="10" y="14"/>
                    <a:pt x="13" y="12"/>
                    <a:pt x="14" y="9"/>
                  </a:cubicBezTo>
                  <a:cubicBezTo>
                    <a:pt x="14" y="8"/>
                    <a:pt x="14" y="8"/>
                    <a:pt x="14" y="8"/>
                  </a:cubicBezTo>
                  <a:cubicBezTo>
                    <a:pt x="14" y="8"/>
                    <a:pt x="14" y="7"/>
                    <a:pt x="14" y="7"/>
                  </a:cubicBezTo>
                  <a:cubicBezTo>
                    <a:pt x="14" y="3"/>
                    <a:pt x="12" y="0"/>
                    <a:pt x="8" y="0"/>
                  </a:cubicBezTo>
                  <a:cubicBezTo>
                    <a:pt x="8" y="0"/>
                    <a:pt x="7"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6"/>
            <p:cNvSpPr/>
            <p:nvPr/>
          </p:nvSpPr>
          <p:spPr bwMode="auto">
            <a:xfrm>
              <a:off x="3525838" y="3824287"/>
              <a:ext cx="17463" cy="17463"/>
            </a:xfrm>
            <a:custGeom>
              <a:avLst/>
              <a:gdLst>
                <a:gd name="T0" fmla="*/ 7 w 15"/>
                <a:gd name="T1" fmla="*/ 0 h 15"/>
                <a:gd name="T2" fmla="*/ 6 w 15"/>
                <a:gd name="T3" fmla="*/ 1 h 15"/>
                <a:gd name="T4" fmla="*/ 0 w 15"/>
                <a:gd name="T5" fmla="*/ 8 h 15"/>
                <a:gd name="T6" fmla="*/ 0 w 15"/>
                <a:gd name="T7" fmla="*/ 9 h 15"/>
                <a:gd name="T8" fmla="*/ 0 w 15"/>
                <a:gd name="T9" fmla="*/ 10 h 15"/>
                <a:gd name="T10" fmla="*/ 7 w 15"/>
                <a:gd name="T11" fmla="*/ 15 h 15"/>
                <a:gd name="T12" fmla="*/ 9 w 15"/>
                <a:gd name="T13" fmla="*/ 15 h 15"/>
                <a:gd name="T14" fmla="*/ 15 w 15"/>
                <a:gd name="T15" fmla="*/ 8 h 15"/>
                <a:gd name="T16" fmla="*/ 14 w 15"/>
                <a:gd name="T17" fmla="*/ 6 h 15"/>
                <a:gd name="T18" fmla="*/ 7 w 15"/>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7" y="0"/>
                    <a:pt x="6" y="0"/>
                    <a:pt x="6" y="1"/>
                  </a:cubicBezTo>
                  <a:cubicBezTo>
                    <a:pt x="2" y="1"/>
                    <a:pt x="0" y="4"/>
                    <a:pt x="0" y="8"/>
                  </a:cubicBezTo>
                  <a:cubicBezTo>
                    <a:pt x="0" y="8"/>
                    <a:pt x="0" y="9"/>
                    <a:pt x="0" y="9"/>
                  </a:cubicBezTo>
                  <a:cubicBezTo>
                    <a:pt x="0" y="10"/>
                    <a:pt x="0" y="10"/>
                    <a:pt x="0" y="10"/>
                  </a:cubicBezTo>
                  <a:cubicBezTo>
                    <a:pt x="1" y="13"/>
                    <a:pt x="4" y="15"/>
                    <a:pt x="7" y="15"/>
                  </a:cubicBezTo>
                  <a:cubicBezTo>
                    <a:pt x="8" y="15"/>
                    <a:pt x="9" y="15"/>
                    <a:pt x="9" y="15"/>
                  </a:cubicBezTo>
                  <a:cubicBezTo>
                    <a:pt x="12" y="14"/>
                    <a:pt x="15" y="11"/>
                    <a:pt x="15" y="8"/>
                  </a:cubicBezTo>
                  <a:cubicBezTo>
                    <a:pt x="15" y="7"/>
                    <a:pt x="14" y="6"/>
                    <a:pt x="14" y="6"/>
                  </a:cubicBezTo>
                  <a:cubicBezTo>
                    <a:pt x="13" y="3"/>
                    <a:pt x="11"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7"/>
            <p:cNvSpPr/>
            <p:nvPr/>
          </p:nvSpPr>
          <p:spPr bwMode="auto">
            <a:xfrm>
              <a:off x="4030663" y="3843337"/>
              <a:ext cx="15875" cy="15875"/>
            </a:xfrm>
            <a:custGeom>
              <a:avLst/>
              <a:gdLst>
                <a:gd name="T0" fmla="*/ 7 w 14"/>
                <a:gd name="T1" fmla="*/ 0 h 14"/>
                <a:gd name="T2" fmla="*/ 0 w 14"/>
                <a:gd name="T3" fmla="*/ 4 h 14"/>
                <a:gd name="T4" fmla="*/ 0 w 14"/>
                <a:gd name="T5" fmla="*/ 5 h 14"/>
                <a:gd name="T6" fmla="*/ 0 w 14"/>
                <a:gd name="T7" fmla="*/ 7 h 14"/>
                <a:gd name="T8" fmla="*/ 5 w 14"/>
                <a:gd name="T9" fmla="*/ 14 h 14"/>
                <a:gd name="T10" fmla="*/ 7 w 14"/>
                <a:gd name="T11" fmla="*/ 14 h 14"/>
                <a:gd name="T12" fmla="*/ 14 w 14"/>
                <a:gd name="T13" fmla="*/ 9 h 14"/>
                <a:gd name="T14" fmla="*/ 14 w 14"/>
                <a:gd name="T15" fmla="*/ 9 h 14"/>
                <a:gd name="T16" fmla="*/ 14 w 14"/>
                <a:gd name="T17" fmla="*/ 7 h 14"/>
                <a:gd name="T18" fmla="*/ 10 w 14"/>
                <a:gd name="T19" fmla="*/ 0 h 14"/>
                <a:gd name="T20" fmla="*/ 7 w 1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7" y="0"/>
                  </a:moveTo>
                  <a:cubicBezTo>
                    <a:pt x="4" y="0"/>
                    <a:pt x="1" y="1"/>
                    <a:pt x="0" y="4"/>
                  </a:cubicBezTo>
                  <a:cubicBezTo>
                    <a:pt x="0" y="5"/>
                    <a:pt x="0" y="5"/>
                    <a:pt x="0" y="5"/>
                  </a:cubicBezTo>
                  <a:cubicBezTo>
                    <a:pt x="0" y="6"/>
                    <a:pt x="0" y="6"/>
                    <a:pt x="0" y="7"/>
                  </a:cubicBezTo>
                  <a:cubicBezTo>
                    <a:pt x="0" y="10"/>
                    <a:pt x="2" y="13"/>
                    <a:pt x="5" y="14"/>
                  </a:cubicBezTo>
                  <a:cubicBezTo>
                    <a:pt x="6" y="14"/>
                    <a:pt x="6" y="14"/>
                    <a:pt x="7" y="14"/>
                  </a:cubicBezTo>
                  <a:cubicBezTo>
                    <a:pt x="10" y="14"/>
                    <a:pt x="13" y="12"/>
                    <a:pt x="14" y="9"/>
                  </a:cubicBezTo>
                  <a:cubicBezTo>
                    <a:pt x="14" y="9"/>
                    <a:pt x="14" y="9"/>
                    <a:pt x="14" y="9"/>
                  </a:cubicBezTo>
                  <a:cubicBezTo>
                    <a:pt x="14" y="8"/>
                    <a:pt x="14" y="8"/>
                    <a:pt x="14" y="7"/>
                  </a:cubicBezTo>
                  <a:cubicBezTo>
                    <a:pt x="14" y="4"/>
                    <a:pt x="13" y="1"/>
                    <a:pt x="10" y="0"/>
                  </a:cubicBezTo>
                  <a:cubicBezTo>
                    <a:pt x="9" y="0"/>
                    <a:pt x="8"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8"/>
            <p:cNvSpPr/>
            <p:nvPr/>
          </p:nvSpPr>
          <p:spPr bwMode="auto">
            <a:xfrm>
              <a:off x="3538538" y="3862387"/>
              <a:ext cx="17463" cy="15875"/>
            </a:xfrm>
            <a:custGeom>
              <a:avLst/>
              <a:gdLst>
                <a:gd name="T0" fmla="*/ 8 w 15"/>
                <a:gd name="T1" fmla="*/ 0 h 14"/>
                <a:gd name="T2" fmla="*/ 5 w 15"/>
                <a:gd name="T3" fmla="*/ 0 h 14"/>
                <a:gd name="T4" fmla="*/ 0 w 15"/>
                <a:gd name="T5" fmla="*/ 7 h 14"/>
                <a:gd name="T6" fmla="*/ 1 w 15"/>
                <a:gd name="T7" fmla="*/ 10 h 14"/>
                <a:gd name="T8" fmla="*/ 1 w 15"/>
                <a:gd name="T9" fmla="*/ 10 h 14"/>
                <a:gd name="T10" fmla="*/ 8 w 15"/>
                <a:gd name="T11" fmla="*/ 14 h 14"/>
                <a:gd name="T12" fmla="*/ 11 w 15"/>
                <a:gd name="T13" fmla="*/ 14 h 14"/>
                <a:gd name="T14" fmla="*/ 15 w 15"/>
                <a:gd name="T15" fmla="*/ 7 h 14"/>
                <a:gd name="T16" fmla="*/ 14 w 15"/>
                <a:gd name="T17" fmla="*/ 4 h 14"/>
                <a:gd name="T18" fmla="*/ 14 w 15"/>
                <a:gd name="T19" fmla="*/ 4 h 14"/>
                <a:gd name="T20" fmla="*/ 8 w 15"/>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8" y="0"/>
                  </a:moveTo>
                  <a:cubicBezTo>
                    <a:pt x="7" y="0"/>
                    <a:pt x="6" y="0"/>
                    <a:pt x="5" y="0"/>
                  </a:cubicBezTo>
                  <a:cubicBezTo>
                    <a:pt x="2" y="1"/>
                    <a:pt x="0" y="4"/>
                    <a:pt x="0" y="7"/>
                  </a:cubicBezTo>
                  <a:cubicBezTo>
                    <a:pt x="0" y="8"/>
                    <a:pt x="1" y="9"/>
                    <a:pt x="1" y="10"/>
                  </a:cubicBezTo>
                  <a:cubicBezTo>
                    <a:pt x="1" y="10"/>
                    <a:pt x="1" y="10"/>
                    <a:pt x="1" y="10"/>
                  </a:cubicBezTo>
                  <a:cubicBezTo>
                    <a:pt x="2" y="13"/>
                    <a:pt x="5" y="14"/>
                    <a:pt x="8" y="14"/>
                  </a:cubicBezTo>
                  <a:cubicBezTo>
                    <a:pt x="9" y="14"/>
                    <a:pt x="10" y="14"/>
                    <a:pt x="11" y="14"/>
                  </a:cubicBezTo>
                  <a:cubicBezTo>
                    <a:pt x="13" y="13"/>
                    <a:pt x="15" y="10"/>
                    <a:pt x="15" y="7"/>
                  </a:cubicBezTo>
                  <a:cubicBezTo>
                    <a:pt x="15" y="6"/>
                    <a:pt x="15" y="5"/>
                    <a:pt x="14" y="4"/>
                  </a:cubicBezTo>
                  <a:cubicBezTo>
                    <a:pt x="14" y="4"/>
                    <a:pt x="14" y="4"/>
                    <a:pt x="14" y="4"/>
                  </a:cubicBezTo>
                  <a:cubicBezTo>
                    <a:pt x="13" y="1"/>
                    <a:pt x="10" y="0"/>
                    <a:pt x="8"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9"/>
            <p:cNvSpPr/>
            <p:nvPr/>
          </p:nvSpPr>
          <p:spPr bwMode="auto">
            <a:xfrm>
              <a:off x="4013200" y="3878262"/>
              <a:ext cx="17463" cy="15875"/>
            </a:xfrm>
            <a:custGeom>
              <a:avLst/>
              <a:gdLst>
                <a:gd name="T0" fmla="*/ 8 w 15"/>
                <a:gd name="T1" fmla="*/ 0 h 14"/>
                <a:gd name="T2" fmla="*/ 1 w 15"/>
                <a:gd name="T3" fmla="*/ 4 h 14"/>
                <a:gd name="T4" fmla="*/ 1 w 15"/>
                <a:gd name="T5" fmla="*/ 4 h 14"/>
                <a:gd name="T6" fmla="*/ 0 w 15"/>
                <a:gd name="T7" fmla="*/ 7 h 14"/>
                <a:gd name="T8" fmla="*/ 4 w 15"/>
                <a:gd name="T9" fmla="*/ 14 h 14"/>
                <a:gd name="T10" fmla="*/ 8 w 15"/>
                <a:gd name="T11" fmla="*/ 14 h 14"/>
                <a:gd name="T12" fmla="*/ 14 w 15"/>
                <a:gd name="T13" fmla="*/ 10 h 14"/>
                <a:gd name="T14" fmla="*/ 14 w 15"/>
                <a:gd name="T15" fmla="*/ 10 h 14"/>
                <a:gd name="T16" fmla="*/ 15 w 15"/>
                <a:gd name="T17" fmla="*/ 7 h 14"/>
                <a:gd name="T18" fmla="*/ 11 w 15"/>
                <a:gd name="T19" fmla="*/ 1 h 14"/>
                <a:gd name="T20" fmla="*/ 8 w 15"/>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8" y="0"/>
                  </a:moveTo>
                  <a:cubicBezTo>
                    <a:pt x="5" y="0"/>
                    <a:pt x="3" y="1"/>
                    <a:pt x="1" y="4"/>
                  </a:cubicBezTo>
                  <a:cubicBezTo>
                    <a:pt x="1" y="4"/>
                    <a:pt x="1" y="4"/>
                    <a:pt x="1" y="4"/>
                  </a:cubicBezTo>
                  <a:cubicBezTo>
                    <a:pt x="1" y="5"/>
                    <a:pt x="0" y="6"/>
                    <a:pt x="0" y="7"/>
                  </a:cubicBezTo>
                  <a:cubicBezTo>
                    <a:pt x="0" y="10"/>
                    <a:pt x="2" y="12"/>
                    <a:pt x="4" y="14"/>
                  </a:cubicBezTo>
                  <a:cubicBezTo>
                    <a:pt x="5" y="14"/>
                    <a:pt x="6" y="14"/>
                    <a:pt x="8" y="14"/>
                  </a:cubicBezTo>
                  <a:cubicBezTo>
                    <a:pt x="10" y="14"/>
                    <a:pt x="13" y="13"/>
                    <a:pt x="14" y="10"/>
                  </a:cubicBezTo>
                  <a:cubicBezTo>
                    <a:pt x="14" y="10"/>
                    <a:pt x="14" y="10"/>
                    <a:pt x="14" y="10"/>
                  </a:cubicBezTo>
                  <a:cubicBezTo>
                    <a:pt x="15" y="9"/>
                    <a:pt x="15" y="8"/>
                    <a:pt x="15" y="7"/>
                  </a:cubicBezTo>
                  <a:cubicBezTo>
                    <a:pt x="15" y="4"/>
                    <a:pt x="14" y="2"/>
                    <a:pt x="11" y="1"/>
                  </a:cubicBezTo>
                  <a:cubicBezTo>
                    <a:pt x="10" y="0"/>
                    <a:pt x="9" y="0"/>
                    <a:pt x="8"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0"/>
            <p:cNvSpPr/>
            <p:nvPr/>
          </p:nvSpPr>
          <p:spPr bwMode="auto">
            <a:xfrm>
              <a:off x="3557588" y="3897312"/>
              <a:ext cx="17463" cy="15875"/>
            </a:xfrm>
            <a:custGeom>
              <a:avLst/>
              <a:gdLst>
                <a:gd name="T0" fmla="*/ 7 w 15"/>
                <a:gd name="T1" fmla="*/ 0 h 14"/>
                <a:gd name="T2" fmla="*/ 4 w 15"/>
                <a:gd name="T3" fmla="*/ 1 h 14"/>
                <a:gd name="T4" fmla="*/ 0 w 15"/>
                <a:gd name="T5" fmla="*/ 7 h 14"/>
                <a:gd name="T6" fmla="*/ 1 w 15"/>
                <a:gd name="T7" fmla="*/ 11 h 14"/>
                <a:gd name="T8" fmla="*/ 2 w 15"/>
                <a:gd name="T9" fmla="*/ 11 h 14"/>
                <a:gd name="T10" fmla="*/ 7 w 15"/>
                <a:gd name="T11" fmla="*/ 14 h 14"/>
                <a:gd name="T12" fmla="*/ 11 w 15"/>
                <a:gd name="T13" fmla="*/ 13 h 14"/>
                <a:gd name="T14" fmla="*/ 15 w 15"/>
                <a:gd name="T15" fmla="*/ 7 h 14"/>
                <a:gd name="T16" fmla="*/ 14 w 15"/>
                <a:gd name="T17" fmla="*/ 3 h 14"/>
                <a:gd name="T18" fmla="*/ 7 w 15"/>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7" y="0"/>
                  </a:moveTo>
                  <a:cubicBezTo>
                    <a:pt x="6" y="0"/>
                    <a:pt x="5" y="0"/>
                    <a:pt x="4" y="1"/>
                  </a:cubicBezTo>
                  <a:cubicBezTo>
                    <a:pt x="1" y="2"/>
                    <a:pt x="0" y="4"/>
                    <a:pt x="0" y="7"/>
                  </a:cubicBezTo>
                  <a:cubicBezTo>
                    <a:pt x="0" y="8"/>
                    <a:pt x="1" y="9"/>
                    <a:pt x="1" y="11"/>
                  </a:cubicBezTo>
                  <a:cubicBezTo>
                    <a:pt x="2" y="11"/>
                    <a:pt x="2" y="11"/>
                    <a:pt x="2" y="11"/>
                  </a:cubicBezTo>
                  <a:cubicBezTo>
                    <a:pt x="3" y="13"/>
                    <a:pt x="5" y="14"/>
                    <a:pt x="7" y="14"/>
                  </a:cubicBezTo>
                  <a:cubicBezTo>
                    <a:pt x="9" y="14"/>
                    <a:pt x="10" y="14"/>
                    <a:pt x="11" y="13"/>
                  </a:cubicBezTo>
                  <a:cubicBezTo>
                    <a:pt x="14" y="12"/>
                    <a:pt x="15" y="9"/>
                    <a:pt x="15" y="7"/>
                  </a:cubicBezTo>
                  <a:cubicBezTo>
                    <a:pt x="15" y="6"/>
                    <a:pt x="14" y="4"/>
                    <a:pt x="14" y="3"/>
                  </a:cubicBezTo>
                  <a:cubicBezTo>
                    <a:pt x="12" y="1"/>
                    <a:pt x="10"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1"/>
            <p:cNvSpPr/>
            <p:nvPr/>
          </p:nvSpPr>
          <p:spPr bwMode="auto">
            <a:xfrm>
              <a:off x="3992563" y="3911600"/>
              <a:ext cx="17463" cy="17463"/>
            </a:xfrm>
            <a:custGeom>
              <a:avLst/>
              <a:gdLst>
                <a:gd name="T0" fmla="*/ 8 w 15"/>
                <a:gd name="T1" fmla="*/ 0 h 15"/>
                <a:gd name="T2" fmla="*/ 2 w 15"/>
                <a:gd name="T3" fmla="*/ 3 h 15"/>
                <a:gd name="T4" fmla="*/ 2 w 15"/>
                <a:gd name="T5" fmla="*/ 3 h 15"/>
                <a:gd name="T6" fmla="*/ 0 w 15"/>
                <a:gd name="T7" fmla="*/ 7 h 15"/>
                <a:gd name="T8" fmla="*/ 3 w 15"/>
                <a:gd name="T9" fmla="*/ 13 h 15"/>
                <a:gd name="T10" fmla="*/ 8 w 15"/>
                <a:gd name="T11" fmla="*/ 15 h 15"/>
                <a:gd name="T12" fmla="*/ 13 w 15"/>
                <a:gd name="T13" fmla="*/ 12 h 15"/>
                <a:gd name="T14" fmla="*/ 8 w 15"/>
                <a:gd name="T15" fmla="*/ 7 h 15"/>
                <a:gd name="T16" fmla="*/ 14 w 15"/>
                <a:gd name="T17" fmla="*/ 11 h 15"/>
                <a:gd name="T18" fmla="*/ 15 w 15"/>
                <a:gd name="T19" fmla="*/ 7 h 15"/>
                <a:gd name="T20" fmla="*/ 12 w 15"/>
                <a:gd name="T21" fmla="*/ 1 h 15"/>
                <a:gd name="T22" fmla="*/ 8 w 15"/>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8" y="0"/>
                  </a:moveTo>
                  <a:cubicBezTo>
                    <a:pt x="6" y="0"/>
                    <a:pt x="3" y="1"/>
                    <a:pt x="2" y="3"/>
                  </a:cubicBezTo>
                  <a:cubicBezTo>
                    <a:pt x="2" y="3"/>
                    <a:pt x="2" y="3"/>
                    <a:pt x="2" y="3"/>
                  </a:cubicBezTo>
                  <a:cubicBezTo>
                    <a:pt x="1" y="4"/>
                    <a:pt x="0" y="6"/>
                    <a:pt x="0" y="7"/>
                  </a:cubicBezTo>
                  <a:cubicBezTo>
                    <a:pt x="0" y="10"/>
                    <a:pt x="1" y="12"/>
                    <a:pt x="3" y="13"/>
                  </a:cubicBezTo>
                  <a:cubicBezTo>
                    <a:pt x="5" y="14"/>
                    <a:pt x="6" y="15"/>
                    <a:pt x="8" y="15"/>
                  </a:cubicBezTo>
                  <a:cubicBezTo>
                    <a:pt x="10" y="15"/>
                    <a:pt x="12" y="13"/>
                    <a:pt x="13" y="12"/>
                  </a:cubicBezTo>
                  <a:cubicBezTo>
                    <a:pt x="8" y="7"/>
                    <a:pt x="8" y="7"/>
                    <a:pt x="8" y="7"/>
                  </a:cubicBezTo>
                  <a:cubicBezTo>
                    <a:pt x="14" y="11"/>
                    <a:pt x="14" y="11"/>
                    <a:pt x="14" y="11"/>
                  </a:cubicBezTo>
                  <a:cubicBezTo>
                    <a:pt x="15" y="10"/>
                    <a:pt x="15" y="8"/>
                    <a:pt x="15" y="7"/>
                  </a:cubicBezTo>
                  <a:cubicBezTo>
                    <a:pt x="15" y="5"/>
                    <a:pt x="14" y="3"/>
                    <a:pt x="12" y="1"/>
                  </a:cubicBezTo>
                  <a:cubicBezTo>
                    <a:pt x="11" y="0"/>
                    <a:pt x="9" y="0"/>
                    <a:pt x="8"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2"/>
            <p:cNvSpPr/>
            <p:nvPr/>
          </p:nvSpPr>
          <p:spPr bwMode="auto">
            <a:xfrm>
              <a:off x="3581400" y="3929062"/>
              <a:ext cx="17463" cy="17463"/>
            </a:xfrm>
            <a:custGeom>
              <a:avLst/>
              <a:gdLst>
                <a:gd name="T0" fmla="*/ 8 w 15"/>
                <a:gd name="T1" fmla="*/ 0 h 15"/>
                <a:gd name="T2" fmla="*/ 3 w 15"/>
                <a:gd name="T3" fmla="*/ 2 h 15"/>
                <a:gd name="T4" fmla="*/ 0 w 15"/>
                <a:gd name="T5" fmla="*/ 7 h 15"/>
                <a:gd name="T6" fmla="*/ 2 w 15"/>
                <a:gd name="T7" fmla="*/ 12 h 15"/>
                <a:gd name="T8" fmla="*/ 3 w 15"/>
                <a:gd name="T9" fmla="*/ 12 h 15"/>
                <a:gd name="T10" fmla="*/ 8 w 15"/>
                <a:gd name="T11" fmla="*/ 15 h 15"/>
                <a:gd name="T12" fmla="*/ 13 w 15"/>
                <a:gd name="T13" fmla="*/ 13 h 15"/>
                <a:gd name="T14" fmla="*/ 15 w 15"/>
                <a:gd name="T15" fmla="*/ 8 h 15"/>
                <a:gd name="T16" fmla="*/ 13 w 15"/>
                <a:gd name="T17" fmla="*/ 3 h 15"/>
                <a:gd name="T18" fmla="*/ 13 w 15"/>
                <a:gd name="T19" fmla="*/ 2 h 15"/>
                <a:gd name="T20" fmla="*/ 8 w 1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8" y="0"/>
                  </a:moveTo>
                  <a:cubicBezTo>
                    <a:pt x="6" y="0"/>
                    <a:pt x="4" y="1"/>
                    <a:pt x="3" y="2"/>
                  </a:cubicBezTo>
                  <a:cubicBezTo>
                    <a:pt x="1" y="3"/>
                    <a:pt x="0" y="5"/>
                    <a:pt x="0" y="7"/>
                  </a:cubicBezTo>
                  <a:cubicBezTo>
                    <a:pt x="0" y="9"/>
                    <a:pt x="1" y="11"/>
                    <a:pt x="2" y="12"/>
                  </a:cubicBezTo>
                  <a:cubicBezTo>
                    <a:pt x="3" y="12"/>
                    <a:pt x="3" y="12"/>
                    <a:pt x="3" y="12"/>
                  </a:cubicBezTo>
                  <a:cubicBezTo>
                    <a:pt x="4" y="14"/>
                    <a:pt x="6" y="15"/>
                    <a:pt x="8" y="15"/>
                  </a:cubicBezTo>
                  <a:cubicBezTo>
                    <a:pt x="10" y="15"/>
                    <a:pt x="11" y="14"/>
                    <a:pt x="13" y="13"/>
                  </a:cubicBezTo>
                  <a:cubicBezTo>
                    <a:pt x="14" y="12"/>
                    <a:pt x="15" y="10"/>
                    <a:pt x="15" y="8"/>
                  </a:cubicBezTo>
                  <a:cubicBezTo>
                    <a:pt x="15" y="6"/>
                    <a:pt x="15" y="4"/>
                    <a:pt x="13" y="3"/>
                  </a:cubicBezTo>
                  <a:cubicBezTo>
                    <a:pt x="13" y="2"/>
                    <a:pt x="13" y="2"/>
                    <a:pt x="13" y="2"/>
                  </a:cubicBezTo>
                  <a:cubicBezTo>
                    <a:pt x="12" y="1"/>
                    <a:pt x="10" y="0"/>
                    <a:pt x="8"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3"/>
            <p:cNvSpPr/>
            <p:nvPr/>
          </p:nvSpPr>
          <p:spPr bwMode="auto">
            <a:xfrm>
              <a:off x="3967163" y="3941762"/>
              <a:ext cx="17463" cy="17463"/>
            </a:xfrm>
            <a:custGeom>
              <a:avLst/>
              <a:gdLst>
                <a:gd name="T0" fmla="*/ 9 w 16"/>
                <a:gd name="T1" fmla="*/ 0 h 15"/>
                <a:gd name="T2" fmla="*/ 4 w 16"/>
                <a:gd name="T3" fmla="*/ 2 h 15"/>
                <a:gd name="T4" fmla="*/ 3 w 16"/>
                <a:gd name="T5" fmla="*/ 2 h 15"/>
                <a:gd name="T6" fmla="*/ 3 w 16"/>
                <a:gd name="T7" fmla="*/ 3 h 15"/>
                <a:gd name="T8" fmla="*/ 2 w 16"/>
                <a:gd name="T9" fmla="*/ 3 h 15"/>
                <a:gd name="T10" fmla="*/ 0 w 16"/>
                <a:gd name="T11" fmla="*/ 8 h 15"/>
                <a:gd name="T12" fmla="*/ 2 w 16"/>
                <a:gd name="T13" fmla="*/ 13 h 15"/>
                <a:gd name="T14" fmla="*/ 7 w 16"/>
                <a:gd name="T15" fmla="*/ 15 h 15"/>
                <a:gd name="T16" fmla="*/ 13 w 16"/>
                <a:gd name="T17" fmla="*/ 13 h 15"/>
                <a:gd name="T18" fmla="*/ 13 w 16"/>
                <a:gd name="T19" fmla="*/ 13 h 15"/>
                <a:gd name="T20" fmla="*/ 13 w 16"/>
                <a:gd name="T21" fmla="*/ 13 h 15"/>
                <a:gd name="T22" fmla="*/ 14 w 16"/>
                <a:gd name="T23" fmla="*/ 12 h 15"/>
                <a:gd name="T24" fmla="*/ 14 w 16"/>
                <a:gd name="T25" fmla="*/ 12 h 15"/>
                <a:gd name="T26" fmla="*/ 16 w 16"/>
                <a:gd name="T27" fmla="*/ 7 h 15"/>
                <a:gd name="T28" fmla="*/ 14 w 16"/>
                <a:gd name="T29" fmla="*/ 2 h 15"/>
                <a:gd name="T30" fmla="*/ 9 w 16"/>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5">
                  <a:moveTo>
                    <a:pt x="9" y="0"/>
                  </a:moveTo>
                  <a:cubicBezTo>
                    <a:pt x="7" y="0"/>
                    <a:pt x="5" y="0"/>
                    <a:pt x="4" y="2"/>
                  </a:cubicBezTo>
                  <a:cubicBezTo>
                    <a:pt x="3" y="2"/>
                    <a:pt x="3" y="2"/>
                    <a:pt x="3" y="2"/>
                  </a:cubicBezTo>
                  <a:cubicBezTo>
                    <a:pt x="3" y="3"/>
                    <a:pt x="3" y="3"/>
                    <a:pt x="3" y="3"/>
                  </a:cubicBezTo>
                  <a:cubicBezTo>
                    <a:pt x="2" y="3"/>
                    <a:pt x="2" y="3"/>
                    <a:pt x="2" y="3"/>
                  </a:cubicBezTo>
                  <a:cubicBezTo>
                    <a:pt x="1" y="4"/>
                    <a:pt x="0" y="6"/>
                    <a:pt x="0" y="8"/>
                  </a:cubicBezTo>
                  <a:cubicBezTo>
                    <a:pt x="0" y="10"/>
                    <a:pt x="1" y="12"/>
                    <a:pt x="2" y="13"/>
                  </a:cubicBezTo>
                  <a:cubicBezTo>
                    <a:pt x="4" y="15"/>
                    <a:pt x="6" y="15"/>
                    <a:pt x="7" y="15"/>
                  </a:cubicBezTo>
                  <a:cubicBezTo>
                    <a:pt x="9" y="15"/>
                    <a:pt x="11" y="15"/>
                    <a:pt x="13" y="13"/>
                  </a:cubicBezTo>
                  <a:cubicBezTo>
                    <a:pt x="13" y="13"/>
                    <a:pt x="13" y="13"/>
                    <a:pt x="13" y="13"/>
                  </a:cubicBezTo>
                  <a:cubicBezTo>
                    <a:pt x="13" y="13"/>
                    <a:pt x="13" y="13"/>
                    <a:pt x="13" y="13"/>
                  </a:cubicBezTo>
                  <a:cubicBezTo>
                    <a:pt x="14" y="12"/>
                    <a:pt x="14" y="12"/>
                    <a:pt x="14" y="12"/>
                  </a:cubicBezTo>
                  <a:cubicBezTo>
                    <a:pt x="14" y="12"/>
                    <a:pt x="14" y="12"/>
                    <a:pt x="14" y="12"/>
                  </a:cubicBezTo>
                  <a:cubicBezTo>
                    <a:pt x="15" y="11"/>
                    <a:pt x="16" y="9"/>
                    <a:pt x="16" y="7"/>
                  </a:cubicBezTo>
                  <a:cubicBezTo>
                    <a:pt x="16" y="5"/>
                    <a:pt x="15" y="3"/>
                    <a:pt x="14" y="2"/>
                  </a:cubicBezTo>
                  <a:cubicBezTo>
                    <a:pt x="12" y="0"/>
                    <a:pt x="11" y="0"/>
                    <a:pt x="9"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4"/>
            <p:cNvSpPr/>
            <p:nvPr/>
          </p:nvSpPr>
          <p:spPr bwMode="auto">
            <a:xfrm>
              <a:off x="3609975" y="3956050"/>
              <a:ext cx="15875" cy="17463"/>
            </a:xfrm>
            <a:custGeom>
              <a:avLst/>
              <a:gdLst>
                <a:gd name="T0" fmla="*/ 7 w 14"/>
                <a:gd name="T1" fmla="*/ 0 h 15"/>
                <a:gd name="T2" fmla="*/ 1 w 14"/>
                <a:gd name="T3" fmla="*/ 2 h 15"/>
                <a:gd name="T4" fmla="*/ 0 w 14"/>
                <a:gd name="T5" fmla="*/ 7 h 15"/>
                <a:gd name="T6" fmla="*/ 2 w 14"/>
                <a:gd name="T7" fmla="*/ 13 h 15"/>
                <a:gd name="T8" fmla="*/ 2 w 14"/>
                <a:gd name="T9" fmla="*/ 13 h 15"/>
                <a:gd name="T10" fmla="*/ 7 w 14"/>
                <a:gd name="T11" fmla="*/ 15 h 15"/>
                <a:gd name="T12" fmla="*/ 13 w 14"/>
                <a:gd name="T13" fmla="*/ 12 h 15"/>
                <a:gd name="T14" fmla="*/ 14 w 14"/>
                <a:gd name="T15" fmla="*/ 8 h 15"/>
                <a:gd name="T16" fmla="*/ 12 w 14"/>
                <a:gd name="T17" fmla="*/ 2 h 15"/>
                <a:gd name="T18" fmla="*/ 7 w 1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5" y="0"/>
                    <a:pt x="3" y="1"/>
                    <a:pt x="1" y="2"/>
                  </a:cubicBezTo>
                  <a:cubicBezTo>
                    <a:pt x="0" y="4"/>
                    <a:pt x="0" y="6"/>
                    <a:pt x="0" y="7"/>
                  </a:cubicBezTo>
                  <a:cubicBezTo>
                    <a:pt x="0" y="9"/>
                    <a:pt x="0" y="11"/>
                    <a:pt x="2" y="13"/>
                  </a:cubicBezTo>
                  <a:cubicBezTo>
                    <a:pt x="2" y="13"/>
                    <a:pt x="2" y="13"/>
                    <a:pt x="2" y="13"/>
                  </a:cubicBezTo>
                  <a:cubicBezTo>
                    <a:pt x="4" y="14"/>
                    <a:pt x="5" y="15"/>
                    <a:pt x="7" y="15"/>
                  </a:cubicBezTo>
                  <a:cubicBezTo>
                    <a:pt x="9" y="15"/>
                    <a:pt x="11" y="14"/>
                    <a:pt x="13" y="12"/>
                  </a:cubicBezTo>
                  <a:cubicBezTo>
                    <a:pt x="14" y="11"/>
                    <a:pt x="14" y="9"/>
                    <a:pt x="14" y="8"/>
                  </a:cubicBezTo>
                  <a:cubicBezTo>
                    <a:pt x="14" y="5"/>
                    <a:pt x="13" y="3"/>
                    <a:pt x="12" y="2"/>
                  </a:cubicBezTo>
                  <a:cubicBezTo>
                    <a:pt x="10" y="1"/>
                    <a:pt x="8"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5"/>
            <p:cNvSpPr/>
            <p:nvPr/>
          </p:nvSpPr>
          <p:spPr bwMode="auto">
            <a:xfrm>
              <a:off x="3937000" y="3968750"/>
              <a:ext cx="17463" cy="17463"/>
            </a:xfrm>
            <a:custGeom>
              <a:avLst/>
              <a:gdLst>
                <a:gd name="T0" fmla="*/ 8 w 15"/>
                <a:gd name="T1" fmla="*/ 0 h 15"/>
                <a:gd name="T2" fmla="*/ 4 w 15"/>
                <a:gd name="T3" fmla="*/ 1 h 15"/>
                <a:gd name="T4" fmla="*/ 3 w 15"/>
                <a:gd name="T5" fmla="*/ 2 h 15"/>
                <a:gd name="T6" fmla="*/ 0 w 15"/>
                <a:gd name="T7" fmla="*/ 7 h 15"/>
                <a:gd name="T8" fmla="*/ 2 w 15"/>
                <a:gd name="T9" fmla="*/ 12 h 15"/>
                <a:gd name="T10" fmla="*/ 8 w 15"/>
                <a:gd name="T11" fmla="*/ 15 h 15"/>
                <a:gd name="T12" fmla="*/ 12 w 15"/>
                <a:gd name="T13" fmla="*/ 13 h 15"/>
                <a:gd name="T14" fmla="*/ 12 w 15"/>
                <a:gd name="T15" fmla="*/ 13 h 15"/>
                <a:gd name="T16" fmla="*/ 15 w 15"/>
                <a:gd name="T17" fmla="*/ 7 h 15"/>
                <a:gd name="T18" fmla="*/ 14 w 15"/>
                <a:gd name="T19" fmla="*/ 3 h 15"/>
                <a:gd name="T20" fmla="*/ 8 w 1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8" y="0"/>
                  </a:moveTo>
                  <a:cubicBezTo>
                    <a:pt x="7" y="0"/>
                    <a:pt x="5" y="0"/>
                    <a:pt x="4" y="1"/>
                  </a:cubicBezTo>
                  <a:cubicBezTo>
                    <a:pt x="3" y="2"/>
                    <a:pt x="3" y="2"/>
                    <a:pt x="3" y="2"/>
                  </a:cubicBezTo>
                  <a:cubicBezTo>
                    <a:pt x="1" y="3"/>
                    <a:pt x="0" y="5"/>
                    <a:pt x="0" y="7"/>
                  </a:cubicBezTo>
                  <a:cubicBezTo>
                    <a:pt x="0" y="9"/>
                    <a:pt x="1" y="10"/>
                    <a:pt x="2" y="12"/>
                  </a:cubicBezTo>
                  <a:cubicBezTo>
                    <a:pt x="3" y="14"/>
                    <a:pt x="5" y="15"/>
                    <a:pt x="8" y="15"/>
                  </a:cubicBezTo>
                  <a:cubicBezTo>
                    <a:pt x="9" y="15"/>
                    <a:pt x="11" y="14"/>
                    <a:pt x="12" y="13"/>
                  </a:cubicBezTo>
                  <a:cubicBezTo>
                    <a:pt x="12" y="13"/>
                    <a:pt x="12" y="13"/>
                    <a:pt x="12" y="13"/>
                  </a:cubicBezTo>
                  <a:cubicBezTo>
                    <a:pt x="14" y="11"/>
                    <a:pt x="15" y="9"/>
                    <a:pt x="15" y="7"/>
                  </a:cubicBezTo>
                  <a:cubicBezTo>
                    <a:pt x="15" y="6"/>
                    <a:pt x="15" y="4"/>
                    <a:pt x="14" y="3"/>
                  </a:cubicBezTo>
                  <a:cubicBezTo>
                    <a:pt x="12" y="1"/>
                    <a:pt x="10" y="0"/>
                    <a:pt x="8"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6"/>
            <p:cNvSpPr/>
            <p:nvPr/>
          </p:nvSpPr>
          <p:spPr bwMode="auto">
            <a:xfrm>
              <a:off x="3640138" y="3979862"/>
              <a:ext cx="17463" cy="17463"/>
            </a:xfrm>
            <a:custGeom>
              <a:avLst/>
              <a:gdLst>
                <a:gd name="T0" fmla="*/ 7 w 14"/>
                <a:gd name="T1" fmla="*/ 0 h 15"/>
                <a:gd name="T2" fmla="*/ 1 w 14"/>
                <a:gd name="T3" fmla="*/ 4 h 15"/>
                <a:gd name="T4" fmla="*/ 0 w 14"/>
                <a:gd name="T5" fmla="*/ 8 h 15"/>
                <a:gd name="T6" fmla="*/ 3 w 14"/>
                <a:gd name="T7" fmla="*/ 14 h 15"/>
                <a:gd name="T8" fmla="*/ 4 w 14"/>
                <a:gd name="T9" fmla="*/ 14 h 15"/>
                <a:gd name="T10" fmla="*/ 7 w 14"/>
                <a:gd name="T11" fmla="*/ 15 h 15"/>
                <a:gd name="T12" fmla="*/ 13 w 14"/>
                <a:gd name="T13" fmla="*/ 12 h 15"/>
                <a:gd name="T14" fmla="*/ 14 w 14"/>
                <a:gd name="T15" fmla="*/ 8 h 15"/>
                <a:gd name="T16" fmla="*/ 11 w 14"/>
                <a:gd name="T17" fmla="*/ 1 h 15"/>
                <a:gd name="T18" fmla="*/ 7 w 1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5" y="0"/>
                    <a:pt x="2" y="2"/>
                    <a:pt x="1" y="4"/>
                  </a:cubicBezTo>
                  <a:cubicBezTo>
                    <a:pt x="0" y="5"/>
                    <a:pt x="0" y="6"/>
                    <a:pt x="0" y="8"/>
                  </a:cubicBezTo>
                  <a:cubicBezTo>
                    <a:pt x="0" y="10"/>
                    <a:pt x="1" y="12"/>
                    <a:pt x="3" y="14"/>
                  </a:cubicBezTo>
                  <a:cubicBezTo>
                    <a:pt x="4" y="14"/>
                    <a:pt x="4" y="14"/>
                    <a:pt x="4" y="14"/>
                  </a:cubicBezTo>
                  <a:cubicBezTo>
                    <a:pt x="5" y="15"/>
                    <a:pt x="6" y="15"/>
                    <a:pt x="7" y="15"/>
                  </a:cubicBezTo>
                  <a:cubicBezTo>
                    <a:pt x="10" y="15"/>
                    <a:pt x="12" y="14"/>
                    <a:pt x="13" y="12"/>
                  </a:cubicBezTo>
                  <a:cubicBezTo>
                    <a:pt x="14" y="10"/>
                    <a:pt x="14" y="9"/>
                    <a:pt x="14" y="8"/>
                  </a:cubicBezTo>
                  <a:cubicBezTo>
                    <a:pt x="14" y="5"/>
                    <a:pt x="13" y="3"/>
                    <a:pt x="11" y="1"/>
                  </a:cubicBezTo>
                  <a:cubicBezTo>
                    <a:pt x="10" y="1"/>
                    <a:pt x="8"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7"/>
            <p:cNvSpPr/>
            <p:nvPr/>
          </p:nvSpPr>
          <p:spPr bwMode="auto">
            <a:xfrm>
              <a:off x="3903663" y="3989387"/>
              <a:ext cx="15875" cy="17463"/>
            </a:xfrm>
            <a:custGeom>
              <a:avLst/>
              <a:gdLst>
                <a:gd name="T0" fmla="*/ 7 w 14"/>
                <a:gd name="T1" fmla="*/ 0 h 15"/>
                <a:gd name="T2" fmla="*/ 4 w 14"/>
                <a:gd name="T3" fmla="*/ 1 h 15"/>
                <a:gd name="T4" fmla="*/ 3 w 14"/>
                <a:gd name="T5" fmla="*/ 1 h 15"/>
                <a:gd name="T6" fmla="*/ 0 w 14"/>
                <a:gd name="T7" fmla="*/ 7 h 15"/>
                <a:gd name="T8" fmla="*/ 0 w 14"/>
                <a:gd name="T9" fmla="*/ 11 h 15"/>
                <a:gd name="T10" fmla="*/ 7 w 14"/>
                <a:gd name="T11" fmla="*/ 15 h 15"/>
                <a:gd name="T12" fmla="*/ 10 w 14"/>
                <a:gd name="T13" fmla="*/ 14 h 15"/>
                <a:gd name="T14" fmla="*/ 11 w 14"/>
                <a:gd name="T15" fmla="*/ 14 h 15"/>
                <a:gd name="T16" fmla="*/ 14 w 14"/>
                <a:gd name="T17" fmla="*/ 7 h 15"/>
                <a:gd name="T18" fmla="*/ 14 w 14"/>
                <a:gd name="T19" fmla="*/ 4 h 15"/>
                <a:gd name="T20" fmla="*/ 7 w 14"/>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7" y="0"/>
                  </a:moveTo>
                  <a:cubicBezTo>
                    <a:pt x="6" y="0"/>
                    <a:pt x="5" y="0"/>
                    <a:pt x="4" y="1"/>
                  </a:cubicBezTo>
                  <a:cubicBezTo>
                    <a:pt x="3" y="1"/>
                    <a:pt x="3" y="1"/>
                    <a:pt x="3" y="1"/>
                  </a:cubicBezTo>
                  <a:cubicBezTo>
                    <a:pt x="1" y="2"/>
                    <a:pt x="0" y="5"/>
                    <a:pt x="0" y="7"/>
                  </a:cubicBezTo>
                  <a:cubicBezTo>
                    <a:pt x="0" y="9"/>
                    <a:pt x="0" y="10"/>
                    <a:pt x="0" y="11"/>
                  </a:cubicBezTo>
                  <a:cubicBezTo>
                    <a:pt x="2" y="13"/>
                    <a:pt x="4" y="15"/>
                    <a:pt x="7" y="15"/>
                  </a:cubicBezTo>
                  <a:cubicBezTo>
                    <a:pt x="8" y="15"/>
                    <a:pt x="9" y="14"/>
                    <a:pt x="10" y="14"/>
                  </a:cubicBezTo>
                  <a:cubicBezTo>
                    <a:pt x="11" y="14"/>
                    <a:pt x="11" y="14"/>
                    <a:pt x="11" y="14"/>
                  </a:cubicBezTo>
                  <a:cubicBezTo>
                    <a:pt x="13" y="12"/>
                    <a:pt x="14" y="10"/>
                    <a:pt x="14" y="7"/>
                  </a:cubicBezTo>
                  <a:cubicBezTo>
                    <a:pt x="14" y="6"/>
                    <a:pt x="14" y="5"/>
                    <a:pt x="14" y="4"/>
                  </a:cubicBezTo>
                  <a:cubicBezTo>
                    <a:pt x="12" y="1"/>
                    <a:pt x="10"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88"/>
            <p:cNvSpPr/>
            <p:nvPr/>
          </p:nvSpPr>
          <p:spPr bwMode="auto">
            <a:xfrm>
              <a:off x="3675063" y="3997325"/>
              <a:ext cx="17463" cy="17463"/>
            </a:xfrm>
            <a:custGeom>
              <a:avLst/>
              <a:gdLst>
                <a:gd name="T0" fmla="*/ 7 w 15"/>
                <a:gd name="T1" fmla="*/ 0 h 15"/>
                <a:gd name="T2" fmla="*/ 1 w 15"/>
                <a:gd name="T3" fmla="*/ 5 h 15"/>
                <a:gd name="T4" fmla="*/ 0 w 15"/>
                <a:gd name="T5" fmla="*/ 8 h 15"/>
                <a:gd name="T6" fmla="*/ 4 w 15"/>
                <a:gd name="T7" fmla="*/ 14 h 15"/>
                <a:gd name="T8" fmla="*/ 8 w 15"/>
                <a:gd name="T9" fmla="*/ 8 h 15"/>
                <a:gd name="T10" fmla="*/ 5 w 15"/>
                <a:gd name="T11" fmla="*/ 14 h 15"/>
                <a:gd name="T12" fmla="*/ 8 w 15"/>
                <a:gd name="T13" fmla="*/ 15 h 15"/>
                <a:gd name="T14" fmla="*/ 14 w 15"/>
                <a:gd name="T15" fmla="*/ 11 h 15"/>
                <a:gd name="T16" fmla="*/ 15 w 15"/>
                <a:gd name="T17" fmla="*/ 8 h 15"/>
                <a:gd name="T18" fmla="*/ 11 w 15"/>
                <a:gd name="T19" fmla="*/ 1 h 15"/>
                <a:gd name="T20" fmla="*/ 10 w 15"/>
                <a:gd name="T21" fmla="*/ 1 h 15"/>
                <a:gd name="T22" fmla="*/ 7 w 15"/>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7" y="0"/>
                  </a:moveTo>
                  <a:cubicBezTo>
                    <a:pt x="4" y="0"/>
                    <a:pt x="2" y="2"/>
                    <a:pt x="1" y="5"/>
                  </a:cubicBezTo>
                  <a:cubicBezTo>
                    <a:pt x="0" y="6"/>
                    <a:pt x="0" y="7"/>
                    <a:pt x="0" y="8"/>
                  </a:cubicBezTo>
                  <a:cubicBezTo>
                    <a:pt x="0" y="10"/>
                    <a:pt x="2" y="13"/>
                    <a:pt x="4" y="14"/>
                  </a:cubicBezTo>
                  <a:cubicBezTo>
                    <a:pt x="8" y="8"/>
                    <a:pt x="8" y="8"/>
                    <a:pt x="8" y="8"/>
                  </a:cubicBezTo>
                  <a:cubicBezTo>
                    <a:pt x="5" y="14"/>
                    <a:pt x="5" y="14"/>
                    <a:pt x="5" y="14"/>
                  </a:cubicBezTo>
                  <a:cubicBezTo>
                    <a:pt x="6" y="15"/>
                    <a:pt x="7" y="15"/>
                    <a:pt x="8" y="15"/>
                  </a:cubicBezTo>
                  <a:cubicBezTo>
                    <a:pt x="10" y="15"/>
                    <a:pt x="13" y="13"/>
                    <a:pt x="14" y="11"/>
                  </a:cubicBezTo>
                  <a:cubicBezTo>
                    <a:pt x="15" y="10"/>
                    <a:pt x="15" y="9"/>
                    <a:pt x="15" y="8"/>
                  </a:cubicBezTo>
                  <a:cubicBezTo>
                    <a:pt x="15" y="5"/>
                    <a:pt x="13" y="2"/>
                    <a:pt x="11" y="1"/>
                  </a:cubicBezTo>
                  <a:cubicBezTo>
                    <a:pt x="10" y="1"/>
                    <a:pt x="10" y="1"/>
                    <a:pt x="10" y="1"/>
                  </a:cubicBezTo>
                  <a:cubicBezTo>
                    <a:pt x="9" y="0"/>
                    <a:pt x="8"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9"/>
            <p:cNvSpPr/>
            <p:nvPr/>
          </p:nvSpPr>
          <p:spPr bwMode="auto">
            <a:xfrm>
              <a:off x="3867150" y="4005262"/>
              <a:ext cx="17463" cy="17463"/>
            </a:xfrm>
            <a:custGeom>
              <a:avLst/>
              <a:gdLst>
                <a:gd name="T0" fmla="*/ 8 w 15"/>
                <a:gd name="T1" fmla="*/ 0 h 14"/>
                <a:gd name="T2" fmla="*/ 6 w 15"/>
                <a:gd name="T3" fmla="*/ 0 h 14"/>
                <a:gd name="T4" fmla="*/ 5 w 15"/>
                <a:gd name="T5" fmla="*/ 0 h 14"/>
                <a:gd name="T6" fmla="*/ 0 w 15"/>
                <a:gd name="T7" fmla="*/ 7 h 14"/>
                <a:gd name="T8" fmla="*/ 1 w 15"/>
                <a:gd name="T9" fmla="*/ 9 h 14"/>
                <a:gd name="T10" fmla="*/ 8 w 15"/>
                <a:gd name="T11" fmla="*/ 14 h 14"/>
                <a:gd name="T12" fmla="*/ 10 w 15"/>
                <a:gd name="T13" fmla="*/ 14 h 14"/>
                <a:gd name="T14" fmla="*/ 10 w 15"/>
                <a:gd name="T15" fmla="*/ 14 h 14"/>
                <a:gd name="T16" fmla="*/ 15 w 15"/>
                <a:gd name="T17" fmla="*/ 7 h 14"/>
                <a:gd name="T18" fmla="*/ 15 w 15"/>
                <a:gd name="T19" fmla="*/ 4 h 14"/>
                <a:gd name="T20" fmla="*/ 8 w 15"/>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8" y="0"/>
                  </a:moveTo>
                  <a:cubicBezTo>
                    <a:pt x="7" y="0"/>
                    <a:pt x="6" y="0"/>
                    <a:pt x="6" y="0"/>
                  </a:cubicBezTo>
                  <a:cubicBezTo>
                    <a:pt x="5" y="0"/>
                    <a:pt x="5" y="0"/>
                    <a:pt x="5" y="0"/>
                  </a:cubicBezTo>
                  <a:cubicBezTo>
                    <a:pt x="2" y="1"/>
                    <a:pt x="0" y="4"/>
                    <a:pt x="0" y="7"/>
                  </a:cubicBezTo>
                  <a:cubicBezTo>
                    <a:pt x="0" y="8"/>
                    <a:pt x="0" y="9"/>
                    <a:pt x="1" y="9"/>
                  </a:cubicBezTo>
                  <a:cubicBezTo>
                    <a:pt x="2" y="12"/>
                    <a:pt x="5" y="14"/>
                    <a:pt x="8" y="14"/>
                  </a:cubicBezTo>
                  <a:cubicBezTo>
                    <a:pt x="8" y="14"/>
                    <a:pt x="9" y="14"/>
                    <a:pt x="10" y="14"/>
                  </a:cubicBezTo>
                  <a:cubicBezTo>
                    <a:pt x="10" y="14"/>
                    <a:pt x="10" y="14"/>
                    <a:pt x="10" y="14"/>
                  </a:cubicBezTo>
                  <a:cubicBezTo>
                    <a:pt x="13" y="13"/>
                    <a:pt x="15" y="10"/>
                    <a:pt x="15" y="7"/>
                  </a:cubicBezTo>
                  <a:cubicBezTo>
                    <a:pt x="15" y="6"/>
                    <a:pt x="15" y="5"/>
                    <a:pt x="15" y="4"/>
                  </a:cubicBezTo>
                  <a:cubicBezTo>
                    <a:pt x="14" y="1"/>
                    <a:pt x="11" y="0"/>
                    <a:pt x="8"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0"/>
            <p:cNvSpPr/>
            <p:nvPr/>
          </p:nvSpPr>
          <p:spPr bwMode="auto">
            <a:xfrm>
              <a:off x="3713163" y="4011612"/>
              <a:ext cx="15875" cy="15875"/>
            </a:xfrm>
            <a:custGeom>
              <a:avLst/>
              <a:gdLst>
                <a:gd name="T0" fmla="*/ 7 w 15"/>
                <a:gd name="T1" fmla="*/ 0 h 14"/>
                <a:gd name="T2" fmla="*/ 0 w 15"/>
                <a:gd name="T3" fmla="*/ 5 h 14"/>
                <a:gd name="T4" fmla="*/ 0 w 15"/>
                <a:gd name="T5" fmla="*/ 7 h 14"/>
                <a:gd name="T6" fmla="*/ 6 w 15"/>
                <a:gd name="T7" fmla="*/ 14 h 14"/>
                <a:gd name="T8" fmla="*/ 8 w 15"/>
                <a:gd name="T9" fmla="*/ 7 h 14"/>
                <a:gd name="T10" fmla="*/ 6 w 15"/>
                <a:gd name="T11" fmla="*/ 14 h 14"/>
                <a:gd name="T12" fmla="*/ 8 w 15"/>
                <a:gd name="T13" fmla="*/ 14 h 14"/>
                <a:gd name="T14" fmla="*/ 15 w 15"/>
                <a:gd name="T15" fmla="*/ 9 h 14"/>
                <a:gd name="T16" fmla="*/ 15 w 15"/>
                <a:gd name="T17" fmla="*/ 7 h 14"/>
                <a:gd name="T18" fmla="*/ 10 w 15"/>
                <a:gd name="T19" fmla="*/ 0 h 14"/>
                <a:gd name="T20" fmla="*/ 9 w 15"/>
                <a:gd name="T21" fmla="*/ 0 h 14"/>
                <a:gd name="T22" fmla="*/ 7 w 15"/>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4">
                  <a:moveTo>
                    <a:pt x="7" y="0"/>
                  </a:moveTo>
                  <a:cubicBezTo>
                    <a:pt x="4" y="0"/>
                    <a:pt x="1" y="2"/>
                    <a:pt x="0" y="5"/>
                  </a:cubicBezTo>
                  <a:cubicBezTo>
                    <a:pt x="0" y="6"/>
                    <a:pt x="0" y="6"/>
                    <a:pt x="0" y="7"/>
                  </a:cubicBezTo>
                  <a:cubicBezTo>
                    <a:pt x="0" y="10"/>
                    <a:pt x="2" y="13"/>
                    <a:pt x="6" y="14"/>
                  </a:cubicBezTo>
                  <a:cubicBezTo>
                    <a:pt x="8" y="7"/>
                    <a:pt x="8" y="7"/>
                    <a:pt x="8" y="7"/>
                  </a:cubicBezTo>
                  <a:cubicBezTo>
                    <a:pt x="6" y="14"/>
                    <a:pt x="6" y="14"/>
                    <a:pt x="6" y="14"/>
                  </a:cubicBezTo>
                  <a:cubicBezTo>
                    <a:pt x="7" y="14"/>
                    <a:pt x="7" y="14"/>
                    <a:pt x="8" y="14"/>
                  </a:cubicBezTo>
                  <a:cubicBezTo>
                    <a:pt x="11" y="14"/>
                    <a:pt x="14" y="12"/>
                    <a:pt x="15" y="9"/>
                  </a:cubicBezTo>
                  <a:cubicBezTo>
                    <a:pt x="15" y="8"/>
                    <a:pt x="15" y="8"/>
                    <a:pt x="15" y="7"/>
                  </a:cubicBezTo>
                  <a:cubicBezTo>
                    <a:pt x="15" y="4"/>
                    <a:pt x="13" y="1"/>
                    <a:pt x="10" y="0"/>
                  </a:cubicBezTo>
                  <a:cubicBezTo>
                    <a:pt x="9" y="0"/>
                    <a:pt x="9" y="0"/>
                    <a:pt x="9" y="0"/>
                  </a:cubicBezTo>
                  <a:cubicBezTo>
                    <a:pt x="8" y="0"/>
                    <a:pt x="8"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1"/>
            <p:cNvSpPr/>
            <p:nvPr/>
          </p:nvSpPr>
          <p:spPr bwMode="auto">
            <a:xfrm>
              <a:off x="3829050" y="4014787"/>
              <a:ext cx="17463" cy="17463"/>
            </a:xfrm>
            <a:custGeom>
              <a:avLst/>
              <a:gdLst>
                <a:gd name="T0" fmla="*/ 8 w 15"/>
                <a:gd name="T1" fmla="*/ 0 h 15"/>
                <a:gd name="T2" fmla="*/ 7 w 15"/>
                <a:gd name="T3" fmla="*/ 1 h 15"/>
                <a:gd name="T4" fmla="*/ 6 w 15"/>
                <a:gd name="T5" fmla="*/ 1 h 15"/>
                <a:gd name="T6" fmla="*/ 0 w 15"/>
                <a:gd name="T7" fmla="*/ 8 h 15"/>
                <a:gd name="T8" fmla="*/ 1 w 15"/>
                <a:gd name="T9" fmla="*/ 9 h 15"/>
                <a:gd name="T10" fmla="*/ 8 w 15"/>
                <a:gd name="T11" fmla="*/ 15 h 15"/>
                <a:gd name="T12" fmla="*/ 9 w 15"/>
                <a:gd name="T13" fmla="*/ 15 h 15"/>
                <a:gd name="T14" fmla="*/ 8 w 15"/>
                <a:gd name="T15" fmla="*/ 8 h 15"/>
                <a:gd name="T16" fmla="*/ 9 w 15"/>
                <a:gd name="T17" fmla="*/ 15 h 15"/>
                <a:gd name="T18" fmla="*/ 15 w 15"/>
                <a:gd name="T19" fmla="*/ 8 h 15"/>
                <a:gd name="T20" fmla="*/ 15 w 15"/>
                <a:gd name="T21" fmla="*/ 6 h 15"/>
                <a:gd name="T22" fmla="*/ 8 w 15"/>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8" y="0"/>
                  </a:moveTo>
                  <a:cubicBezTo>
                    <a:pt x="8" y="0"/>
                    <a:pt x="7" y="0"/>
                    <a:pt x="7" y="1"/>
                  </a:cubicBezTo>
                  <a:cubicBezTo>
                    <a:pt x="6" y="1"/>
                    <a:pt x="6" y="1"/>
                    <a:pt x="6" y="1"/>
                  </a:cubicBezTo>
                  <a:cubicBezTo>
                    <a:pt x="3" y="1"/>
                    <a:pt x="0" y="4"/>
                    <a:pt x="0" y="8"/>
                  </a:cubicBezTo>
                  <a:cubicBezTo>
                    <a:pt x="0" y="8"/>
                    <a:pt x="0" y="9"/>
                    <a:pt x="1" y="9"/>
                  </a:cubicBezTo>
                  <a:cubicBezTo>
                    <a:pt x="1" y="13"/>
                    <a:pt x="4" y="15"/>
                    <a:pt x="8" y="15"/>
                  </a:cubicBezTo>
                  <a:cubicBezTo>
                    <a:pt x="8" y="15"/>
                    <a:pt x="9" y="15"/>
                    <a:pt x="9" y="15"/>
                  </a:cubicBezTo>
                  <a:cubicBezTo>
                    <a:pt x="8" y="8"/>
                    <a:pt x="8" y="8"/>
                    <a:pt x="8" y="8"/>
                  </a:cubicBezTo>
                  <a:cubicBezTo>
                    <a:pt x="9" y="15"/>
                    <a:pt x="9" y="15"/>
                    <a:pt x="9" y="15"/>
                  </a:cubicBezTo>
                  <a:cubicBezTo>
                    <a:pt x="13" y="14"/>
                    <a:pt x="15" y="11"/>
                    <a:pt x="15" y="8"/>
                  </a:cubicBezTo>
                  <a:cubicBezTo>
                    <a:pt x="15" y="7"/>
                    <a:pt x="15" y="7"/>
                    <a:pt x="15" y="6"/>
                  </a:cubicBezTo>
                  <a:cubicBezTo>
                    <a:pt x="15" y="3"/>
                    <a:pt x="12" y="0"/>
                    <a:pt x="8"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2"/>
            <p:cNvSpPr/>
            <p:nvPr/>
          </p:nvSpPr>
          <p:spPr bwMode="auto">
            <a:xfrm>
              <a:off x="3751263" y="4017962"/>
              <a:ext cx="15875" cy="17463"/>
            </a:xfrm>
            <a:custGeom>
              <a:avLst/>
              <a:gdLst>
                <a:gd name="T0" fmla="*/ 7 w 14"/>
                <a:gd name="T1" fmla="*/ 0 h 14"/>
                <a:gd name="T2" fmla="*/ 0 w 14"/>
                <a:gd name="T3" fmla="*/ 6 h 14"/>
                <a:gd name="T4" fmla="*/ 0 w 14"/>
                <a:gd name="T5" fmla="*/ 7 h 14"/>
                <a:gd name="T6" fmla="*/ 6 w 14"/>
                <a:gd name="T7" fmla="*/ 14 h 14"/>
                <a:gd name="T8" fmla="*/ 7 w 14"/>
                <a:gd name="T9" fmla="*/ 7 h 14"/>
                <a:gd name="T10" fmla="*/ 6 w 14"/>
                <a:gd name="T11" fmla="*/ 14 h 14"/>
                <a:gd name="T12" fmla="*/ 7 w 14"/>
                <a:gd name="T13" fmla="*/ 14 h 14"/>
                <a:gd name="T14" fmla="*/ 14 w 14"/>
                <a:gd name="T15" fmla="*/ 8 h 14"/>
                <a:gd name="T16" fmla="*/ 14 w 14"/>
                <a:gd name="T17" fmla="*/ 7 h 14"/>
                <a:gd name="T18" fmla="*/ 8 w 14"/>
                <a:gd name="T19" fmla="*/ 0 h 14"/>
                <a:gd name="T20" fmla="*/ 7 w 14"/>
                <a:gd name="T21" fmla="*/ 0 h 14"/>
                <a:gd name="T22" fmla="*/ 7 w 14"/>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4">
                  <a:moveTo>
                    <a:pt x="7" y="0"/>
                  </a:moveTo>
                  <a:cubicBezTo>
                    <a:pt x="3" y="0"/>
                    <a:pt x="0" y="3"/>
                    <a:pt x="0" y="6"/>
                  </a:cubicBezTo>
                  <a:cubicBezTo>
                    <a:pt x="0" y="7"/>
                    <a:pt x="0" y="7"/>
                    <a:pt x="0" y="7"/>
                  </a:cubicBezTo>
                  <a:cubicBezTo>
                    <a:pt x="0" y="11"/>
                    <a:pt x="2" y="14"/>
                    <a:pt x="6" y="14"/>
                  </a:cubicBezTo>
                  <a:cubicBezTo>
                    <a:pt x="7" y="7"/>
                    <a:pt x="7" y="7"/>
                    <a:pt x="7" y="7"/>
                  </a:cubicBezTo>
                  <a:cubicBezTo>
                    <a:pt x="6" y="14"/>
                    <a:pt x="6" y="14"/>
                    <a:pt x="6" y="14"/>
                  </a:cubicBezTo>
                  <a:cubicBezTo>
                    <a:pt x="7" y="14"/>
                    <a:pt x="7" y="14"/>
                    <a:pt x="7" y="14"/>
                  </a:cubicBezTo>
                  <a:cubicBezTo>
                    <a:pt x="11" y="14"/>
                    <a:pt x="14" y="12"/>
                    <a:pt x="14" y="8"/>
                  </a:cubicBezTo>
                  <a:cubicBezTo>
                    <a:pt x="14" y="8"/>
                    <a:pt x="14" y="7"/>
                    <a:pt x="14" y="7"/>
                  </a:cubicBezTo>
                  <a:cubicBezTo>
                    <a:pt x="14" y="4"/>
                    <a:pt x="12" y="0"/>
                    <a:pt x="8" y="0"/>
                  </a:cubicBezTo>
                  <a:cubicBezTo>
                    <a:pt x="7" y="0"/>
                    <a:pt x="7" y="0"/>
                    <a:pt x="7" y="0"/>
                  </a:cubicBezTo>
                  <a:cubicBezTo>
                    <a:pt x="7" y="0"/>
                    <a:pt x="7"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3"/>
            <p:cNvSpPr/>
            <p:nvPr/>
          </p:nvSpPr>
          <p:spPr bwMode="auto">
            <a:xfrm>
              <a:off x="3790950" y="4019550"/>
              <a:ext cx="15875" cy="17463"/>
            </a:xfrm>
            <a:custGeom>
              <a:avLst/>
              <a:gdLst>
                <a:gd name="T0" fmla="*/ 7 w 14"/>
                <a:gd name="T1" fmla="*/ 0 h 15"/>
                <a:gd name="T2" fmla="*/ 7 w 14"/>
                <a:gd name="T3" fmla="*/ 0 h 15"/>
                <a:gd name="T4" fmla="*/ 6 w 14"/>
                <a:gd name="T5" fmla="*/ 0 h 15"/>
                <a:gd name="T6" fmla="*/ 0 w 14"/>
                <a:gd name="T7" fmla="*/ 7 h 15"/>
                <a:gd name="T8" fmla="*/ 0 w 14"/>
                <a:gd name="T9" fmla="*/ 8 h 15"/>
                <a:gd name="T10" fmla="*/ 7 w 14"/>
                <a:gd name="T11" fmla="*/ 15 h 15"/>
                <a:gd name="T12" fmla="*/ 7 w 14"/>
                <a:gd name="T13" fmla="*/ 15 h 15"/>
                <a:gd name="T14" fmla="*/ 7 w 14"/>
                <a:gd name="T15" fmla="*/ 15 h 15"/>
                <a:gd name="T16" fmla="*/ 14 w 14"/>
                <a:gd name="T17" fmla="*/ 7 h 15"/>
                <a:gd name="T18" fmla="*/ 14 w 14"/>
                <a:gd name="T19" fmla="*/ 7 h 15"/>
                <a:gd name="T20" fmla="*/ 7 w 14"/>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7" y="0"/>
                  </a:moveTo>
                  <a:cubicBezTo>
                    <a:pt x="7" y="0"/>
                    <a:pt x="7" y="0"/>
                    <a:pt x="7" y="0"/>
                  </a:cubicBezTo>
                  <a:cubicBezTo>
                    <a:pt x="6" y="0"/>
                    <a:pt x="6" y="0"/>
                    <a:pt x="6" y="0"/>
                  </a:cubicBezTo>
                  <a:cubicBezTo>
                    <a:pt x="3" y="0"/>
                    <a:pt x="0" y="4"/>
                    <a:pt x="0" y="7"/>
                  </a:cubicBezTo>
                  <a:cubicBezTo>
                    <a:pt x="0" y="8"/>
                    <a:pt x="0" y="8"/>
                    <a:pt x="0" y="8"/>
                  </a:cubicBezTo>
                  <a:cubicBezTo>
                    <a:pt x="0" y="12"/>
                    <a:pt x="3" y="15"/>
                    <a:pt x="7" y="15"/>
                  </a:cubicBezTo>
                  <a:cubicBezTo>
                    <a:pt x="7" y="15"/>
                    <a:pt x="7" y="15"/>
                    <a:pt x="7" y="15"/>
                  </a:cubicBezTo>
                  <a:cubicBezTo>
                    <a:pt x="7" y="15"/>
                    <a:pt x="7" y="15"/>
                    <a:pt x="7" y="15"/>
                  </a:cubicBezTo>
                  <a:cubicBezTo>
                    <a:pt x="11" y="14"/>
                    <a:pt x="14" y="11"/>
                    <a:pt x="14" y="7"/>
                  </a:cubicBezTo>
                  <a:cubicBezTo>
                    <a:pt x="14" y="7"/>
                    <a:pt x="14" y="7"/>
                    <a:pt x="14" y="7"/>
                  </a:cubicBezTo>
                  <a:cubicBezTo>
                    <a:pt x="14" y="3"/>
                    <a:pt x="11" y="0"/>
                    <a:pt x="7" y="0"/>
                  </a:cubicBezTo>
                </a:path>
              </a:pathLst>
            </a:cu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25" name="组合 324"/>
            <p:cNvGrpSpPr/>
            <p:nvPr/>
          </p:nvGrpSpPr>
          <p:grpSpPr>
            <a:xfrm>
              <a:off x="2754313" y="3736975"/>
              <a:ext cx="736600" cy="38100"/>
              <a:chOff x="2754313" y="3736975"/>
              <a:chExt cx="736600" cy="38100"/>
            </a:xfrm>
          </p:grpSpPr>
          <p:sp>
            <p:nvSpPr>
              <p:cNvPr id="69" name="Oval 250"/>
              <p:cNvSpPr>
                <a:spLocks noChangeArrowheads="1"/>
              </p:cNvSpPr>
              <p:nvPr/>
            </p:nvSpPr>
            <p:spPr bwMode="auto">
              <a:xfrm>
                <a:off x="2754313" y="3736975"/>
                <a:ext cx="38100" cy="38100"/>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251"/>
              <p:cNvSpPr>
                <a:spLocks noChangeArrowheads="1"/>
              </p:cNvSpPr>
              <p:nvPr/>
            </p:nvSpPr>
            <p:spPr bwMode="auto">
              <a:xfrm>
                <a:off x="3473450" y="3746500"/>
                <a:ext cx="17463" cy="17463"/>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Oval 252"/>
              <p:cNvSpPr>
                <a:spLocks noChangeArrowheads="1"/>
              </p:cNvSpPr>
              <p:nvPr/>
            </p:nvSpPr>
            <p:spPr bwMode="auto">
              <a:xfrm>
                <a:off x="3429000" y="3746500"/>
                <a:ext cx="17463" cy="17463"/>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Oval 253"/>
              <p:cNvSpPr>
                <a:spLocks noChangeArrowheads="1"/>
              </p:cNvSpPr>
              <p:nvPr/>
            </p:nvSpPr>
            <p:spPr bwMode="auto">
              <a:xfrm>
                <a:off x="3386138" y="3746500"/>
                <a:ext cx="17463" cy="17463"/>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Oval 254"/>
              <p:cNvSpPr>
                <a:spLocks noChangeArrowheads="1"/>
              </p:cNvSpPr>
              <p:nvPr/>
            </p:nvSpPr>
            <p:spPr bwMode="auto">
              <a:xfrm>
                <a:off x="3343275" y="3746500"/>
                <a:ext cx="15875" cy="17463"/>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Oval 255"/>
              <p:cNvSpPr>
                <a:spLocks noChangeArrowheads="1"/>
              </p:cNvSpPr>
              <p:nvPr/>
            </p:nvSpPr>
            <p:spPr bwMode="auto">
              <a:xfrm>
                <a:off x="3298825" y="3746500"/>
                <a:ext cx="17463" cy="17463"/>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Oval 256"/>
              <p:cNvSpPr>
                <a:spLocks noChangeArrowheads="1"/>
              </p:cNvSpPr>
              <p:nvPr/>
            </p:nvSpPr>
            <p:spPr bwMode="auto">
              <a:xfrm>
                <a:off x="3255963" y="3746500"/>
                <a:ext cx="15875" cy="17463"/>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Oval 257"/>
              <p:cNvSpPr>
                <a:spLocks noChangeArrowheads="1"/>
              </p:cNvSpPr>
              <p:nvPr/>
            </p:nvSpPr>
            <p:spPr bwMode="auto">
              <a:xfrm>
                <a:off x="3213100" y="3746500"/>
                <a:ext cx="15875" cy="17463"/>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Oval 258"/>
              <p:cNvSpPr>
                <a:spLocks noChangeArrowheads="1"/>
              </p:cNvSpPr>
              <p:nvPr/>
            </p:nvSpPr>
            <p:spPr bwMode="auto">
              <a:xfrm>
                <a:off x="3168650" y="3746500"/>
                <a:ext cx="15875" cy="17463"/>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Oval 259"/>
              <p:cNvSpPr>
                <a:spLocks noChangeArrowheads="1"/>
              </p:cNvSpPr>
              <p:nvPr/>
            </p:nvSpPr>
            <p:spPr bwMode="auto">
              <a:xfrm>
                <a:off x="3124200" y="3746500"/>
                <a:ext cx="17463" cy="17463"/>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Oval 260"/>
              <p:cNvSpPr>
                <a:spLocks noChangeArrowheads="1"/>
              </p:cNvSpPr>
              <p:nvPr/>
            </p:nvSpPr>
            <p:spPr bwMode="auto">
              <a:xfrm>
                <a:off x="3081338" y="3746500"/>
                <a:ext cx="17463" cy="17463"/>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Oval 261"/>
              <p:cNvSpPr>
                <a:spLocks noChangeArrowheads="1"/>
              </p:cNvSpPr>
              <p:nvPr/>
            </p:nvSpPr>
            <p:spPr bwMode="auto">
              <a:xfrm>
                <a:off x="3038475" y="3746500"/>
                <a:ext cx="15875" cy="17463"/>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262"/>
              <p:cNvSpPr>
                <a:spLocks noChangeArrowheads="1"/>
              </p:cNvSpPr>
              <p:nvPr/>
            </p:nvSpPr>
            <p:spPr bwMode="auto">
              <a:xfrm>
                <a:off x="2994025" y="3746500"/>
                <a:ext cx="15875" cy="17463"/>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Oval 263"/>
              <p:cNvSpPr>
                <a:spLocks noChangeArrowheads="1"/>
              </p:cNvSpPr>
              <p:nvPr/>
            </p:nvSpPr>
            <p:spPr bwMode="auto">
              <a:xfrm>
                <a:off x="2951163" y="3746500"/>
                <a:ext cx="15875" cy="17463"/>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264"/>
              <p:cNvSpPr>
                <a:spLocks noChangeArrowheads="1"/>
              </p:cNvSpPr>
              <p:nvPr/>
            </p:nvSpPr>
            <p:spPr bwMode="auto">
              <a:xfrm>
                <a:off x="2906713" y="3746500"/>
                <a:ext cx="17463" cy="17463"/>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Oval 265"/>
              <p:cNvSpPr>
                <a:spLocks noChangeArrowheads="1"/>
              </p:cNvSpPr>
              <p:nvPr/>
            </p:nvSpPr>
            <p:spPr bwMode="auto">
              <a:xfrm>
                <a:off x="2863850" y="3746500"/>
                <a:ext cx="15875" cy="17463"/>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Oval 266"/>
              <p:cNvSpPr>
                <a:spLocks noChangeArrowheads="1"/>
              </p:cNvSpPr>
              <p:nvPr/>
            </p:nvSpPr>
            <p:spPr bwMode="auto">
              <a:xfrm>
                <a:off x="2819400" y="3746500"/>
                <a:ext cx="17463" cy="17463"/>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Oval 267"/>
              <p:cNvSpPr>
                <a:spLocks noChangeArrowheads="1"/>
              </p:cNvSpPr>
              <p:nvPr/>
            </p:nvSpPr>
            <p:spPr bwMode="auto">
              <a:xfrm>
                <a:off x="2776538" y="3746500"/>
                <a:ext cx="15875" cy="17463"/>
              </a:xfrm>
              <a:prstGeom prst="ellipse">
                <a:avLst/>
              </a:prstGeom>
              <a:solidFill>
                <a:srgbClr val="0A62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31" name="组合 330"/>
          <p:cNvGrpSpPr/>
          <p:nvPr/>
        </p:nvGrpSpPr>
        <p:grpSpPr>
          <a:xfrm>
            <a:off x="2666912" y="3743778"/>
            <a:ext cx="2000250" cy="542925"/>
            <a:chOff x="2854325" y="4222750"/>
            <a:chExt cx="2000250" cy="542925"/>
          </a:xfrm>
        </p:grpSpPr>
        <p:sp>
          <p:nvSpPr>
            <p:cNvPr id="131" name="Oval 15"/>
            <p:cNvSpPr>
              <a:spLocks noChangeArrowheads="1"/>
            </p:cNvSpPr>
            <p:nvPr/>
          </p:nvSpPr>
          <p:spPr bwMode="auto">
            <a:xfrm>
              <a:off x="4362450" y="4273550"/>
              <a:ext cx="441325" cy="441325"/>
            </a:xfrm>
            <a:prstGeom prst="ellipse">
              <a:avLst/>
            </a:prstGeom>
            <a:solidFill>
              <a:srgbClr val="005A9E"/>
            </a:solidFill>
            <a:ln>
              <a:noFill/>
            </a:ln>
          </p:spPr>
          <p:txBody>
            <a:bodyPr vert="horz" wrap="square" lIns="91440" tIns="45720" rIns="91440" bIns="45720" numCol="1" anchor="t" anchorCtr="0" compatLnSpc="1"/>
            <a:lstStyle/>
            <a:p>
              <a:endParaRPr lang="zh-CN" altLang="en-US"/>
            </a:p>
          </p:txBody>
        </p:sp>
        <p:sp>
          <p:nvSpPr>
            <p:cNvPr id="132" name="Freeform 16"/>
            <p:cNvSpPr/>
            <p:nvPr/>
          </p:nvSpPr>
          <p:spPr bwMode="auto">
            <a:xfrm>
              <a:off x="4567238" y="4498975"/>
              <a:ext cx="11113" cy="19050"/>
            </a:xfrm>
            <a:custGeom>
              <a:avLst/>
              <a:gdLst>
                <a:gd name="T0" fmla="*/ 0 w 10"/>
                <a:gd name="T1" fmla="*/ 8 h 16"/>
                <a:gd name="T2" fmla="*/ 10 w 10"/>
                <a:gd name="T3" fmla="*/ 16 h 16"/>
                <a:gd name="T4" fmla="*/ 10 w 10"/>
                <a:gd name="T5" fmla="*/ 0 h 16"/>
                <a:gd name="T6" fmla="*/ 3 w 10"/>
                <a:gd name="T7" fmla="*/ 2 h 16"/>
                <a:gd name="T8" fmla="*/ 0 w 10"/>
                <a:gd name="T9" fmla="*/ 8 h 16"/>
              </a:gdLst>
              <a:ahLst/>
              <a:cxnLst>
                <a:cxn ang="0">
                  <a:pos x="T0" y="T1"/>
                </a:cxn>
                <a:cxn ang="0">
                  <a:pos x="T2" y="T3"/>
                </a:cxn>
                <a:cxn ang="0">
                  <a:pos x="T4" y="T5"/>
                </a:cxn>
                <a:cxn ang="0">
                  <a:pos x="T6" y="T7"/>
                </a:cxn>
                <a:cxn ang="0">
                  <a:pos x="T8" y="T9"/>
                </a:cxn>
              </a:cxnLst>
              <a:rect l="0" t="0" r="r" b="b"/>
              <a:pathLst>
                <a:path w="10" h="16">
                  <a:moveTo>
                    <a:pt x="0" y="8"/>
                  </a:moveTo>
                  <a:cubicBezTo>
                    <a:pt x="0" y="13"/>
                    <a:pt x="4" y="15"/>
                    <a:pt x="10" y="16"/>
                  </a:cubicBezTo>
                  <a:cubicBezTo>
                    <a:pt x="10" y="0"/>
                    <a:pt x="10" y="0"/>
                    <a:pt x="10" y="0"/>
                  </a:cubicBezTo>
                  <a:cubicBezTo>
                    <a:pt x="7" y="0"/>
                    <a:pt x="5" y="1"/>
                    <a:pt x="3" y="2"/>
                  </a:cubicBezTo>
                  <a:cubicBezTo>
                    <a:pt x="1" y="4"/>
                    <a:pt x="0" y="6"/>
                    <a:pt x="0" y="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7"/>
            <p:cNvSpPr/>
            <p:nvPr/>
          </p:nvSpPr>
          <p:spPr bwMode="auto">
            <a:xfrm>
              <a:off x="4584700" y="4532312"/>
              <a:ext cx="12700" cy="22225"/>
            </a:xfrm>
            <a:custGeom>
              <a:avLst/>
              <a:gdLst>
                <a:gd name="T0" fmla="*/ 0 w 11"/>
                <a:gd name="T1" fmla="*/ 0 h 18"/>
                <a:gd name="T2" fmla="*/ 0 w 11"/>
                <a:gd name="T3" fmla="*/ 18 h 18"/>
                <a:gd name="T4" fmla="*/ 8 w 11"/>
                <a:gd name="T5" fmla="*/ 15 h 18"/>
                <a:gd name="T6" fmla="*/ 11 w 11"/>
                <a:gd name="T7" fmla="*/ 8 h 18"/>
                <a:gd name="T8" fmla="*/ 0 w 11"/>
                <a:gd name="T9" fmla="*/ 0 h 18"/>
              </a:gdLst>
              <a:ahLst/>
              <a:cxnLst>
                <a:cxn ang="0">
                  <a:pos x="T0" y="T1"/>
                </a:cxn>
                <a:cxn ang="0">
                  <a:pos x="T2" y="T3"/>
                </a:cxn>
                <a:cxn ang="0">
                  <a:pos x="T4" y="T5"/>
                </a:cxn>
                <a:cxn ang="0">
                  <a:pos x="T6" y="T7"/>
                </a:cxn>
                <a:cxn ang="0">
                  <a:pos x="T8" y="T9"/>
                </a:cxn>
              </a:cxnLst>
              <a:rect l="0" t="0" r="r" b="b"/>
              <a:pathLst>
                <a:path w="11" h="18">
                  <a:moveTo>
                    <a:pt x="0" y="0"/>
                  </a:moveTo>
                  <a:cubicBezTo>
                    <a:pt x="0" y="18"/>
                    <a:pt x="0" y="18"/>
                    <a:pt x="0" y="18"/>
                  </a:cubicBezTo>
                  <a:cubicBezTo>
                    <a:pt x="3" y="18"/>
                    <a:pt x="6" y="17"/>
                    <a:pt x="8" y="15"/>
                  </a:cubicBezTo>
                  <a:cubicBezTo>
                    <a:pt x="10" y="13"/>
                    <a:pt x="11" y="11"/>
                    <a:pt x="11" y="8"/>
                  </a:cubicBezTo>
                  <a:cubicBezTo>
                    <a:pt x="11" y="4"/>
                    <a:pt x="7"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8"/>
            <p:cNvSpPr/>
            <p:nvPr/>
          </p:nvSpPr>
          <p:spPr bwMode="auto">
            <a:xfrm>
              <a:off x="4533900" y="4379912"/>
              <a:ext cx="98425" cy="42863"/>
            </a:xfrm>
            <a:custGeom>
              <a:avLst/>
              <a:gdLst>
                <a:gd name="T0" fmla="*/ 61 w 85"/>
                <a:gd name="T1" fmla="*/ 38 h 38"/>
                <a:gd name="T2" fmla="*/ 62 w 85"/>
                <a:gd name="T3" fmla="*/ 38 h 38"/>
                <a:gd name="T4" fmla="*/ 75 w 85"/>
                <a:gd name="T5" fmla="*/ 17 h 38"/>
                <a:gd name="T6" fmla="*/ 42 w 85"/>
                <a:gd name="T7" fmla="*/ 1 h 38"/>
                <a:gd name="T8" fmla="*/ 9 w 85"/>
                <a:gd name="T9" fmla="*/ 17 h 38"/>
                <a:gd name="T10" fmla="*/ 22 w 85"/>
                <a:gd name="T11" fmla="*/ 38 h 38"/>
                <a:gd name="T12" fmla="*/ 23 w 85"/>
                <a:gd name="T13" fmla="*/ 38 h 38"/>
                <a:gd name="T14" fmla="*/ 61 w 85"/>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38">
                  <a:moveTo>
                    <a:pt x="61" y="38"/>
                  </a:moveTo>
                  <a:cubicBezTo>
                    <a:pt x="62" y="38"/>
                    <a:pt x="62" y="38"/>
                    <a:pt x="62" y="38"/>
                  </a:cubicBezTo>
                  <a:cubicBezTo>
                    <a:pt x="66" y="33"/>
                    <a:pt x="70" y="26"/>
                    <a:pt x="75" y="17"/>
                  </a:cubicBezTo>
                  <a:cubicBezTo>
                    <a:pt x="85" y="0"/>
                    <a:pt x="60" y="1"/>
                    <a:pt x="42" y="1"/>
                  </a:cubicBezTo>
                  <a:cubicBezTo>
                    <a:pt x="24" y="1"/>
                    <a:pt x="0" y="0"/>
                    <a:pt x="9" y="17"/>
                  </a:cubicBezTo>
                  <a:cubicBezTo>
                    <a:pt x="13" y="26"/>
                    <a:pt x="18" y="33"/>
                    <a:pt x="22" y="38"/>
                  </a:cubicBezTo>
                  <a:cubicBezTo>
                    <a:pt x="22" y="38"/>
                    <a:pt x="23" y="38"/>
                    <a:pt x="23" y="38"/>
                  </a:cubicBezTo>
                  <a:lnTo>
                    <a:pt x="61"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9"/>
            <p:cNvSpPr>
              <a:spLocks noEditPoints="1"/>
            </p:cNvSpPr>
            <p:nvPr/>
          </p:nvSpPr>
          <p:spPr bwMode="auto">
            <a:xfrm>
              <a:off x="4495800" y="4435475"/>
              <a:ext cx="173038" cy="173038"/>
            </a:xfrm>
            <a:custGeom>
              <a:avLst/>
              <a:gdLst>
                <a:gd name="T0" fmla="*/ 99 w 150"/>
                <a:gd name="T1" fmla="*/ 1 h 151"/>
                <a:gd name="T2" fmla="*/ 94 w 150"/>
                <a:gd name="T3" fmla="*/ 7 h 151"/>
                <a:gd name="T4" fmla="*/ 56 w 150"/>
                <a:gd name="T5" fmla="*/ 7 h 151"/>
                <a:gd name="T6" fmla="*/ 51 w 150"/>
                <a:gd name="T7" fmla="*/ 0 h 151"/>
                <a:gd name="T8" fmla="*/ 0 w 150"/>
                <a:gd name="T9" fmla="*/ 95 h 151"/>
                <a:gd name="T10" fmla="*/ 75 w 150"/>
                <a:gd name="T11" fmla="*/ 151 h 151"/>
                <a:gd name="T12" fmla="*/ 150 w 150"/>
                <a:gd name="T13" fmla="*/ 95 h 151"/>
                <a:gd name="T14" fmla="*/ 99 w 150"/>
                <a:gd name="T15" fmla="*/ 1 h 151"/>
                <a:gd name="T16" fmla="*/ 93 w 150"/>
                <a:gd name="T17" fmla="*/ 105 h 151"/>
                <a:gd name="T18" fmla="*/ 77 w 150"/>
                <a:gd name="T19" fmla="*/ 111 h 151"/>
                <a:gd name="T20" fmla="*/ 77 w 150"/>
                <a:gd name="T21" fmla="*/ 120 h 151"/>
                <a:gd name="T22" fmla="*/ 71 w 150"/>
                <a:gd name="T23" fmla="*/ 120 h 151"/>
                <a:gd name="T24" fmla="*/ 71 w 150"/>
                <a:gd name="T25" fmla="*/ 111 h 151"/>
                <a:gd name="T26" fmla="*/ 48 w 150"/>
                <a:gd name="T27" fmla="*/ 94 h 151"/>
                <a:gd name="T28" fmla="*/ 59 w 150"/>
                <a:gd name="T29" fmla="*/ 92 h 151"/>
                <a:gd name="T30" fmla="*/ 71 w 150"/>
                <a:gd name="T31" fmla="*/ 103 h 151"/>
                <a:gd name="T32" fmla="*/ 71 w 150"/>
                <a:gd name="T33" fmla="*/ 84 h 151"/>
                <a:gd name="T34" fmla="*/ 55 w 150"/>
                <a:gd name="T35" fmla="*/ 77 h 151"/>
                <a:gd name="T36" fmla="*/ 51 w 150"/>
                <a:gd name="T37" fmla="*/ 66 h 151"/>
                <a:gd name="T38" fmla="*/ 71 w 150"/>
                <a:gd name="T39" fmla="*/ 48 h 151"/>
                <a:gd name="T40" fmla="*/ 71 w 150"/>
                <a:gd name="T41" fmla="*/ 41 h 151"/>
                <a:gd name="T42" fmla="*/ 77 w 150"/>
                <a:gd name="T43" fmla="*/ 41 h 151"/>
                <a:gd name="T44" fmla="*/ 77 w 150"/>
                <a:gd name="T45" fmla="*/ 48 h 151"/>
                <a:gd name="T46" fmla="*/ 96 w 150"/>
                <a:gd name="T47" fmla="*/ 62 h 151"/>
                <a:gd name="T48" fmla="*/ 86 w 150"/>
                <a:gd name="T49" fmla="*/ 64 h 151"/>
                <a:gd name="T50" fmla="*/ 77 w 150"/>
                <a:gd name="T51" fmla="*/ 56 h 151"/>
                <a:gd name="T52" fmla="*/ 77 w 150"/>
                <a:gd name="T53" fmla="*/ 73 h 151"/>
                <a:gd name="T54" fmla="*/ 90 w 150"/>
                <a:gd name="T55" fmla="*/ 77 h 151"/>
                <a:gd name="T56" fmla="*/ 96 w 150"/>
                <a:gd name="T57" fmla="*/ 83 h 151"/>
                <a:gd name="T58" fmla="*/ 98 w 150"/>
                <a:gd name="T59" fmla="*/ 92 h 151"/>
                <a:gd name="T60" fmla="*/ 93 w 150"/>
                <a:gd name="T61" fmla="*/ 10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151">
                  <a:moveTo>
                    <a:pt x="99" y="1"/>
                  </a:moveTo>
                  <a:cubicBezTo>
                    <a:pt x="98" y="4"/>
                    <a:pt x="96" y="7"/>
                    <a:pt x="94" y="7"/>
                  </a:cubicBezTo>
                  <a:cubicBezTo>
                    <a:pt x="56" y="7"/>
                    <a:pt x="56" y="7"/>
                    <a:pt x="56" y="7"/>
                  </a:cubicBezTo>
                  <a:cubicBezTo>
                    <a:pt x="54" y="7"/>
                    <a:pt x="52" y="4"/>
                    <a:pt x="51" y="0"/>
                  </a:cubicBezTo>
                  <a:cubicBezTo>
                    <a:pt x="23" y="17"/>
                    <a:pt x="0" y="60"/>
                    <a:pt x="0" y="95"/>
                  </a:cubicBezTo>
                  <a:cubicBezTo>
                    <a:pt x="0" y="139"/>
                    <a:pt x="34" y="151"/>
                    <a:pt x="75" y="151"/>
                  </a:cubicBezTo>
                  <a:cubicBezTo>
                    <a:pt x="116" y="151"/>
                    <a:pt x="150" y="139"/>
                    <a:pt x="150" y="95"/>
                  </a:cubicBezTo>
                  <a:cubicBezTo>
                    <a:pt x="150" y="61"/>
                    <a:pt x="125" y="19"/>
                    <a:pt x="99" y="1"/>
                  </a:cubicBezTo>
                  <a:moveTo>
                    <a:pt x="93" y="105"/>
                  </a:moveTo>
                  <a:cubicBezTo>
                    <a:pt x="89" y="109"/>
                    <a:pt x="84" y="111"/>
                    <a:pt x="77" y="111"/>
                  </a:cubicBezTo>
                  <a:cubicBezTo>
                    <a:pt x="77" y="120"/>
                    <a:pt x="77" y="120"/>
                    <a:pt x="77" y="120"/>
                  </a:cubicBezTo>
                  <a:cubicBezTo>
                    <a:pt x="71" y="120"/>
                    <a:pt x="71" y="120"/>
                    <a:pt x="71" y="120"/>
                  </a:cubicBezTo>
                  <a:cubicBezTo>
                    <a:pt x="71" y="111"/>
                    <a:pt x="71" y="111"/>
                    <a:pt x="71" y="111"/>
                  </a:cubicBezTo>
                  <a:cubicBezTo>
                    <a:pt x="59" y="110"/>
                    <a:pt x="52" y="105"/>
                    <a:pt x="48" y="94"/>
                  </a:cubicBezTo>
                  <a:cubicBezTo>
                    <a:pt x="59" y="92"/>
                    <a:pt x="59" y="92"/>
                    <a:pt x="59" y="92"/>
                  </a:cubicBezTo>
                  <a:cubicBezTo>
                    <a:pt x="60" y="99"/>
                    <a:pt x="65" y="102"/>
                    <a:pt x="71" y="103"/>
                  </a:cubicBezTo>
                  <a:cubicBezTo>
                    <a:pt x="71" y="84"/>
                    <a:pt x="71" y="84"/>
                    <a:pt x="71" y="84"/>
                  </a:cubicBezTo>
                  <a:cubicBezTo>
                    <a:pt x="63" y="82"/>
                    <a:pt x="57" y="80"/>
                    <a:pt x="55" y="77"/>
                  </a:cubicBezTo>
                  <a:cubicBezTo>
                    <a:pt x="52" y="74"/>
                    <a:pt x="51" y="70"/>
                    <a:pt x="51" y="66"/>
                  </a:cubicBezTo>
                  <a:cubicBezTo>
                    <a:pt x="51" y="55"/>
                    <a:pt x="58" y="49"/>
                    <a:pt x="71" y="48"/>
                  </a:cubicBezTo>
                  <a:cubicBezTo>
                    <a:pt x="71" y="41"/>
                    <a:pt x="71" y="41"/>
                    <a:pt x="71" y="41"/>
                  </a:cubicBezTo>
                  <a:cubicBezTo>
                    <a:pt x="77" y="41"/>
                    <a:pt x="77" y="41"/>
                    <a:pt x="77" y="41"/>
                  </a:cubicBezTo>
                  <a:cubicBezTo>
                    <a:pt x="77" y="48"/>
                    <a:pt x="77" y="48"/>
                    <a:pt x="77" y="48"/>
                  </a:cubicBezTo>
                  <a:cubicBezTo>
                    <a:pt x="87" y="49"/>
                    <a:pt x="93" y="54"/>
                    <a:pt x="96" y="62"/>
                  </a:cubicBezTo>
                  <a:cubicBezTo>
                    <a:pt x="86" y="64"/>
                    <a:pt x="86" y="64"/>
                    <a:pt x="86" y="64"/>
                  </a:cubicBezTo>
                  <a:cubicBezTo>
                    <a:pt x="85" y="59"/>
                    <a:pt x="82" y="57"/>
                    <a:pt x="77" y="56"/>
                  </a:cubicBezTo>
                  <a:cubicBezTo>
                    <a:pt x="77" y="73"/>
                    <a:pt x="77" y="73"/>
                    <a:pt x="77" y="73"/>
                  </a:cubicBezTo>
                  <a:cubicBezTo>
                    <a:pt x="84" y="75"/>
                    <a:pt x="88" y="76"/>
                    <a:pt x="90" y="77"/>
                  </a:cubicBezTo>
                  <a:cubicBezTo>
                    <a:pt x="92" y="78"/>
                    <a:pt x="94" y="80"/>
                    <a:pt x="96" y="83"/>
                  </a:cubicBezTo>
                  <a:cubicBezTo>
                    <a:pt x="97" y="85"/>
                    <a:pt x="98" y="89"/>
                    <a:pt x="98" y="92"/>
                  </a:cubicBezTo>
                  <a:cubicBezTo>
                    <a:pt x="98" y="97"/>
                    <a:pt x="97" y="102"/>
                    <a:pt x="93" y="10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9"/>
            <p:cNvSpPr>
              <a:spLocks noEditPoints="1"/>
            </p:cNvSpPr>
            <p:nvPr/>
          </p:nvSpPr>
          <p:spPr bwMode="auto">
            <a:xfrm>
              <a:off x="4311650" y="4222750"/>
              <a:ext cx="542925" cy="542925"/>
            </a:xfrm>
            <a:custGeom>
              <a:avLst/>
              <a:gdLst>
                <a:gd name="T0" fmla="*/ 225 w 470"/>
                <a:gd name="T1" fmla="*/ 463 h 469"/>
                <a:gd name="T2" fmla="*/ 253 w 470"/>
                <a:gd name="T3" fmla="*/ 469 h 469"/>
                <a:gd name="T4" fmla="*/ 177 w 470"/>
                <a:gd name="T5" fmla="*/ 455 h 469"/>
                <a:gd name="T6" fmla="*/ 284 w 470"/>
                <a:gd name="T7" fmla="*/ 450 h 469"/>
                <a:gd name="T8" fmla="*/ 150 w 470"/>
                <a:gd name="T9" fmla="*/ 454 h 469"/>
                <a:gd name="T10" fmla="*/ 318 w 470"/>
                <a:gd name="T11" fmla="*/ 454 h 469"/>
                <a:gd name="T12" fmla="*/ 321 w 470"/>
                <a:gd name="T13" fmla="*/ 454 h 469"/>
                <a:gd name="T14" fmla="*/ 125 w 470"/>
                <a:gd name="T15" fmla="*/ 426 h 469"/>
                <a:gd name="T16" fmla="*/ 345 w 470"/>
                <a:gd name="T17" fmla="*/ 426 h 469"/>
                <a:gd name="T18" fmla="*/ 89 w 470"/>
                <a:gd name="T19" fmla="*/ 419 h 469"/>
                <a:gd name="T20" fmla="*/ 377 w 470"/>
                <a:gd name="T21" fmla="*/ 420 h 469"/>
                <a:gd name="T22" fmla="*/ 377 w 470"/>
                <a:gd name="T23" fmla="*/ 413 h 469"/>
                <a:gd name="T24" fmla="*/ 63 w 470"/>
                <a:gd name="T25" fmla="*/ 385 h 469"/>
                <a:gd name="T26" fmla="*/ 397 w 470"/>
                <a:gd name="T27" fmla="*/ 395 h 469"/>
                <a:gd name="T28" fmla="*/ 47 w 470"/>
                <a:gd name="T29" fmla="*/ 371 h 469"/>
                <a:gd name="T30" fmla="*/ 47 w 470"/>
                <a:gd name="T31" fmla="*/ 371 h 469"/>
                <a:gd name="T32" fmla="*/ 429 w 470"/>
                <a:gd name="T33" fmla="*/ 367 h 469"/>
                <a:gd name="T34" fmla="*/ 36 w 470"/>
                <a:gd name="T35" fmla="*/ 331 h 469"/>
                <a:gd name="T36" fmla="*/ 434 w 470"/>
                <a:gd name="T37" fmla="*/ 330 h 469"/>
                <a:gd name="T38" fmla="*/ 10 w 470"/>
                <a:gd name="T39" fmla="*/ 305 h 469"/>
                <a:gd name="T40" fmla="*/ 17 w 470"/>
                <a:gd name="T41" fmla="*/ 310 h 469"/>
                <a:gd name="T42" fmla="*/ 460 w 470"/>
                <a:gd name="T43" fmla="*/ 304 h 469"/>
                <a:gd name="T44" fmla="*/ 8 w 470"/>
                <a:gd name="T45" fmla="*/ 262 h 469"/>
                <a:gd name="T46" fmla="*/ 459 w 470"/>
                <a:gd name="T47" fmla="*/ 276 h 469"/>
                <a:gd name="T48" fmla="*/ 7 w 470"/>
                <a:gd name="T49" fmla="*/ 243 h 469"/>
                <a:gd name="T50" fmla="*/ 14 w 470"/>
                <a:gd name="T51" fmla="*/ 235 h 469"/>
                <a:gd name="T52" fmla="*/ 456 w 470"/>
                <a:gd name="T53" fmla="*/ 233 h 469"/>
                <a:gd name="T54" fmla="*/ 470 w 470"/>
                <a:gd name="T55" fmla="*/ 234 h 469"/>
                <a:gd name="T56" fmla="*/ 2 w 470"/>
                <a:gd name="T57" fmla="*/ 200 h 469"/>
                <a:gd name="T58" fmla="*/ 453 w 470"/>
                <a:gd name="T59" fmla="*/ 201 h 469"/>
                <a:gd name="T60" fmla="*/ 462 w 470"/>
                <a:gd name="T61" fmla="*/ 207 h 469"/>
                <a:gd name="T62" fmla="*/ 19 w 470"/>
                <a:gd name="T63" fmla="*/ 161 h 469"/>
                <a:gd name="T64" fmla="*/ 450 w 470"/>
                <a:gd name="T65" fmla="*/ 159 h 469"/>
                <a:gd name="T66" fmla="*/ 29 w 470"/>
                <a:gd name="T67" fmla="*/ 144 h 469"/>
                <a:gd name="T68" fmla="*/ 36 w 470"/>
                <a:gd name="T69" fmla="*/ 140 h 469"/>
                <a:gd name="T70" fmla="*/ 446 w 470"/>
                <a:gd name="T71" fmla="*/ 131 h 469"/>
                <a:gd name="T72" fmla="*/ 40 w 470"/>
                <a:gd name="T73" fmla="*/ 103 h 469"/>
                <a:gd name="T74" fmla="*/ 423 w 470"/>
                <a:gd name="T75" fmla="*/ 113 h 469"/>
                <a:gd name="T76" fmla="*/ 429 w 470"/>
                <a:gd name="T77" fmla="*/ 101 h 469"/>
                <a:gd name="T78" fmla="*/ 62 w 470"/>
                <a:gd name="T79" fmla="*/ 75 h 469"/>
                <a:gd name="T80" fmla="*/ 396 w 470"/>
                <a:gd name="T81" fmla="*/ 83 h 469"/>
                <a:gd name="T82" fmla="*/ 92 w 470"/>
                <a:gd name="T83" fmla="*/ 64 h 469"/>
                <a:gd name="T84" fmla="*/ 97 w 470"/>
                <a:gd name="T85" fmla="*/ 62 h 469"/>
                <a:gd name="T86" fmla="*/ 381 w 470"/>
                <a:gd name="T87" fmla="*/ 50 h 469"/>
                <a:gd name="T88" fmla="*/ 117 w 470"/>
                <a:gd name="T89" fmla="*/ 31 h 469"/>
                <a:gd name="T90" fmla="*/ 120 w 470"/>
                <a:gd name="T91" fmla="*/ 45 h 469"/>
                <a:gd name="T92" fmla="*/ 355 w 470"/>
                <a:gd name="T93" fmla="*/ 40 h 469"/>
                <a:gd name="T94" fmla="*/ 158 w 470"/>
                <a:gd name="T95" fmla="*/ 20 h 469"/>
                <a:gd name="T96" fmla="*/ 320 w 470"/>
                <a:gd name="T97" fmla="*/ 15 h 469"/>
                <a:gd name="T98" fmla="*/ 181 w 470"/>
                <a:gd name="T99" fmla="*/ 6 h 469"/>
                <a:gd name="T100" fmla="*/ 283 w 470"/>
                <a:gd name="T101" fmla="*/ 19 h 469"/>
                <a:gd name="T102" fmla="*/ 217 w 470"/>
                <a:gd name="T103" fmla="*/ 15 h 469"/>
                <a:gd name="T104" fmla="*/ 217 w 470"/>
                <a:gd name="T105" fmla="*/ 15 h 469"/>
                <a:gd name="T106" fmla="*/ 259 w 470"/>
                <a:gd name="T107" fmla="*/ 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0" h="469">
                  <a:moveTo>
                    <a:pt x="218" y="469"/>
                  </a:moveTo>
                  <a:cubicBezTo>
                    <a:pt x="218" y="469"/>
                    <a:pt x="218" y="469"/>
                    <a:pt x="218" y="469"/>
                  </a:cubicBezTo>
                  <a:cubicBezTo>
                    <a:pt x="217" y="469"/>
                    <a:pt x="217" y="469"/>
                    <a:pt x="217" y="469"/>
                  </a:cubicBezTo>
                  <a:cubicBezTo>
                    <a:pt x="213" y="469"/>
                    <a:pt x="210" y="465"/>
                    <a:pt x="211" y="461"/>
                  </a:cubicBezTo>
                  <a:cubicBezTo>
                    <a:pt x="211" y="457"/>
                    <a:pt x="215" y="455"/>
                    <a:pt x="219" y="455"/>
                  </a:cubicBezTo>
                  <a:cubicBezTo>
                    <a:pt x="223" y="455"/>
                    <a:pt x="226" y="459"/>
                    <a:pt x="225" y="463"/>
                  </a:cubicBezTo>
                  <a:cubicBezTo>
                    <a:pt x="225" y="466"/>
                    <a:pt x="222" y="469"/>
                    <a:pt x="218" y="469"/>
                  </a:cubicBezTo>
                  <a:moveTo>
                    <a:pt x="252" y="469"/>
                  </a:moveTo>
                  <a:cubicBezTo>
                    <a:pt x="248" y="469"/>
                    <a:pt x="245" y="466"/>
                    <a:pt x="245" y="462"/>
                  </a:cubicBezTo>
                  <a:cubicBezTo>
                    <a:pt x="245" y="459"/>
                    <a:pt x="248" y="455"/>
                    <a:pt x="252" y="455"/>
                  </a:cubicBezTo>
                  <a:cubicBezTo>
                    <a:pt x="255" y="455"/>
                    <a:pt x="259" y="458"/>
                    <a:pt x="259" y="462"/>
                  </a:cubicBezTo>
                  <a:cubicBezTo>
                    <a:pt x="260" y="465"/>
                    <a:pt x="257" y="469"/>
                    <a:pt x="253" y="469"/>
                  </a:cubicBezTo>
                  <a:cubicBezTo>
                    <a:pt x="252" y="469"/>
                    <a:pt x="252" y="469"/>
                    <a:pt x="252" y="469"/>
                  </a:cubicBezTo>
                  <a:cubicBezTo>
                    <a:pt x="252" y="469"/>
                    <a:pt x="252" y="469"/>
                    <a:pt x="252" y="469"/>
                  </a:cubicBezTo>
                  <a:moveTo>
                    <a:pt x="185" y="464"/>
                  </a:moveTo>
                  <a:cubicBezTo>
                    <a:pt x="184" y="464"/>
                    <a:pt x="184" y="464"/>
                    <a:pt x="183" y="464"/>
                  </a:cubicBezTo>
                  <a:cubicBezTo>
                    <a:pt x="183" y="464"/>
                    <a:pt x="183" y="464"/>
                    <a:pt x="183" y="464"/>
                  </a:cubicBezTo>
                  <a:cubicBezTo>
                    <a:pt x="179" y="463"/>
                    <a:pt x="177" y="459"/>
                    <a:pt x="177" y="455"/>
                  </a:cubicBezTo>
                  <a:cubicBezTo>
                    <a:pt x="178" y="452"/>
                    <a:pt x="182" y="449"/>
                    <a:pt x="186" y="450"/>
                  </a:cubicBezTo>
                  <a:cubicBezTo>
                    <a:pt x="190" y="451"/>
                    <a:pt x="192" y="455"/>
                    <a:pt x="192" y="459"/>
                  </a:cubicBezTo>
                  <a:cubicBezTo>
                    <a:pt x="191" y="462"/>
                    <a:pt x="188" y="464"/>
                    <a:pt x="185" y="464"/>
                  </a:cubicBezTo>
                  <a:moveTo>
                    <a:pt x="286" y="464"/>
                  </a:moveTo>
                  <a:cubicBezTo>
                    <a:pt x="282" y="464"/>
                    <a:pt x="279" y="462"/>
                    <a:pt x="279" y="458"/>
                  </a:cubicBezTo>
                  <a:cubicBezTo>
                    <a:pt x="278" y="455"/>
                    <a:pt x="280" y="451"/>
                    <a:pt x="284" y="450"/>
                  </a:cubicBezTo>
                  <a:cubicBezTo>
                    <a:pt x="288" y="449"/>
                    <a:pt x="292" y="451"/>
                    <a:pt x="293" y="455"/>
                  </a:cubicBezTo>
                  <a:cubicBezTo>
                    <a:pt x="294" y="459"/>
                    <a:pt x="292" y="463"/>
                    <a:pt x="288" y="464"/>
                  </a:cubicBezTo>
                  <a:cubicBezTo>
                    <a:pt x="287" y="464"/>
                    <a:pt x="287" y="464"/>
                    <a:pt x="287" y="464"/>
                  </a:cubicBezTo>
                  <a:cubicBezTo>
                    <a:pt x="287" y="464"/>
                    <a:pt x="286" y="464"/>
                    <a:pt x="286" y="464"/>
                  </a:cubicBezTo>
                  <a:moveTo>
                    <a:pt x="152" y="454"/>
                  </a:moveTo>
                  <a:cubicBezTo>
                    <a:pt x="151" y="454"/>
                    <a:pt x="150" y="454"/>
                    <a:pt x="150" y="454"/>
                  </a:cubicBezTo>
                  <a:cubicBezTo>
                    <a:pt x="149" y="454"/>
                    <a:pt x="149" y="454"/>
                    <a:pt x="149" y="454"/>
                  </a:cubicBezTo>
                  <a:cubicBezTo>
                    <a:pt x="145" y="452"/>
                    <a:pt x="144" y="448"/>
                    <a:pt x="145" y="444"/>
                  </a:cubicBezTo>
                  <a:cubicBezTo>
                    <a:pt x="147" y="441"/>
                    <a:pt x="151" y="439"/>
                    <a:pt x="154" y="440"/>
                  </a:cubicBezTo>
                  <a:cubicBezTo>
                    <a:pt x="158" y="442"/>
                    <a:pt x="160" y="446"/>
                    <a:pt x="159" y="450"/>
                  </a:cubicBezTo>
                  <a:cubicBezTo>
                    <a:pt x="158" y="453"/>
                    <a:pt x="155" y="454"/>
                    <a:pt x="152" y="454"/>
                  </a:cubicBezTo>
                  <a:moveTo>
                    <a:pt x="318" y="454"/>
                  </a:moveTo>
                  <a:cubicBezTo>
                    <a:pt x="316" y="454"/>
                    <a:pt x="313" y="452"/>
                    <a:pt x="312" y="450"/>
                  </a:cubicBezTo>
                  <a:cubicBezTo>
                    <a:pt x="310" y="446"/>
                    <a:pt x="312" y="442"/>
                    <a:pt x="315" y="440"/>
                  </a:cubicBezTo>
                  <a:cubicBezTo>
                    <a:pt x="316" y="440"/>
                    <a:pt x="316" y="440"/>
                    <a:pt x="316" y="440"/>
                  </a:cubicBezTo>
                  <a:cubicBezTo>
                    <a:pt x="320" y="439"/>
                    <a:pt x="324" y="440"/>
                    <a:pt x="325" y="444"/>
                  </a:cubicBezTo>
                  <a:cubicBezTo>
                    <a:pt x="327" y="448"/>
                    <a:pt x="325" y="452"/>
                    <a:pt x="321" y="454"/>
                  </a:cubicBezTo>
                  <a:cubicBezTo>
                    <a:pt x="321" y="454"/>
                    <a:pt x="321" y="454"/>
                    <a:pt x="321" y="454"/>
                  </a:cubicBezTo>
                  <a:cubicBezTo>
                    <a:pt x="320" y="454"/>
                    <a:pt x="319" y="454"/>
                    <a:pt x="318" y="454"/>
                  </a:cubicBezTo>
                  <a:moveTo>
                    <a:pt x="121" y="440"/>
                  </a:moveTo>
                  <a:cubicBezTo>
                    <a:pt x="120" y="440"/>
                    <a:pt x="119" y="439"/>
                    <a:pt x="118" y="439"/>
                  </a:cubicBezTo>
                  <a:cubicBezTo>
                    <a:pt x="118" y="438"/>
                    <a:pt x="118" y="438"/>
                    <a:pt x="118" y="438"/>
                  </a:cubicBezTo>
                  <a:cubicBezTo>
                    <a:pt x="114" y="436"/>
                    <a:pt x="113" y="432"/>
                    <a:pt x="115" y="429"/>
                  </a:cubicBezTo>
                  <a:cubicBezTo>
                    <a:pt x="117" y="425"/>
                    <a:pt x="121" y="424"/>
                    <a:pt x="125" y="426"/>
                  </a:cubicBezTo>
                  <a:cubicBezTo>
                    <a:pt x="125" y="426"/>
                    <a:pt x="125" y="426"/>
                    <a:pt x="125" y="426"/>
                  </a:cubicBezTo>
                  <a:cubicBezTo>
                    <a:pt x="129" y="428"/>
                    <a:pt x="130" y="433"/>
                    <a:pt x="128" y="436"/>
                  </a:cubicBezTo>
                  <a:cubicBezTo>
                    <a:pt x="126" y="438"/>
                    <a:pt x="124" y="440"/>
                    <a:pt x="121" y="440"/>
                  </a:cubicBezTo>
                  <a:moveTo>
                    <a:pt x="349" y="439"/>
                  </a:moveTo>
                  <a:cubicBezTo>
                    <a:pt x="346" y="439"/>
                    <a:pt x="344" y="438"/>
                    <a:pt x="343" y="436"/>
                  </a:cubicBezTo>
                  <a:cubicBezTo>
                    <a:pt x="341" y="432"/>
                    <a:pt x="342" y="428"/>
                    <a:pt x="345" y="426"/>
                  </a:cubicBezTo>
                  <a:cubicBezTo>
                    <a:pt x="349" y="424"/>
                    <a:pt x="353" y="425"/>
                    <a:pt x="355" y="429"/>
                  </a:cubicBezTo>
                  <a:cubicBezTo>
                    <a:pt x="357" y="432"/>
                    <a:pt x="356" y="436"/>
                    <a:pt x="353" y="438"/>
                  </a:cubicBezTo>
                  <a:cubicBezTo>
                    <a:pt x="352" y="439"/>
                    <a:pt x="352" y="439"/>
                    <a:pt x="352" y="439"/>
                  </a:cubicBezTo>
                  <a:cubicBezTo>
                    <a:pt x="351" y="439"/>
                    <a:pt x="350" y="439"/>
                    <a:pt x="349" y="439"/>
                  </a:cubicBezTo>
                  <a:moveTo>
                    <a:pt x="93" y="420"/>
                  </a:moveTo>
                  <a:cubicBezTo>
                    <a:pt x="92" y="420"/>
                    <a:pt x="90" y="420"/>
                    <a:pt x="89" y="419"/>
                  </a:cubicBezTo>
                  <a:cubicBezTo>
                    <a:pt x="88" y="419"/>
                    <a:pt x="88" y="419"/>
                    <a:pt x="88" y="419"/>
                  </a:cubicBezTo>
                  <a:cubicBezTo>
                    <a:pt x="85" y="416"/>
                    <a:pt x="85" y="412"/>
                    <a:pt x="87" y="408"/>
                  </a:cubicBezTo>
                  <a:cubicBezTo>
                    <a:pt x="90" y="405"/>
                    <a:pt x="94" y="405"/>
                    <a:pt x="97" y="407"/>
                  </a:cubicBezTo>
                  <a:cubicBezTo>
                    <a:pt x="101" y="410"/>
                    <a:pt x="101" y="415"/>
                    <a:pt x="99" y="418"/>
                  </a:cubicBezTo>
                  <a:cubicBezTo>
                    <a:pt x="97" y="419"/>
                    <a:pt x="95" y="420"/>
                    <a:pt x="93" y="420"/>
                  </a:cubicBezTo>
                  <a:moveTo>
                    <a:pt x="377" y="420"/>
                  </a:moveTo>
                  <a:cubicBezTo>
                    <a:pt x="375" y="420"/>
                    <a:pt x="373" y="419"/>
                    <a:pt x="371" y="418"/>
                  </a:cubicBezTo>
                  <a:cubicBezTo>
                    <a:pt x="369" y="415"/>
                    <a:pt x="369" y="410"/>
                    <a:pt x="372" y="408"/>
                  </a:cubicBezTo>
                  <a:cubicBezTo>
                    <a:pt x="373" y="407"/>
                    <a:pt x="373" y="407"/>
                    <a:pt x="373" y="407"/>
                  </a:cubicBezTo>
                  <a:cubicBezTo>
                    <a:pt x="376" y="405"/>
                    <a:pt x="381" y="405"/>
                    <a:pt x="383" y="408"/>
                  </a:cubicBezTo>
                  <a:cubicBezTo>
                    <a:pt x="385" y="412"/>
                    <a:pt x="385" y="416"/>
                    <a:pt x="382" y="418"/>
                  </a:cubicBezTo>
                  <a:cubicBezTo>
                    <a:pt x="377" y="413"/>
                    <a:pt x="377" y="413"/>
                    <a:pt x="377" y="413"/>
                  </a:cubicBezTo>
                  <a:cubicBezTo>
                    <a:pt x="382" y="419"/>
                    <a:pt x="382" y="419"/>
                    <a:pt x="382" y="419"/>
                  </a:cubicBezTo>
                  <a:cubicBezTo>
                    <a:pt x="380" y="420"/>
                    <a:pt x="379" y="420"/>
                    <a:pt x="377" y="420"/>
                  </a:cubicBezTo>
                  <a:moveTo>
                    <a:pt x="68" y="397"/>
                  </a:moveTo>
                  <a:cubicBezTo>
                    <a:pt x="66" y="397"/>
                    <a:pt x="64" y="397"/>
                    <a:pt x="63" y="395"/>
                  </a:cubicBezTo>
                  <a:cubicBezTo>
                    <a:pt x="63" y="395"/>
                    <a:pt x="63" y="395"/>
                    <a:pt x="63" y="395"/>
                  </a:cubicBezTo>
                  <a:cubicBezTo>
                    <a:pt x="60" y="392"/>
                    <a:pt x="60" y="387"/>
                    <a:pt x="63" y="385"/>
                  </a:cubicBezTo>
                  <a:cubicBezTo>
                    <a:pt x="66" y="382"/>
                    <a:pt x="71" y="382"/>
                    <a:pt x="73" y="385"/>
                  </a:cubicBezTo>
                  <a:cubicBezTo>
                    <a:pt x="74" y="385"/>
                    <a:pt x="74" y="385"/>
                    <a:pt x="74" y="385"/>
                  </a:cubicBezTo>
                  <a:cubicBezTo>
                    <a:pt x="76" y="388"/>
                    <a:pt x="76" y="393"/>
                    <a:pt x="73" y="395"/>
                  </a:cubicBezTo>
                  <a:cubicBezTo>
                    <a:pt x="72" y="397"/>
                    <a:pt x="70" y="397"/>
                    <a:pt x="68" y="397"/>
                  </a:cubicBezTo>
                  <a:moveTo>
                    <a:pt x="402" y="397"/>
                  </a:moveTo>
                  <a:cubicBezTo>
                    <a:pt x="400" y="397"/>
                    <a:pt x="398" y="397"/>
                    <a:pt x="397" y="395"/>
                  </a:cubicBezTo>
                  <a:cubicBezTo>
                    <a:pt x="394" y="392"/>
                    <a:pt x="394" y="388"/>
                    <a:pt x="397" y="385"/>
                  </a:cubicBezTo>
                  <a:cubicBezTo>
                    <a:pt x="399" y="382"/>
                    <a:pt x="404" y="382"/>
                    <a:pt x="407" y="384"/>
                  </a:cubicBezTo>
                  <a:cubicBezTo>
                    <a:pt x="410" y="387"/>
                    <a:pt x="410" y="392"/>
                    <a:pt x="408" y="395"/>
                  </a:cubicBezTo>
                  <a:cubicBezTo>
                    <a:pt x="407" y="395"/>
                    <a:pt x="407" y="395"/>
                    <a:pt x="407" y="395"/>
                  </a:cubicBezTo>
                  <a:cubicBezTo>
                    <a:pt x="406" y="396"/>
                    <a:pt x="404" y="397"/>
                    <a:pt x="402" y="397"/>
                  </a:cubicBezTo>
                  <a:moveTo>
                    <a:pt x="47" y="371"/>
                  </a:moveTo>
                  <a:cubicBezTo>
                    <a:pt x="45" y="371"/>
                    <a:pt x="42" y="370"/>
                    <a:pt x="41" y="368"/>
                  </a:cubicBezTo>
                  <a:cubicBezTo>
                    <a:pt x="41" y="367"/>
                    <a:pt x="41" y="367"/>
                    <a:pt x="41" y="367"/>
                  </a:cubicBezTo>
                  <a:cubicBezTo>
                    <a:pt x="39" y="364"/>
                    <a:pt x="39" y="360"/>
                    <a:pt x="43" y="357"/>
                  </a:cubicBezTo>
                  <a:cubicBezTo>
                    <a:pt x="46" y="355"/>
                    <a:pt x="50" y="356"/>
                    <a:pt x="53" y="359"/>
                  </a:cubicBezTo>
                  <a:cubicBezTo>
                    <a:pt x="55" y="362"/>
                    <a:pt x="54" y="367"/>
                    <a:pt x="51" y="369"/>
                  </a:cubicBezTo>
                  <a:cubicBezTo>
                    <a:pt x="50" y="370"/>
                    <a:pt x="48" y="371"/>
                    <a:pt x="47" y="371"/>
                  </a:cubicBezTo>
                  <a:moveTo>
                    <a:pt x="423" y="371"/>
                  </a:moveTo>
                  <a:cubicBezTo>
                    <a:pt x="422" y="371"/>
                    <a:pt x="420" y="370"/>
                    <a:pt x="419" y="369"/>
                  </a:cubicBezTo>
                  <a:cubicBezTo>
                    <a:pt x="416" y="367"/>
                    <a:pt x="415" y="363"/>
                    <a:pt x="417" y="359"/>
                  </a:cubicBezTo>
                  <a:cubicBezTo>
                    <a:pt x="420" y="356"/>
                    <a:pt x="424" y="355"/>
                    <a:pt x="427" y="357"/>
                  </a:cubicBezTo>
                  <a:cubicBezTo>
                    <a:pt x="431" y="359"/>
                    <a:pt x="432" y="364"/>
                    <a:pt x="429" y="367"/>
                  </a:cubicBezTo>
                  <a:cubicBezTo>
                    <a:pt x="429" y="367"/>
                    <a:pt x="429" y="367"/>
                    <a:pt x="429" y="367"/>
                  </a:cubicBezTo>
                  <a:cubicBezTo>
                    <a:pt x="428" y="370"/>
                    <a:pt x="426" y="371"/>
                    <a:pt x="423" y="371"/>
                  </a:cubicBezTo>
                  <a:moveTo>
                    <a:pt x="30" y="341"/>
                  </a:moveTo>
                  <a:cubicBezTo>
                    <a:pt x="27" y="341"/>
                    <a:pt x="25" y="340"/>
                    <a:pt x="23" y="337"/>
                  </a:cubicBezTo>
                  <a:cubicBezTo>
                    <a:pt x="23" y="337"/>
                    <a:pt x="23" y="337"/>
                    <a:pt x="23" y="337"/>
                  </a:cubicBezTo>
                  <a:cubicBezTo>
                    <a:pt x="21" y="333"/>
                    <a:pt x="23" y="329"/>
                    <a:pt x="27" y="327"/>
                  </a:cubicBezTo>
                  <a:cubicBezTo>
                    <a:pt x="30" y="326"/>
                    <a:pt x="34" y="327"/>
                    <a:pt x="36" y="331"/>
                  </a:cubicBezTo>
                  <a:cubicBezTo>
                    <a:pt x="38" y="334"/>
                    <a:pt x="36" y="339"/>
                    <a:pt x="33" y="340"/>
                  </a:cubicBezTo>
                  <a:cubicBezTo>
                    <a:pt x="32" y="341"/>
                    <a:pt x="31" y="341"/>
                    <a:pt x="30" y="341"/>
                  </a:cubicBezTo>
                  <a:moveTo>
                    <a:pt x="440" y="341"/>
                  </a:moveTo>
                  <a:cubicBezTo>
                    <a:pt x="439" y="341"/>
                    <a:pt x="438" y="341"/>
                    <a:pt x="437" y="340"/>
                  </a:cubicBezTo>
                  <a:cubicBezTo>
                    <a:pt x="434" y="339"/>
                    <a:pt x="432" y="334"/>
                    <a:pt x="434" y="331"/>
                  </a:cubicBezTo>
                  <a:cubicBezTo>
                    <a:pt x="434" y="330"/>
                    <a:pt x="434" y="330"/>
                    <a:pt x="434" y="330"/>
                  </a:cubicBezTo>
                  <a:cubicBezTo>
                    <a:pt x="436" y="327"/>
                    <a:pt x="440" y="325"/>
                    <a:pt x="444" y="327"/>
                  </a:cubicBezTo>
                  <a:cubicBezTo>
                    <a:pt x="447" y="329"/>
                    <a:pt x="449" y="333"/>
                    <a:pt x="447" y="337"/>
                  </a:cubicBezTo>
                  <a:cubicBezTo>
                    <a:pt x="447" y="337"/>
                    <a:pt x="447" y="337"/>
                    <a:pt x="447" y="337"/>
                  </a:cubicBezTo>
                  <a:cubicBezTo>
                    <a:pt x="446" y="340"/>
                    <a:pt x="443" y="341"/>
                    <a:pt x="440" y="341"/>
                  </a:cubicBezTo>
                  <a:moveTo>
                    <a:pt x="17" y="310"/>
                  </a:moveTo>
                  <a:cubicBezTo>
                    <a:pt x="14" y="310"/>
                    <a:pt x="11" y="308"/>
                    <a:pt x="10" y="305"/>
                  </a:cubicBezTo>
                  <a:cubicBezTo>
                    <a:pt x="10" y="304"/>
                    <a:pt x="10" y="304"/>
                    <a:pt x="10" y="304"/>
                  </a:cubicBezTo>
                  <a:cubicBezTo>
                    <a:pt x="9" y="301"/>
                    <a:pt x="11" y="297"/>
                    <a:pt x="15" y="295"/>
                  </a:cubicBezTo>
                  <a:cubicBezTo>
                    <a:pt x="19" y="294"/>
                    <a:pt x="23" y="296"/>
                    <a:pt x="24" y="300"/>
                  </a:cubicBezTo>
                  <a:cubicBezTo>
                    <a:pt x="24" y="300"/>
                    <a:pt x="24" y="300"/>
                    <a:pt x="24" y="300"/>
                  </a:cubicBezTo>
                  <a:cubicBezTo>
                    <a:pt x="25" y="304"/>
                    <a:pt x="23" y="308"/>
                    <a:pt x="19" y="309"/>
                  </a:cubicBezTo>
                  <a:cubicBezTo>
                    <a:pt x="19" y="310"/>
                    <a:pt x="18" y="310"/>
                    <a:pt x="17" y="310"/>
                  </a:cubicBezTo>
                  <a:moveTo>
                    <a:pt x="453" y="309"/>
                  </a:moveTo>
                  <a:cubicBezTo>
                    <a:pt x="452" y="309"/>
                    <a:pt x="451" y="309"/>
                    <a:pt x="451" y="309"/>
                  </a:cubicBezTo>
                  <a:cubicBezTo>
                    <a:pt x="447" y="308"/>
                    <a:pt x="445" y="304"/>
                    <a:pt x="446" y="300"/>
                  </a:cubicBezTo>
                  <a:cubicBezTo>
                    <a:pt x="447" y="296"/>
                    <a:pt x="451" y="294"/>
                    <a:pt x="455" y="295"/>
                  </a:cubicBezTo>
                  <a:cubicBezTo>
                    <a:pt x="459" y="296"/>
                    <a:pt x="461" y="300"/>
                    <a:pt x="460" y="304"/>
                  </a:cubicBezTo>
                  <a:cubicBezTo>
                    <a:pt x="460" y="304"/>
                    <a:pt x="460" y="304"/>
                    <a:pt x="460" y="304"/>
                  </a:cubicBezTo>
                  <a:cubicBezTo>
                    <a:pt x="459" y="307"/>
                    <a:pt x="456" y="309"/>
                    <a:pt x="453" y="309"/>
                  </a:cubicBezTo>
                  <a:moveTo>
                    <a:pt x="10" y="277"/>
                  </a:moveTo>
                  <a:cubicBezTo>
                    <a:pt x="6" y="277"/>
                    <a:pt x="3" y="274"/>
                    <a:pt x="3" y="270"/>
                  </a:cubicBezTo>
                  <a:cubicBezTo>
                    <a:pt x="10" y="269"/>
                    <a:pt x="10" y="269"/>
                    <a:pt x="10" y="269"/>
                  </a:cubicBezTo>
                  <a:cubicBezTo>
                    <a:pt x="3" y="270"/>
                    <a:pt x="3" y="270"/>
                    <a:pt x="3" y="270"/>
                  </a:cubicBezTo>
                  <a:cubicBezTo>
                    <a:pt x="2" y="266"/>
                    <a:pt x="4" y="262"/>
                    <a:pt x="8" y="262"/>
                  </a:cubicBezTo>
                  <a:cubicBezTo>
                    <a:pt x="12" y="261"/>
                    <a:pt x="16" y="264"/>
                    <a:pt x="17" y="268"/>
                  </a:cubicBezTo>
                  <a:cubicBezTo>
                    <a:pt x="17" y="268"/>
                    <a:pt x="17" y="268"/>
                    <a:pt x="17" y="268"/>
                  </a:cubicBezTo>
                  <a:cubicBezTo>
                    <a:pt x="17" y="272"/>
                    <a:pt x="15" y="276"/>
                    <a:pt x="11" y="277"/>
                  </a:cubicBezTo>
                  <a:cubicBezTo>
                    <a:pt x="10" y="277"/>
                    <a:pt x="10" y="277"/>
                    <a:pt x="10" y="277"/>
                  </a:cubicBezTo>
                  <a:moveTo>
                    <a:pt x="460" y="276"/>
                  </a:moveTo>
                  <a:cubicBezTo>
                    <a:pt x="460" y="276"/>
                    <a:pt x="460" y="276"/>
                    <a:pt x="459" y="276"/>
                  </a:cubicBezTo>
                  <a:cubicBezTo>
                    <a:pt x="455" y="276"/>
                    <a:pt x="453" y="272"/>
                    <a:pt x="453" y="268"/>
                  </a:cubicBezTo>
                  <a:cubicBezTo>
                    <a:pt x="454" y="264"/>
                    <a:pt x="458" y="261"/>
                    <a:pt x="462" y="262"/>
                  </a:cubicBezTo>
                  <a:cubicBezTo>
                    <a:pt x="465" y="262"/>
                    <a:pt x="468" y="266"/>
                    <a:pt x="468" y="270"/>
                  </a:cubicBezTo>
                  <a:cubicBezTo>
                    <a:pt x="468" y="270"/>
                    <a:pt x="468" y="270"/>
                    <a:pt x="468" y="270"/>
                  </a:cubicBezTo>
                  <a:cubicBezTo>
                    <a:pt x="467" y="274"/>
                    <a:pt x="464" y="276"/>
                    <a:pt x="460" y="276"/>
                  </a:cubicBezTo>
                  <a:moveTo>
                    <a:pt x="7" y="243"/>
                  </a:moveTo>
                  <a:cubicBezTo>
                    <a:pt x="3" y="243"/>
                    <a:pt x="0" y="239"/>
                    <a:pt x="0" y="235"/>
                  </a:cubicBezTo>
                  <a:cubicBezTo>
                    <a:pt x="7" y="235"/>
                    <a:pt x="7" y="235"/>
                    <a:pt x="7" y="235"/>
                  </a:cubicBezTo>
                  <a:cubicBezTo>
                    <a:pt x="0" y="235"/>
                    <a:pt x="0" y="235"/>
                    <a:pt x="0" y="235"/>
                  </a:cubicBezTo>
                  <a:cubicBezTo>
                    <a:pt x="0" y="231"/>
                    <a:pt x="3" y="228"/>
                    <a:pt x="7" y="228"/>
                  </a:cubicBezTo>
                  <a:cubicBezTo>
                    <a:pt x="11" y="228"/>
                    <a:pt x="14" y="231"/>
                    <a:pt x="14" y="235"/>
                  </a:cubicBezTo>
                  <a:cubicBezTo>
                    <a:pt x="14" y="235"/>
                    <a:pt x="14" y="235"/>
                    <a:pt x="14" y="235"/>
                  </a:cubicBezTo>
                  <a:cubicBezTo>
                    <a:pt x="14" y="239"/>
                    <a:pt x="11" y="243"/>
                    <a:pt x="7" y="243"/>
                  </a:cubicBezTo>
                  <a:moveTo>
                    <a:pt x="463" y="242"/>
                  </a:moveTo>
                  <a:cubicBezTo>
                    <a:pt x="459" y="242"/>
                    <a:pt x="456" y="239"/>
                    <a:pt x="456" y="235"/>
                  </a:cubicBezTo>
                  <a:cubicBezTo>
                    <a:pt x="456" y="234"/>
                    <a:pt x="456" y="234"/>
                    <a:pt x="456" y="234"/>
                  </a:cubicBezTo>
                  <a:cubicBezTo>
                    <a:pt x="456" y="234"/>
                    <a:pt x="456" y="234"/>
                    <a:pt x="456" y="234"/>
                  </a:cubicBezTo>
                  <a:cubicBezTo>
                    <a:pt x="456" y="233"/>
                    <a:pt x="456" y="233"/>
                    <a:pt x="456" y="233"/>
                  </a:cubicBezTo>
                  <a:cubicBezTo>
                    <a:pt x="456" y="229"/>
                    <a:pt x="459" y="226"/>
                    <a:pt x="463" y="226"/>
                  </a:cubicBezTo>
                  <a:cubicBezTo>
                    <a:pt x="467" y="226"/>
                    <a:pt x="470" y="229"/>
                    <a:pt x="470" y="233"/>
                  </a:cubicBezTo>
                  <a:cubicBezTo>
                    <a:pt x="470" y="233"/>
                    <a:pt x="470" y="233"/>
                    <a:pt x="470" y="233"/>
                  </a:cubicBezTo>
                  <a:cubicBezTo>
                    <a:pt x="470" y="233"/>
                    <a:pt x="470" y="233"/>
                    <a:pt x="470" y="233"/>
                  </a:cubicBezTo>
                  <a:cubicBezTo>
                    <a:pt x="470" y="233"/>
                    <a:pt x="470" y="233"/>
                    <a:pt x="470" y="233"/>
                  </a:cubicBezTo>
                  <a:cubicBezTo>
                    <a:pt x="470" y="234"/>
                    <a:pt x="470" y="234"/>
                    <a:pt x="470" y="234"/>
                  </a:cubicBezTo>
                  <a:cubicBezTo>
                    <a:pt x="470" y="235"/>
                    <a:pt x="470" y="235"/>
                    <a:pt x="470" y="235"/>
                  </a:cubicBezTo>
                  <a:cubicBezTo>
                    <a:pt x="470" y="235"/>
                    <a:pt x="470" y="235"/>
                    <a:pt x="470" y="235"/>
                  </a:cubicBezTo>
                  <a:cubicBezTo>
                    <a:pt x="470" y="239"/>
                    <a:pt x="467" y="242"/>
                    <a:pt x="463" y="242"/>
                  </a:cubicBezTo>
                  <a:moveTo>
                    <a:pt x="9" y="208"/>
                  </a:moveTo>
                  <a:cubicBezTo>
                    <a:pt x="8" y="208"/>
                    <a:pt x="8" y="208"/>
                    <a:pt x="8" y="208"/>
                  </a:cubicBezTo>
                  <a:cubicBezTo>
                    <a:pt x="4" y="208"/>
                    <a:pt x="2" y="204"/>
                    <a:pt x="2" y="200"/>
                  </a:cubicBezTo>
                  <a:cubicBezTo>
                    <a:pt x="2" y="200"/>
                    <a:pt x="2" y="200"/>
                    <a:pt x="2" y="200"/>
                  </a:cubicBezTo>
                  <a:cubicBezTo>
                    <a:pt x="3" y="196"/>
                    <a:pt x="7" y="193"/>
                    <a:pt x="11" y="194"/>
                  </a:cubicBezTo>
                  <a:cubicBezTo>
                    <a:pt x="15" y="195"/>
                    <a:pt x="17" y="198"/>
                    <a:pt x="17" y="202"/>
                  </a:cubicBezTo>
                  <a:cubicBezTo>
                    <a:pt x="16" y="206"/>
                    <a:pt x="13" y="208"/>
                    <a:pt x="9" y="208"/>
                  </a:cubicBezTo>
                  <a:moveTo>
                    <a:pt x="460" y="207"/>
                  </a:moveTo>
                  <a:cubicBezTo>
                    <a:pt x="457" y="207"/>
                    <a:pt x="454" y="204"/>
                    <a:pt x="453" y="201"/>
                  </a:cubicBezTo>
                  <a:cubicBezTo>
                    <a:pt x="453" y="200"/>
                    <a:pt x="453" y="200"/>
                    <a:pt x="453" y="200"/>
                  </a:cubicBezTo>
                  <a:cubicBezTo>
                    <a:pt x="453" y="196"/>
                    <a:pt x="455" y="193"/>
                    <a:pt x="459" y="192"/>
                  </a:cubicBezTo>
                  <a:cubicBezTo>
                    <a:pt x="463" y="191"/>
                    <a:pt x="467" y="194"/>
                    <a:pt x="467" y="198"/>
                  </a:cubicBezTo>
                  <a:cubicBezTo>
                    <a:pt x="460" y="199"/>
                    <a:pt x="460" y="199"/>
                    <a:pt x="460" y="199"/>
                  </a:cubicBezTo>
                  <a:cubicBezTo>
                    <a:pt x="467" y="198"/>
                    <a:pt x="467" y="198"/>
                    <a:pt x="467" y="198"/>
                  </a:cubicBezTo>
                  <a:cubicBezTo>
                    <a:pt x="468" y="202"/>
                    <a:pt x="466" y="206"/>
                    <a:pt x="462" y="207"/>
                  </a:cubicBezTo>
                  <a:cubicBezTo>
                    <a:pt x="461" y="207"/>
                    <a:pt x="461" y="207"/>
                    <a:pt x="460" y="207"/>
                  </a:cubicBezTo>
                  <a:moveTo>
                    <a:pt x="17" y="175"/>
                  </a:moveTo>
                  <a:cubicBezTo>
                    <a:pt x="16" y="175"/>
                    <a:pt x="15" y="175"/>
                    <a:pt x="15" y="175"/>
                  </a:cubicBezTo>
                  <a:cubicBezTo>
                    <a:pt x="11" y="174"/>
                    <a:pt x="9" y="170"/>
                    <a:pt x="10" y="166"/>
                  </a:cubicBezTo>
                  <a:cubicBezTo>
                    <a:pt x="10" y="166"/>
                    <a:pt x="10" y="166"/>
                    <a:pt x="10" y="166"/>
                  </a:cubicBezTo>
                  <a:cubicBezTo>
                    <a:pt x="11" y="162"/>
                    <a:pt x="15" y="160"/>
                    <a:pt x="19" y="161"/>
                  </a:cubicBezTo>
                  <a:cubicBezTo>
                    <a:pt x="23" y="162"/>
                    <a:pt x="25" y="166"/>
                    <a:pt x="24" y="170"/>
                  </a:cubicBezTo>
                  <a:cubicBezTo>
                    <a:pt x="23" y="173"/>
                    <a:pt x="20" y="175"/>
                    <a:pt x="17" y="175"/>
                  </a:cubicBezTo>
                  <a:moveTo>
                    <a:pt x="453" y="174"/>
                  </a:moveTo>
                  <a:cubicBezTo>
                    <a:pt x="450" y="174"/>
                    <a:pt x="447" y="172"/>
                    <a:pt x="446" y="169"/>
                  </a:cubicBezTo>
                  <a:cubicBezTo>
                    <a:pt x="446" y="168"/>
                    <a:pt x="446" y="168"/>
                    <a:pt x="446" y="168"/>
                  </a:cubicBezTo>
                  <a:cubicBezTo>
                    <a:pt x="444" y="164"/>
                    <a:pt x="447" y="160"/>
                    <a:pt x="450" y="159"/>
                  </a:cubicBezTo>
                  <a:cubicBezTo>
                    <a:pt x="454" y="158"/>
                    <a:pt x="458" y="160"/>
                    <a:pt x="459" y="164"/>
                  </a:cubicBezTo>
                  <a:cubicBezTo>
                    <a:pt x="453" y="166"/>
                    <a:pt x="453" y="166"/>
                    <a:pt x="453" y="166"/>
                  </a:cubicBezTo>
                  <a:cubicBezTo>
                    <a:pt x="459" y="164"/>
                    <a:pt x="459" y="164"/>
                    <a:pt x="459" y="164"/>
                  </a:cubicBezTo>
                  <a:cubicBezTo>
                    <a:pt x="461" y="168"/>
                    <a:pt x="459" y="172"/>
                    <a:pt x="455" y="173"/>
                  </a:cubicBezTo>
                  <a:cubicBezTo>
                    <a:pt x="454" y="174"/>
                    <a:pt x="453" y="174"/>
                    <a:pt x="453" y="174"/>
                  </a:cubicBezTo>
                  <a:moveTo>
                    <a:pt x="29" y="144"/>
                  </a:moveTo>
                  <a:cubicBezTo>
                    <a:pt x="28" y="144"/>
                    <a:pt x="27" y="143"/>
                    <a:pt x="26" y="143"/>
                  </a:cubicBezTo>
                  <a:cubicBezTo>
                    <a:pt x="22" y="141"/>
                    <a:pt x="21" y="137"/>
                    <a:pt x="23" y="133"/>
                  </a:cubicBezTo>
                  <a:cubicBezTo>
                    <a:pt x="23" y="133"/>
                    <a:pt x="23" y="133"/>
                    <a:pt x="23" y="133"/>
                  </a:cubicBezTo>
                  <a:cubicBezTo>
                    <a:pt x="25" y="129"/>
                    <a:pt x="29" y="128"/>
                    <a:pt x="32" y="130"/>
                  </a:cubicBezTo>
                  <a:cubicBezTo>
                    <a:pt x="36" y="131"/>
                    <a:pt x="38" y="136"/>
                    <a:pt x="36" y="139"/>
                  </a:cubicBezTo>
                  <a:cubicBezTo>
                    <a:pt x="36" y="140"/>
                    <a:pt x="36" y="140"/>
                    <a:pt x="36" y="140"/>
                  </a:cubicBezTo>
                  <a:cubicBezTo>
                    <a:pt x="34" y="142"/>
                    <a:pt x="32" y="144"/>
                    <a:pt x="29" y="144"/>
                  </a:cubicBezTo>
                  <a:moveTo>
                    <a:pt x="440" y="142"/>
                  </a:moveTo>
                  <a:cubicBezTo>
                    <a:pt x="437" y="142"/>
                    <a:pt x="435" y="141"/>
                    <a:pt x="434" y="138"/>
                  </a:cubicBezTo>
                  <a:cubicBezTo>
                    <a:pt x="433" y="138"/>
                    <a:pt x="433" y="138"/>
                    <a:pt x="433" y="138"/>
                  </a:cubicBezTo>
                  <a:cubicBezTo>
                    <a:pt x="432" y="134"/>
                    <a:pt x="433" y="130"/>
                    <a:pt x="437" y="128"/>
                  </a:cubicBezTo>
                  <a:cubicBezTo>
                    <a:pt x="440" y="126"/>
                    <a:pt x="445" y="128"/>
                    <a:pt x="446" y="131"/>
                  </a:cubicBezTo>
                  <a:cubicBezTo>
                    <a:pt x="447" y="132"/>
                    <a:pt x="447" y="132"/>
                    <a:pt x="447" y="132"/>
                  </a:cubicBezTo>
                  <a:cubicBezTo>
                    <a:pt x="448" y="135"/>
                    <a:pt x="447" y="139"/>
                    <a:pt x="443" y="141"/>
                  </a:cubicBezTo>
                  <a:cubicBezTo>
                    <a:pt x="442" y="142"/>
                    <a:pt x="441" y="142"/>
                    <a:pt x="440" y="142"/>
                  </a:cubicBezTo>
                  <a:moveTo>
                    <a:pt x="46" y="114"/>
                  </a:moveTo>
                  <a:cubicBezTo>
                    <a:pt x="45" y="114"/>
                    <a:pt x="43" y="114"/>
                    <a:pt x="42" y="113"/>
                  </a:cubicBezTo>
                  <a:cubicBezTo>
                    <a:pt x="39" y="111"/>
                    <a:pt x="38" y="106"/>
                    <a:pt x="40" y="103"/>
                  </a:cubicBezTo>
                  <a:cubicBezTo>
                    <a:pt x="40" y="103"/>
                    <a:pt x="40" y="103"/>
                    <a:pt x="40" y="103"/>
                  </a:cubicBezTo>
                  <a:cubicBezTo>
                    <a:pt x="43" y="99"/>
                    <a:pt x="47" y="98"/>
                    <a:pt x="50" y="101"/>
                  </a:cubicBezTo>
                  <a:cubicBezTo>
                    <a:pt x="54" y="103"/>
                    <a:pt x="55" y="107"/>
                    <a:pt x="52" y="111"/>
                  </a:cubicBezTo>
                  <a:cubicBezTo>
                    <a:pt x="52" y="111"/>
                    <a:pt x="52" y="111"/>
                    <a:pt x="52" y="111"/>
                  </a:cubicBezTo>
                  <a:cubicBezTo>
                    <a:pt x="51" y="113"/>
                    <a:pt x="48" y="114"/>
                    <a:pt x="46" y="114"/>
                  </a:cubicBezTo>
                  <a:moveTo>
                    <a:pt x="423" y="113"/>
                  </a:moveTo>
                  <a:cubicBezTo>
                    <a:pt x="421" y="113"/>
                    <a:pt x="418" y="112"/>
                    <a:pt x="417" y="110"/>
                  </a:cubicBezTo>
                  <a:cubicBezTo>
                    <a:pt x="417" y="109"/>
                    <a:pt x="417" y="109"/>
                    <a:pt x="417" y="109"/>
                  </a:cubicBezTo>
                  <a:cubicBezTo>
                    <a:pt x="414" y="106"/>
                    <a:pt x="415" y="101"/>
                    <a:pt x="419" y="99"/>
                  </a:cubicBezTo>
                  <a:cubicBezTo>
                    <a:pt x="422" y="97"/>
                    <a:pt x="426" y="98"/>
                    <a:pt x="429" y="101"/>
                  </a:cubicBezTo>
                  <a:cubicBezTo>
                    <a:pt x="423" y="105"/>
                    <a:pt x="423" y="105"/>
                    <a:pt x="423" y="105"/>
                  </a:cubicBezTo>
                  <a:cubicBezTo>
                    <a:pt x="429" y="101"/>
                    <a:pt x="429" y="101"/>
                    <a:pt x="429" y="101"/>
                  </a:cubicBezTo>
                  <a:cubicBezTo>
                    <a:pt x="431" y="105"/>
                    <a:pt x="430" y="109"/>
                    <a:pt x="427" y="111"/>
                  </a:cubicBezTo>
                  <a:cubicBezTo>
                    <a:pt x="426" y="112"/>
                    <a:pt x="424" y="113"/>
                    <a:pt x="423" y="113"/>
                  </a:cubicBezTo>
                  <a:moveTo>
                    <a:pt x="67" y="87"/>
                  </a:moveTo>
                  <a:cubicBezTo>
                    <a:pt x="66" y="87"/>
                    <a:pt x="64" y="87"/>
                    <a:pt x="63" y="85"/>
                  </a:cubicBezTo>
                  <a:cubicBezTo>
                    <a:pt x="60" y="83"/>
                    <a:pt x="59" y="78"/>
                    <a:pt x="62" y="75"/>
                  </a:cubicBezTo>
                  <a:cubicBezTo>
                    <a:pt x="62" y="75"/>
                    <a:pt x="62" y="75"/>
                    <a:pt x="62" y="75"/>
                  </a:cubicBezTo>
                  <a:cubicBezTo>
                    <a:pt x="65" y="72"/>
                    <a:pt x="70" y="72"/>
                    <a:pt x="73" y="75"/>
                  </a:cubicBezTo>
                  <a:cubicBezTo>
                    <a:pt x="75" y="77"/>
                    <a:pt x="76" y="82"/>
                    <a:pt x="73" y="85"/>
                  </a:cubicBezTo>
                  <a:cubicBezTo>
                    <a:pt x="71" y="86"/>
                    <a:pt x="69" y="87"/>
                    <a:pt x="67" y="87"/>
                  </a:cubicBezTo>
                  <a:moveTo>
                    <a:pt x="402" y="86"/>
                  </a:moveTo>
                  <a:cubicBezTo>
                    <a:pt x="400" y="86"/>
                    <a:pt x="398" y="85"/>
                    <a:pt x="396" y="84"/>
                  </a:cubicBezTo>
                  <a:cubicBezTo>
                    <a:pt x="396" y="83"/>
                    <a:pt x="396" y="83"/>
                    <a:pt x="396" y="83"/>
                  </a:cubicBezTo>
                  <a:cubicBezTo>
                    <a:pt x="393" y="81"/>
                    <a:pt x="393" y="76"/>
                    <a:pt x="396" y="73"/>
                  </a:cubicBezTo>
                  <a:cubicBezTo>
                    <a:pt x="399" y="71"/>
                    <a:pt x="404" y="71"/>
                    <a:pt x="407" y="74"/>
                  </a:cubicBezTo>
                  <a:cubicBezTo>
                    <a:pt x="407" y="74"/>
                    <a:pt x="407" y="74"/>
                    <a:pt x="407" y="74"/>
                  </a:cubicBezTo>
                  <a:cubicBezTo>
                    <a:pt x="410" y="77"/>
                    <a:pt x="409" y="81"/>
                    <a:pt x="407" y="84"/>
                  </a:cubicBezTo>
                  <a:cubicBezTo>
                    <a:pt x="405" y="85"/>
                    <a:pt x="403" y="86"/>
                    <a:pt x="402" y="86"/>
                  </a:cubicBezTo>
                  <a:moveTo>
                    <a:pt x="92" y="64"/>
                  </a:moveTo>
                  <a:cubicBezTo>
                    <a:pt x="90" y="64"/>
                    <a:pt x="88" y="63"/>
                    <a:pt x="86" y="61"/>
                  </a:cubicBezTo>
                  <a:cubicBezTo>
                    <a:pt x="84" y="58"/>
                    <a:pt x="85" y="54"/>
                    <a:pt x="88" y="51"/>
                  </a:cubicBezTo>
                  <a:cubicBezTo>
                    <a:pt x="92" y="57"/>
                    <a:pt x="92" y="57"/>
                    <a:pt x="92" y="57"/>
                  </a:cubicBezTo>
                  <a:cubicBezTo>
                    <a:pt x="88" y="51"/>
                    <a:pt x="88" y="51"/>
                    <a:pt x="88" y="51"/>
                  </a:cubicBezTo>
                  <a:cubicBezTo>
                    <a:pt x="91" y="49"/>
                    <a:pt x="95" y="49"/>
                    <a:pt x="98" y="52"/>
                  </a:cubicBezTo>
                  <a:cubicBezTo>
                    <a:pt x="101" y="55"/>
                    <a:pt x="100" y="60"/>
                    <a:pt x="97" y="62"/>
                  </a:cubicBezTo>
                  <a:cubicBezTo>
                    <a:pt x="97" y="63"/>
                    <a:pt x="97" y="63"/>
                    <a:pt x="97" y="63"/>
                  </a:cubicBezTo>
                  <a:cubicBezTo>
                    <a:pt x="95" y="64"/>
                    <a:pt x="94" y="64"/>
                    <a:pt x="92" y="64"/>
                  </a:cubicBezTo>
                  <a:moveTo>
                    <a:pt x="377" y="63"/>
                  </a:moveTo>
                  <a:cubicBezTo>
                    <a:pt x="375" y="63"/>
                    <a:pt x="373" y="63"/>
                    <a:pt x="372" y="61"/>
                  </a:cubicBezTo>
                  <a:cubicBezTo>
                    <a:pt x="369" y="59"/>
                    <a:pt x="368" y="54"/>
                    <a:pt x="371" y="51"/>
                  </a:cubicBezTo>
                  <a:cubicBezTo>
                    <a:pt x="373" y="48"/>
                    <a:pt x="377" y="47"/>
                    <a:pt x="381" y="50"/>
                  </a:cubicBezTo>
                  <a:cubicBezTo>
                    <a:pt x="381" y="50"/>
                    <a:pt x="381" y="50"/>
                    <a:pt x="381" y="50"/>
                  </a:cubicBezTo>
                  <a:cubicBezTo>
                    <a:pt x="384" y="53"/>
                    <a:pt x="385" y="57"/>
                    <a:pt x="382" y="60"/>
                  </a:cubicBezTo>
                  <a:cubicBezTo>
                    <a:pt x="381" y="62"/>
                    <a:pt x="379" y="63"/>
                    <a:pt x="377" y="63"/>
                  </a:cubicBezTo>
                  <a:moveTo>
                    <a:pt x="120" y="45"/>
                  </a:moveTo>
                  <a:cubicBezTo>
                    <a:pt x="118" y="45"/>
                    <a:pt x="115" y="44"/>
                    <a:pt x="114" y="41"/>
                  </a:cubicBezTo>
                  <a:cubicBezTo>
                    <a:pt x="112" y="38"/>
                    <a:pt x="113" y="33"/>
                    <a:pt x="117" y="31"/>
                  </a:cubicBezTo>
                  <a:cubicBezTo>
                    <a:pt x="120" y="38"/>
                    <a:pt x="120" y="38"/>
                    <a:pt x="120" y="38"/>
                  </a:cubicBezTo>
                  <a:cubicBezTo>
                    <a:pt x="117" y="31"/>
                    <a:pt x="117" y="31"/>
                    <a:pt x="117" y="31"/>
                  </a:cubicBezTo>
                  <a:cubicBezTo>
                    <a:pt x="120" y="29"/>
                    <a:pt x="125" y="30"/>
                    <a:pt x="127" y="34"/>
                  </a:cubicBezTo>
                  <a:cubicBezTo>
                    <a:pt x="129" y="37"/>
                    <a:pt x="128" y="41"/>
                    <a:pt x="124" y="44"/>
                  </a:cubicBezTo>
                  <a:cubicBezTo>
                    <a:pt x="124" y="44"/>
                    <a:pt x="124" y="44"/>
                    <a:pt x="124" y="44"/>
                  </a:cubicBezTo>
                  <a:cubicBezTo>
                    <a:pt x="123" y="45"/>
                    <a:pt x="121" y="45"/>
                    <a:pt x="120" y="45"/>
                  </a:cubicBezTo>
                  <a:moveTo>
                    <a:pt x="348" y="44"/>
                  </a:moveTo>
                  <a:cubicBezTo>
                    <a:pt x="347" y="44"/>
                    <a:pt x="346" y="44"/>
                    <a:pt x="345" y="43"/>
                  </a:cubicBezTo>
                  <a:cubicBezTo>
                    <a:pt x="341" y="41"/>
                    <a:pt x="340" y="37"/>
                    <a:pt x="342" y="33"/>
                  </a:cubicBezTo>
                  <a:cubicBezTo>
                    <a:pt x="344" y="30"/>
                    <a:pt x="348" y="28"/>
                    <a:pt x="351" y="30"/>
                  </a:cubicBezTo>
                  <a:cubicBezTo>
                    <a:pt x="352" y="31"/>
                    <a:pt x="352" y="31"/>
                    <a:pt x="352" y="31"/>
                  </a:cubicBezTo>
                  <a:cubicBezTo>
                    <a:pt x="355" y="33"/>
                    <a:pt x="357" y="37"/>
                    <a:pt x="355" y="40"/>
                  </a:cubicBezTo>
                  <a:cubicBezTo>
                    <a:pt x="353" y="43"/>
                    <a:pt x="351" y="44"/>
                    <a:pt x="348" y="44"/>
                  </a:cubicBezTo>
                  <a:moveTo>
                    <a:pt x="151" y="30"/>
                  </a:moveTo>
                  <a:cubicBezTo>
                    <a:pt x="148" y="30"/>
                    <a:pt x="145" y="28"/>
                    <a:pt x="144" y="25"/>
                  </a:cubicBezTo>
                  <a:cubicBezTo>
                    <a:pt x="143" y="22"/>
                    <a:pt x="144" y="18"/>
                    <a:pt x="148" y="16"/>
                  </a:cubicBezTo>
                  <a:cubicBezTo>
                    <a:pt x="149" y="16"/>
                    <a:pt x="149" y="16"/>
                    <a:pt x="149" y="16"/>
                  </a:cubicBezTo>
                  <a:cubicBezTo>
                    <a:pt x="152" y="14"/>
                    <a:pt x="156" y="16"/>
                    <a:pt x="158" y="20"/>
                  </a:cubicBezTo>
                  <a:cubicBezTo>
                    <a:pt x="159" y="24"/>
                    <a:pt x="157" y="28"/>
                    <a:pt x="154" y="29"/>
                  </a:cubicBezTo>
                  <a:cubicBezTo>
                    <a:pt x="153" y="30"/>
                    <a:pt x="152" y="30"/>
                    <a:pt x="151" y="30"/>
                  </a:cubicBezTo>
                  <a:moveTo>
                    <a:pt x="318" y="29"/>
                  </a:moveTo>
                  <a:cubicBezTo>
                    <a:pt x="317" y="29"/>
                    <a:pt x="316" y="29"/>
                    <a:pt x="315" y="29"/>
                  </a:cubicBezTo>
                  <a:cubicBezTo>
                    <a:pt x="311" y="27"/>
                    <a:pt x="309" y="23"/>
                    <a:pt x="311" y="19"/>
                  </a:cubicBezTo>
                  <a:cubicBezTo>
                    <a:pt x="312" y="16"/>
                    <a:pt x="316" y="14"/>
                    <a:pt x="320" y="15"/>
                  </a:cubicBezTo>
                  <a:cubicBezTo>
                    <a:pt x="320" y="15"/>
                    <a:pt x="320" y="15"/>
                    <a:pt x="320" y="15"/>
                  </a:cubicBezTo>
                  <a:cubicBezTo>
                    <a:pt x="324" y="17"/>
                    <a:pt x="326" y="21"/>
                    <a:pt x="324" y="25"/>
                  </a:cubicBezTo>
                  <a:cubicBezTo>
                    <a:pt x="323" y="28"/>
                    <a:pt x="320" y="29"/>
                    <a:pt x="318" y="29"/>
                  </a:cubicBezTo>
                  <a:moveTo>
                    <a:pt x="184" y="20"/>
                  </a:moveTo>
                  <a:cubicBezTo>
                    <a:pt x="180" y="20"/>
                    <a:pt x="177" y="17"/>
                    <a:pt x="176" y="14"/>
                  </a:cubicBezTo>
                  <a:cubicBezTo>
                    <a:pt x="176" y="10"/>
                    <a:pt x="178" y="7"/>
                    <a:pt x="181" y="6"/>
                  </a:cubicBezTo>
                  <a:cubicBezTo>
                    <a:pt x="182" y="5"/>
                    <a:pt x="182" y="5"/>
                    <a:pt x="182" y="5"/>
                  </a:cubicBezTo>
                  <a:cubicBezTo>
                    <a:pt x="186" y="5"/>
                    <a:pt x="190" y="7"/>
                    <a:pt x="191" y="11"/>
                  </a:cubicBezTo>
                  <a:cubicBezTo>
                    <a:pt x="192" y="15"/>
                    <a:pt x="189" y="19"/>
                    <a:pt x="185" y="20"/>
                  </a:cubicBezTo>
                  <a:cubicBezTo>
                    <a:pt x="185" y="20"/>
                    <a:pt x="184" y="20"/>
                    <a:pt x="184" y="20"/>
                  </a:cubicBezTo>
                  <a:moveTo>
                    <a:pt x="285" y="19"/>
                  </a:moveTo>
                  <a:cubicBezTo>
                    <a:pt x="284" y="19"/>
                    <a:pt x="284" y="19"/>
                    <a:pt x="283" y="19"/>
                  </a:cubicBezTo>
                  <a:cubicBezTo>
                    <a:pt x="280" y="18"/>
                    <a:pt x="277" y="14"/>
                    <a:pt x="278" y="11"/>
                  </a:cubicBezTo>
                  <a:cubicBezTo>
                    <a:pt x="279" y="7"/>
                    <a:pt x="282" y="4"/>
                    <a:pt x="286" y="5"/>
                  </a:cubicBezTo>
                  <a:cubicBezTo>
                    <a:pt x="287" y="5"/>
                    <a:pt x="287" y="5"/>
                    <a:pt x="287" y="5"/>
                  </a:cubicBezTo>
                  <a:cubicBezTo>
                    <a:pt x="291" y="6"/>
                    <a:pt x="293" y="10"/>
                    <a:pt x="292" y="14"/>
                  </a:cubicBezTo>
                  <a:cubicBezTo>
                    <a:pt x="291" y="17"/>
                    <a:pt x="288" y="19"/>
                    <a:pt x="285" y="19"/>
                  </a:cubicBezTo>
                  <a:moveTo>
                    <a:pt x="217" y="15"/>
                  </a:moveTo>
                  <a:cubicBezTo>
                    <a:pt x="214" y="15"/>
                    <a:pt x="210" y="12"/>
                    <a:pt x="210" y="8"/>
                  </a:cubicBezTo>
                  <a:cubicBezTo>
                    <a:pt x="210" y="4"/>
                    <a:pt x="212" y="1"/>
                    <a:pt x="216" y="0"/>
                  </a:cubicBezTo>
                  <a:cubicBezTo>
                    <a:pt x="217" y="0"/>
                    <a:pt x="217" y="0"/>
                    <a:pt x="217" y="0"/>
                  </a:cubicBezTo>
                  <a:cubicBezTo>
                    <a:pt x="221" y="0"/>
                    <a:pt x="224" y="3"/>
                    <a:pt x="224" y="7"/>
                  </a:cubicBezTo>
                  <a:cubicBezTo>
                    <a:pt x="225" y="11"/>
                    <a:pt x="222" y="14"/>
                    <a:pt x="218" y="15"/>
                  </a:cubicBezTo>
                  <a:cubicBezTo>
                    <a:pt x="217" y="15"/>
                    <a:pt x="217" y="15"/>
                    <a:pt x="217" y="15"/>
                  </a:cubicBezTo>
                  <a:moveTo>
                    <a:pt x="251" y="14"/>
                  </a:moveTo>
                  <a:cubicBezTo>
                    <a:pt x="251" y="14"/>
                    <a:pt x="251" y="14"/>
                    <a:pt x="251" y="14"/>
                  </a:cubicBezTo>
                  <a:cubicBezTo>
                    <a:pt x="247" y="14"/>
                    <a:pt x="244" y="11"/>
                    <a:pt x="244" y="7"/>
                  </a:cubicBezTo>
                  <a:cubicBezTo>
                    <a:pt x="244" y="3"/>
                    <a:pt x="247" y="0"/>
                    <a:pt x="251" y="0"/>
                  </a:cubicBezTo>
                  <a:cubicBezTo>
                    <a:pt x="252" y="0"/>
                    <a:pt x="252" y="0"/>
                    <a:pt x="252" y="0"/>
                  </a:cubicBezTo>
                  <a:cubicBezTo>
                    <a:pt x="256" y="0"/>
                    <a:pt x="259" y="4"/>
                    <a:pt x="259" y="8"/>
                  </a:cubicBezTo>
                  <a:cubicBezTo>
                    <a:pt x="258" y="12"/>
                    <a:pt x="255" y="14"/>
                    <a:pt x="251" y="14"/>
                  </a:cubicBezTo>
                </a:path>
              </a:pathLst>
            </a:custGeom>
            <a:solidFill>
              <a:srgbClr val="005A9E"/>
            </a:solidFill>
            <a:ln>
              <a:noFill/>
            </a:ln>
          </p:spPr>
          <p:txBody>
            <a:bodyPr vert="horz" wrap="square" lIns="91440" tIns="45720" rIns="91440" bIns="45720" numCol="1" anchor="t" anchorCtr="0" compatLnSpc="1"/>
            <a:lstStyle/>
            <a:p>
              <a:endParaRPr lang="zh-CN" altLang="en-US"/>
            </a:p>
          </p:txBody>
        </p:sp>
        <p:grpSp>
          <p:nvGrpSpPr>
            <p:cNvPr id="326" name="组合 325"/>
            <p:cNvGrpSpPr/>
            <p:nvPr/>
          </p:nvGrpSpPr>
          <p:grpSpPr>
            <a:xfrm>
              <a:off x="2854325" y="4475163"/>
              <a:ext cx="1428750" cy="39688"/>
              <a:chOff x="2854325" y="4475163"/>
              <a:chExt cx="1428750" cy="39688"/>
            </a:xfrm>
            <a:solidFill>
              <a:srgbClr val="005A9E"/>
            </a:solidFill>
          </p:grpSpPr>
          <p:sp>
            <p:nvSpPr>
              <p:cNvPr id="87" name="Oval 268"/>
              <p:cNvSpPr>
                <a:spLocks noChangeArrowheads="1"/>
              </p:cNvSpPr>
              <p:nvPr/>
            </p:nvSpPr>
            <p:spPr bwMode="auto">
              <a:xfrm>
                <a:off x="2854325" y="4475163"/>
                <a:ext cx="39688" cy="396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Oval 269"/>
              <p:cNvSpPr>
                <a:spLocks noChangeArrowheads="1"/>
              </p:cNvSpPr>
              <p:nvPr/>
            </p:nvSpPr>
            <p:spPr bwMode="auto">
              <a:xfrm>
                <a:off x="4267200"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Oval 270"/>
              <p:cNvSpPr>
                <a:spLocks noChangeArrowheads="1"/>
              </p:cNvSpPr>
              <p:nvPr/>
            </p:nvSpPr>
            <p:spPr bwMode="auto">
              <a:xfrm>
                <a:off x="4222750" y="4486275"/>
                <a:ext cx="17463"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Oval 271"/>
              <p:cNvSpPr>
                <a:spLocks noChangeArrowheads="1"/>
              </p:cNvSpPr>
              <p:nvPr/>
            </p:nvSpPr>
            <p:spPr bwMode="auto">
              <a:xfrm>
                <a:off x="4179888"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Oval 272"/>
              <p:cNvSpPr>
                <a:spLocks noChangeArrowheads="1"/>
              </p:cNvSpPr>
              <p:nvPr/>
            </p:nvSpPr>
            <p:spPr bwMode="auto">
              <a:xfrm>
                <a:off x="4135438" y="4486275"/>
                <a:ext cx="17463"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Oval 273"/>
              <p:cNvSpPr>
                <a:spLocks noChangeArrowheads="1"/>
              </p:cNvSpPr>
              <p:nvPr/>
            </p:nvSpPr>
            <p:spPr bwMode="auto">
              <a:xfrm>
                <a:off x="4092575"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Oval 274"/>
              <p:cNvSpPr>
                <a:spLocks noChangeArrowheads="1"/>
              </p:cNvSpPr>
              <p:nvPr/>
            </p:nvSpPr>
            <p:spPr bwMode="auto">
              <a:xfrm>
                <a:off x="4048125" y="4486275"/>
                <a:ext cx="17463"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Oval 275"/>
              <p:cNvSpPr>
                <a:spLocks noChangeArrowheads="1"/>
              </p:cNvSpPr>
              <p:nvPr/>
            </p:nvSpPr>
            <p:spPr bwMode="auto">
              <a:xfrm>
                <a:off x="4005263"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Oval 276"/>
              <p:cNvSpPr>
                <a:spLocks noChangeArrowheads="1"/>
              </p:cNvSpPr>
              <p:nvPr/>
            </p:nvSpPr>
            <p:spPr bwMode="auto">
              <a:xfrm>
                <a:off x="3962400"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Oval 277"/>
              <p:cNvSpPr>
                <a:spLocks noChangeArrowheads="1"/>
              </p:cNvSpPr>
              <p:nvPr/>
            </p:nvSpPr>
            <p:spPr bwMode="auto">
              <a:xfrm>
                <a:off x="3917950"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Oval 278"/>
              <p:cNvSpPr>
                <a:spLocks noChangeArrowheads="1"/>
              </p:cNvSpPr>
              <p:nvPr/>
            </p:nvSpPr>
            <p:spPr bwMode="auto">
              <a:xfrm>
                <a:off x="3873500" y="4486275"/>
                <a:ext cx="17463"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Oval 279"/>
              <p:cNvSpPr>
                <a:spLocks noChangeArrowheads="1"/>
              </p:cNvSpPr>
              <p:nvPr/>
            </p:nvSpPr>
            <p:spPr bwMode="auto">
              <a:xfrm>
                <a:off x="3830638" y="4486275"/>
                <a:ext cx="17463"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Oval 280"/>
              <p:cNvSpPr>
                <a:spLocks noChangeArrowheads="1"/>
              </p:cNvSpPr>
              <p:nvPr/>
            </p:nvSpPr>
            <p:spPr bwMode="auto">
              <a:xfrm>
                <a:off x="3787775"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281"/>
              <p:cNvSpPr>
                <a:spLocks noChangeArrowheads="1"/>
              </p:cNvSpPr>
              <p:nvPr/>
            </p:nvSpPr>
            <p:spPr bwMode="auto">
              <a:xfrm>
                <a:off x="3743325"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Oval 282"/>
              <p:cNvSpPr>
                <a:spLocks noChangeArrowheads="1"/>
              </p:cNvSpPr>
              <p:nvPr/>
            </p:nvSpPr>
            <p:spPr bwMode="auto">
              <a:xfrm>
                <a:off x="3700463"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Oval 283"/>
              <p:cNvSpPr>
                <a:spLocks noChangeArrowheads="1"/>
              </p:cNvSpPr>
              <p:nvPr/>
            </p:nvSpPr>
            <p:spPr bwMode="auto">
              <a:xfrm>
                <a:off x="3656013" y="4486275"/>
                <a:ext cx="17463"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Oval 284"/>
              <p:cNvSpPr>
                <a:spLocks noChangeArrowheads="1"/>
              </p:cNvSpPr>
              <p:nvPr/>
            </p:nvSpPr>
            <p:spPr bwMode="auto">
              <a:xfrm>
                <a:off x="3613150"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Oval 285"/>
              <p:cNvSpPr>
                <a:spLocks noChangeArrowheads="1"/>
              </p:cNvSpPr>
              <p:nvPr/>
            </p:nvSpPr>
            <p:spPr bwMode="auto">
              <a:xfrm>
                <a:off x="3568700" y="4486275"/>
                <a:ext cx="17463"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Oval 286"/>
              <p:cNvSpPr>
                <a:spLocks noChangeArrowheads="1"/>
              </p:cNvSpPr>
              <p:nvPr/>
            </p:nvSpPr>
            <p:spPr bwMode="auto">
              <a:xfrm>
                <a:off x="3525838" y="4486275"/>
                <a:ext cx="17463"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Oval 287"/>
              <p:cNvSpPr>
                <a:spLocks noChangeArrowheads="1"/>
              </p:cNvSpPr>
              <p:nvPr/>
            </p:nvSpPr>
            <p:spPr bwMode="auto">
              <a:xfrm>
                <a:off x="3481388" y="4486275"/>
                <a:ext cx="17463"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Oval 288"/>
              <p:cNvSpPr>
                <a:spLocks noChangeArrowheads="1"/>
              </p:cNvSpPr>
              <p:nvPr/>
            </p:nvSpPr>
            <p:spPr bwMode="auto">
              <a:xfrm>
                <a:off x="3438525"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Oval 289"/>
              <p:cNvSpPr>
                <a:spLocks noChangeArrowheads="1"/>
              </p:cNvSpPr>
              <p:nvPr/>
            </p:nvSpPr>
            <p:spPr bwMode="auto">
              <a:xfrm>
                <a:off x="3397250"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Oval 290"/>
              <p:cNvSpPr>
                <a:spLocks noChangeArrowheads="1"/>
              </p:cNvSpPr>
              <p:nvPr/>
            </p:nvSpPr>
            <p:spPr bwMode="auto">
              <a:xfrm>
                <a:off x="3352800" y="4486275"/>
                <a:ext cx="17463"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Oval 291"/>
              <p:cNvSpPr>
                <a:spLocks noChangeArrowheads="1"/>
              </p:cNvSpPr>
              <p:nvPr/>
            </p:nvSpPr>
            <p:spPr bwMode="auto">
              <a:xfrm>
                <a:off x="3309938" y="4486275"/>
                <a:ext cx="17463"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Oval 292"/>
              <p:cNvSpPr>
                <a:spLocks noChangeArrowheads="1"/>
              </p:cNvSpPr>
              <p:nvPr/>
            </p:nvSpPr>
            <p:spPr bwMode="auto">
              <a:xfrm>
                <a:off x="3267075"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Oval 293"/>
              <p:cNvSpPr>
                <a:spLocks noChangeArrowheads="1"/>
              </p:cNvSpPr>
              <p:nvPr/>
            </p:nvSpPr>
            <p:spPr bwMode="auto">
              <a:xfrm>
                <a:off x="3222625"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Oval 294"/>
              <p:cNvSpPr>
                <a:spLocks noChangeArrowheads="1"/>
              </p:cNvSpPr>
              <p:nvPr/>
            </p:nvSpPr>
            <p:spPr bwMode="auto">
              <a:xfrm>
                <a:off x="3179763"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Oval 295"/>
              <p:cNvSpPr>
                <a:spLocks noChangeArrowheads="1"/>
              </p:cNvSpPr>
              <p:nvPr/>
            </p:nvSpPr>
            <p:spPr bwMode="auto">
              <a:xfrm>
                <a:off x="3135313" y="4486275"/>
                <a:ext cx="17463"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Oval 296"/>
              <p:cNvSpPr>
                <a:spLocks noChangeArrowheads="1"/>
              </p:cNvSpPr>
              <p:nvPr/>
            </p:nvSpPr>
            <p:spPr bwMode="auto">
              <a:xfrm>
                <a:off x="3092450"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Oval 297"/>
              <p:cNvSpPr>
                <a:spLocks noChangeArrowheads="1"/>
              </p:cNvSpPr>
              <p:nvPr/>
            </p:nvSpPr>
            <p:spPr bwMode="auto">
              <a:xfrm>
                <a:off x="3048000" y="4486275"/>
                <a:ext cx="17463"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Oval 298"/>
              <p:cNvSpPr>
                <a:spLocks noChangeArrowheads="1"/>
              </p:cNvSpPr>
              <p:nvPr/>
            </p:nvSpPr>
            <p:spPr bwMode="auto">
              <a:xfrm>
                <a:off x="3005138"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Oval 299"/>
              <p:cNvSpPr>
                <a:spLocks noChangeArrowheads="1"/>
              </p:cNvSpPr>
              <p:nvPr/>
            </p:nvSpPr>
            <p:spPr bwMode="auto">
              <a:xfrm>
                <a:off x="2960688" y="4486275"/>
                <a:ext cx="17463"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Oval 300"/>
              <p:cNvSpPr>
                <a:spLocks noChangeArrowheads="1"/>
              </p:cNvSpPr>
              <p:nvPr/>
            </p:nvSpPr>
            <p:spPr bwMode="auto">
              <a:xfrm>
                <a:off x="2917825"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Oval 301"/>
              <p:cNvSpPr>
                <a:spLocks noChangeArrowheads="1"/>
              </p:cNvSpPr>
              <p:nvPr/>
            </p:nvSpPr>
            <p:spPr bwMode="auto">
              <a:xfrm>
                <a:off x="2874963" y="44862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39" name="TextBox 111"/>
          <p:cNvSpPr txBox="1"/>
          <p:nvPr/>
        </p:nvSpPr>
        <p:spPr>
          <a:xfrm>
            <a:off x="6274145" y="1489084"/>
            <a:ext cx="2344788" cy="46166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0" name="TextBox 112"/>
          <p:cNvSpPr txBox="1"/>
          <p:nvPr/>
        </p:nvSpPr>
        <p:spPr>
          <a:xfrm>
            <a:off x="6274145" y="1233601"/>
            <a:ext cx="1027833" cy="285078"/>
          </a:xfrm>
          <a:prstGeom prst="rect">
            <a:avLst/>
          </a:prstGeom>
          <a:noFill/>
        </p:spPr>
        <p:txBody>
          <a:bodyPr wrap="square" lIns="0" tIns="0" rIns="0" bIns="0"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实验难点</a:t>
            </a:r>
            <a:endParaRPr lang="zh-CN" altLang="en-US" sz="1400" b="1" dirty="0">
              <a:latin typeface="微软雅黑" panose="020B0503020204020204" pitchFamily="34" charset="-122"/>
              <a:ea typeface="微软雅黑" panose="020B0503020204020204" pitchFamily="34" charset="-122"/>
            </a:endParaRPr>
          </a:p>
        </p:txBody>
      </p:sp>
      <p:sp>
        <p:nvSpPr>
          <p:cNvPr id="341" name="TextBox 111"/>
          <p:cNvSpPr txBox="1"/>
          <p:nvPr/>
        </p:nvSpPr>
        <p:spPr>
          <a:xfrm>
            <a:off x="6313300" y="2457226"/>
            <a:ext cx="2344788" cy="46166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2" name="TextBox 112"/>
          <p:cNvSpPr txBox="1"/>
          <p:nvPr/>
        </p:nvSpPr>
        <p:spPr>
          <a:xfrm>
            <a:off x="6313300" y="2201743"/>
            <a:ext cx="1027833" cy="285078"/>
          </a:xfrm>
          <a:prstGeom prst="rect">
            <a:avLst/>
          </a:prstGeom>
          <a:noFill/>
        </p:spPr>
        <p:txBody>
          <a:bodyPr wrap="square" lIns="0" tIns="0" rIns="0" bIns="0"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实验难点</a:t>
            </a:r>
            <a:endParaRPr lang="zh-CN" altLang="en-US" sz="1400" b="1" dirty="0">
              <a:latin typeface="微软雅黑" panose="020B0503020204020204" pitchFamily="34" charset="-122"/>
              <a:ea typeface="微软雅黑" panose="020B0503020204020204" pitchFamily="34" charset="-122"/>
            </a:endParaRPr>
          </a:p>
        </p:txBody>
      </p:sp>
      <p:sp>
        <p:nvSpPr>
          <p:cNvPr id="343" name="TextBox 111"/>
          <p:cNvSpPr txBox="1"/>
          <p:nvPr/>
        </p:nvSpPr>
        <p:spPr>
          <a:xfrm>
            <a:off x="6445162" y="3401958"/>
            <a:ext cx="2344788" cy="46166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4" name="TextBox 112"/>
          <p:cNvSpPr txBox="1"/>
          <p:nvPr/>
        </p:nvSpPr>
        <p:spPr>
          <a:xfrm>
            <a:off x="6445162" y="3146475"/>
            <a:ext cx="1027833" cy="285078"/>
          </a:xfrm>
          <a:prstGeom prst="rect">
            <a:avLst/>
          </a:prstGeom>
          <a:noFill/>
        </p:spPr>
        <p:txBody>
          <a:bodyPr wrap="square" lIns="0" tIns="0" rIns="0" bIns="0"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实验难点</a:t>
            </a:r>
            <a:endParaRPr lang="zh-CN" altLang="en-US" sz="1400" b="1" dirty="0">
              <a:latin typeface="微软雅黑" panose="020B0503020204020204" pitchFamily="34" charset="-122"/>
              <a:ea typeface="微软雅黑" panose="020B0503020204020204" pitchFamily="34" charset="-122"/>
            </a:endParaRPr>
          </a:p>
        </p:txBody>
      </p:sp>
      <p:sp>
        <p:nvSpPr>
          <p:cNvPr id="345" name="TextBox 111"/>
          <p:cNvSpPr txBox="1"/>
          <p:nvPr/>
        </p:nvSpPr>
        <p:spPr>
          <a:xfrm>
            <a:off x="616333" y="3888274"/>
            <a:ext cx="2003748" cy="692497"/>
          </a:xfrm>
          <a:prstGeom prst="rect">
            <a:avLst/>
          </a:prstGeom>
          <a:noFill/>
        </p:spPr>
        <p:txBody>
          <a:bodyPr wrap="square" lIns="0" tIns="0" rIns="0" bIns="0" rtlCol="0">
            <a:spAutoFit/>
          </a:bodyPr>
          <a:lstStyle/>
          <a:p>
            <a:pPr algn="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6" name="TextBox 112"/>
          <p:cNvSpPr txBox="1"/>
          <p:nvPr/>
        </p:nvSpPr>
        <p:spPr>
          <a:xfrm>
            <a:off x="1595820" y="3632791"/>
            <a:ext cx="1027833" cy="323165"/>
          </a:xfrm>
          <a:prstGeom prst="rect">
            <a:avLst/>
          </a:prstGeom>
          <a:noFill/>
        </p:spPr>
        <p:txBody>
          <a:bodyPr wrap="square" lIns="0" tIns="0" rIns="0" bIns="0" rtlCol="0">
            <a:spAutoFit/>
          </a:bodyPr>
          <a:lstStyle/>
          <a:p>
            <a:pPr algn="r">
              <a:lnSpc>
                <a:spcPct val="150000"/>
              </a:lnSpc>
            </a:pPr>
            <a:r>
              <a:rPr lang="zh-CN" altLang="en-US" sz="1400" b="1" dirty="0">
                <a:latin typeface="微软雅黑" panose="020B0503020204020204" pitchFamily="34" charset="-122"/>
                <a:ea typeface="微软雅黑" panose="020B0503020204020204" pitchFamily="34" charset="-122"/>
              </a:rPr>
              <a:t>实验难点</a:t>
            </a:r>
            <a:endParaRPr lang="zh-CN" altLang="en-US" sz="1400" b="1" dirty="0">
              <a:latin typeface="微软雅黑" panose="020B0503020204020204" pitchFamily="34" charset="-122"/>
              <a:ea typeface="微软雅黑" panose="020B0503020204020204" pitchFamily="34" charset="-122"/>
            </a:endParaRPr>
          </a:p>
        </p:txBody>
      </p:sp>
      <p:sp>
        <p:nvSpPr>
          <p:cNvPr id="348" name="TextBox 111"/>
          <p:cNvSpPr txBox="1"/>
          <p:nvPr/>
        </p:nvSpPr>
        <p:spPr>
          <a:xfrm>
            <a:off x="340542" y="1771135"/>
            <a:ext cx="2003748" cy="692497"/>
          </a:xfrm>
          <a:prstGeom prst="rect">
            <a:avLst/>
          </a:prstGeom>
          <a:noFill/>
        </p:spPr>
        <p:txBody>
          <a:bodyPr wrap="square" lIns="0" tIns="0" rIns="0" bIns="0" rtlCol="0">
            <a:spAutoFit/>
          </a:bodyPr>
          <a:lstStyle/>
          <a:p>
            <a:pPr algn="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9" name="TextBox 112"/>
          <p:cNvSpPr txBox="1"/>
          <p:nvPr/>
        </p:nvSpPr>
        <p:spPr>
          <a:xfrm>
            <a:off x="1320029" y="1515652"/>
            <a:ext cx="1027833" cy="323165"/>
          </a:xfrm>
          <a:prstGeom prst="rect">
            <a:avLst/>
          </a:prstGeom>
          <a:noFill/>
        </p:spPr>
        <p:txBody>
          <a:bodyPr wrap="square" lIns="0" tIns="0" rIns="0" bIns="0" rtlCol="0">
            <a:spAutoFit/>
          </a:bodyPr>
          <a:lstStyle/>
          <a:p>
            <a:pPr algn="r">
              <a:lnSpc>
                <a:spcPct val="150000"/>
              </a:lnSpc>
            </a:pPr>
            <a:r>
              <a:rPr lang="zh-CN" altLang="en-US" sz="1400" b="1" dirty="0">
                <a:latin typeface="微软雅黑" panose="020B0503020204020204" pitchFamily="34" charset="-122"/>
                <a:ea typeface="微软雅黑" panose="020B0503020204020204" pitchFamily="34" charset="-122"/>
              </a:rPr>
              <a:t>实验难点</a:t>
            </a:r>
            <a:endParaRPr lang="zh-CN" altLang="en-US" sz="1400" b="1" dirty="0">
              <a:latin typeface="微软雅黑" panose="020B0503020204020204" pitchFamily="34" charset="-122"/>
              <a:ea typeface="微软雅黑" panose="020B0503020204020204" pitchFamily="34" charset="-122"/>
            </a:endParaRPr>
          </a:p>
        </p:txBody>
      </p:sp>
      <p:sp>
        <p:nvSpPr>
          <p:cNvPr id="350" name="TextBox 111"/>
          <p:cNvSpPr txBox="1"/>
          <p:nvPr/>
        </p:nvSpPr>
        <p:spPr>
          <a:xfrm>
            <a:off x="470780" y="2958114"/>
            <a:ext cx="2003748" cy="692497"/>
          </a:xfrm>
          <a:prstGeom prst="rect">
            <a:avLst/>
          </a:prstGeom>
          <a:noFill/>
        </p:spPr>
        <p:txBody>
          <a:bodyPr wrap="square" lIns="0" tIns="0" rIns="0" bIns="0" rtlCol="0">
            <a:spAutoFit/>
          </a:bodyPr>
          <a:lstStyle/>
          <a:p>
            <a:pPr algn="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1" name="TextBox 112"/>
          <p:cNvSpPr txBox="1"/>
          <p:nvPr/>
        </p:nvSpPr>
        <p:spPr>
          <a:xfrm>
            <a:off x="1450267" y="2702631"/>
            <a:ext cx="1027833" cy="323165"/>
          </a:xfrm>
          <a:prstGeom prst="rect">
            <a:avLst/>
          </a:prstGeom>
          <a:noFill/>
        </p:spPr>
        <p:txBody>
          <a:bodyPr wrap="square" lIns="0" tIns="0" rIns="0" bIns="0" rtlCol="0">
            <a:spAutoFit/>
          </a:bodyPr>
          <a:lstStyle/>
          <a:p>
            <a:pPr algn="r">
              <a:lnSpc>
                <a:spcPct val="150000"/>
              </a:lnSpc>
            </a:pPr>
            <a:r>
              <a:rPr lang="zh-CN" altLang="en-US" sz="1400" b="1" dirty="0">
                <a:latin typeface="微软雅黑" panose="020B0503020204020204" pitchFamily="34" charset="-122"/>
                <a:ea typeface="微软雅黑" panose="020B0503020204020204" pitchFamily="34" charset="-122"/>
              </a:rPr>
              <a:t>实验难点</a:t>
            </a:r>
            <a:endParaRPr lang="zh-CN" altLang="en-US" sz="1400" b="1"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childTnLst>
                                </p:cTn>
                              </p:par>
                              <p:par>
                                <p:cTn id="30" presetID="53" presetClass="entr" presetSubtype="16" fill="hold" grpId="0" nodeType="withEffect">
                                  <p:stCondLst>
                                    <p:cond delay="750"/>
                                  </p:stCondLst>
                                  <p:childTnLst>
                                    <p:set>
                                      <p:cBhvr>
                                        <p:cTn id="31" dur="1" fill="hold">
                                          <p:stCondLst>
                                            <p:cond delay="0"/>
                                          </p:stCondLst>
                                        </p:cTn>
                                        <p:tgtEl>
                                          <p:spTgt spid="122"/>
                                        </p:tgtEl>
                                        <p:attrNameLst>
                                          <p:attrName>style.visibility</p:attrName>
                                        </p:attrNameLst>
                                      </p:cBhvr>
                                      <p:to>
                                        <p:strVal val="visible"/>
                                      </p:to>
                                    </p:set>
                                    <p:anim calcmode="lin" valueType="num">
                                      <p:cBhvr>
                                        <p:cTn id="32" dur="500" fill="hold"/>
                                        <p:tgtEl>
                                          <p:spTgt spid="122"/>
                                        </p:tgtEl>
                                        <p:attrNameLst>
                                          <p:attrName>ppt_w</p:attrName>
                                        </p:attrNameLst>
                                      </p:cBhvr>
                                      <p:tavLst>
                                        <p:tav tm="0">
                                          <p:val>
                                            <p:fltVal val="0"/>
                                          </p:val>
                                        </p:tav>
                                        <p:tav tm="100000">
                                          <p:val>
                                            <p:strVal val="#ppt_w"/>
                                          </p:val>
                                        </p:tav>
                                      </p:tavLst>
                                    </p:anim>
                                    <p:anim calcmode="lin" valueType="num">
                                      <p:cBhvr>
                                        <p:cTn id="33" dur="500" fill="hold"/>
                                        <p:tgtEl>
                                          <p:spTgt spid="122"/>
                                        </p:tgtEl>
                                        <p:attrNameLst>
                                          <p:attrName>ppt_h</p:attrName>
                                        </p:attrNameLst>
                                      </p:cBhvr>
                                      <p:tavLst>
                                        <p:tav tm="0">
                                          <p:val>
                                            <p:fltVal val="0"/>
                                          </p:val>
                                        </p:tav>
                                        <p:tav tm="100000">
                                          <p:val>
                                            <p:strVal val="#ppt_h"/>
                                          </p:val>
                                        </p:tav>
                                      </p:tavLst>
                                    </p:anim>
                                    <p:animEffect transition="in" filter="fade">
                                      <p:cBhvr>
                                        <p:cTn id="34" dur="500"/>
                                        <p:tgtEl>
                                          <p:spTgt spid="122"/>
                                        </p:tgtEl>
                                      </p:cBhvr>
                                    </p:animEffect>
                                  </p:childTnLst>
                                </p:cTn>
                              </p:par>
                              <p:par>
                                <p:cTn id="35" presetID="53" presetClass="entr" presetSubtype="16" fill="hold" nodeType="withEffect">
                                  <p:stCondLst>
                                    <p:cond delay="100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par>
                                <p:cTn id="40" presetID="53" presetClass="entr" presetSubtype="16" fill="hold" nodeType="withEffect">
                                  <p:stCondLst>
                                    <p:cond delay="1250"/>
                                  </p:stCondLst>
                                  <p:childTnLst>
                                    <p:set>
                                      <p:cBhvr>
                                        <p:cTn id="41" dur="1" fill="hold">
                                          <p:stCondLst>
                                            <p:cond delay="0"/>
                                          </p:stCondLst>
                                        </p:cTn>
                                        <p:tgtEl>
                                          <p:spTgt spid="338"/>
                                        </p:tgtEl>
                                        <p:attrNameLst>
                                          <p:attrName>style.visibility</p:attrName>
                                        </p:attrNameLst>
                                      </p:cBhvr>
                                      <p:to>
                                        <p:strVal val="visible"/>
                                      </p:to>
                                    </p:set>
                                    <p:anim calcmode="lin" valueType="num">
                                      <p:cBhvr>
                                        <p:cTn id="42" dur="500" fill="hold"/>
                                        <p:tgtEl>
                                          <p:spTgt spid="338"/>
                                        </p:tgtEl>
                                        <p:attrNameLst>
                                          <p:attrName>ppt_w</p:attrName>
                                        </p:attrNameLst>
                                      </p:cBhvr>
                                      <p:tavLst>
                                        <p:tav tm="0">
                                          <p:val>
                                            <p:fltVal val="0"/>
                                          </p:val>
                                        </p:tav>
                                        <p:tav tm="100000">
                                          <p:val>
                                            <p:strVal val="#ppt_w"/>
                                          </p:val>
                                        </p:tav>
                                      </p:tavLst>
                                    </p:anim>
                                    <p:anim calcmode="lin" valueType="num">
                                      <p:cBhvr>
                                        <p:cTn id="43" dur="500" fill="hold"/>
                                        <p:tgtEl>
                                          <p:spTgt spid="338"/>
                                        </p:tgtEl>
                                        <p:attrNameLst>
                                          <p:attrName>ppt_h</p:attrName>
                                        </p:attrNameLst>
                                      </p:cBhvr>
                                      <p:tavLst>
                                        <p:tav tm="0">
                                          <p:val>
                                            <p:fltVal val="0"/>
                                          </p:val>
                                        </p:tav>
                                        <p:tav tm="100000">
                                          <p:val>
                                            <p:strVal val="#ppt_h"/>
                                          </p:val>
                                        </p:tav>
                                      </p:tavLst>
                                    </p:anim>
                                    <p:animEffect transition="in" filter="fade">
                                      <p:cBhvr>
                                        <p:cTn id="44" dur="500"/>
                                        <p:tgtEl>
                                          <p:spTgt spid="338"/>
                                        </p:tgtEl>
                                      </p:cBhvr>
                                    </p:animEffect>
                                  </p:childTnLst>
                                </p:cTn>
                              </p:par>
                              <p:par>
                                <p:cTn id="45" presetID="2" presetClass="entr" presetSubtype="8" fill="hold" nodeType="withEffect">
                                  <p:stCondLst>
                                    <p:cond delay="1500"/>
                                  </p:stCondLst>
                                  <p:childTnLst>
                                    <p:set>
                                      <p:cBhvr>
                                        <p:cTn id="46" dur="1" fill="hold">
                                          <p:stCondLst>
                                            <p:cond delay="0"/>
                                          </p:stCondLst>
                                        </p:cTn>
                                        <p:tgtEl>
                                          <p:spTgt spid="328"/>
                                        </p:tgtEl>
                                        <p:attrNameLst>
                                          <p:attrName>style.visibility</p:attrName>
                                        </p:attrNameLst>
                                      </p:cBhvr>
                                      <p:to>
                                        <p:strVal val="visible"/>
                                      </p:to>
                                    </p:set>
                                    <p:anim calcmode="lin" valueType="num">
                                      <p:cBhvr additive="base">
                                        <p:cTn id="47" dur="500" fill="hold"/>
                                        <p:tgtEl>
                                          <p:spTgt spid="328"/>
                                        </p:tgtEl>
                                        <p:attrNameLst>
                                          <p:attrName>ppt_x</p:attrName>
                                        </p:attrNameLst>
                                      </p:cBhvr>
                                      <p:tavLst>
                                        <p:tav tm="0">
                                          <p:val>
                                            <p:strVal val="0-#ppt_w/2"/>
                                          </p:val>
                                        </p:tav>
                                        <p:tav tm="100000">
                                          <p:val>
                                            <p:strVal val="#ppt_x"/>
                                          </p:val>
                                        </p:tav>
                                      </p:tavLst>
                                    </p:anim>
                                    <p:anim calcmode="lin" valueType="num">
                                      <p:cBhvr additive="base">
                                        <p:cTn id="48" dur="500" fill="hold"/>
                                        <p:tgtEl>
                                          <p:spTgt spid="328"/>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1750"/>
                                  </p:stCondLst>
                                  <p:childTnLst>
                                    <p:set>
                                      <p:cBhvr>
                                        <p:cTn id="50" dur="1" fill="hold">
                                          <p:stCondLst>
                                            <p:cond delay="0"/>
                                          </p:stCondLst>
                                        </p:cTn>
                                        <p:tgtEl>
                                          <p:spTgt spid="329"/>
                                        </p:tgtEl>
                                        <p:attrNameLst>
                                          <p:attrName>style.visibility</p:attrName>
                                        </p:attrNameLst>
                                      </p:cBhvr>
                                      <p:to>
                                        <p:strVal val="visible"/>
                                      </p:to>
                                    </p:set>
                                    <p:anim calcmode="lin" valueType="num">
                                      <p:cBhvr additive="base">
                                        <p:cTn id="51" dur="500" fill="hold"/>
                                        <p:tgtEl>
                                          <p:spTgt spid="329"/>
                                        </p:tgtEl>
                                        <p:attrNameLst>
                                          <p:attrName>ppt_x</p:attrName>
                                        </p:attrNameLst>
                                      </p:cBhvr>
                                      <p:tavLst>
                                        <p:tav tm="0">
                                          <p:val>
                                            <p:strVal val="0-#ppt_w/2"/>
                                          </p:val>
                                        </p:tav>
                                        <p:tav tm="100000">
                                          <p:val>
                                            <p:strVal val="#ppt_x"/>
                                          </p:val>
                                        </p:tav>
                                      </p:tavLst>
                                    </p:anim>
                                    <p:anim calcmode="lin" valueType="num">
                                      <p:cBhvr additive="base">
                                        <p:cTn id="52" dur="500" fill="hold"/>
                                        <p:tgtEl>
                                          <p:spTgt spid="329"/>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2000"/>
                                  </p:stCondLst>
                                  <p:childTnLst>
                                    <p:set>
                                      <p:cBhvr>
                                        <p:cTn id="54" dur="1" fill="hold">
                                          <p:stCondLst>
                                            <p:cond delay="0"/>
                                          </p:stCondLst>
                                        </p:cTn>
                                        <p:tgtEl>
                                          <p:spTgt spid="330"/>
                                        </p:tgtEl>
                                        <p:attrNameLst>
                                          <p:attrName>style.visibility</p:attrName>
                                        </p:attrNameLst>
                                      </p:cBhvr>
                                      <p:to>
                                        <p:strVal val="visible"/>
                                      </p:to>
                                    </p:set>
                                    <p:anim calcmode="lin" valueType="num">
                                      <p:cBhvr additive="base">
                                        <p:cTn id="55" dur="500" fill="hold"/>
                                        <p:tgtEl>
                                          <p:spTgt spid="330"/>
                                        </p:tgtEl>
                                        <p:attrNameLst>
                                          <p:attrName>ppt_x</p:attrName>
                                        </p:attrNameLst>
                                      </p:cBhvr>
                                      <p:tavLst>
                                        <p:tav tm="0">
                                          <p:val>
                                            <p:strVal val="0-#ppt_w/2"/>
                                          </p:val>
                                        </p:tav>
                                        <p:tav tm="100000">
                                          <p:val>
                                            <p:strVal val="#ppt_x"/>
                                          </p:val>
                                        </p:tav>
                                      </p:tavLst>
                                    </p:anim>
                                    <p:anim calcmode="lin" valueType="num">
                                      <p:cBhvr additive="base">
                                        <p:cTn id="56" dur="500" fill="hold"/>
                                        <p:tgtEl>
                                          <p:spTgt spid="330"/>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2250"/>
                                  </p:stCondLst>
                                  <p:childTnLst>
                                    <p:set>
                                      <p:cBhvr>
                                        <p:cTn id="58" dur="1" fill="hold">
                                          <p:stCondLst>
                                            <p:cond delay="0"/>
                                          </p:stCondLst>
                                        </p:cTn>
                                        <p:tgtEl>
                                          <p:spTgt spid="327"/>
                                        </p:tgtEl>
                                        <p:attrNameLst>
                                          <p:attrName>style.visibility</p:attrName>
                                        </p:attrNameLst>
                                      </p:cBhvr>
                                      <p:to>
                                        <p:strVal val="visible"/>
                                      </p:to>
                                    </p:set>
                                    <p:anim calcmode="lin" valueType="num">
                                      <p:cBhvr additive="base">
                                        <p:cTn id="59" dur="500" fill="hold"/>
                                        <p:tgtEl>
                                          <p:spTgt spid="327"/>
                                        </p:tgtEl>
                                        <p:attrNameLst>
                                          <p:attrName>ppt_x</p:attrName>
                                        </p:attrNameLst>
                                      </p:cBhvr>
                                      <p:tavLst>
                                        <p:tav tm="0">
                                          <p:val>
                                            <p:strVal val="1+#ppt_w/2"/>
                                          </p:val>
                                        </p:tav>
                                        <p:tav tm="100000">
                                          <p:val>
                                            <p:strVal val="#ppt_x"/>
                                          </p:val>
                                        </p:tav>
                                      </p:tavLst>
                                    </p:anim>
                                    <p:anim calcmode="lin" valueType="num">
                                      <p:cBhvr additive="base">
                                        <p:cTn id="60" dur="500" fill="hold"/>
                                        <p:tgtEl>
                                          <p:spTgt spid="327"/>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2500"/>
                                  </p:stCondLst>
                                  <p:childTnLst>
                                    <p:set>
                                      <p:cBhvr>
                                        <p:cTn id="62" dur="1" fill="hold">
                                          <p:stCondLst>
                                            <p:cond delay="0"/>
                                          </p:stCondLst>
                                        </p:cTn>
                                        <p:tgtEl>
                                          <p:spTgt spid="332"/>
                                        </p:tgtEl>
                                        <p:attrNameLst>
                                          <p:attrName>style.visibility</p:attrName>
                                        </p:attrNameLst>
                                      </p:cBhvr>
                                      <p:to>
                                        <p:strVal val="visible"/>
                                      </p:to>
                                    </p:set>
                                    <p:anim calcmode="lin" valueType="num">
                                      <p:cBhvr additive="base">
                                        <p:cTn id="63" dur="500" fill="hold"/>
                                        <p:tgtEl>
                                          <p:spTgt spid="332"/>
                                        </p:tgtEl>
                                        <p:attrNameLst>
                                          <p:attrName>ppt_x</p:attrName>
                                        </p:attrNameLst>
                                      </p:cBhvr>
                                      <p:tavLst>
                                        <p:tav tm="0">
                                          <p:val>
                                            <p:strVal val="1+#ppt_w/2"/>
                                          </p:val>
                                        </p:tav>
                                        <p:tav tm="100000">
                                          <p:val>
                                            <p:strVal val="#ppt_x"/>
                                          </p:val>
                                        </p:tav>
                                      </p:tavLst>
                                    </p:anim>
                                    <p:anim calcmode="lin" valueType="num">
                                      <p:cBhvr additive="base">
                                        <p:cTn id="64" dur="500" fill="hold"/>
                                        <p:tgtEl>
                                          <p:spTgt spid="332"/>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2750"/>
                                  </p:stCondLst>
                                  <p:childTnLst>
                                    <p:set>
                                      <p:cBhvr>
                                        <p:cTn id="66" dur="1" fill="hold">
                                          <p:stCondLst>
                                            <p:cond delay="0"/>
                                          </p:stCondLst>
                                        </p:cTn>
                                        <p:tgtEl>
                                          <p:spTgt spid="331"/>
                                        </p:tgtEl>
                                        <p:attrNameLst>
                                          <p:attrName>style.visibility</p:attrName>
                                        </p:attrNameLst>
                                      </p:cBhvr>
                                      <p:to>
                                        <p:strVal val="visible"/>
                                      </p:to>
                                    </p:set>
                                    <p:anim calcmode="lin" valueType="num">
                                      <p:cBhvr additive="base">
                                        <p:cTn id="67" dur="500" fill="hold"/>
                                        <p:tgtEl>
                                          <p:spTgt spid="331"/>
                                        </p:tgtEl>
                                        <p:attrNameLst>
                                          <p:attrName>ppt_x</p:attrName>
                                        </p:attrNameLst>
                                      </p:cBhvr>
                                      <p:tavLst>
                                        <p:tav tm="0">
                                          <p:val>
                                            <p:strVal val="1+#ppt_w/2"/>
                                          </p:val>
                                        </p:tav>
                                        <p:tav tm="100000">
                                          <p:val>
                                            <p:strVal val="#ppt_x"/>
                                          </p:val>
                                        </p:tav>
                                      </p:tavLst>
                                    </p:anim>
                                    <p:anim calcmode="lin" valueType="num">
                                      <p:cBhvr additive="base">
                                        <p:cTn id="68" dur="500" fill="hold"/>
                                        <p:tgtEl>
                                          <p:spTgt spid="331"/>
                                        </p:tgtEl>
                                        <p:attrNameLst>
                                          <p:attrName>ppt_y</p:attrName>
                                        </p:attrNameLst>
                                      </p:cBhvr>
                                      <p:tavLst>
                                        <p:tav tm="0">
                                          <p:val>
                                            <p:strVal val="#ppt_y"/>
                                          </p:val>
                                        </p:tav>
                                        <p:tav tm="100000">
                                          <p:val>
                                            <p:strVal val="#ppt_y"/>
                                          </p:val>
                                        </p:tav>
                                      </p:tavLst>
                                    </p:anim>
                                  </p:childTnLst>
                                </p:cTn>
                              </p:par>
                            </p:childTnLst>
                          </p:cTn>
                        </p:par>
                        <p:par>
                          <p:cTn id="69" fill="hold">
                            <p:stCondLst>
                              <p:cond delay="1500"/>
                            </p:stCondLst>
                            <p:childTnLst>
                              <p:par>
                                <p:cTn id="70" presetID="22" presetClass="entr" presetSubtype="8" fill="hold" grpId="0" nodeType="afterEffect">
                                  <p:stCondLst>
                                    <p:cond delay="0"/>
                                  </p:stCondLst>
                                  <p:childTnLst>
                                    <p:set>
                                      <p:cBhvr>
                                        <p:cTn id="71" dur="1" fill="hold">
                                          <p:stCondLst>
                                            <p:cond delay="0"/>
                                          </p:stCondLst>
                                        </p:cTn>
                                        <p:tgtEl>
                                          <p:spTgt spid="340"/>
                                        </p:tgtEl>
                                        <p:attrNameLst>
                                          <p:attrName>style.visibility</p:attrName>
                                        </p:attrNameLst>
                                      </p:cBhvr>
                                      <p:to>
                                        <p:strVal val="visible"/>
                                      </p:to>
                                    </p:set>
                                    <p:animEffect transition="in" filter="wipe(left)">
                                      <p:cBhvr>
                                        <p:cTn id="72" dur="500"/>
                                        <p:tgtEl>
                                          <p:spTgt spid="340"/>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339"/>
                                        </p:tgtEl>
                                        <p:attrNameLst>
                                          <p:attrName>style.visibility</p:attrName>
                                        </p:attrNameLst>
                                      </p:cBhvr>
                                      <p:to>
                                        <p:strVal val="visible"/>
                                      </p:to>
                                    </p:set>
                                    <p:animEffect transition="in" filter="wipe(left)">
                                      <p:cBhvr>
                                        <p:cTn id="75" dur="500"/>
                                        <p:tgtEl>
                                          <p:spTgt spid="339"/>
                                        </p:tgtEl>
                                      </p:cBhvr>
                                    </p:animEffect>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342"/>
                                        </p:tgtEl>
                                        <p:attrNameLst>
                                          <p:attrName>style.visibility</p:attrName>
                                        </p:attrNameLst>
                                      </p:cBhvr>
                                      <p:to>
                                        <p:strVal val="visible"/>
                                      </p:to>
                                    </p:set>
                                    <p:animEffect transition="in" filter="wipe(left)">
                                      <p:cBhvr>
                                        <p:cTn id="79" dur="500"/>
                                        <p:tgtEl>
                                          <p:spTgt spid="34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41"/>
                                        </p:tgtEl>
                                        <p:attrNameLst>
                                          <p:attrName>style.visibility</p:attrName>
                                        </p:attrNameLst>
                                      </p:cBhvr>
                                      <p:to>
                                        <p:strVal val="visible"/>
                                      </p:to>
                                    </p:set>
                                    <p:animEffect transition="in" filter="wipe(left)">
                                      <p:cBhvr>
                                        <p:cTn id="82" dur="500"/>
                                        <p:tgtEl>
                                          <p:spTgt spid="341"/>
                                        </p:tgtEl>
                                      </p:cBhvr>
                                    </p:animEffect>
                                  </p:childTnLst>
                                </p:cTn>
                              </p:par>
                            </p:childTnLst>
                          </p:cTn>
                        </p:par>
                        <p:par>
                          <p:cTn id="83" fill="hold">
                            <p:stCondLst>
                              <p:cond delay="2500"/>
                            </p:stCondLst>
                            <p:childTnLst>
                              <p:par>
                                <p:cTn id="84" presetID="22" presetClass="entr" presetSubtype="8" fill="hold" grpId="0" nodeType="afterEffect">
                                  <p:stCondLst>
                                    <p:cond delay="0"/>
                                  </p:stCondLst>
                                  <p:childTnLst>
                                    <p:set>
                                      <p:cBhvr>
                                        <p:cTn id="85" dur="1" fill="hold">
                                          <p:stCondLst>
                                            <p:cond delay="0"/>
                                          </p:stCondLst>
                                        </p:cTn>
                                        <p:tgtEl>
                                          <p:spTgt spid="344"/>
                                        </p:tgtEl>
                                        <p:attrNameLst>
                                          <p:attrName>style.visibility</p:attrName>
                                        </p:attrNameLst>
                                      </p:cBhvr>
                                      <p:to>
                                        <p:strVal val="visible"/>
                                      </p:to>
                                    </p:set>
                                    <p:animEffect transition="in" filter="wipe(left)">
                                      <p:cBhvr>
                                        <p:cTn id="86" dur="500"/>
                                        <p:tgtEl>
                                          <p:spTgt spid="34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43"/>
                                        </p:tgtEl>
                                        <p:attrNameLst>
                                          <p:attrName>style.visibility</p:attrName>
                                        </p:attrNameLst>
                                      </p:cBhvr>
                                      <p:to>
                                        <p:strVal val="visible"/>
                                      </p:to>
                                    </p:set>
                                    <p:animEffect transition="in" filter="wipe(left)">
                                      <p:cBhvr>
                                        <p:cTn id="89" dur="500"/>
                                        <p:tgtEl>
                                          <p:spTgt spid="343"/>
                                        </p:tgtEl>
                                      </p:cBhvr>
                                    </p:animEffect>
                                  </p:childTnLst>
                                </p:cTn>
                              </p:par>
                            </p:childTnLst>
                          </p:cTn>
                        </p:par>
                        <p:par>
                          <p:cTn id="90" fill="hold">
                            <p:stCondLst>
                              <p:cond delay="3000"/>
                            </p:stCondLst>
                            <p:childTnLst>
                              <p:par>
                                <p:cTn id="91" presetID="22" presetClass="entr" presetSubtype="8" fill="hold" grpId="0" nodeType="afterEffect">
                                  <p:stCondLst>
                                    <p:cond delay="0"/>
                                  </p:stCondLst>
                                  <p:childTnLst>
                                    <p:set>
                                      <p:cBhvr>
                                        <p:cTn id="92" dur="1" fill="hold">
                                          <p:stCondLst>
                                            <p:cond delay="0"/>
                                          </p:stCondLst>
                                        </p:cTn>
                                        <p:tgtEl>
                                          <p:spTgt spid="346"/>
                                        </p:tgtEl>
                                        <p:attrNameLst>
                                          <p:attrName>style.visibility</p:attrName>
                                        </p:attrNameLst>
                                      </p:cBhvr>
                                      <p:to>
                                        <p:strVal val="visible"/>
                                      </p:to>
                                    </p:set>
                                    <p:animEffect transition="in" filter="wipe(left)">
                                      <p:cBhvr>
                                        <p:cTn id="93" dur="500"/>
                                        <p:tgtEl>
                                          <p:spTgt spid="346"/>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45"/>
                                        </p:tgtEl>
                                        <p:attrNameLst>
                                          <p:attrName>style.visibility</p:attrName>
                                        </p:attrNameLst>
                                      </p:cBhvr>
                                      <p:to>
                                        <p:strVal val="visible"/>
                                      </p:to>
                                    </p:set>
                                    <p:animEffect transition="in" filter="wipe(left)">
                                      <p:cBhvr>
                                        <p:cTn id="96" dur="500"/>
                                        <p:tgtEl>
                                          <p:spTgt spid="345"/>
                                        </p:tgtEl>
                                      </p:cBhvr>
                                    </p:animEffect>
                                  </p:childTnLst>
                                </p:cTn>
                              </p:par>
                            </p:childTnLst>
                          </p:cTn>
                        </p:par>
                        <p:par>
                          <p:cTn id="97" fill="hold">
                            <p:stCondLst>
                              <p:cond delay="3500"/>
                            </p:stCondLst>
                            <p:childTnLst>
                              <p:par>
                                <p:cTn id="98" presetID="22" presetClass="entr" presetSubtype="8" fill="hold" grpId="0" nodeType="afterEffect">
                                  <p:stCondLst>
                                    <p:cond delay="0"/>
                                  </p:stCondLst>
                                  <p:childTnLst>
                                    <p:set>
                                      <p:cBhvr>
                                        <p:cTn id="99" dur="1" fill="hold">
                                          <p:stCondLst>
                                            <p:cond delay="0"/>
                                          </p:stCondLst>
                                        </p:cTn>
                                        <p:tgtEl>
                                          <p:spTgt spid="349"/>
                                        </p:tgtEl>
                                        <p:attrNameLst>
                                          <p:attrName>style.visibility</p:attrName>
                                        </p:attrNameLst>
                                      </p:cBhvr>
                                      <p:to>
                                        <p:strVal val="visible"/>
                                      </p:to>
                                    </p:set>
                                    <p:animEffect transition="in" filter="wipe(left)">
                                      <p:cBhvr>
                                        <p:cTn id="100" dur="500"/>
                                        <p:tgtEl>
                                          <p:spTgt spid="349"/>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48"/>
                                        </p:tgtEl>
                                        <p:attrNameLst>
                                          <p:attrName>style.visibility</p:attrName>
                                        </p:attrNameLst>
                                      </p:cBhvr>
                                      <p:to>
                                        <p:strVal val="visible"/>
                                      </p:to>
                                    </p:set>
                                    <p:animEffect transition="in" filter="wipe(left)">
                                      <p:cBhvr>
                                        <p:cTn id="103" dur="500"/>
                                        <p:tgtEl>
                                          <p:spTgt spid="348"/>
                                        </p:tgtEl>
                                      </p:cBhvr>
                                    </p:animEffect>
                                  </p:childTnLst>
                                </p:cTn>
                              </p:par>
                            </p:childTnLst>
                          </p:cTn>
                        </p:par>
                        <p:par>
                          <p:cTn id="104" fill="hold">
                            <p:stCondLst>
                              <p:cond delay="4000"/>
                            </p:stCondLst>
                            <p:childTnLst>
                              <p:par>
                                <p:cTn id="105" presetID="22" presetClass="entr" presetSubtype="8" fill="hold" grpId="0" nodeType="afterEffect">
                                  <p:stCondLst>
                                    <p:cond delay="0"/>
                                  </p:stCondLst>
                                  <p:childTnLst>
                                    <p:set>
                                      <p:cBhvr>
                                        <p:cTn id="106" dur="1" fill="hold">
                                          <p:stCondLst>
                                            <p:cond delay="0"/>
                                          </p:stCondLst>
                                        </p:cTn>
                                        <p:tgtEl>
                                          <p:spTgt spid="351"/>
                                        </p:tgtEl>
                                        <p:attrNameLst>
                                          <p:attrName>style.visibility</p:attrName>
                                        </p:attrNameLst>
                                      </p:cBhvr>
                                      <p:to>
                                        <p:strVal val="visible"/>
                                      </p:to>
                                    </p:set>
                                    <p:animEffect transition="in" filter="wipe(left)">
                                      <p:cBhvr>
                                        <p:cTn id="107" dur="500"/>
                                        <p:tgtEl>
                                          <p:spTgt spid="351"/>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50"/>
                                        </p:tgtEl>
                                        <p:attrNameLst>
                                          <p:attrName>style.visibility</p:attrName>
                                        </p:attrNameLst>
                                      </p:cBhvr>
                                      <p:to>
                                        <p:strVal val="visible"/>
                                      </p:to>
                                    </p:set>
                                    <p:animEffect transition="in" filter="wipe(left)">
                                      <p:cBhvr>
                                        <p:cTn id="110" dur="5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animBg="1"/>
      <p:bldP spid="25" grpId="0" animBg="1"/>
      <p:bldP spid="26" grpId="0"/>
      <p:bldP spid="27" grpId="0"/>
      <p:bldP spid="339" grpId="0"/>
      <p:bldP spid="340" grpId="0"/>
      <p:bldP spid="341" grpId="0"/>
      <p:bldP spid="342" grpId="0"/>
      <p:bldP spid="343" grpId="0"/>
      <p:bldP spid="344" grpId="0"/>
      <p:bldP spid="345" grpId="0"/>
      <p:bldP spid="346" grpId="0"/>
      <p:bldP spid="348" grpId="0"/>
      <p:bldP spid="349" grpId="0"/>
      <p:bldP spid="350" grpId="0"/>
      <p:bldP spid="35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组合 3"/>
          <p:cNvGrpSpPr/>
          <p:nvPr/>
        </p:nvGrpSpPr>
        <p:grpSpPr>
          <a:xfrm>
            <a:off x="6081357" y="1153174"/>
            <a:ext cx="1525522" cy="3512925"/>
            <a:chOff x="6081357" y="1153174"/>
            <a:chExt cx="1525522" cy="3512925"/>
          </a:xfrm>
        </p:grpSpPr>
        <p:sp>
          <p:nvSpPr>
            <p:cNvPr id="103" name="Freeform 5"/>
            <p:cNvSpPr/>
            <p:nvPr/>
          </p:nvSpPr>
          <p:spPr bwMode="auto">
            <a:xfrm>
              <a:off x="6090031" y="1153174"/>
              <a:ext cx="1516848" cy="3489072"/>
            </a:xfrm>
            <a:custGeom>
              <a:avLst/>
              <a:gdLst>
                <a:gd name="T0" fmla="*/ 273 w 1618"/>
                <a:gd name="T1" fmla="*/ 0 h 3719"/>
                <a:gd name="T2" fmla="*/ 263 w 1618"/>
                <a:gd name="T3" fmla="*/ 11 h 3719"/>
                <a:gd name="T4" fmla="*/ 244 w 1618"/>
                <a:gd name="T5" fmla="*/ 523 h 3719"/>
                <a:gd name="T6" fmla="*/ 235 w 1618"/>
                <a:gd name="T7" fmla="*/ 534 h 3719"/>
                <a:gd name="T8" fmla="*/ 98 w 1618"/>
                <a:gd name="T9" fmla="*/ 684 h 3719"/>
                <a:gd name="T10" fmla="*/ 2 w 1618"/>
                <a:gd name="T11" fmla="*/ 3413 h 3719"/>
                <a:gd name="T12" fmla="*/ 128 w 1618"/>
                <a:gd name="T13" fmla="*/ 3564 h 3719"/>
                <a:gd name="T14" fmla="*/ 1223 w 1618"/>
                <a:gd name="T15" fmla="*/ 3718 h 3719"/>
                <a:gd name="T16" fmla="*/ 1248 w 1618"/>
                <a:gd name="T17" fmla="*/ 3719 h 3719"/>
                <a:gd name="T18" fmla="*/ 1391 w 1618"/>
                <a:gd name="T19" fmla="*/ 3591 h 3719"/>
                <a:gd name="T20" fmla="*/ 1480 w 1618"/>
                <a:gd name="T21" fmla="*/ 1088 h 3719"/>
                <a:gd name="T22" fmla="*/ 1484 w 1618"/>
                <a:gd name="T23" fmla="*/ 1080 h 3719"/>
                <a:gd name="T24" fmla="*/ 1614 w 1618"/>
                <a:gd name="T25" fmla="*/ 833 h 3719"/>
                <a:gd name="T26" fmla="*/ 1502 w 1618"/>
                <a:gd name="T27" fmla="*/ 586 h 3719"/>
                <a:gd name="T28" fmla="*/ 1498 w 1618"/>
                <a:gd name="T29" fmla="*/ 577 h 3719"/>
                <a:gd name="T30" fmla="*/ 1500 w 1618"/>
                <a:gd name="T31" fmla="*/ 506 h 3719"/>
                <a:gd name="T32" fmla="*/ 1375 w 1618"/>
                <a:gd name="T33" fmla="*/ 378 h 3719"/>
                <a:gd name="T34" fmla="*/ 1364 w 1618"/>
                <a:gd name="T35" fmla="*/ 367 h 3719"/>
                <a:gd name="T36" fmla="*/ 1371 w 1618"/>
                <a:gd name="T37" fmla="*/ 170 h 3719"/>
                <a:gd name="T38" fmla="*/ 1362 w 1618"/>
                <a:gd name="T39" fmla="*/ 158 h 3719"/>
                <a:gd name="T40" fmla="*/ 275 w 1618"/>
                <a:gd name="T41" fmla="*/ 0 h 3719"/>
                <a:gd name="T42" fmla="*/ 273 w 1618"/>
                <a:gd name="T43" fmla="*/ 0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8" h="3719">
                  <a:moveTo>
                    <a:pt x="273" y="0"/>
                  </a:moveTo>
                  <a:cubicBezTo>
                    <a:pt x="268" y="0"/>
                    <a:pt x="263" y="5"/>
                    <a:pt x="263" y="11"/>
                  </a:cubicBezTo>
                  <a:cubicBezTo>
                    <a:pt x="244" y="523"/>
                    <a:pt x="244" y="523"/>
                    <a:pt x="244" y="523"/>
                  </a:cubicBezTo>
                  <a:cubicBezTo>
                    <a:pt x="244" y="529"/>
                    <a:pt x="240" y="533"/>
                    <a:pt x="235" y="534"/>
                  </a:cubicBezTo>
                  <a:cubicBezTo>
                    <a:pt x="162" y="544"/>
                    <a:pt x="101" y="611"/>
                    <a:pt x="98" y="684"/>
                  </a:cubicBezTo>
                  <a:cubicBezTo>
                    <a:pt x="2" y="3413"/>
                    <a:pt x="2" y="3413"/>
                    <a:pt x="2" y="3413"/>
                  </a:cubicBezTo>
                  <a:cubicBezTo>
                    <a:pt x="0" y="3486"/>
                    <a:pt x="56" y="3553"/>
                    <a:pt x="128" y="3564"/>
                  </a:cubicBezTo>
                  <a:cubicBezTo>
                    <a:pt x="1223" y="3718"/>
                    <a:pt x="1223" y="3718"/>
                    <a:pt x="1223" y="3718"/>
                  </a:cubicBezTo>
                  <a:cubicBezTo>
                    <a:pt x="1232" y="3719"/>
                    <a:pt x="1240" y="3719"/>
                    <a:pt x="1248" y="3719"/>
                  </a:cubicBezTo>
                  <a:cubicBezTo>
                    <a:pt x="1326" y="3719"/>
                    <a:pt x="1389" y="3666"/>
                    <a:pt x="1391" y="3591"/>
                  </a:cubicBezTo>
                  <a:cubicBezTo>
                    <a:pt x="1480" y="1088"/>
                    <a:pt x="1480" y="1088"/>
                    <a:pt x="1480" y="1088"/>
                  </a:cubicBezTo>
                  <a:cubicBezTo>
                    <a:pt x="1480" y="1085"/>
                    <a:pt x="1481" y="1082"/>
                    <a:pt x="1484" y="1080"/>
                  </a:cubicBezTo>
                  <a:cubicBezTo>
                    <a:pt x="1560" y="1023"/>
                    <a:pt x="1611" y="934"/>
                    <a:pt x="1614" y="833"/>
                  </a:cubicBezTo>
                  <a:cubicBezTo>
                    <a:pt x="1618" y="732"/>
                    <a:pt x="1573" y="642"/>
                    <a:pt x="1502" y="586"/>
                  </a:cubicBezTo>
                  <a:cubicBezTo>
                    <a:pt x="1499" y="584"/>
                    <a:pt x="1497" y="581"/>
                    <a:pt x="1498" y="577"/>
                  </a:cubicBezTo>
                  <a:cubicBezTo>
                    <a:pt x="1500" y="506"/>
                    <a:pt x="1500" y="506"/>
                    <a:pt x="1500" y="506"/>
                  </a:cubicBezTo>
                  <a:cubicBezTo>
                    <a:pt x="1503" y="434"/>
                    <a:pt x="1448" y="382"/>
                    <a:pt x="1375" y="378"/>
                  </a:cubicBezTo>
                  <a:cubicBezTo>
                    <a:pt x="1369" y="378"/>
                    <a:pt x="1364" y="373"/>
                    <a:pt x="1364" y="367"/>
                  </a:cubicBezTo>
                  <a:cubicBezTo>
                    <a:pt x="1371" y="170"/>
                    <a:pt x="1371" y="170"/>
                    <a:pt x="1371" y="170"/>
                  </a:cubicBezTo>
                  <a:cubicBezTo>
                    <a:pt x="1372" y="164"/>
                    <a:pt x="1367" y="159"/>
                    <a:pt x="1362" y="158"/>
                  </a:cubicBezTo>
                  <a:cubicBezTo>
                    <a:pt x="275" y="0"/>
                    <a:pt x="275" y="0"/>
                    <a:pt x="275" y="0"/>
                  </a:cubicBezTo>
                  <a:cubicBezTo>
                    <a:pt x="275" y="0"/>
                    <a:pt x="274" y="0"/>
                    <a:pt x="273" y="0"/>
                  </a:cubicBezTo>
                </a:path>
              </a:pathLst>
            </a:custGeom>
            <a:solidFill>
              <a:srgbClr val="EAEAEA"/>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6"/>
            <p:cNvSpPr/>
            <p:nvPr/>
          </p:nvSpPr>
          <p:spPr bwMode="auto">
            <a:xfrm>
              <a:off x="6212550" y="1209554"/>
              <a:ext cx="1046289" cy="766555"/>
            </a:xfrm>
            <a:custGeom>
              <a:avLst/>
              <a:gdLst>
                <a:gd name="T0" fmla="*/ 1085 w 1115"/>
                <a:gd name="T1" fmla="*/ 815 h 817"/>
                <a:gd name="T2" fmla="*/ 22 w 1115"/>
                <a:gd name="T3" fmla="*/ 664 h 817"/>
                <a:gd name="T4" fmla="*/ 0 w 1115"/>
                <a:gd name="T5" fmla="*/ 638 h 817"/>
                <a:gd name="T6" fmla="*/ 0 w 1115"/>
                <a:gd name="T7" fmla="*/ 28 h 817"/>
                <a:gd name="T8" fmla="*/ 29 w 1115"/>
                <a:gd name="T9" fmla="*/ 2 h 817"/>
                <a:gd name="T10" fmla="*/ 1093 w 1115"/>
                <a:gd name="T11" fmla="*/ 154 h 817"/>
                <a:gd name="T12" fmla="*/ 1115 w 1115"/>
                <a:gd name="T13" fmla="*/ 179 h 817"/>
                <a:gd name="T14" fmla="*/ 1115 w 1115"/>
                <a:gd name="T15" fmla="*/ 790 h 817"/>
                <a:gd name="T16" fmla="*/ 1085 w 1115"/>
                <a:gd name="T17" fmla="*/ 815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5" h="817">
                  <a:moveTo>
                    <a:pt x="1085" y="815"/>
                  </a:moveTo>
                  <a:cubicBezTo>
                    <a:pt x="22" y="664"/>
                    <a:pt x="22" y="664"/>
                    <a:pt x="22" y="664"/>
                  </a:cubicBezTo>
                  <a:cubicBezTo>
                    <a:pt x="9" y="662"/>
                    <a:pt x="0" y="651"/>
                    <a:pt x="0" y="638"/>
                  </a:cubicBezTo>
                  <a:cubicBezTo>
                    <a:pt x="0" y="28"/>
                    <a:pt x="0" y="28"/>
                    <a:pt x="0" y="28"/>
                  </a:cubicBezTo>
                  <a:cubicBezTo>
                    <a:pt x="0" y="12"/>
                    <a:pt x="14" y="0"/>
                    <a:pt x="29" y="2"/>
                  </a:cubicBezTo>
                  <a:cubicBezTo>
                    <a:pt x="1093" y="154"/>
                    <a:pt x="1093" y="154"/>
                    <a:pt x="1093" y="154"/>
                  </a:cubicBezTo>
                  <a:cubicBezTo>
                    <a:pt x="1105" y="156"/>
                    <a:pt x="1115" y="166"/>
                    <a:pt x="1115" y="179"/>
                  </a:cubicBezTo>
                  <a:cubicBezTo>
                    <a:pt x="1115" y="790"/>
                    <a:pt x="1115" y="790"/>
                    <a:pt x="1115" y="790"/>
                  </a:cubicBezTo>
                  <a:cubicBezTo>
                    <a:pt x="1115" y="805"/>
                    <a:pt x="1101" y="817"/>
                    <a:pt x="1085" y="815"/>
                  </a:cubicBez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105" name="Freeform 7"/>
            <p:cNvSpPr/>
            <p:nvPr/>
          </p:nvSpPr>
          <p:spPr bwMode="auto">
            <a:xfrm>
              <a:off x="6081357" y="1547836"/>
              <a:ext cx="1308675" cy="3105253"/>
            </a:xfrm>
            <a:custGeom>
              <a:avLst/>
              <a:gdLst>
                <a:gd name="T0" fmla="*/ 1231 w 1395"/>
                <a:gd name="T1" fmla="*/ 12 h 3309"/>
                <a:gd name="T2" fmla="*/ 131 w 1395"/>
                <a:gd name="T3" fmla="*/ 164 h 3309"/>
                <a:gd name="T4" fmla="*/ 0 w 1395"/>
                <a:gd name="T5" fmla="*/ 312 h 3309"/>
                <a:gd name="T6" fmla="*/ 0 w 1395"/>
                <a:gd name="T7" fmla="*/ 2997 h 3309"/>
                <a:gd name="T8" fmla="*/ 131 w 1395"/>
                <a:gd name="T9" fmla="*/ 3145 h 3309"/>
                <a:gd name="T10" fmla="*/ 1231 w 1395"/>
                <a:gd name="T11" fmla="*/ 3297 h 3309"/>
                <a:gd name="T12" fmla="*/ 1395 w 1395"/>
                <a:gd name="T13" fmla="*/ 3172 h 3309"/>
                <a:gd name="T14" fmla="*/ 1395 w 1395"/>
                <a:gd name="T15" fmla="*/ 137 h 3309"/>
                <a:gd name="T16" fmla="*/ 1231 w 1395"/>
                <a:gd name="T17" fmla="*/ 12 h 3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5" h="3309">
                  <a:moveTo>
                    <a:pt x="1231" y="12"/>
                  </a:moveTo>
                  <a:cubicBezTo>
                    <a:pt x="131" y="164"/>
                    <a:pt x="131" y="164"/>
                    <a:pt x="131" y="164"/>
                  </a:cubicBezTo>
                  <a:cubicBezTo>
                    <a:pt x="58" y="174"/>
                    <a:pt x="0" y="240"/>
                    <a:pt x="0" y="312"/>
                  </a:cubicBezTo>
                  <a:cubicBezTo>
                    <a:pt x="0" y="2997"/>
                    <a:pt x="0" y="2997"/>
                    <a:pt x="0" y="2997"/>
                  </a:cubicBezTo>
                  <a:cubicBezTo>
                    <a:pt x="0" y="3069"/>
                    <a:pt x="58" y="3135"/>
                    <a:pt x="131" y="3145"/>
                  </a:cubicBezTo>
                  <a:cubicBezTo>
                    <a:pt x="1231" y="3297"/>
                    <a:pt x="1231" y="3297"/>
                    <a:pt x="1231" y="3297"/>
                  </a:cubicBezTo>
                  <a:cubicBezTo>
                    <a:pt x="1321" y="3309"/>
                    <a:pt x="1395" y="3254"/>
                    <a:pt x="1395" y="3172"/>
                  </a:cubicBezTo>
                  <a:cubicBezTo>
                    <a:pt x="1395" y="137"/>
                    <a:pt x="1395" y="137"/>
                    <a:pt x="1395" y="137"/>
                  </a:cubicBezTo>
                  <a:cubicBezTo>
                    <a:pt x="1395" y="55"/>
                    <a:pt x="1321" y="0"/>
                    <a:pt x="123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r>
                <a:rPr lang="en-US" altLang="zh-CN" dirty="0"/>
                <a:t> </a:t>
              </a:r>
              <a:endParaRPr lang="zh-CN" altLang="en-US" dirty="0"/>
            </a:p>
          </p:txBody>
        </p:sp>
        <p:sp>
          <p:nvSpPr>
            <p:cNvPr id="106" name="Freeform 8"/>
            <p:cNvSpPr/>
            <p:nvPr/>
          </p:nvSpPr>
          <p:spPr bwMode="auto">
            <a:xfrm>
              <a:off x="6116053" y="1593373"/>
              <a:ext cx="1238199" cy="3014177"/>
            </a:xfrm>
            <a:custGeom>
              <a:avLst/>
              <a:gdLst>
                <a:gd name="T0" fmla="*/ 1219 w 1320"/>
                <a:gd name="T1" fmla="*/ 3211 h 3213"/>
                <a:gd name="T2" fmla="*/ 1219 w 1320"/>
                <a:gd name="T3" fmla="*/ 3209 h 3213"/>
                <a:gd name="T4" fmla="*/ 1200 w 1320"/>
                <a:gd name="T5" fmla="*/ 3207 h 3213"/>
                <a:gd name="T6" fmla="*/ 100 w 1320"/>
                <a:gd name="T7" fmla="*/ 3056 h 3213"/>
                <a:gd name="T8" fmla="*/ 4 w 1320"/>
                <a:gd name="T9" fmla="*/ 2949 h 3213"/>
                <a:gd name="T10" fmla="*/ 4 w 1320"/>
                <a:gd name="T11" fmla="*/ 264 h 3213"/>
                <a:gd name="T12" fmla="*/ 100 w 1320"/>
                <a:gd name="T13" fmla="*/ 157 h 3213"/>
                <a:gd name="T14" fmla="*/ 1200 w 1320"/>
                <a:gd name="T15" fmla="*/ 6 h 3213"/>
                <a:gd name="T16" fmla="*/ 1219 w 1320"/>
                <a:gd name="T17" fmla="*/ 4 h 3213"/>
                <a:gd name="T18" fmla="*/ 1289 w 1320"/>
                <a:gd name="T19" fmla="*/ 28 h 3213"/>
                <a:gd name="T20" fmla="*/ 1316 w 1320"/>
                <a:gd name="T21" fmla="*/ 89 h 3213"/>
                <a:gd name="T22" fmla="*/ 1316 w 1320"/>
                <a:gd name="T23" fmla="*/ 3124 h 3213"/>
                <a:gd name="T24" fmla="*/ 1290 w 1320"/>
                <a:gd name="T25" fmla="*/ 3184 h 3213"/>
                <a:gd name="T26" fmla="*/ 1219 w 1320"/>
                <a:gd name="T27" fmla="*/ 3209 h 3213"/>
                <a:gd name="T28" fmla="*/ 1219 w 1320"/>
                <a:gd name="T29" fmla="*/ 3211 h 3213"/>
                <a:gd name="T30" fmla="*/ 1219 w 1320"/>
                <a:gd name="T31" fmla="*/ 3213 h 3213"/>
                <a:gd name="T32" fmla="*/ 1293 w 1320"/>
                <a:gd name="T33" fmla="*/ 3187 h 3213"/>
                <a:gd name="T34" fmla="*/ 1320 w 1320"/>
                <a:gd name="T35" fmla="*/ 3124 h 3213"/>
                <a:gd name="T36" fmla="*/ 1320 w 1320"/>
                <a:gd name="T37" fmla="*/ 89 h 3213"/>
                <a:gd name="T38" fmla="*/ 1292 w 1320"/>
                <a:gd name="T39" fmla="*/ 25 h 3213"/>
                <a:gd name="T40" fmla="*/ 1219 w 1320"/>
                <a:gd name="T41" fmla="*/ 0 h 3213"/>
                <a:gd name="T42" fmla="*/ 1199 w 1320"/>
                <a:gd name="T43" fmla="*/ 2 h 3213"/>
                <a:gd name="T44" fmla="*/ 99 w 1320"/>
                <a:gd name="T45" fmla="*/ 153 h 3213"/>
                <a:gd name="T46" fmla="*/ 0 w 1320"/>
                <a:gd name="T47" fmla="*/ 264 h 3213"/>
                <a:gd name="T48" fmla="*/ 0 w 1320"/>
                <a:gd name="T49" fmla="*/ 2949 h 3213"/>
                <a:gd name="T50" fmla="*/ 99 w 1320"/>
                <a:gd name="T51" fmla="*/ 3060 h 3213"/>
                <a:gd name="T52" fmla="*/ 1199 w 1320"/>
                <a:gd name="T53" fmla="*/ 3211 h 3213"/>
                <a:gd name="T54" fmla="*/ 1219 w 1320"/>
                <a:gd name="T55" fmla="*/ 3213 h 3213"/>
                <a:gd name="T56" fmla="*/ 1219 w 1320"/>
                <a:gd name="T57" fmla="*/ 3211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0" h="3213">
                  <a:moveTo>
                    <a:pt x="1219" y="3211"/>
                  </a:moveTo>
                  <a:cubicBezTo>
                    <a:pt x="1219" y="3209"/>
                    <a:pt x="1219" y="3209"/>
                    <a:pt x="1219" y="3209"/>
                  </a:cubicBezTo>
                  <a:cubicBezTo>
                    <a:pt x="1213" y="3209"/>
                    <a:pt x="1206" y="3208"/>
                    <a:pt x="1200" y="3207"/>
                  </a:cubicBezTo>
                  <a:cubicBezTo>
                    <a:pt x="100" y="3056"/>
                    <a:pt x="100" y="3056"/>
                    <a:pt x="100" y="3056"/>
                  </a:cubicBezTo>
                  <a:cubicBezTo>
                    <a:pt x="47" y="3049"/>
                    <a:pt x="4" y="3000"/>
                    <a:pt x="4" y="2949"/>
                  </a:cubicBezTo>
                  <a:cubicBezTo>
                    <a:pt x="4" y="264"/>
                    <a:pt x="4" y="264"/>
                    <a:pt x="4" y="264"/>
                  </a:cubicBezTo>
                  <a:cubicBezTo>
                    <a:pt x="4" y="213"/>
                    <a:pt x="47" y="164"/>
                    <a:pt x="100" y="157"/>
                  </a:cubicBezTo>
                  <a:cubicBezTo>
                    <a:pt x="1200" y="6"/>
                    <a:pt x="1200" y="6"/>
                    <a:pt x="1200" y="6"/>
                  </a:cubicBezTo>
                  <a:cubicBezTo>
                    <a:pt x="1206" y="5"/>
                    <a:pt x="1213" y="4"/>
                    <a:pt x="1219" y="4"/>
                  </a:cubicBezTo>
                  <a:cubicBezTo>
                    <a:pt x="1247" y="4"/>
                    <a:pt x="1272" y="13"/>
                    <a:pt x="1289" y="28"/>
                  </a:cubicBezTo>
                  <a:cubicBezTo>
                    <a:pt x="1306" y="43"/>
                    <a:pt x="1316" y="64"/>
                    <a:pt x="1316" y="89"/>
                  </a:cubicBezTo>
                  <a:cubicBezTo>
                    <a:pt x="1316" y="3124"/>
                    <a:pt x="1316" y="3124"/>
                    <a:pt x="1316" y="3124"/>
                  </a:cubicBezTo>
                  <a:cubicBezTo>
                    <a:pt x="1316" y="3148"/>
                    <a:pt x="1307" y="3169"/>
                    <a:pt x="1290" y="3184"/>
                  </a:cubicBezTo>
                  <a:cubicBezTo>
                    <a:pt x="1272" y="3200"/>
                    <a:pt x="1247" y="3209"/>
                    <a:pt x="1219" y="3209"/>
                  </a:cubicBezTo>
                  <a:cubicBezTo>
                    <a:pt x="1219" y="3211"/>
                    <a:pt x="1219" y="3211"/>
                    <a:pt x="1219" y="3211"/>
                  </a:cubicBezTo>
                  <a:cubicBezTo>
                    <a:pt x="1219" y="3213"/>
                    <a:pt x="1219" y="3213"/>
                    <a:pt x="1219" y="3213"/>
                  </a:cubicBezTo>
                  <a:cubicBezTo>
                    <a:pt x="1248" y="3213"/>
                    <a:pt x="1274" y="3204"/>
                    <a:pt x="1293" y="3187"/>
                  </a:cubicBezTo>
                  <a:cubicBezTo>
                    <a:pt x="1311" y="3171"/>
                    <a:pt x="1320" y="3149"/>
                    <a:pt x="1320" y="3124"/>
                  </a:cubicBezTo>
                  <a:cubicBezTo>
                    <a:pt x="1320" y="89"/>
                    <a:pt x="1320" y="89"/>
                    <a:pt x="1320" y="89"/>
                  </a:cubicBezTo>
                  <a:cubicBezTo>
                    <a:pt x="1320" y="63"/>
                    <a:pt x="1310" y="41"/>
                    <a:pt x="1292" y="25"/>
                  </a:cubicBezTo>
                  <a:cubicBezTo>
                    <a:pt x="1274" y="10"/>
                    <a:pt x="1248" y="0"/>
                    <a:pt x="1219" y="0"/>
                  </a:cubicBezTo>
                  <a:cubicBezTo>
                    <a:pt x="1213" y="0"/>
                    <a:pt x="1206" y="1"/>
                    <a:pt x="1199" y="2"/>
                  </a:cubicBezTo>
                  <a:cubicBezTo>
                    <a:pt x="99" y="153"/>
                    <a:pt x="99" y="153"/>
                    <a:pt x="99" y="153"/>
                  </a:cubicBezTo>
                  <a:cubicBezTo>
                    <a:pt x="45" y="161"/>
                    <a:pt x="0" y="210"/>
                    <a:pt x="0" y="264"/>
                  </a:cubicBezTo>
                  <a:cubicBezTo>
                    <a:pt x="0" y="2949"/>
                    <a:pt x="0" y="2949"/>
                    <a:pt x="0" y="2949"/>
                  </a:cubicBezTo>
                  <a:cubicBezTo>
                    <a:pt x="0" y="3003"/>
                    <a:pt x="45" y="3052"/>
                    <a:pt x="99" y="3060"/>
                  </a:cubicBezTo>
                  <a:cubicBezTo>
                    <a:pt x="1199" y="3211"/>
                    <a:pt x="1199" y="3211"/>
                    <a:pt x="1199" y="3211"/>
                  </a:cubicBezTo>
                  <a:cubicBezTo>
                    <a:pt x="1206" y="3212"/>
                    <a:pt x="1213" y="3213"/>
                    <a:pt x="1219" y="3213"/>
                  </a:cubicBezTo>
                  <a:lnTo>
                    <a:pt x="1219" y="3211"/>
                  </a:lnTo>
                  <a:close/>
                </a:path>
              </a:pathLst>
            </a:custGeom>
            <a:solidFill>
              <a:srgbClr val="D6D6D6"/>
            </a:solidFill>
            <a:ln w="9525">
              <a:solidFill>
                <a:schemeClr val="bg1">
                  <a:lumMod val="75000"/>
                </a:schemeClr>
              </a:solidFill>
              <a:round/>
            </a:ln>
          </p:spPr>
          <p:txBody>
            <a:bodyPr vert="horz" wrap="square" lIns="91440" tIns="45720" rIns="91440" bIns="45720" numCol="1" anchor="t" anchorCtr="0" compatLnSpc="1"/>
            <a:lstStyle/>
            <a:p>
              <a:endParaRPr lang="zh-CN" altLang="en-US"/>
            </a:p>
          </p:txBody>
        </p:sp>
        <p:sp>
          <p:nvSpPr>
            <p:cNvPr id="107" name="Oval 9"/>
            <p:cNvSpPr>
              <a:spLocks noChangeArrowheads="1"/>
            </p:cNvSpPr>
            <p:nvPr/>
          </p:nvSpPr>
          <p:spPr bwMode="auto">
            <a:xfrm>
              <a:off x="6698950" y="1569651"/>
              <a:ext cx="811586" cy="813129"/>
            </a:xfrm>
            <a:prstGeom prst="ellipse">
              <a:avLst/>
            </a:prstGeom>
            <a:solidFill>
              <a:srgbClr val="005A9E"/>
            </a:solidFill>
            <a:ln>
              <a:noFill/>
            </a:ln>
          </p:spPr>
          <p:txBody>
            <a:bodyPr vert="horz" wrap="square" lIns="91440" tIns="45720" rIns="91440" bIns="45720" numCol="1" anchor="t" anchorCtr="0" compatLnSpc="1"/>
            <a:lstStyle/>
            <a:p>
              <a:endParaRPr lang="zh-CN" altLang="en-US"/>
            </a:p>
          </p:txBody>
        </p:sp>
        <p:sp>
          <p:nvSpPr>
            <p:cNvPr id="108" name="Freeform 10"/>
            <p:cNvSpPr>
              <a:spLocks noEditPoints="1"/>
            </p:cNvSpPr>
            <p:nvPr/>
          </p:nvSpPr>
          <p:spPr bwMode="auto">
            <a:xfrm>
              <a:off x="6755454" y="1601094"/>
              <a:ext cx="723639" cy="723638"/>
            </a:xfrm>
            <a:custGeom>
              <a:avLst/>
              <a:gdLst>
                <a:gd name="T0" fmla="*/ 271 w 542"/>
                <a:gd name="T1" fmla="*/ 542 h 542"/>
                <a:gd name="T2" fmla="*/ 0 w 542"/>
                <a:gd name="T3" fmla="*/ 271 h 542"/>
                <a:gd name="T4" fmla="*/ 271 w 542"/>
                <a:gd name="T5" fmla="*/ 0 h 542"/>
                <a:gd name="T6" fmla="*/ 542 w 542"/>
                <a:gd name="T7" fmla="*/ 271 h 542"/>
                <a:gd name="T8" fmla="*/ 271 w 542"/>
                <a:gd name="T9" fmla="*/ 542 h 542"/>
                <a:gd name="T10" fmla="*/ 271 w 542"/>
                <a:gd name="T11" fmla="*/ 13 h 542"/>
                <a:gd name="T12" fmla="*/ 13 w 542"/>
                <a:gd name="T13" fmla="*/ 271 h 542"/>
                <a:gd name="T14" fmla="*/ 271 w 542"/>
                <a:gd name="T15" fmla="*/ 529 h 542"/>
                <a:gd name="T16" fmla="*/ 528 w 542"/>
                <a:gd name="T17" fmla="*/ 271 h 542"/>
                <a:gd name="T18" fmla="*/ 271 w 542"/>
                <a:gd name="T19" fmla="*/ 1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2" h="542">
                  <a:moveTo>
                    <a:pt x="271" y="542"/>
                  </a:moveTo>
                  <a:cubicBezTo>
                    <a:pt x="121" y="542"/>
                    <a:pt x="0" y="421"/>
                    <a:pt x="0" y="271"/>
                  </a:cubicBezTo>
                  <a:cubicBezTo>
                    <a:pt x="0" y="122"/>
                    <a:pt x="121" y="0"/>
                    <a:pt x="271" y="0"/>
                  </a:cubicBezTo>
                  <a:cubicBezTo>
                    <a:pt x="420" y="0"/>
                    <a:pt x="542" y="122"/>
                    <a:pt x="542" y="271"/>
                  </a:cubicBezTo>
                  <a:cubicBezTo>
                    <a:pt x="542" y="421"/>
                    <a:pt x="420" y="542"/>
                    <a:pt x="271" y="542"/>
                  </a:cubicBezTo>
                  <a:close/>
                  <a:moveTo>
                    <a:pt x="271" y="13"/>
                  </a:moveTo>
                  <a:cubicBezTo>
                    <a:pt x="129" y="13"/>
                    <a:pt x="13" y="129"/>
                    <a:pt x="13" y="271"/>
                  </a:cubicBezTo>
                  <a:cubicBezTo>
                    <a:pt x="13" y="413"/>
                    <a:pt x="129" y="529"/>
                    <a:pt x="271" y="529"/>
                  </a:cubicBezTo>
                  <a:cubicBezTo>
                    <a:pt x="413" y="529"/>
                    <a:pt x="528" y="413"/>
                    <a:pt x="528" y="271"/>
                  </a:cubicBezTo>
                  <a:cubicBezTo>
                    <a:pt x="528" y="129"/>
                    <a:pt x="413" y="13"/>
                    <a:pt x="27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1"/>
            <p:cNvSpPr/>
            <p:nvPr/>
          </p:nvSpPr>
          <p:spPr bwMode="auto">
            <a:xfrm>
              <a:off x="6271099" y="4249752"/>
              <a:ext cx="933529" cy="416347"/>
            </a:xfrm>
            <a:custGeom>
              <a:avLst/>
              <a:gdLst>
                <a:gd name="T0" fmla="*/ 34 w 996"/>
                <a:gd name="T1" fmla="*/ 0 h 444"/>
                <a:gd name="T2" fmla="*/ 974 w 996"/>
                <a:gd name="T3" fmla="*/ 0 h 444"/>
                <a:gd name="T4" fmla="*/ 987 w 996"/>
                <a:gd name="T5" fmla="*/ 27 h 444"/>
                <a:gd name="T6" fmla="*/ 682 w 996"/>
                <a:gd name="T7" fmla="*/ 431 h 444"/>
                <a:gd name="T8" fmla="*/ 655 w 996"/>
                <a:gd name="T9" fmla="*/ 444 h 444"/>
                <a:gd name="T10" fmla="*/ 34 w 996"/>
                <a:gd name="T11" fmla="*/ 444 h 444"/>
                <a:gd name="T12" fmla="*/ 0 w 996"/>
                <a:gd name="T13" fmla="*/ 410 h 444"/>
                <a:gd name="T14" fmla="*/ 0 w 996"/>
                <a:gd name="T15" fmla="*/ 34 h 444"/>
                <a:gd name="T16" fmla="*/ 34 w 996"/>
                <a:gd name="T1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444">
                  <a:moveTo>
                    <a:pt x="34" y="0"/>
                  </a:moveTo>
                  <a:cubicBezTo>
                    <a:pt x="974" y="0"/>
                    <a:pt x="974" y="0"/>
                    <a:pt x="974" y="0"/>
                  </a:cubicBezTo>
                  <a:cubicBezTo>
                    <a:pt x="988" y="0"/>
                    <a:pt x="996" y="16"/>
                    <a:pt x="987" y="27"/>
                  </a:cubicBezTo>
                  <a:cubicBezTo>
                    <a:pt x="682" y="431"/>
                    <a:pt x="682" y="431"/>
                    <a:pt x="682" y="431"/>
                  </a:cubicBezTo>
                  <a:cubicBezTo>
                    <a:pt x="676" y="439"/>
                    <a:pt x="666" y="444"/>
                    <a:pt x="655" y="444"/>
                  </a:cubicBezTo>
                  <a:cubicBezTo>
                    <a:pt x="34" y="444"/>
                    <a:pt x="34" y="444"/>
                    <a:pt x="34" y="444"/>
                  </a:cubicBezTo>
                  <a:cubicBezTo>
                    <a:pt x="15" y="444"/>
                    <a:pt x="0" y="429"/>
                    <a:pt x="0" y="410"/>
                  </a:cubicBezTo>
                  <a:cubicBezTo>
                    <a:pt x="0" y="34"/>
                    <a:pt x="0" y="34"/>
                    <a:pt x="0" y="34"/>
                  </a:cubicBezTo>
                  <a:cubicBezTo>
                    <a:pt x="0" y="15"/>
                    <a:pt x="15" y="0"/>
                    <a:pt x="34" y="0"/>
                  </a:cubicBez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111" name="TextBox 112"/>
            <p:cNvSpPr txBox="1"/>
            <p:nvPr/>
          </p:nvSpPr>
          <p:spPr>
            <a:xfrm>
              <a:off x="6831639" y="1786572"/>
              <a:ext cx="601220" cy="285078"/>
            </a:xfrm>
            <a:prstGeom prst="rect">
              <a:avLst/>
            </a:prstGeom>
            <a:noFill/>
          </p:spPr>
          <p:txBody>
            <a:bodyPr wrap="square" lIns="0" tIns="0" rIns="0" bIns="0" rtlCol="0">
              <a:spAutoFit/>
            </a:bodyPr>
            <a:lstStyle/>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分析三</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686837" y="1153174"/>
            <a:ext cx="1525522" cy="3512925"/>
            <a:chOff x="3686837" y="1153174"/>
            <a:chExt cx="1525522" cy="3512925"/>
          </a:xfrm>
        </p:grpSpPr>
        <p:sp>
          <p:nvSpPr>
            <p:cNvPr id="64" name="Freeform 5"/>
            <p:cNvSpPr/>
            <p:nvPr/>
          </p:nvSpPr>
          <p:spPr bwMode="auto">
            <a:xfrm>
              <a:off x="3695511" y="1153174"/>
              <a:ext cx="1516848" cy="3489072"/>
            </a:xfrm>
            <a:custGeom>
              <a:avLst/>
              <a:gdLst>
                <a:gd name="T0" fmla="*/ 273 w 1618"/>
                <a:gd name="T1" fmla="*/ 0 h 3719"/>
                <a:gd name="T2" fmla="*/ 263 w 1618"/>
                <a:gd name="T3" fmla="*/ 11 h 3719"/>
                <a:gd name="T4" fmla="*/ 244 w 1618"/>
                <a:gd name="T5" fmla="*/ 523 h 3719"/>
                <a:gd name="T6" fmla="*/ 235 w 1618"/>
                <a:gd name="T7" fmla="*/ 534 h 3719"/>
                <a:gd name="T8" fmla="*/ 98 w 1618"/>
                <a:gd name="T9" fmla="*/ 684 h 3719"/>
                <a:gd name="T10" fmla="*/ 2 w 1618"/>
                <a:gd name="T11" fmla="*/ 3413 h 3719"/>
                <a:gd name="T12" fmla="*/ 128 w 1618"/>
                <a:gd name="T13" fmla="*/ 3564 h 3719"/>
                <a:gd name="T14" fmla="*/ 1223 w 1618"/>
                <a:gd name="T15" fmla="*/ 3718 h 3719"/>
                <a:gd name="T16" fmla="*/ 1248 w 1618"/>
                <a:gd name="T17" fmla="*/ 3719 h 3719"/>
                <a:gd name="T18" fmla="*/ 1391 w 1618"/>
                <a:gd name="T19" fmla="*/ 3591 h 3719"/>
                <a:gd name="T20" fmla="*/ 1480 w 1618"/>
                <a:gd name="T21" fmla="*/ 1088 h 3719"/>
                <a:gd name="T22" fmla="*/ 1484 w 1618"/>
                <a:gd name="T23" fmla="*/ 1080 h 3719"/>
                <a:gd name="T24" fmla="*/ 1614 w 1618"/>
                <a:gd name="T25" fmla="*/ 833 h 3719"/>
                <a:gd name="T26" fmla="*/ 1502 w 1618"/>
                <a:gd name="T27" fmla="*/ 586 h 3719"/>
                <a:gd name="T28" fmla="*/ 1498 w 1618"/>
                <a:gd name="T29" fmla="*/ 577 h 3719"/>
                <a:gd name="T30" fmla="*/ 1500 w 1618"/>
                <a:gd name="T31" fmla="*/ 506 h 3719"/>
                <a:gd name="T32" fmla="*/ 1375 w 1618"/>
                <a:gd name="T33" fmla="*/ 378 h 3719"/>
                <a:gd name="T34" fmla="*/ 1364 w 1618"/>
                <a:gd name="T35" fmla="*/ 367 h 3719"/>
                <a:gd name="T36" fmla="*/ 1371 w 1618"/>
                <a:gd name="T37" fmla="*/ 170 h 3719"/>
                <a:gd name="T38" fmla="*/ 1362 w 1618"/>
                <a:gd name="T39" fmla="*/ 158 h 3719"/>
                <a:gd name="T40" fmla="*/ 275 w 1618"/>
                <a:gd name="T41" fmla="*/ 0 h 3719"/>
                <a:gd name="T42" fmla="*/ 273 w 1618"/>
                <a:gd name="T43" fmla="*/ 0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8" h="3719">
                  <a:moveTo>
                    <a:pt x="273" y="0"/>
                  </a:moveTo>
                  <a:cubicBezTo>
                    <a:pt x="268" y="0"/>
                    <a:pt x="263" y="5"/>
                    <a:pt x="263" y="11"/>
                  </a:cubicBezTo>
                  <a:cubicBezTo>
                    <a:pt x="244" y="523"/>
                    <a:pt x="244" y="523"/>
                    <a:pt x="244" y="523"/>
                  </a:cubicBezTo>
                  <a:cubicBezTo>
                    <a:pt x="244" y="529"/>
                    <a:pt x="240" y="533"/>
                    <a:pt x="235" y="534"/>
                  </a:cubicBezTo>
                  <a:cubicBezTo>
                    <a:pt x="162" y="544"/>
                    <a:pt x="101" y="611"/>
                    <a:pt x="98" y="684"/>
                  </a:cubicBezTo>
                  <a:cubicBezTo>
                    <a:pt x="2" y="3413"/>
                    <a:pt x="2" y="3413"/>
                    <a:pt x="2" y="3413"/>
                  </a:cubicBezTo>
                  <a:cubicBezTo>
                    <a:pt x="0" y="3486"/>
                    <a:pt x="56" y="3553"/>
                    <a:pt x="128" y="3564"/>
                  </a:cubicBezTo>
                  <a:cubicBezTo>
                    <a:pt x="1223" y="3718"/>
                    <a:pt x="1223" y="3718"/>
                    <a:pt x="1223" y="3718"/>
                  </a:cubicBezTo>
                  <a:cubicBezTo>
                    <a:pt x="1232" y="3719"/>
                    <a:pt x="1240" y="3719"/>
                    <a:pt x="1248" y="3719"/>
                  </a:cubicBezTo>
                  <a:cubicBezTo>
                    <a:pt x="1326" y="3719"/>
                    <a:pt x="1389" y="3666"/>
                    <a:pt x="1391" y="3591"/>
                  </a:cubicBezTo>
                  <a:cubicBezTo>
                    <a:pt x="1480" y="1088"/>
                    <a:pt x="1480" y="1088"/>
                    <a:pt x="1480" y="1088"/>
                  </a:cubicBezTo>
                  <a:cubicBezTo>
                    <a:pt x="1480" y="1085"/>
                    <a:pt x="1481" y="1082"/>
                    <a:pt x="1484" y="1080"/>
                  </a:cubicBezTo>
                  <a:cubicBezTo>
                    <a:pt x="1560" y="1023"/>
                    <a:pt x="1611" y="934"/>
                    <a:pt x="1614" y="833"/>
                  </a:cubicBezTo>
                  <a:cubicBezTo>
                    <a:pt x="1618" y="732"/>
                    <a:pt x="1573" y="642"/>
                    <a:pt x="1502" y="586"/>
                  </a:cubicBezTo>
                  <a:cubicBezTo>
                    <a:pt x="1499" y="584"/>
                    <a:pt x="1497" y="581"/>
                    <a:pt x="1498" y="577"/>
                  </a:cubicBezTo>
                  <a:cubicBezTo>
                    <a:pt x="1500" y="506"/>
                    <a:pt x="1500" y="506"/>
                    <a:pt x="1500" y="506"/>
                  </a:cubicBezTo>
                  <a:cubicBezTo>
                    <a:pt x="1503" y="434"/>
                    <a:pt x="1448" y="382"/>
                    <a:pt x="1375" y="378"/>
                  </a:cubicBezTo>
                  <a:cubicBezTo>
                    <a:pt x="1369" y="378"/>
                    <a:pt x="1364" y="373"/>
                    <a:pt x="1364" y="367"/>
                  </a:cubicBezTo>
                  <a:cubicBezTo>
                    <a:pt x="1371" y="170"/>
                    <a:pt x="1371" y="170"/>
                    <a:pt x="1371" y="170"/>
                  </a:cubicBezTo>
                  <a:cubicBezTo>
                    <a:pt x="1372" y="164"/>
                    <a:pt x="1367" y="159"/>
                    <a:pt x="1362" y="158"/>
                  </a:cubicBezTo>
                  <a:cubicBezTo>
                    <a:pt x="275" y="0"/>
                    <a:pt x="275" y="0"/>
                    <a:pt x="275" y="0"/>
                  </a:cubicBezTo>
                  <a:cubicBezTo>
                    <a:pt x="275" y="0"/>
                    <a:pt x="274" y="0"/>
                    <a:pt x="273" y="0"/>
                  </a:cubicBezTo>
                </a:path>
              </a:pathLst>
            </a:custGeom>
            <a:solidFill>
              <a:srgbClr val="EAEAEA"/>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
            <p:cNvSpPr/>
            <p:nvPr/>
          </p:nvSpPr>
          <p:spPr bwMode="auto">
            <a:xfrm>
              <a:off x="3818030" y="1209554"/>
              <a:ext cx="1046289" cy="766555"/>
            </a:xfrm>
            <a:custGeom>
              <a:avLst/>
              <a:gdLst>
                <a:gd name="T0" fmla="*/ 1085 w 1115"/>
                <a:gd name="T1" fmla="*/ 815 h 817"/>
                <a:gd name="T2" fmla="*/ 22 w 1115"/>
                <a:gd name="T3" fmla="*/ 664 h 817"/>
                <a:gd name="T4" fmla="*/ 0 w 1115"/>
                <a:gd name="T5" fmla="*/ 638 h 817"/>
                <a:gd name="T6" fmla="*/ 0 w 1115"/>
                <a:gd name="T7" fmla="*/ 28 h 817"/>
                <a:gd name="T8" fmla="*/ 29 w 1115"/>
                <a:gd name="T9" fmla="*/ 2 h 817"/>
                <a:gd name="T10" fmla="*/ 1093 w 1115"/>
                <a:gd name="T11" fmla="*/ 154 h 817"/>
                <a:gd name="T12" fmla="*/ 1115 w 1115"/>
                <a:gd name="T13" fmla="*/ 179 h 817"/>
                <a:gd name="T14" fmla="*/ 1115 w 1115"/>
                <a:gd name="T15" fmla="*/ 790 h 817"/>
                <a:gd name="T16" fmla="*/ 1085 w 1115"/>
                <a:gd name="T17" fmla="*/ 815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5" h="817">
                  <a:moveTo>
                    <a:pt x="1085" y="815"/>
                  </a:moveTo>
                  <a:cubicBezTo>
                    <a:pt x="22" y="664"/>
                    <a:pt x="22" y="664"/>
                    <a:pt x="22" y="664"/>
                  </a:cubicBezTo>
                  <a:cubicBezTo>
                    <a:pt x="9" y="662"/>
                    <a:pt x="0" y="651"/>
                    <a:pt x="0" y="638"/>
                  </a:cubicBezTo>
                  <a:cubicBezTo>
                    <a:pt x="0" y="28"/>
                    <a:pt x="0" y="28"/>
                    <a:pt x="0" y="28"/>
                  </a:cubicBezTo>
                  <a:cubicBezTo>
                    <a:pt x="0" y="12"/>
                    <a:pt x="14" y="0"/>
                    <a:pt x="29" y="2"/>
                  </a:cubicBezTo>
                  <a:cubicBezTo>
                    <a:pt x="1093" y="154"/>
                    <a:pt x="1093" y="154"/>
                    <a:pt x="1093" y="154"/>
                  </a:cubicBezTo>
                  <a:cubicBezTo>
                    <a:pt x="1105" y="156"/>
                    <a:pt x="1115" y="166"/>
                    <a:pt x="1115" y="179"/>
                  </a:cubicBezTo>
                  <a:cubicBezTo>
                    <a:pt x="1115" y="790"/>
                    <a:pt x="1115" y="790"/>
                    <a:pt x="1115" y="790"/>
                  </a:cubicBezTo>
                  <a:cubicBezTo>
                    <a:pt x="1115" y="805"/>
                    <a:pt x="1101" y="817"/>
                    <a:pt x="1085" y="815"/>
                  </a:cubicBez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78" name="Freeform 7"/>
            <p:cNvSpPr/>
            <p:nvPr/>
          </p:nvSpPr>
          <p:spPr bwMode="auto">
            <a:xfrm>
              <a:off x="3686837" y="1547836"/>
              <a:ext cx="1308675" cy="3105253"/>
            </a:xfrm>
            <a:custGeom>
              <a:avLst/>
              <a:gdLst>
                <a:gd name="T0" fmla="*/ 1231 w 1395"/>
                <a:gd name="T1" fmla="*/ 12 h 3309"/>
                <a:gd name="T2" fmla="*/ 131 w 1395"/>
                <a:gd name="T3" fmla="*/ 164 h 3309"/>
                <a:gd name="T4" fmla="*/ 0 w 1395"/>
                <a:gd name="T5" fmla="*/ 312 h 3309"/>
                <a:gd name="T6" fmla="*/ 0 w 1395"/>
                <a:gd name="T7" fmla="*/ 2997 h 3309"/>
                <a:gd name="T8" fmla="*/ 131 w 1395"/>
                <a:gd name="T9" fmla="*/ 3145 h 3309"/>
                <a:gd name="T10" fmla="*/ 1231 w 1395"/>
                <a:gd name="T11" fmla="*/ 3297 h 3309"/>
                <a:gd name="T12" fmla="*/ 1395 w 1395"/>
                <a:gd name="T13" fmla="*/ 3172 h 3309"/>
                <a:gd name="T14" fmla="*/ 1395 w 1395"/>
                <a:gd name="T15" fmla="*/ 137 h 3309"/>
                <a:gd name="T16" fmla="*/ 1231 w 1395"/>
                <a:gd name="T17" fmla="*/ 12 h 3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5" h="3309">
                  <a:moveTo>
                    <a:pt x="1231" y="12"/>
                  </a:moveTo>
                  <a:cubicBezTo>
                    <a:pt x="131" y="164"/>
                    <a:pt x="131" y="164"/>
                    <a:pt x="131" y="164"/>
                  </a:cubicBezTo>
                  <a:cubicBezTo>
                    <a:pt x="58" y="174"/>
                    <a:pt x="0" y="240"/>
                    <a:pt x="0" y="312"/>
                  </a:cubicBezTo>
                  <a:cubicBezTo>
                    <a:pt x="0" y="2997"/>
                    <a:pt x="0" y="2997"/>
                    <a:pt x="0" y="2997"/>
                  </a:cubicBezTo>
                  <a:cubicBezTo>
                    <a:pt x="0" y="3069"/>
                    <a:pt x="58" y="3135"/>
                    <a:pt x="131" y="3145"/>
                  </a:cubicBezTo>
                  <a:cubicBezTo>
                    <a:pt x="1231" y="3297"/>
                    <a:pt x="1231" y="3297"/>
                    <a:pt x="1231" y="3297"/>
                  </a:cubicBezTo>
                  <a:cubicBezTo>
                    <a:pt x="1321" y="3309"/>
                    <a:pt x="1395" y="3254"/>
                    <a:pt x="1395" y="3172"/>
                  </a:cubicBezTo>
                  <a:cubicBezTo>
                    <a:pt x="1395" y="137"/>
                    <a:pt x="1395" y="137"/>
                    <a:pt x="1395" y="137"/>
                  </a:cubicBezTo>
                  <a:cubicBezTo>
                    <a:pt x="1395" y="55"/>
                    <a:pt x="1321" y="0"/>
                    <a:pt x="123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r>
                <a:rPr lang="en-US" altLang="zh-CN" dirty="0"/>
                <a:t> </a:t>
              </a:r>
              <a:endParaRPr lang="zh-CN" altLang="en-US" dirty="0"/>
            </a:p>
          </p:txBody>
        </p:sp>
        <p:sp>
          <p:nvSpPr>
            <p:cNvPr id="79" name="Freeform 8"/>
            <p:cNvSpPr/>
            <p:nvPr/>
          </p:nvSpPr>
          <p:spPr bwMode="auto">
            <a:xfrm>
              <a:off x="3721533" y="1593373"/>
              <a:ext cx="1238199" cy="3014177"/>
            </a:xfrm>
            <a:custGeom>
              <a:avLst/>
              <a:gdLst>
                <a:gd name="T0" fmla="*/ 1219 w 1320"/>
                <a:gd name="T1" fmla="*/ 3211 h 3213"/>
                <a:gd name="T2" fmla="*/ 1219 w 1320"/>
                <a:gd name="T3" fmla="*/ 3209 h 3213"/>
                <a:gd name="T4" fmla="*/ 1200 w 1320"/>
                <a:gd name="T5" fmla="*/ 3207 h 3213"/>
                <a:gd name="T6" fmla="*/ 100 w 1320"/>
                <a:gd name="T7" fmla="*/ 3056 h 3213"/>
                <a:gd name="T8" fmla="*/ 4 w 1320"/>
                <a:gd name="T9" fmla="*/ 2949 h 3213"/>
                <a:gd name="T10" fmla="*/ 4 w 1320"/>
                <a:gd name="T11" fmla="*/ 264 h 3213"/>
                <a:gd name="T12" fmla="*/ 100 w 1320"/>
                <a:gd name="T13" fmla="*/ 157 h 3213"/>
                <a:gd name="T14" fmla="*/ 1200 w 1320"/>
                <a:gd name="T15" fmla="*/ 6 h 3213"/>
                <a:gd name="T16" fmla="*/ 1219 w 1320"/>
                <a:gd name="T17" fmla="*/ 4 h 3213"/>
                <a:gd name="T18" fmla="*/ 1289 w 1320"/>
                <a:gd name="T19" fmla="*/ 28 h 3213"/>
                <a:gd name="T20" fmla="*/ 1316 w 1320"/>
                <a:gd name="T21" fmla="*/ 89 h 3213"/>
                <a:gd name="T22" fmla="*/ 1316 w 1320"/>
                <a:gd name="T23" fmla="*/ 3124 h 3213"/>
                <a:gd name="T24" fmla="*/ 1290 w 1320"/>
                <a:gd name="T25" fmla="*/ 3184 h 3213"/>
                <a:gd name="T26" fmla="*/ 1219 w 1320"/>
                <a:gd name="T27" fmla="*/ 3209 h 3213"/>
                <a:gd name="T28" fmla="*/ 1219 w 1320"/>
                <a:gd name="T29" fmla="*/ 3211 h 3213"/>
                <a:gd name="T30" fmla="*/ 1219 w 1320"/>
                <a:gd name="T31" fmla="*/ 3213 h 3213"/>
                <a:gd name="T32" fmla="*/ 1293 w 1320"/>
                <a:gd name="T33" fmla="*/ 3187 h 3213"/>
                <a:gd name="T34" fmla="*/ 1320 w 1320"/>
                <a:gd name="T35" fmla="*/ 3124 h 3213"/>
                <a:gd name="T36" fmla="*/ 1320 w 1320"/>
                <a:gd name="T37" fmla="*/ 89 h 3213"/>
                <a:gd name="T38" fmla="*/ 1292 w 1320"/>
                <a:gd name="T39" fmla="*/ 25 h 3213"/>
                <a:gd name="T40" fmla="*/ 1219 w 1320"/>
                <a:gd name="T41" fmla="*/ 0 h 3213"/>
                <a:gd name="T42" fmla="*/ 1199 w 1320"/>
                <a:gd name="T43" fmla="*/ 2 h 3213"/>
                <a:gd name="T44" fmla="*/ 99 w 1320"/>
                <a:gd name="T45" fmla="*/ 153 h 3213"/>
                <a:gd name="T46" fmla="*/ 0 w 1320"/>
                <a:gd name="T47" fmla="*/ 264 h 3213"/>
                <a:gd name="T48" fmla="*/ 0 w 1320"/>
                <a:gd name="T49" fmla="*/ 2949 h 3213"/>
                <a:gd name="T50" fmla="*/ 99 w 1320"/>
                <a:gd name="T51" fmla="*/ 3060 h 3213"/>
                <a:gd name="T52" fmla="*/ 1199 w 1320"/>
                <a:gd name="T53" fmla="*/ 3211 h 3213"/>
                <a:gd name="T54" fmla="*/ 1219 w 1320"/>
                <a:gd name="T55" fmla="*/ 3213 h 3213"/>
                <a:gd name="T56" fmla="*/ 1219 w 1320"/>
                <a:gd name="T57" fmla="*/ 3211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0" h="3213">
                  <a:moveTo>
                    <a:pt x="1219" y="3211"/>
                  </a:moveTo>
                  <a:cubicBezTo>
                    <a:pt x="1219" y="3209"/>
                    <a:pt x="1219" y="3209"/>
                    <a:pt x="1219" y="3209"/>
                  </a:cubicBezTo>
                  <a:cubicBezTo>
                    <a:pt x="1213" y="3209"/>
                    <a:pt x="1206" y="3208"/>
                    <a:pt x="1200" y="3207"/>
                  </a:cubicBezTo>
                  <a:cubicBezTo>
                    <a:pt x="100" y="3056"/>
                    <a:pt x="100" y="3056"/>
                    <a:pt x="100" y="3056"/>
                  </a:cubicBezTo>
                  <a:cubicBezTo>
                    <a:pt x="47" y="3049"/>
                    <a:pt x="4" y="3000"/>
                    <a:pt x="4" y="2949"/>
                  </a:cubicBezTo>
                  <a:cubicBezTo>
                    <a:pt x="4" y="264"/>
                    <a:pt x="4" y="264"/>
                    <a:pt x="4" y="264"/>
                  </a:cubicBezTo>
                  <a:cubicBezTo>
                    <a:pt x="4" y="213"/>
                    <a:pt x="47" y="164"/>
                    <a:pt x="100" y="157"/>
                  </a:cubicBezTo>
                  <a:cubicBezTo>
                    <a:pt x="1200" y="6"/>
                    <a:pt x="1200" y="6"/>
                    <a:pt x="1200" y="6"/>
                  </a:cubicBezTo>
                  <a:cubicBezTo>
                    <a:pt x="1206" y="5"/>
                    <a:pt x="1213" y="4"/>
                    <a:pt x="1219" y="4"/>
                  </a:cubicBezTo>
                  <a:cubicBezTo>
                    <a:pt x="1247" y="4"/>
                    <a:pt x="1272" y="13"/>
                    <a:pt x="1289" y="28"/>
                  </a:cubicBezTo>
                  <a:cubicBezTo>
                    <a:pt x="1306" y="43"/>
                    <a:pt x="1316" y="64"/>
                    <a:pt x="1316" y="89"/>
                  </a:cubicBezTo>
                  <a:cubicBezTo>
                    <a:pt x="1316" y="3124"/>
                    <a:pt x="1316" y="3124"/>
                    <a:pt x="1316" y="3124"/>
                  </a:cubicBezTo>
                  <a:cubicBezTo>
                    <a:pt x="1316" y="3148"/>
                    <a:pt x="1307" y="3169"/>
                    <a:pt x="1290" y="3184"/>
                  </a:cubicBezTo>
                  <a:cubicBezTo>
                    <a:pt x="1272" y="3200"/>
                    <a:pt x="1247" y="3209"/>
                    <a:pt x="1219" y="3209"/>
                  </a:cubicBezTo>
                  <a:cubicBezTo>
                    <a:pt x="1219" y="3211"/>
                    <a:pt x="1219" y="3211"/>
                    <a:pt x="1219" y="3211"/>
                  </a:cubicBezTo>
                  <a:cubicBezTo>
                    <a:pt x="1219" y="3213"/>
                    <a:pt x="1219" y="3213"/>
                    <a:pt x="1219" y="3213"/>
                  </a:cubicBezTo>
                  <a:cubicBezTo>
                    <a:pt x="1248" y="3213"/>
                    <a:pt x="1274" y="3204"/>
                    <a:pt x="1293" y="3187"/>
                  </a:cubicBezTo>
                  <a:cubicBezTo>
                    <a:pt x="1311" y="3171"/>
                    <a:pt x="1320" y="3149"/>
                    <a:pt x="1320" y="3124"/>
                  </a:cubicBezTo>
                  <a:cubicBezTo>
                    <a:pt x="1320" y="89"/>
                    <a:pt x="1320" y="89"/>
                    <a:pt x="1320" y="89"/>
                  </a:cubicBezTo>
                  <a:cubicBezTo>
                    <a:pt x="1320" y="63"/>
                    <a:pt x="1310" y="41"/>
                    <a:pt x="1292" y="25"/>
                  </a:cubicBezTo>
                  <a:cubicBezTo>
                    <a:pt x="1274" y="10"/>
                    <a:pt x="1248" y="0"/>
                    <a:pt x="1219" y="0"/>
                  </a:cubicBezTo>
                  <a:cubicBezTo>
                    <a:pt x="1213" y="0"/>
                    <a:pt x="1206" y="1"/>
                    <a:pt x="1199" y="2"/>
                  </a:cubicBezTo>
                  <a:cubicBezTo>
                    <a:pt x="99" y="153"/>
                    <a:pt x="99" y="153"/>
                    <a:pt x="99" y="153"/>
                  </a:cubicBezTo>
                  <a:cubicBezTo>
                    <a:pt x="45" y="161"/>
                    <a:pt x="0" y="210"/>
                    <a:pt x="0" y="264"/>
                  </a:cubicBezTo>
                  <a:cubicBezTo>
                    <a:pt x="0" y="2949"/>
                    <a:pt x="0" y="2949"/>
                    <a:pt x="0" y="2949"/>
                  </a:cubicBezTo>
                  <a:cubicBezTo>
                    <a:pt x="0" y="3003"/>
                    <a:pt x="45" y="3052"/>
                    <a:pt x="99" y="3060"/>
                  </a:cubicBezTo>
                  <a:cubicBezTo>
                    <a:pt x="1199" y="3211"/>
                    <a:pt x="1199" y="3211"/>
                    <a:pt x="1199" y="3211"/>
                  </a:cubicBezTo>
                  <a:cubicBezTo>
                    <a:pt x="1206" y="3212"/>
                    <a:pt x="1213" y="3213"/>
                    <a:pt x="1219" y="3213"/>
                  </a:cubicBezTo>
                  <a:lnTo>
                    <a:pt x="1219" y="3211"/>
                  </a:lnTo>
                  <a:close/>
                </a:path>
              </a:pathLst>
            </a:custGeom>
            <a:solidFill>
              <a:srgbClr val="D6D6D6"/>
            </a:solidFill>
            <a:ln w="9525">
              <a:solidFill>
                <a:schemeClr val="bg1">
                  <a:lumMod val="75000"/>
                </a:schemeClr>
              </a:solidFill>
              <a:round/>
            </a:ln>
          </p:spPr>
          <p:txBody>
            <a:bodyPr vert="horz" wrap="square" lIns="91440" tIns="45720" rIns="91440" bIns="45720" numCol="1" anchor="t" anchorCtr="0" compatLnSpc="1"/>
            <a:lstStyle/>
            <a:p>
              <a:endParaRPr lang="zh-CN" altLang="en-US"/>
            </a:p>
          </p:txBody>
        </p:sp>
        <p:sp>
          <p:nvSpPr>
            <p:cNvPr id="80" name="Oval 9"/>
            <p:cNvSpPr>
              <a:spLocks noChangeArrowheads="1"/>
            </p:cNvSpPr>
            <p:nvPr/>
          </p:nvSpPr>
          <p:spPr bwMode="auto">
            <a:xfrm>
              <a:off x="4304430" y="1569651"/>
              <a:ext cx="811586" cy="813129"/>
            </a:xfrm>
            <a:prstGeom prst="ellipse">
              <a:avLst/>
            </a:prstGeom>
            <a:solidFill>
              <a:srgbClr val="005A9E"/>
            </a:solidFill>
            <a:ln>
              <a:noFill/>
            </a:ln>
          </p:spPr>
          <p:txBody>
            <a:bodyPr vert="horz" wrap="square" lIns="91440" tIns="45720" rIns="91440" bIns="45720" numCol="1" anchor="t" anchorCtr="0" compatLnSpc="1"/>
            <a:lstStyle/>
            <a:p>
              <a:endParaRPr lang="zh-CN" altLang="en-US"/>
            </a:p>
          </p:txBody>
        </p:sp>
        <p:sp>
          <p:nvSpPr>
            <p:cNvPr id="81" name="Freeform 10"/>
            <p:cNvSpPr>
              <a:spLocks noEditPoints="1"/>
            </p:cNvSpPr>
            <p:nvPr/>
          </p:nvSpPr>
          <p:spPr bwMode="auto">
            <a:xfrm>
              <a:off x="4360934" y="1601094"/>
              <a:ext cx="723639" cy="723638"/>
            </a:xfrm>
            <a:custGeom>
              <a:avLst/>
              <a:gdLst>
                <a:gd name="T0" fmla="*/ 271 w 542"/>
                <a:gd name="T1" fmla="*/ 542 h 542"/>
                <a:gd name="T2" fmla="*/ 0 w 542"/>
                <a:gd name="T3" fmla="*/ 271 h 542"/>
                <a:gd name="T4" fmla="*/ 271 w 542"/>
                <a:gd name="T5" fmla="*/ 0 h 542"/>
                <a:gd name="T6" fmla="*/ 542 w 542"/>
                <a:gd name="T7" fmla="*/ 271 h 542"/>
                <a:gd name="T8" fmla="*/ 271 w 542"/>
                <a:gd name="T9" fmla="*/ 542 h 542"/>
                <a:gd name="T10" fmla="*/ 271 w 542"/>
                <a:gd name="T11" fmla="*/ 13 h 542"/>
                <a:gd name="T12" fmla="*/ 13 w 542"/>
                <a:gd name="T13" fmla="*/ 271 h 542"/>
                <a:gd name="T14" fmla="*/ 271 w 542"/>
                <a:gd name="T15" fmla="*/ 529 h 542"/>
                <a:gd name="T16" fmla="*/ 528 w 542"/>
                <a:gd name="T17" fmla="*/ 271 h 542"/>
                <a:gd name="T18" fmla="*/ 271 w 542"/>
                <a:gd name="T19" fmla="*/ 1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2" h="542">
                  <a:moveTo>
                    <a:pt x="271" y="542"/>
                  </a:moveTo>
                  <a:cubicBezTo>
                    <a:pt x="121" y="542"/>
                    <a:pt x="0" y="421"/>
                    <a:pt x="0" y="271"/>
                  </a:cubicBezTo>
                  <a:cubicBezTo>
                    <a:pt x="0" y="122"/>
                    <a:pt x="121" y="0"/>
                    <a:pt x="271" y="0"/>
                  </a:cubicBezTo>
                  <a:cubicBezTo>
                    <a:pt x="420" y="0"/>
                    <a:pt x="542" y="122"/>
                    <a:pt x="542" y="271"/>
                  </a:cubicBezTo>
                  <a:cubicBezTo>
                    <a:pt x="542" y="421"/>
                    <a:pt x="420" y="542"/>
                    <a:pt x="271" y="542"/>
                  </a:cubicBezTo>
                  <a:close/>
                  <a:moveTo>
                    <a:pt x="271" y="13"/>
                  </a:moveTo>
                  <a:cubicBezTo>
                    <a:pt x="129" y="13"/>
                    <a:pt x="13" y="129"/>
                    <a:pt x="13" y="271"/>
                  </a:cubicBezTo>
                  <a:cubicBezTo>
                    <a:pt x="13" y="413"/>
                    <a:pt x="129" y="529"/>
                    <a:pt x="271" y="529"/>
                  </a:cubicBezTo>
                  <a:cubicBezTo>
                    <a:pt x="413" y="529"/>
                    <a:pt x="528" y="413"/>
                    <a:pt x="528" y="271"/>
                  </a:cubicBezTo>
                  <a:cubicBezTo>
                    <a:pt x="528" y="129"/>
                    <a:pt x="413" y="13"/>
                    <a:pt x="27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1"/>
            <p:cNvSpPr/>
            <p:nvPr/>
          </p:nvSpPr>
          <p:spPr bwMode="auto">
            <a:xfrm>
              <a:off x="3876579" y="4249752"/>
              <a:ext cx="933529" cy="416347"/>
            </a:xfrm>
            <a:custGeom>
              <a:avLst/>
              <a:gdLst>
                <a:gd name="T0" fmla="*/ 34 w 996"/>
                <a:gd name="T1" fmla="*/ 0 h 444"/>
                <a:gd name="T2" fmla="*/ 974 w 996"/>
                <a:gd name="T3" fmla="*/ 0 h 444"/>
                <a:gd name="T4" fmla="*/ 987 w 996"/>
                <a:gd name="T5" fmla="*/ 27 h 444"/>
                <a:gd name="T6" fmla="*/ 682 w 996"/>
                <a:gd name="T7" fmla="*/ 431 h 444"/>
                <a:gd name="T8" fmla="*/ 655 w 996"/>
                <a:gd name="T9" fmla="*/ 444 h 444"/>
                <a:gd name="T10" fmla="*/ 34 w 996"/>
                <a:gd name="T11" fmla="*/ 444 h 444"/>
                <a:gd name="T12" fmla="*/ 0 w 996"/>
                <a:gd name="T13" fmla="*/ 410 h 444"/>
                <a:gd name="T14" fmla="*/ 0 w 996"/>
                <a:gd name="T15" fmla="*/ 34 h 444"/>
                <a:gd name="T16" fmla="*/ 34 w 996"/>
                <a:gd name="T1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444">
                  <a:moveTo>
                    <a:pt x="34" y="0"/>
                  </a:moveTo>
                  <a:cubicBezTo>
                    <a:pt x="974" y="0"/>
                    <a:pt x="974" y="0"/>
                    <a:pt x="974" y="0"/>
                  </a:cubicBezTo>
                  <a:cubicBezTo>
                    <a:pt x="988" y="0"/>
                    <a:pt x="996" y="16"/>
                    <a:pt x="987" y="27"/>
                  </a:cubicBezTo>
                  <a:cubicBezTo>
                    <a:pt x="682" y="431"/>
                    <a:pt x="682" y="431"/>
                    <a:pt x="682" y="431"/>
                  </a:cubicBezTo>
                  <a:cubicBezTo>
                    <a:pt x="676" y="439"/>
                    <a:pt x="666" y="444"/>
                    <a:pt x="655" y="444"/>
                  </a:cubicBezTo>
                  <a:cubicBezTo>
                    <a:pt x="34" y="444"/>
                    <a:pt x="34" y="444"/>
                    <a:pt x="34" y="444"/>
                  </a:cubicBezTo>
                  <a:cubicBezTo>
                    <a:pt x="15" y="444"/>
                    <a:pt x="0" y="429"/>
                    <a:pt x="0" y="410"/>
                  </a:cubicBezTo>
                  <a:cubicBezTo>
                    <a:pt x="0" y="34"/>
                    <a:pt x="0" y="34"/>
                    <a:pt x="0" y="34"/>
                  </a:cubicBezTo>
                  <a:cubicBezTo>
                    <a:pt x="0" y="15"/>
                    <a:pt x="15" y="0"/>
                    <a:pt x="34" y="0"/>
                  </a:cubicBez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84" name="TextBox 112"/>
            <p:cNvSpPr txBox="1"/>
            <p:nvPr/>
          </p:nvSpPr>
          <p:spPr>
            <a:xfrm>
              <a:off x="4437119" y="1786572"/>
              <a:ext cx="601220" cy="285078"/>
            </a:xfrm>
            <a:prstGeom prst="rect">
              <a:avLst/>
            </a:prstGeom>
            <a:noFill/>
          </p:spPr>
          <p:txBody>
            <a:bodyPr wrap="square" lIns="0" tIns="0" rIns="0" bIns="0" rtlCol="0">
              <a:spAutoFit/>
            </a:bodyPr>
            <a:lstStyle/>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分析二</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446279" y="1153174"/>
            <a:ext cx="1525522" cy="3512925"/>
            <a:chOff x="1446279" y="1153174"/>
            <a:chExt cx="1525522" cy="3512925"/>
          </a:xfrm>
        </p:grpSpPr>
        <p:sp>
          <p:nvSpPr>
            <p:cNvPr id="5" name="Freeform 5"/>
            <p:cNvSpPr/>
            <p:nvPr/>
          </p:nvSpPr>
          <p:spPr bwMode="auto">
            <a:xfrm>
              <a:off x="1454953" y="1153174"/>
              <a:ext cx="1516848" cy="3489072"/>
            </a:xfrm>
            <a:custGeom>
              <a:avLst/>
              <a:gdLst>
                <a:gd name="T0" fmla="*/ 273 w 1618"/>
                <a:gd name="T1" fmla="*/ 0 h 3719"/>
                <a:gd name="T2" fmla="*/ 263 w 1618"/>
                <a:gd name="T3" fmla="*/ 11 h 3719"/>
                <a:gd name="T4" fmla="*/ 244 w 1618"/>
                <a:gd name="T5" fmla="*/ 523 h 3719"/>
                <a:gd name="T6" fmla="*/ 235 w 1618"/>
                <a:gd name="T7" fmla="*/ 534 h 3719"/>
                <a:gd name="T8" fmla="*/ 98 w 1618"/>
                <a:gd name="T9" fmla="*/ 684 h 3719"/>
                <a:gd name="T10" fmla="*/ 2 w 1618"/>
                <a:gd name="T11" fmla="*/ 3413 h 3719"/>
                <a:gd name="T12" fmla="*/ 128 w 1618"/>
                <a:gd name="T13" fmla="*/ 3564 h 3719"/>
                <a:gd name="T14" fmla="*/ 1223 w 1618"/>
                <a:gd name="T15" fmla="*/ 3718 h 3719"/>
                <a:gd name="T16" fmla="*/ 1248 w 1618"/>
                <a:gd name="T17" fmla="*/ 3719 h 3719"/>
                <a:gd name="T18" fmla="*/ 1391 w 1618"/>
                <a:gd name="T19" fmla="*/ 3591 h 3719"/>
                <a:gd name="T20" fmla="*/ 1480 w 1618"/>
                <a:gd name="T21" fmla="*/ 1088 h 3719"/>
                <a:gd name="T22" fmla="*/ 1484 w 1618"/>
                <a:gd name="T23" fmla="*/ 1080 h 3719"/>
                <a:gd name="T24" fmla="*/ 1614 w 1618"/>
                <a:gd name="T25" fmla="*/ 833 h 3719"/>
                <a:gd name="T26" fmla="*/ 1502 w 1618"/>
                <a:gd name="T27" fmla="*/ 586 h 3719"/>
                <a:gd name="T28" fmla="*/ 1498 w 1618"/>
                <a:gd name="T29" fmla="*/ 577 h 3719"/>
                <a:gd name="T30" fmla="*/ 1500 w 1618"/>
                <a:gd name="T31" fmla="*/ 506 h 3719"/>
                <a:gd name="T32" fmla="*/ 1375 w 1618"/>
                <a:gd name="T33" fmla="*/ 378 h 3719"/>
                <a:gd name="T34" fmla="*/ 1364 w 1618"/>
                <a:gd name="T35" fmla="*/ 367 h 3719"/>
                <a:gd name="T36" fmla="*/ 1371 w 1618"/>
                <a:gd name="T37" fmla="*/ 170 h 3719"/>
                <a:gd name="T38" fmla="*/ 1362 w 1618"/>
                <a:gd name="T39" fmla="*/ 158 h 3719"/>
                <a:gd name="T40" fmla="*/ 275 w 1618"/>
                <a:gd name="T41" fmla="*/ 0 h 3719"/>
                <a:gd name="T42" fmla="*/ 273 w 1618"/>
                <a:gd name="T43" fmla="*/ 0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8" h="3719">
                  <a:moveTo>
                    <a:pt x="273" y="0"/>
                  </a:moveTo>
                  <a:cubicBezTo>
                    <a:pt x="268" y="0"/>
                    <a:pt x="263" y="5"/>
                    <a:pt x="263" y="11"/>
                  </a:cubicBezTo>
                  <a:cubicBezTo>
                    <a:pt x="244" y="523"/>
                    <a:pt x="244" y="523"/>
                    <a:pt x="244" y="523"/>
                  </a:cubicBezTo>
                  <a:cubicBezTo>
                    <a:pt x="244" y="529"/>
                    <a:pt x="240" y="533"/>
                    <a:pt x="235" y="534"/>
                  </a:cubicBezTo>
                  <a:cubicBezTo>
                    <a:pt x="162" y="544"/>
                    <a:pt x="101" y="611"/>
                    <a:pt x="98" y="684"/>
                  </a:cubicBezTo>
                  <a:cubicBezTo>
                    <a:pt x="2" y="3413"/>
                    <a:pt x="2" y="3413"/>
                    <a:pt x="2" y="3413"/>
                  </a:cubicBezTo>
                  <a:cubicBezTo>
                    <a:pt x="0" y="3486"/>
                    <a:pt x="56" y="3553"/>
                    <a:pt x="128" y="3564"/>
                  </a:cubicBezTo>
                  <a:cubicBezTo>
                    <a:pt x="1223" y="3718"/>
                    <a:pt x="1223" y="3718"/>
                    <a:pt x="1223" y="3718"/>
                  </a:cubicBezTo>
                  <a:cubicBezTo>
                    <a:pt x="1232" y="3719"/>
                    <a:pt x="1240" y="3719"/>
                    <a:pt x="1248" y="3719"/>
                  </a:cubicBezTo>
                  <a:cubicBezTo>
                    <a:pt x="1326" y="3719"/>
                    <a:pt x="1389" y="3666"/>
                    <a:pt x="1391" y="3591"/>
                  </a:cubicBezTo>
                  <a:cubicBezTo>
                    <a:pt x="1480" y="1088"/>
                    <a:pt x="1480" y="1088"/>
                    <a:pt x="1480" y="1088"/>
                  </a:cubicBezTo>
                  <a:cubicBezTo>
                    <a:pt x="1480" y="1085"/>
                    <a:pt x="1481" y="1082"/>
                    <a:pt x="1484" y="1080"/>
                  </a:cubicBezTo>
                  <a:cubicBezTo>
                    <a:pt x="1560" y="1023"/>
                    <a:pt x="1611" y="934"/>
                    <a:pt x="1614" y="833"/>
                  </a:cubicBezTo>
                  <a:cubicBezTo>
                    <a:pt x="1618" y="732"/>
                    <a:pt x="1573" y="642"/>
                    <a:pt x="1502" y="586"/>
                  </a:cubicBezTo>
                  <a:cubicBezTo>
                    <a:pt x="1499" y="584"/>
                    <a:pt x="1497" y="581"/>
                    <a:pt x="1498" y="577"/>
                  </a:cubicBezTo>
                  <a:cubicBezTo>
                    <a:pt x="1500" y="506"/>
                    <a:pt x="1500" y="506"/>
                    <a:pt x="1500" y="506"/>
                  </a:cubicBezTo>
                  <a:cubicBezTo>
                    <a:pt x="1503" y="434"/>
                    <a:pt x="1448" y="382"/>
                    <a:pt x="1375" y="378"/>
                  </a:cubicBezTo>
                  <a:cubicBezTo>
                    <a:pt x="1369" y="378"/>
                    <a:pt x="1364" y="373"/>
                    <a:pt x="1364" y="367"/>
                  </a:cubicBezTo>
                  <a:cubicBezTo>
                    <a:pt x="1371" y="170"/>
                    <a:pt x="1371" y="170"/>
                    <a:pt x="1371" y="170"/>
                  </a:cubicBezTo>
                  <a:cubicBezTo>
                    <a:pt x="1372" y="164"/>
                    <a:pt x="1367" y="159"/>
                    <a:pt x="1362" y="158"/>
                  </a:cubicBezTo>
                  <a:cubicBezTo>
                    <a:pt x="275" y="0"/>
                    <a:pt x="275" y="0"/>
                    <a:pt x="275" y="0"/>
                  </a:cubicBezTo>
                  <a:cubicBezTo>
                    <a:pt x="275" y="0"/>
                    <a:pt x="274" y="0"/>
                    <a:pt x="273" y="0"/>
                  </a:cubicBezTo>
                </a:path>
              </a:pathLst>
            </a:custGeom>
            <a:solidFill>
              <a:srgbClr val="EAEAEA"/>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1577472" y="1209554"/>
              <a:ext cx="1046289" cy="766555"/>
            </a:xfrm>
            <a:custGeom>
              <a:avLst/>
              <a:gdLst>
                <a:gd name="T0" fmla="*/ 1085 w 1115"/>
                <a:gd name="T1" fmla="*/ 815 h 817"/>
                <a:gd name="T2" fmla="*/ 22 w 1115"/>
                <a:gd name="T3" fmla="*/ 664 h 817"/>
                <a:gd name="T4" fmla="*/ 0 w 1115"/>
                <a:gd name="T5" fmla="*/ 638 h 817"/>
                <a:gd name="T6" fmla="*/ 0 w 1115"/>
                <a:gd name="T7" fmla="*/ 28 h 817"/>
                <a:gd name="T8" fmla="*/ 29 w 1115"/>
                <a:gd name="T9" fmla="*/ 2 h 817"/>
                <a:gd name="T10" fmla="*/ 1093 w 1115"/>
                <a:gd name="T11" fmla="*/ 154 h 817"/>
                <a:gd name="T12" fmla="*/ 1115 w 1115"/>
                <a:gd name="T13" fmla="*/ 179 h 817"/>
                <a:gd name="T14" fmla="*/ 1115 w 1115"/>
                <a:gd name="T15" fmla="*/ 790 h 817"/>
                <a:gd name="T16" fmla="*/ 1085 w 1115"/>
                <a:gd name="T17" fmla="*/ 815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5" h="817">
                  <a:moveTo>
                    <a:pt x="1085" y="815"/>
                  </a:moveTo>
                  <a:cubicBezTo>
                    <a:pt x="22" y="664"/>
                    <a:pt x="22" y="664"/>
                    <a:pt x="22" y="664"/>
                  </a:cubicBezTo>
                  <a:cubicBezTo>
                    <a:pt x="9" y="662"/>
                    <a:pt x="0" y="651"/>
                    <a:pt x="0" y="638"/>
                  </a:cubicBezTo>
                  <a:cubicBezTo>
                    <a:pt x="0" y="28"/>
                    <a:pt x="0" y="28"/>
                    <a:pt x="0" y="28"/>
                  </a:cubicBezTo>
                  <a:cubicBezTo>
                    <a:pt x="0" y="12"/>
                    <a:pt x="14" y="0"/>
                    <a:pt x="29" y="2"/>
                  </a:cubicBezTo>
                  <a:cubicBezTo>
                    <a:pt x="1093" y="154"/>
                    <a:pt x="1093" y="154"/>
                    <a:pt x="1093" y="154"/>
                  </a:cubicBezTo>
                  <a:cubicBezTo>
                    <a:pt x="1105" y="156"/>
                    <a:pt x="1115" y="166"/>
                    <a:pt x="1115" y="179"/>
                  </a:cubicBezTo>
                  <a:cubicBezTo>
                    <a:pt x="1115" y="790"/>
                    <a:pt x="1115" y="790"/>
                    <a:pt x="1115" y="790"/>
                  </a:cubicBezTo>
                  <a:cubicBezTo>
                    <a:pt x="1115" y="805"/>
                    <a:pt x="1101" y="817"/>
                    <a:pt x="1085" y="815"/>
                  </a:cubicBez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1446279" y="1547836"/>
              <a:ext cx="1308675" cy="3105253"/>
            </a:xfrm>
            <a:custGeom>
              <a:avLst/>
              <a:gdLst>
                <a:gd name="T0" fmla="*/ 1231 w 1395"/>
                <a:gd name="T1" fmla="*/ 12 h 3309"/>
                <a:gd name="T2" fmla="*/ 131 w 1395"/>
                <a:gd name="T3" fmla="*/ 164 h 3309"/>
                <a:gd name="T4" fmla="*/ 0 w 1395"/>
                <a:gd name="T5" fmla="*/ 312 h 3309"/>
                <a:gd name="T6" fmla="*/ 0 w 1395"/>
                <a:gd name="T7" fmla="*/ 2997 h 3309"/>
                <a:gd name="T8" fmla="*/ 131 w 1395"/>
                <a:gd name="T9" fmla="*/ 3145 h 3309"/>
                <a:gd name="T10" fmla="*/ 1231 w 1395"/>
                <a:gd name="T11" fmla="*/ 3297 h 3309"/>
                <a:gd name="T12" fmla="*/ 1395 w 1395"/>
                <a:gd name="T13" fmla="*/ 3172 h 3309"/>
                <a:gd name="T14" fmla="*/ 1395 w 1395"/>
                <a:gd name="T15" fmla="*/ 137 h 3309"/>
                <a:gd name="T16" fmla="*/ 1231 w 1395"/>
                <a:gd name="T17" fmla="*/ 12 h 3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5" h="3309">
                  <a:moveTo>
                    <a:pt x="1231" y="12"/>
                  </a:moveTo>
                  <a:cubicBezTo>
                    <a:pt x="131" y="164"/>
                    <a:pt x="131" y="164"/>
                    <a:pt x="131" y="164"/>
                  </a:cubicBezTo>
                  <a:cubicBezTo>
                    <a:pt x="58" y="174"/>
                    <a:pt x="0" y="240"/>
                    <a:pt x="0" y="312"/>
                  </a:cubicBezTo>
                  <a:cubicBezTo>
                    <a:pt x="0" y="2997"/>
                    <a:pt x="0" y="2997"/>
                    <a:pt x="0" y="2997"/>
                  </a:cubicBezTo>
                  <a:cubicBezTo>
                    <a:pt x="0" y="3069"/>
                    <a:pt x="58" y="3135"/>
                    <a:pt x="131" y="3145"/>
                  </a:cubicBezTo>
                  <a:cubicBezTo>
                    <a:pt x="1231" y="3297"/>
                    <a:pt x="1231" y="3297"/>
                    <a:pt x="1231" y="3297"/>
                  </a:cubicBezTo>
                  <a:cubicBezTo>
                    <a:pt x="1321" y="3309"/>
                    <a:pt x="1395" y="3254"/>
                    <a:pt x="1395" y="3172"/>
                  </a:cubicBezTo>
                  <a:cubicBezTo>
                    <a:pt x="1395" y="137"/>
                    <a:pt x="1395" y="137"/>
                    <a:pt x="1395" y="137"/>
                  </a:cubicBezTo>
                  <a:cubicBezTo>
                    <a:pt x="1395" y="55"/>
                    <a:pt x="1321" y="0"/>
                    <a:pt x="123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r>
                <a:rPr lang="en-US" altLang="zh-CN" dirty="0"/>
                <a:t> </a:t>
              </a:r>
              <a:endParaRPr lang="zh-CN" altLang="en-US" dirty="0"/>
            </a:p>
          </p:txBody>
        </p:sp>
        <p:sp>
          <p:nvSpPr>
            <p:cNvPr id="8" name="Freeform 8"/>
            <p:cNvSpPr/>
            <p:nvPr/>
          </p:nvSpPr>
          <p:spPr bwMode="auto">
            <a:xfrm>
              <a:off x="1480975" y="1593373"/>
              <a:ext cx="1238199" cy="3014177"/>
            </a:xfrm>
            <a:custGeom>
              <a:avLst/>
              <a:gdLst>
                <a:gd name="T0" fmla="*/ 1219 w 1320"/>
                <a:gd name="T1" fmla="*/ 3211 h 3213"/>
                <a:gd name="T2" fmla="*/ 1219 w 1320"/>
                <a:gd name="T3" fmla="*/ 3209 h 3213"/>
                <a:gd name="T4" fmla="*/ 1200 w 1320"/>
                <a:gd name="T5" fmla="*/ 3207 h 3213"/>
                <a:gd name="T6" fmla="*/ 100 w 1320"/>
                <a:gd name="T7" fmla="*/ 3056 h 3213"/>
                <a:gd name="T8" fmla="*/ 4 w 1320"/>
                <a:gd name="T9" fmla="*/ 2949 h 3213"/>
                <a:gd name="T10" fmla="*/ 4 w 1320"/>
                <a:gd name="T11" fmla="*/ 264 h 3213"/>
                <a:gd name="T12" fmla="*/ 100 w 1320"/>
                <a:gd name="T13" fmla="*/ 157 h 3213"/>
                <a:gd name="T14" fmla="*/ 1200 w 1320"/>
                <a:gd name="T15" fmla="*/ 6 h 3213"/>
                <a:gd name="T16" fmla="*/ 1219 w 1320"/>
                <a:gd name="T17" fmla="*/ 4 h 3213"/>
                <a:gd name="T18" fmla="*/ 1289 w 1320"/>
                <a:gd name="T19" fmla="*/ 28 h 3213"/>
                <a:gd name="T20" fmla="*/ 1316 w 1320"/>
                <a:gd name="T21" fmla="*/ 89 h 3213"/>
                <a:gd name="T22" fmla="*/ 1316 w 1320"/>
                <a:gd name="T23" fmla="*/ 3124 h 3213"/>
                <a:gd name="T24" fmla="*/ 1290 w 1320"/>
                <a:gd name="T25" fmla="*/ 3184 h 3213"/>
                <a:gd name="T26" fmla="*/ 1219 w 1320"/>
                <a:gd name="T27" fmla="*/ 3209 h 3213"/>
                <a:gd name="T28" fmla="*/ 1219 w 1320"/>
                <a:gd name="T29" fmla="*/ 3211 h 3213"/>
                <a:gd name="T30" fmla="*/ 1219 w 1320"/>
                <a:gd name="T31" fmla="*/ 3213 h 3213"/>
                <a:gd name="T32" fmla="*/ 1293 w 1320"/>
                <a:gd name="T33" fmla="*/ 3187 h 3213"/>
                <a:gd name="T34" fmla="*/ 1320 w 1320"/>
                <a:gd name="T35" fmla="*/ 3124 h 3213"/>
                <a:gd name="T36" fmla="*/ 1320 w 1320"/>
                <a:gd name="T37" fmla="*/ 89 h 3213"/>
                <a:gd name="T38" fmla="*/ 1292 w 1320"/>
                <a:gd name="T39" fmla="*/ 25 h 3213"/>
                <a:gd name="T40" fmla="*/ 1219 w 1320"/>
                <a:gd name="T41" fmla="*/ 0 h 3213"/>
                <a:gd name="T42" fmla="*/ 1199 w 1320"/>
                <a:gd name="T43" fmla="*/ 2 h 3213"/>
                <a:gd name="T44" fmla="*/ 99 w 1320"/>
                <a:gd name="T45" fmla="*/ 153 h 3213"/>
                <a:gd name="T46" fmla="*/ 0 w 1320"/>
                <a:gd name="T47" fmla="*/ 264 h 3213"/>
                <a:gd name="T48" fmla="*/ 0 w 1320"/>
                <a:gd name="T49" fmla="*/ 2949 h 3213"/>
                <a:gd name="T50" fmla="*/ 99 w 1320"/>
                <a:gd name="T51" fmla="*/ 3060 h 3213"/>
                <a:gd name="T52" fmla="*/ 1199 w 1320"/>
                <a:gd name="T53" fmla="*/ 3211 h 3213"/>
                <a:gd name="T54" fmla="*/ 1219 w 1320"/>
                <a:gd name="T55" fmla="*/ 3213 h 3213"/>
                <a:gd name="T56" fmla="*/ 1219 w 1320"/>
                <a:gd name="T57" fmla="*/ 3211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0" h="3213">
                  <a:moveTo>
                    <a:pt x="1219" y="3211"/>
                  </a:moveTo>
                  <a:cubicBezTo>
                    <a:pt x="1219" y="3209"/>
                    <a:pt x="1219" y="3209"/>
                    <a:pt x="1219" y="3209"/>
                  </a:cubicBezTo>
                  <a:cubicBezTo>
                    <a:pt x="1213" y="3209"/>
                    <a:pt x="1206" y="3208"/>
                    <a:pt x="1200" y="3207"/>
                  </a:cubicBezTo>
                  <a:cubicBezTo>
                    <a:pt x="100" y="3056"/>
                    <a:pt x="100" y="3056"/>
                    <a:pt x="100" y="3056"/>
                  </a:cubicBezTo>
                  <a:cubicBezTo>
                    <a:pt x="47" y="3049"/>
                    <a:pt x="4" y="3000"/>
                    <a:pt x="4" y="2949"/>
                  </a:cubicBezTo>
                  <a:cubicBezTo>
                    <a:pt x="4" y="264"/>
                    <a:pt x="4" y="264"/>
                    <a:pt x="4" y="264"/>
                  </a:cubicBezTo>
                  <a:cubicBezTo>
                    <a:pt x="4" y="213"/>
                    <a:pt x="47" y="164"/>
                    <a:pt x="100" y="157"/>
                  </a:cubicBezTo>
                  <a:cubicBezTo>
                    <a:pt x="1200" y="6"/>
                    <a:pt x="1200" y="6"/>
                    <a:pt x="1200" y="6"/>
                  </a:cubicBezTo>
                  <a:cubicBezTo>
                    <a:pt x="1206" y="5"/>
                    <a:pt x="1213" y="4"/>
                    <a:pt x="1219" y="4"/>
                  </a:cubicBezTo>
                  <a:cubicBezTo>
                    <a:pt x="1247" y="4"/>
                    <a:pt x="1272" y="13"/>
                    <a:pt x="1289" y="28"/>
                  </a:cubicBezTo>
                  <a:cubicBezTo>
                    <a:pt x="1306" y="43"/>
                    <a:pt x="1316" y="64"/>
                    <a:pt x="1316" y="89"/>
                  </a:cubicBezTo>
                  <a:cubicBezTo>
                    <a:pt x="1316" y="3124"/>
                    <a:pt x="1316" y="3124"/>
                    <a:pt x="1316" y="3124"/>
                  </a:cubicBezTo>
                  <a:cubicBezTo>
                    <a:pt x="1316" y="3148"/>
                    <a:pt x="1307" y="3169"/>
                    <a:pt x="1290" y="3184"/>
                  </a:cubicBezTo>
                  <a:cubicBezTo>
                    <a:pt x="1272" y="3200"/>
                    <a:pt x="1247" y="3209"/>
                    <a:pt x="1219" y="3209"/>
                  </a:cubicBezTo>
                  <a:cubicBezTo>
                    <a:pt x="1219" y="3211"/>
                    <a:pt x="1219" y="3211"/>
                    <a:pt x="1219" y="3211"/>
                  </a:cubicBezTo>
                  <a:cubicBezTo>
                    <a:pt x="1219" y="3213"/>
                    <a:pt x="1219" y="3213"/>
                    <a:pt x="1219" y="3213"/>
                  </a:cubicBezTo>
                  <a:cubicBezTo>
                    <a:pt x="1248" y="3213"/>
                    <a:pt x="1274" y="3204"/>
                    <a:pt x="1293" y="3187"/>
                  </a:cubicBezTo>
                  <a:cubicBezTo>
                    <a:pt x="1311" y="3171"/>
                    <a:pt x="1320" y="3149"/>
                    <a:pt x="1320" y="3124"/>
                  </a:cubicBezTo>
                  <a:cubicBezTo>
                    <a:pt x="1320" y="89"/>
                    <a:pt x="1320" y="89"/>
                    <a:pt x="1320" y="89"/>
                  </a:cubicBezTo>
                  <a:cubicBezTo>
                    <a:pt x="1320" y="63"/>
                    <a:pt x="1310" y="41"/>
                    <a:pt x="1292" y="25"/>
                  </a:cubicBezTo>
                  <a:cubicBezTo>
                    <a:pt x="1274" y="10"/>
                    <a:pt x="1248" y="0"/>
                    <a:pt x="1219" y="0"/>
                  </a:cubicBezTo>
                  <a:cubicBezTo>
                    <a:pt x="1213" y="0"/>
                    <a:pt x="1206" y="1"/>
                    <a:pt x="1199" y="2"/>
                  </a:cubicBezTo>
                  <a:cubicBezTo>
                    <a:pt x="99" y="153"/>
                    <a:pt x="99" y="153"/>
                    <a:pt x="99" y="153"/>
                  </a:cubicBezTo>
                  <a:cubicBezTo>
                    <a:pt x="45" y="161"/>
                    <a:pt x="0" y="210"/>
                    <a:pt x="0" y="264"/>
                  </a:cubicBezTo>
                  <a:cubicBezTo>
                    <a:pt x="0" y="2949"/>
                    <a:pt x="0" y="2949"/>
                    <a:pt x="0" y="2949"/>
                  </a:cubicBezTo>
                  <a:cubicBezTo>
                    <a:pt x="0" y="3003"/>
                    <a:pt x="45" y="3052"/>
                    <a:pt x="99" y="3060"/>
                  </a:cubicBezTo>
                  <a:cubicBezTo>
                    <a:pt x="1199" y="3211"/>
                    <a:pt x="1199" y="3211"/>
                    <a:pt x="1199" y="3211"/>
                  </a:cubicBezTo>
                  <a:cubicBezTo>
                    <a:pt x="1206" y="3212"/>
                    <a:pt x="1213" y="3213"/>
                    <a:pt x="1219" y="3213"/>
                  </a:cubicBezTo>
                  <a:lnTo>
                    <a:pt x="1219" y="3211"/>
                  </a:lnTo>
                  <a:close/>
                </a:path>
              </a:pathLst>
            </a:custGeom>
            <a:solidFill>
              <a:srgbClr val="D6D6D6"/>
            </a:solidFill>
            <a:ln w="9525">
              <a:solidFill>
                <a:schemeClr val="bg1">
                  <a:lumMod val="75000"/>
                </a:schemeClr>
              </a:solidFill>
              <a:round/>
            </a:ln>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2063872" y="1569651"/>
              <a:ext cx="811586" cy="813129"/>
            </a:xfrm>
            <a:prstGeom prst="ellipse">
              <a:avLst/>
            </a:prstGeom>
            <a:solidFill>
              <a:srgbClr val="005A9E"/>
            </a:solidFill>
            <a:ln>
              <a:noFill/>
            </a:ln>
          </p:spPr>
          <p:txBody>
            <a:bodyPr vert="horz" wrap="square" lIns="91440" tIns="45720" rIns="91440" bIns="45720" numCol="1" anchor="t" anchorCtr="0" compatLnSpc="1"/>
            <a:lstStyle/>
            <a:p>
              <a:endParaRPr lang="zh-CN" altLang="en-US"/>
            </a:p>
          </p:txBody>
        </p:sp>
        <p:sp>
          <p:nvSpPr>
            <p:cNvPr id="10" name="Freeform 10"/>
            <p:cNvSpPr>
              <a:spLocks noEditPoints="1"/>
            </p:cNvSpPr>
            <p:nvPr/>
          </p:nvSpPr>
          <p:spPr bwMode="auto">
            <a:xfrm>
              <a:off x="2120376" y="1601094"/>
              <a:ext cx="723639" cy="723638"/>
            </a:xfrm>
            <a:custGeom>
              <a:avLst/>
              <a:gdLst>
                <a:gd name="T0" fmla="*/ 271 w 542"/>
                <a:gd name="T1" fmla="*/ 542 h 542"/>
                <a:gd name="T2" fmla="*/ 0 w 542"/>
                <a:gd name="T3" fmla="*/ 271 h 542"/>
                <a:gd name="T4" fmla="*/ 271 w 542"/>
                <a:gd name="T5" fmla="*/ 0 h 542"/>
                <a:gd name="T6" fmla="*/ 542 w 542"/>
                <a:gd name="T7" fmla="*/ 271 h 542"/>
                <a:gd name="T8" fmla="*/ 271 w 542"/>
                <a:gd name="T9" fmla="*/ 542 h 542"/>
                <a:gd name="T10" fmla="*/ 271 w 542"/>
                <a:gd name="T11" fmla="*/ 13 h 542"/>
                <a:gd name="T12" fmla="*/ 13 w 542"/>
                <a:gd name="T13" fmla="*/ 271 h 542"/>
                <a:gd name="T14" fmla="*/ 271 w 542"/>
                <a:gd name="T15" fmla="*/ 529 h 542"/>
                <a:gd name="T16" fmla="*/ 528 w 542"/>
                <a:gd name="T17" fmla="*/ 271 h 542"/>
                <a:gd name="T18" fmla="*/ 271 w 542"/>
                <a:gd name="T19" fmla="*/ 1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2" h="542">
                  <a:moveTo>
                    <a:pt x="271" y="542"/>
                  </a:moveTo>
                  <a:cubicBezTo>
                    <a:pt x="121" y="542"/>
                    <a:pt x="0" y="421"/>
                    <a:pt x="0" y="271"/>
                  </a:cubicBezTo>
                  <a:cubicBezTo>
                    <a:pt x="0" y="122"/>
                    <a:pt x="121" y="0"/>
                    <a:pt x="271" y="0"/>
                  </a:cubicBezTo>
                  <a:cubicBezTo>
                    <a:pt x="420" y="0"/>
                    <a:pt x="542" y="122"/>
                    <a:pt x="542" y="271"/>
                  </a:cubicBezTo>
                  <a:cubicBezTo>
                    <a:pt x="542" y="421"/>
                    <a:pt x="420" y="542"/>
                    <a:pt x="271" y="542"/>
                  </a:cubicBezTo>
                  <a:close/>
                  <a:moveTo>
                    <a:pt x="271" y="13"/>
                  </a:moveTo>
                  <a:cubicBezTo>
                    <a:pt x="129" y="13"/>
                    <a:pt x="13" y="129"/>
                    <a:pt x="13" y="271"/>
                  </a:cubicBezTo>
                  <a:cubicBezTo>
                    <a:pt x="13" y="413"/>
                    <a:pt x="129" y="529"/>
                    <a:pt x="271" y="529"/>
                  </a:cubicBezTo>
                  <a:cubicBezTo>
                    <a:pt x="413" y="529"/>
                    <a:pt x="528" y="413"/>
                    <a:pt x="528" y="271"/>
                  </a:cubicBezTo>
                  <a:cubicBezTo>
                    <a:pt x="528" y="129"/>
                    <a:pt x="413" y="13"/>
                    <a:pt x="27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1636021" y="4249752"/>
              <a:ext cx="933529" cy="416347"/>
            </a:xfrm>
            <a:custGeom>
              <a:avLst/>
              <a:gdLst>
                <a:gd name="T0" fmla="*/ 34 w 996"/>
                <a:gd name="T1" fmla="*/ 0 h 444"/>
                <a:gd name="T2" fmla="*/ 974 w 996"/>
                <a:gd name="T3" fmla="*/ 0 h 444"/>
                <a:gd name="T4" fmla="*/ 987 w 996"/>
                <a:gd name="T5" fmla="*/ 27 h 444"/>
                <a:gd name="T6" fmla="*/ 682 w 996"/>
                <a:gd name="T7" fmla="*/ 431 h 444"/>
                <a:gd name="T8" fmla="*/ 655 w 996"/>
                <a:gd name="T9" fmla="*/ 444 h 444"/>
                <a:gd name="T10" fmla="*/ 34 w 996"/>
                <a:gd name="T11" fmla="*/ 444 h 444"/>
                <a:gd name="T12" fmla="*/ 0 w 996"/>
                <a:gd name="T13" fmla="*/ 410 h 444"/>
                <a:gd name="T14" fmla="*/ 0 w 996"/>
                <a:gd name="T15" fmla="*/ 34 h 444"/>
                <a:gd name="T16" fmla="*/ 34 w 996"/>
                <a:gd name="T1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444">
                  <a:moveTo>
                    <a:pt x="34" y="0"/>
                  </a:moveTo>
                  <a:cubicBezTo>
                    <a:pt x="974" y="0"/>
                    <a:pt x="974" y="0"/>
                    <a:pt x="974" y="0"/>
                  </a:cubicBezTo>
                  <a:cubicBezTo>
                    <a:pt x="988" y="0"/>
                    <a:pt x="996" y="16"/>
                    <a:pt x="987" y="27"/>
                  </a:cubicBezTo>
                  <a:cubicBezTo>
                    <a:pt x="682" y="431"/>
                    <a:pt x="682" y="431"/>
                    <a:pt x="682" y="431"/>
                  </a:cubicBezTo>
                  <a:cubicBezTo>
                    <a:pt x="676" y="439"/>
                    <a:pt x="666" y="444"/>
                    <a:pt x="655" y="444"/>
                  </a:cubicBezTo>
                  <a:cubicBezTo>
                    <a:pt x="34" y="444"/>
                    <a:pt x="34" y="444"/>
                    <a:pt x="34" y="444"/>
                  </a:cubicBezTo>
                  <a:cubicBezTo>
                    <a:pt x="15" y="444"/>
                    <a:pt x="0" y="429"/>
                    <a:pt x="0" y="410"/>
                  </a:cubicBezTo>
                  <a:cubicBezTo>
                    <a:pt x="0" y="34"/>
                    <a:pt x="0" y="34"/>
                    <a:pt x="0" y="34"/>
                  </a:cubicBezTo>
                  <a:cubicBezTo>
                    <a:pt x="0" y="15"/>
                    <a:pt x="15" y="0"/>
                    <a:pt x="34" y="0"/>
                  </a:cubicBez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59" name="TextBox 112"/>
            <p:cNvSpPr txBox="1"/>
            <p:nvPr/>
          </p:nvSpPr>
          <p:spPr>
            <a:xfrm>
              <a:off x="2196561" y="1786572"/>
              <a:ext cx="601220" cy="285078"/>
            </a:xfrm>
            <a:prstGeom prst="rect">
              <a:avLst/>
            </a:prstGeom>
            <a:noFill/>
          </p:spPr>
          <p:txBody>
            <a:bodyPr wrap="square" lIns="0" tIns="0" rIns="0" bIns="0" rtlCol="0">
              <a:spAutoFit/>
            </a:bodyPr>
            <a:lstStyle/>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分析一</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案例分析</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27" name="TextBox 26"/>
          <p:cNvSpPr txBox="1"/>
          <p:nvPr/>
        </p:nvSpPr>
        <p:spPr>
          <a:xfrm>
            <a:off x="2436739" y="267886"/>
            <a:ext cx="1150508" cy="338554"/>
          </a:xfrm>
          <a:prstGeom prst="rect">
            <a:avLst/>
          </a:prstGeom>
          <a:noFill/>
        </p:spPr>
        <p:txBody>
          <a:bodyPr wrap="none" rtlCol="0">
            <a:spAutoFit/>
          </a:bodyPr>
          <a:lstStyle/>
          <a:p>
            <a:pPr algn="ctr"/>
            <a:r>
              <a:rPr lang="en-US" altLang="zh-CN" sz="1600" dirty="0">
                <a:solidFill>
                  <a:srgbClr val="0070C0"/>
                </a:solidFill>
                <a:latin typeface="微软雅黑" panose="020B0503020204020204" pitchFamily="34" charset="-122"/>
                <a:ea typeface="微软雅黑" panose="020B0503020204020204" pitchFamily="34" charset="-122"/>
              </a:rPr>
              <a:t>ANALYSIS</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0609990" y="6382589"/>
            <a:ext cx="877163" cy="369332"/>
          </a:xfrm>
          <a:prstGeom prst="rect">
            <a:avLst/>
          </a:prstGeom>
          <a:noFill/>
        </p:spPr>
        <p:txBody>
          <a:bodyPr wrap="none" rtlCol="0">
            <a:spAutoFit/>
          </a:bodyPr>
          <a:lstStyle/>
          <a:p>
            <a:r>
              <a:rPr lang="zh-CN" altLang="en-US" dirty="0"/>
              <a:t>延时符</a:t>
            </a:r>
            <a:endParaRPr lang="zh-CN" altLang="en-US" dirty="0"/>
          </a:p>
        </p:txBody>
      </p:sp>
      <p:sp>
        <p:nvSpPr>
          <p:cNvPr id="58" name="TextBox 111"/>
          <p:cNvSpPr txBox="1"/>
          <p:nvPr/>
        </p:nvSpPr>
        <p:spPr>
          <a:xfrm>
            <a:off x="1591195" y="2535849"/>
            <a:ext cx="978355" cy="1154162"/>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3" name="TextBox 111"/>
          <p:cNvSpPr txBox="1"/>
          <p:nvPr/>
        </p:nvSpPr>
        <p:spPr>
          <a:xfrm>
            <a:off x="3831753" y="2535849"/>
            <a:ext cx="978355" cy="1154162"/>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0" name="TextBox 111"/>
          <p:cNvSpPr txBox="1"/>
          <p:nvPr/>
        </p:nvSpPr>
        <p:spPr>
          <a:xfrm>
            <a:off x="6226273" y="2535849"/>
            <a:ext cx="978355" cy="1154162"/>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2000"/>
                                        <p:tgtEl>
                                          <p:spTgt spid="77"/>
                                        </p:tgtEl>
                                      </p:cBhvr>
                                    </p:animEffect>
                                  </p:childTnLst>
                                </p:cTn>
                              </p:par>
                              <p:par>
                                <p:cTn id="29" presetID="42" presetClass="entr" presetSubtype="0" fill="hold" nodeType="withEffect">
                                  <p:stCondLst>
                                    <p:cond delay="25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75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25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22" presetClass="entr" presetSubtype="8" fill="hold" grpId="0" nodeType="withEffect">
                                  <p:stCondLst>
                                    <p:cond delay="2250"/>
                                  </p:stCondLst>
                                  <p:childTnLst>
                                    <p:set>
                                      <p:cBhvr>
                                        <p:cTn id="45" dur="1" fill="hold">
                                          <p:stCondLst>
                                            <p:cond delay="0"/>
                                          </p:stCondLst>
                                        </p:cTn>
                                        <p:tgtEl>
                                          <p:spTgt spid="58"/>
                                        </p:tgtEl>
                                        <p:attrNameLst>
                                          <p:attrName>style.visibility</p:attrName>
                                        </p:attrNameLst>
                                      </p:cBhvr>
                                      <p:to>
                                        <p:strVal val="visible"/>
                                      </p:to>
                                    </p:set>
                                    <p:animEffect transition="in" filter="wipe(left)">
                                      <p:cBhvr>
                                        <p:cTn id="46" dur="500"/>
                                        <p:tgtEl>
                                          <p:spTgt spid="58"/>
                                        </p:tgtEl>
                                      </p:cBhvr>
                                    </p:animEffect>
                                  </p:childTnLst>
                                </p:cTn>
                              </p:par>
                              <p:par>
                                <p:cTn id="47" presetID="22" presetClass="entr" presetSubtype="8" fill="hold" grpId="0" nodeType="withEffect">
                                  <p:stCondLst>
                                    <p:cond delay="2250"/>
                                  </p:stCondLst>
                                  <p:childTnLst>
                                    <p:set>
                                      <p:cBhvr>
                                        <p:cTn id="48" dur="1" fill="hold">
                                          <p:stCondLst>
                                            <p:cond delay="0"/>
                                          </p:stCondLst>
                                        </p:cTn>
                                        <p:tgtEl>
                                          <p:spTgt spid="83"/>
                                        </p:tgtEl>
                                        <p:attrNameLst>
                                          <p:attrName>style.visibility</p:attrName>
                                        </p:attrNameLst>
                                      </p:cBhvr>
                                      <p:to>
                                        <p:strVal val="visible"/>
                                      </p:to>
                                    </p:set>
                                    <p:animEffect transition="in" filter="wipe(left)">
                                      <p:cBhvr>
                                        <p:cTn id="49" dur="500"/>
                                        <p:tgtEl>
                                          <p:spTgt spid="83"/>
                                        </p:tgtEl>
                                      </p:cBhvr>
                                    </p:animEffect>
                                  </p:childTnLst>
                                </p:cTn>
                              </p:par>
                              <p:par>
                                <p:cTn id="50" presetID="22" presetClass="entr" presetSubtype="8" fill="hold" grpId="0" nodeType="withEffect">
                                  <p:stCondLst>
                                    <p:cond delay="2250"/>
                                  </p:stCondLst>
                                  <p:childTnLst>
                                    <p:set>
                                      <p:cBhvr>
                                        <p:cTn id="51" dur="1" fill="hold">
                                          <p:stCondLst>
                                            <p:cond delay="0"/>
                                          </p:stCondLst>
                                        </p:cTn>
                                        <p:tgtEl>
                                          <p:spTgt spid="110"/>
                                        </p:tgtEl>
                                        <p:attrNameLst>
                                          <p:attrName>style.visibility</p:attrName>
                                        </p:attrNameLst>
                                      </p:cBhvr>
                                      <p:to>
                                        <p:strVal val="visible"/>
                                      </p:to>
                                    </p:set>
                                    <p:animEffect transition="in" filter="wipe(left)">
                                      <p:cBhvr>
                                        <p:cTn id="5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77" grpId="0"/>
      <p:bldP spid="58" grpId="0"/>
      <p:bldP spid="83" grpId="0"/>
      <p:bldP spid="1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问题评估</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27" name="TextBox 26"/>
          <p:cNvSpPr txBox="1"/>
          <p:nvPr/>
        </p:nvSpPr>
        <p:spPr>
          <a:xfrm>
            <a:off x="2455022" y="267886"/>
            <a:ext cx="1511952" cy="338554"/>
          </a:xfrm>
          <a:prstGeom prst="rect">
            <a:avLst/>
          </a:prstGeom>
          <a:noFill/>
        </p:spPr>
        <p:txBody>
          <a:bodyPr wrap="none" rtlCol="0">
            <a:spAutoFit/>
          </a:bodyPr>
          <a:lstStyle/>
          <a:p>
            <a:pPr algn="ctr"/>
            <a:r>
              <a:rPr lang="en-US" altLang="zh-CN" sz="1600" dirty="0">
                <a:solidFill>
                  <a:srgbClr val="0070C0"/>
                </a:solidFill>
                <a:latin typeface="微软雅黑" panose="020B0503020204020204" pitchFamily="34" charset="-122"/>
                <a:ea typeface="微软雅黑" panose="020B0503020204020204" pitchFamily="34" charset="-122"/>
              </a:rPr>
              <a:t>ASSESSMENT</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0609990" y="6382589"/>
            <a:ext cx="877163" cy="369332"/>
          </a:xfrm>
          <a:prstGeom prst="rect">
            <a:avLst/>
          </a:prstGeom>
          <a:noFill/>
        </p:spPr>
        <p:txBody>
          <a:bodyPr wrap="none" rtlCol="0">
            <a:spAutoFit/>
          </a:bodyPr>
          <a:lstStyle/>
          <a:p>
            <a:r>
              <a:rPr lang="zh-CN" altLang="en-US" dirty="0"/>
              <a:t>延时符</a:t>
            </a:r>
            <a:endParaRPr lang="zh-CN" altLang="en-US" dirty="0"/>
          </a:p>
        </p:txBody>
      </p:sp>
      <p:sp>
        <p:nvSpPr>
          <p:cNvPr id="170" name="TextBox 111"/>
          <p:cNvSpPr txBox="1"/>
          <p:nvPr/>
        </p:nvSpPr>
        <p:spPr>
          <a:xfrm>
            <a:off x="3810138" y="1190983"/>
            <a:ext cx="4585455" cy="434478"/>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271172" y="1017140"/>
            <a:ext cx="2552560" cy="3667608"/>
            <a:chOff x="1271172" y="1017140"/>
            <a:chExt cx="2552560" cy="3667608"/>
          </a:xfrm>
        </p:grpSpPr>
        <p:grpSp>
          <p:nvGrpSpPr>
            <p:cNvPr id="169" name="组合 168"/>
            <p:cNvGrpSpPr/>
            <p:nvPr/>
          </p:nvGrpSpPr>
          <p:grpSpPr>
            <a:xfrm>
              <a:off x="1271172" y="1017140"/>
              <a:ext cx="2552560" cy="3667608"/>
              <a:chOff x="974886" y="1475586"/>
              <a:chExt cx="2233493" cy="3209161"/>
            </a:xfrm>
            <a:effectLst>
              <a:outerShdw blurRad="355600" dist="38100" dir="2700000" algn="tl" rotWithShape="0">
                <a:prstClr val="black">
                  <a:alpha val="33000"/>
                </a:prstClr>
              </a:outerShdw>
            </a:effectLst>
          </p:grpSpPr>
          <p:sp>
            <p:nvSpPr>
              <p:cNvPr id="158" name="Freeform 94"/>
              <p:cNvSpPr/>
              <p:nvPr/>
            </p:nvSpPr>
            <p:spPr bwMode="auto">
              <a:xfrm>
                <a:off x="1723174" y="4184511"/>
                <a:ext cx="735885" cy="500236"/>
              </a:xfrm>
              <a:custGeom>
                <a:avLst/>
                <a:gdLst>
                  <a:gd name="T0" fmla="*/ 0 w 712"/>
                  <a:gd name="T1" fmla="*/ 0 h 484"/>
                  <a:gd name="T2" fmla="*/ 712 w 712"/>
                  <a:gd name="T3" fmla="*/ 0 h 484"/>
                  <a:gd name="T4" fmla="*/ 712 w 712"/>
                  <a:gd name="T5" fmla="*/ 439 h 484"/>
                  <a:gd name="T6" fmla="*/ 160 w 712"/>
                  <a:gd name="T7" fmla="*/ 439 h 484"/>
                  <a:gd name="T8" fmla="*/ 114 w 712"/>
                  <a:gd name="T9" fmla="*/ 484 h 484"/>
                  <a:gd name="T10" fmla="*/ 69 w 712"/>
                  <a:gd name="T11" fmla="*/ 439 h 484"/>
                  <a:gd name="T12" fmla="*/ 0 w 712"/>
                  <a:gd name="T13" fmla="*/ 439 h 484"/>
                  <a:gd name="T14" fmla="*/ 0 w 712"/>
                  <a:gd name="T15" fmla="*/ 0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2" h="484">
                    <a:moveTo>
                      <a:pt x="0" y="0"/>
                    </a:moveTo>
                    <a:lnTo>
                      <a:pt x="712" y="0"/>
                    </a:lnTo>
                    <a:lnTo>
                      <a:pt x="712" y="439"/>
                    </a:lnTo>
                    <a:lnTo>
                      <a:pt x="160" y="439"/>
                    </a:lnTo>
                    <a:lnTo>
                      <a:pt x="114" y="484"/>
                    </a:lnTo>
                    <a:lnTo>
                      <a:pt x="69" y="439"/>
                    </a:lnTo>
                    <a:lnTo>
                      <a:pt x="0" y="439"/>
                    </a:lnTo>
                    <a:lnTo>
                      <a:pt x="0" y="0"/>
                    </a:lnTo>
                    <a:close/>
                  </a:path>
                </a:pathLst>
              </a:custGeom>
              <a:solidFill>
                <a:srgbClr val="005A9E"/>
              </a:solidFill>
              <a:ln>
                <a:solidFill>
                  <a:schemeClr val="bg1"/>
                </a:solidFill>
              </a:ln>
            </p:spPr>
            <p:txBody>
              <a:bodyPr vert="horz" wrap="square" lIns="91440" tIns="45720" rIns="91440" bIns="45720" numCol="1" anchor="t" anchorCtr="0" compatLnSpc="1"/>
              <a:lstStyle/>
              <a:p>
                <a:endParaRPr lang="zh-CN" altLang="en-US"/>
              </a:p>
            </p:txBody>
          </p:sp>
          <p:sp>
            <p:nvSpPr>
              <p:cNvPr id="159" name="Freeform 95"/>
              <p:cNvSpPr/>
              <p:nvPr/>
            </p:nvSpPr>
            <p:spPr bwMode="auto">
              <a:xfrm>
                <a:off x="974886" y="1475586"/>
                <a:ext cx="2233493" cy="2642778"/>
              </a:xfrm>
              <a:custGeom>
                <a:avLst/>
                <a:gdLst>
                  <a:gd name="T0" fmla="*/ 85 w 2154"/>
                  <a:gd name="T1" fmla="*/ 1496 h 2548"/>
                  <a:gd name="T2" fmla="*/ 0 w 2154"/>
                  <a:gd name="T3" fmla="*/ 1085 h 2548"/>
                  <a:gd name="T4" fmla="*/ 180 w 2154"/>
                  <a:gd name="T5" fmla="*/ 488 h 2548"/>
                  <a:gd name="T6" fmla="*/ 662 w 2154"/>
                  <a:gd name="T7" fmla="*/ 85 h 2548"/>
                  <a:gd name="T8" fmla="*/ 1077 w 2154"/>
                  <a:gd name="T9" fmla="*/ 0 h 2548"/>
                  <a:gd name="T10" fmla="*/ 1839 w 2154"/>
                  <a:gd name="T11" fmla="*/ 316 h 2548"/>
                  <a:gd name="T12" fmla="*/ 2154 w 2154"/>
                  <a:gd name="T13" fmla="*/ 1078 h 2548"/>
                  <a:gd name="T14" fmla="*/ 1974 w 2154"/>
                  <a:gd name="T15" fmla="*/ 1672 h 2548"/>
                  <a:gd name="T16" fmla="*/ 1495 w 2154"/>
                  <a:gd name="T17" fmla="*/ 2069 h 2548"/>
                  <a:gd name="T18" fmla="*/ 1453 w 2154"/>
                  <a:gd name="T19" fmla="*/ 2106 h 2548"/>
                  <a:gd name="T20" fmla="*/ 1437 w 2154"/>
                  <a:gd name="T21" fmla="*/ 2159 h 2548"/>
                  <a:gd name="T22" fmla="*/ 1437 w 2154"/>
                  <a:gd name="T23" fmla="*/ 2369 h 2548"/>
                  <a:gd name="T24" fmla="*/ 1083 w 2154"/>
                  <a:gd name="T25" fmla="*/ 2548 h 2548"/>
                  <a:gd name="T26" fmla="*/ 728 w 2154"/>
                  <a:gd name="T27" fmla="*/ 2369 h 2548"/>
                  <a:gd name="T28" fmla="*/ 728 w 2154"/>
                  <a:gd name="T29" fmla="*/ 2159 h 2548"/>
                  <a:gd name="T30" fmla="*/ 863 w 2154"/>
                  <a:gd name="T31" fmla="*/ 1715 h 2548"/>
                  <a:gd name="T32" fmla="*/ 1221 w 2154"/>
                  <a:gd name="T33" fmla="*/ 1418 h 2548"/>
                  <a:gd name="T34" fmla="*/ 1383 w 2154"/>
                  <a:gd name="T35" fmla="*/ 1281 h 2548"/>
                  <a:gd name="T36" fmla="*/ 1445 w 2154"/>
                  <a:gd name="T37" fmla="*/ 1078 h 2548"/>
                  <a:gd name="T38" fmla="*/ 1337 w 2154"/>
                  <a:gd name="T39" fmla="*/ 817 h 2548"/>
                  <a:gd name="T40" fmla="*/ 1077 w 2154"/>
                  <a:gd name="T41" fmla="*/ 709 h 2548"/>
                  <a:gd name="T42" fmla="*/ 936 w 2154"/>
                  <a:gd name="T43" fmla="*/ 736 h 2548"/>
                  <a:gd name="T44" fmla="*/ 773 w 2154"/>
                  <a:gd name="T45" fmla="*/ 876 h 2548"/>
                  <a:gd name="T46" fmla="*/ 710 w 2154"/>
                  <a:gd name="T47" fmla="*/ 1085 h 2548"/>
                  <a:gd name="T48" fmla="*/ 736 w 2154"/>
                  <a:gd name="T49" fmla="*/ 1222 h 2548"/>
                  <a:gd name="T50" fmla="*/ 85 w 2154"/>
                  <a:gd name="T51" fmla="*/ 1496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54" h="2548">
                    <a:moveTo>
                      <a:pt x="85" y="1496"/>
                    </a:moveTo>
                    <a:cubicBezTo>
                      <a:pt x="27" y="1360"/>
                      <a:pt x="0" y="1220"/>
                      <a:pt x="0" y="1085"/>
                    </a:cubicBezTo>
                    <a:cubicBezTo>
                      <a:pt x="0" y="872"/>
                      <a:pt x="65" y="664"/>
                      <a:pt x="180" y="488"/>
                    </a:cubicBezTo>
                    <a:cubicBezTo>
                      <a:pt x="294" y="314"/>
                      <a:pt x="460" y="170"/>
                      <a:pt x="662" y="85"/>
                    </a:cubicBezTo>
                    <a:cubicBezTo>
                      <a:pt x="790" y="30"/>
                      <a:pt x="930" y="0"/>
                      <a:pt x="1077" y="0"/>
                    </a:cubicBezTo>
                    <a:cubicBezTo>
                      <a:pt x="1374" y="0"/>
                      <a:pt x="1644" y="121"/>
                      <a:pt x="1839" y="316"/>
                    </a:cubicBezTo>
                    <a:cubicBezTo>
                      <a:pt x="2034" y="511"/>
                      <a:pt x="2154" y="780"/>
                      <a:pt x="2154" y="1078"/>
                    </a:cubicBezTo>
                    <a:cubicBezTo>
                      <a:pt x="2154" y="1292"/>
                      <a:pt x="2089" y="1499"/>
                      <a:pt x="1974" y="1672"/>
                    </a:cubicBezTo>
                    <a:cubicBezTo>
                      <a:pt x="1859" y="1845"/>
                      <a:pt x="1695" y="1985"/>
                      <a:pt x="1495" y="2069"/>
                    </a:cubicBezTo>
                    <a:cubicBezTo>
                      <a:pt x="1479" y="2076"/>
                      <a:pt x="1464" y="2089"/>
                      <a:pt x="1453" y="2106"/>
                    </a:cubicBezTo>
                    <a:cubicBezTo>
                      <a:pt x="1443" y="2121"/>
                      <a:pt x="1437" y="2139"/>
                      <a:pt x="1437" y="2159"/>
                    </a:cubicBezTo>
                    <a:cubicBezTo>
                      <a:pt x="1437" y="2369"/>
                      <a:pt x="1437" y="2369"/>
                      <a:pt x="1437" y="2369"/>
                    </a:cubicBezTo>
                    <a:cubicBezTo>
                      <a:pt x="1083" y="2548"/>
                      <a:pt x="1083" y="2548"/>
                      <a:pt x="1083" y="2548"/>
                    </a:cubicBezTo>
                    <a:cubicBezTo>
                      <a:pt x="728" y="2369"/>
                      <a:pt x="728" y="2369"/>
                      <a:pt x="728" y="2369"/>
                    </a:cubicBezTo>
                    <a:cubicBezTo>
                      <a:pt x="728" y="2159"/>
                      <a:pt x="728" y="2159"/>
                      <a:pt x="728" y="2159"/>
                    </a:cubicBezTo>
                    <a:cubicBezTo>
                      <a:pt x="728" y="1999"/>
                      <a:pt x="777" y="1845"/>
                      <a:pt x="863" y="1715"/>
                    </a:cubicBezTo>
                    <a:cubicBezTo>
                      <a:pt x="948" y="1586"/>
                      <a:pt x="1071" y="1481"/>
                      <a:pt x="1221" y="1418"/>
                    </a:cubicBezTo>
                    <a:cubicBezTo>
                      <a:pt x="1287" y="1390"/>
                      <a:pt x="1344" y="1342"/>
                      <a:pt x="1383" y="1281"/>
                    </a:cubicBezTo>
                    <a:cubicBezTo>
                      <a:pt x="1423" y="1222"/>
                      <a:pt x="1445" y="1152"/>
                      <a:pt x="1445" y="1078"/>
                    </a:cubicBezTo>
                    <a:cubicBezTo>
                      <a:pt x="1445" y="976"/>
                      <a:pt x="1404" y="884"/>
                      <a:pt x="1337" y="817"/>
                    </a:cubicBezTo>
                    <a:cubicBezTo>
                      <a:pt x="1270" y="751"/>
                      <a:pt x="1178" y="709"/>
                      <a:pt x="1077" y="709"/>
                    </a:cubicBezTo>
                    <a:cubicBezTo>
                      <a:pt x="1023" y="709"/>
                      <a:pt x="976" y="719"/>
                      <a:pt x="936" y="736"/>
                    </a:cubicBezTo>
                    <a:cubicBezTo>
                      <a:pt x="870" y="764"/>
                      <a:pt x="813" y="814"/>
                      <a:pt x="773" y="876"/>
                    </a:cubicBezTo>
                    <a:cubicBezTo>
                      <a:pt x="732" y="938"/>
                      <a:pt x="710" y="1011"/>
                      <a:pt x="710" y="1085"/>
                    </a:cubicBezTo>
                    <a:cubicBezTo>
                      <a:pt x="710" y="1133"/>
                      <a:pt x="718" y="1179"/>
                      <a:pt x="736" y="1222"/>
                    </a:cubicBezTo>
                    <a:lnTo>
                      <a:pt x="85" y="1496"/>
                    </a:lnTo>
                    <a:close/>
                  </a:path>
                </a:pathLst>
              </a:custGeom>
              <a:solidFill>
                <a:srgbClr val="0070C0"/>
              </a:solidFill>
              <a:ln>
                <a:solidFill>
                  <a:schemeClr val="bg1"/>
                </a:solidFill>
              </a:ln>
            </p:spPr>
            <p:txBody>
              <a:bodyPr vert="horz" wrap="square" lIns="91440" tIns="45720" rIns="91440" bIns="45720" numCol="1" anchor="t" anchorCtr="0" compatLnSpc="1"/>
              <a:lstStyle/>
              <a:p>
                <a:endParaRPr lang="zh-CN" altLang="en-US"/>
              </a:p>
            </p:txBody>
          </p:sp>
          <p:sp>
            <p:nvSpPr>
              <p:cNvPr id="160" name="Freeform 96"/>
              <p:cNvSpPr/>
              <p:nvPr/>
            </p:nvSpPr>
            <p:spPr bwMode="auto">
              <a:xfrm>
                <a:off x="1543337" y="1475586"/>
                <a:ext cx="1527581" cy="954997"/>
              </a:xfrm>
              <a:custGeom>
                <a:avLst/>
                <a:gdLst>
                  <a:gd name="T0" fmla="*/ 0 w 1474"/>
                  <a:gd name="T1" fmla="*/ 141 h 921"/>
                  <a:gd name="T2" fmla="*/ 114 w 1474"/>
                  <a:gd name="T3" fmla="*/ 85 h 921"/>
                  <a:gd name="T4" fmla="*/ 529 w 1474"/>
                  <a:gd name="T5" fmla="*/ 0 h 921"/>
                  <a:gd name="T6" fmla="*/ 1291 w 1474"/>
                  <a:gd name="T7" fmla="*/ 316 h 921"/>
                  <a:gd name="T8" fmla="*/ 1474 w 1474"/>
                  <a:gd name="T9" fmla="*/ 560 h 921"/>
                  <a:gd name="T10" fmla="*/ 862 w 1474"/>
                  <a:gd name="T11" fmla="*/ 921 h 921"/>
                  <a:gd name="T12" fmla="*/ 789 w 1474"/>
                  <a:gd name="T13" fmla="*/ 817 h 921"/>
                  <a:gd name="T14" fmla="*/ 529 w 1474"/>
                  <a:gd name="T15" fmla="*/ 709 h 921"/>
                  <a:gd name="T16" fmla="*/ 388 w 1474"/>
                  <a:gd name="T17" fmla="*/ 736 h 921"/>
                  <a:gd name="T18" fmla="*/ 352 w 1474"/>
                  <a:gd name="T19" fmla="*/ 754 h 921"/>
                  <a:gd name="T20" fmla="*/ 0 w 1474"/>
                  <a:gd name="T21" fmla="*/ 141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4" h="921">
                    <a:moveTo>
                      <a:pt x="0" y="141"/>
                    </a:moveTo>
                    <a:cubicBezTo>
                      <a:pt x="37" y="120"/>
                      <a:pt x="75" y="101"/>
                      <a:pt x="114" y="85"/>
                    </a:cubicBezTo>
                    <a:cubicBezTo>
                      <a:pt x="242" y="30"/>
                      <a:pt x="382" y="0"/>
                      <a:pt x="529" y="0"/>
                    </a:cubicBezTo>
                    <a:cubicBezTo>
                      <a:pt x="826" y="0"/>
                      <a:pt x="1096" y="121"/>
                      <a:pt x="1291" y="316"/>
                    </a:cubicBezTo>
                    <a:cubicBezTo>
                      <a:pt x="1363" y="388"/>
                      <a:pt x="1425" y="470"/>
                      <a:pt x="1474" y="560"/>
                    </a:cubicBezTo>
                    <a:cubicBezTo>
                      <a:pt x="862" y="921"/>
                      <a:pt x="862" y="921"/>
                      <a:pt x="862" y="921"/>
                    </a:cubicBezTo>
                    <a:cubicBezTo>
                      <a:pt x="844" y="882"/>
                      <a:pt x="819" y="847"/>
                      <a:pt x="789" y="817"/>
                    </a:cubicBezTo>
                    <a:cubicBezTo>
                      <a:pt x="722" y="751"/>
                      <a:pt x="630" y="709"/>
                      <a:pt x="529" y="709"/>
                    </a:cubicBezTo>
                    <a:cubicBezTo>
                      <a:pt x="475" y="709"/>
                      <a:pt x="428" y="719"/>
                      <a:pt x="388" y="736"/>
                    </a:cubicBezTo>
                    <a:cubicBezTo>
                      <a:pt x="376" y="741"/>
                      <a:pt x="364" y="747"/>
                      <a:pt x="352" y="754"/>
                    </a:cubicBezTo>
                    <a:lnTo>
                      <a:pt x="0" y="141"/>
                    </a:lnTo>
                    <a:close/>
                  </a:path>
                </a:pathLst>
              </a:custGeom>
              <a:solidFill>
                <a:srgbClr val="00B0F0"/>
              </a:solidFill>
              <a:ln>
                <a:solidFill>
                  <a:schemeClr val="bg1"/>
                </a:solidFill>
              </a:ln>
            </p:spPr>
            <p:txBody>
              <a:bodyPr vert="horz" wrap="square" lIns="91440" tIns="45720" rIns="91440" bIns="45720" numCol="1" anchor="t" anchorCtr="0" compatLnSpc="1"/>
              <a:lstStyle/>
              <a:p>
                <a:endParaRPr lang="zh-CN" altLang="en-US"/>
              </a:p>
            </p:txBody>
          </p:sp>
          <p:sp>
            <p:nvSpPr>
              <p:cNvPr id="161" name="Freeform 98"/>
              <p:cNvSpPr/>
              <p:nvPr/>
            </p:nvSpPr>
            <p:spPr bwMode="auto">
              <a:xfrm>
                <a:off x="1310788" y="1619249"/>
                <a:ext cx="597390" cy="819602"/>
              </a:xfrm>
              <a:custGeom>
                <a:avLst/>
                <a:gdLst>
                  <a:gd name="T0" fmla="*/ 19 w 576"/>
                  <a:gd name="T1" fmla="*/ 154 h 790"/>
                  <a:gd name="T2" fmla="*/ 0 w 576"/>
                  <a:gd name="T3" fmla="*/ 172 h 790"/>
                  <a:gd name="T4" fmla="*/ 419 w 576"/>
                  <a:gd name="T5" fmla="*/ 790 h 790"/>
                  <a:gd name="T6" fmla="*/ 448 w 576"/>
                  <a:gd name="T7" fmla="*/ 738 h 790"/>
                  <a:gd name="T8" fmla="*/ 507 w 576"/>
                  <a:gd name="T9" fmla="*/ 667 h 790"/>
                  <a:gd name="T10" fmla="*/ 576 w 576"/>
                  <a:gd name="T11" fmla="*/ 615 h 790"/>
                  <a:gd name="T12" fmla="*/ 227 w 576"/>
                  <a:gd name="T13" fmla="*/ 0 h 790"/>
                  <a:gd name="T14" fmla="*/ 19 w 576"/>
                  <a:gd name="T15" fmla="*/ 154 h 7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790">
                    <a:moveTo>
                      <a:pt x="19" y="154"/>
                    </a:moveTo>
                    <a:cubicBezTo>
                      <a:pt x="13" y="160"/>
                      <a:pt x="7" y="166"/>
                      <a:pt x="0" y="172"/>
                    </a:cubicBezTo>
                    <a:cubicBezTo>
                      <a:pt x="419" y="790"/>
                      <a:pt x="419" y="790"/>
                      <a:pt x="419" y="790"/>
                    </a:cubicBezTo>
                    <a:cubicBezTo>
                      <a:pt x="427" y="772"/>
                      <a:pt x="437" y="754"/>
                      <a:pt x="448" y="738"/>
                    </a:cubicBezTo>
                    <a:cubicBezTo>
                      <a:pt x="464" y="713"/>
                      <a:pt x="484" y="689"/>
                      <a:pt x="507" y="667"/>
                    </a:cubicBezTo>
                    <a:cubicBezTo>
                      <a:pt x="528" y="647"/>
                      <a:pt x="551" y="630"/>
                      <a:pt x="576" y="615"/>
                    </a:cubicBezTo>
                    <a:cubicBezTo>
                      <a:pt x="227" y="0"/>
                      <a:pt x="227" y="0"/>
                      <a:pt x="227" y="0"/>
                    </a:cubicBezTo>
                    <a:cubicBezTo>
                      <a:pt x="151" y="44"/>
                      <a:pt x="81" y="96"/>
                      <a:pt x="19" y="154"/>
                    </a:cubicBezTo>
                  </a:path>
                </a:pathLst>
              </a:custGeom>
              <a:solidFill>
                <a:srgbClr val="005A9E"/>
              </a:solidFill>
              <a:ln>
                <a:solidFill>
                  <a:schemeClr val="bg1"/>
                </a:solidFill>
              </a:ln>
            </p:spPr>
            <p:txBody>
              <a:bodyPr vert="horz" wrap="square" lIns="91440" tIns="45720" rIns="91440" bIns="45720" numCol="1" anchor="t" anchorCtr="0" compatLnSpc="1"/>
              <a:lstStyle/>
              <a:p>
                <a:endParaRPr lang="zh-CN" altLang="en-US"/>
              </a:p>
            </p:txBody>
          </p:sp>
          <p:sp>
            <p:nvSpPr>
              <p:cNvPr id="167" name="Freeform 103"/>
              <p:cNvSpPr/>
              <p:nvPr/>
            </p:nvSpPr>
            <p:spPr bwMode="auto">
              <a:xfrm>
                <a:off x="2345539" y="2762285"/>
                <a:ext cx="675309" cy="638815"/>
              </a:xfrm>
              <a:custGeom>
                <a:avLst/>
                <a:gdLst>
                  <a:gd name="T0" fmla="*/ 59 w 654"/>
                  <a:gd name="T1" fmla="*/ 48 h 618"/>
                  <a:gd name="T2" fmla="*/ 0 w 654"/>
                  <a:gd name="T3" fmla="*/ 118 h 618"/>
                  <a:gd name="T4" fmla="*/ 501 w 654"/>
                  <a:gd name="T5" fmla="*/ 618 h 618"/>
                  <a:gd name="T6" fmla="*/ 650 w 654"/>
                  <a:gd name="T7" fmla="*/ 439 h 618"/>
                  <a:gd name="T8" fmla="*/ 654 w 654"/>
                  <a:gd name="T9" fmla="*/ 433 h 618"/>
                  <a:gd name="T10" fmla="*/ 87 w 654"/>
                  <a:gd name="T11" fmla="*/ 0 h 618"/>
                  <a:gd name="T12" fmla="*/ 59 w 654"/>
                  <a:gd name="T13" fmla="*/ 48 h 618"/>
                </a:gdLst>
                <a:ahLst/>
                <a:cxnLst>
                  <a:cxn ang="0">
                    <a:pos x="T0" y="T1"/>
                  </a:cxn>
                  <a:cxn ang="0">
                    <a:pos x="T2" y="T3"/>
                  </a:cxn>
                  <a:cxn ang="0">
                    <a:pos x="T4" y="T5"/>
                  </a:cxn>
                  <a:cxn ang="0">
                    <a:pos x="T6" y="T7"/>
                  </a:cxn>
                  <a:cxn ang="0">
                    <a:pos x="T8" y="T9"/>
                  </a:cxn>
                  <a:cxn ang="0">
                    <a:pos x="T10" y="T11"/>
                  </a:cxn>
                  <a:cxn ang="0">
                    <a:pos x="T12" y="T13"/>
                  </a:cxn>
                </a:cxnLst>
                <a:rect l="0" t="0" r="r" b="b"/>
                <a:pathLst>
                  <a:path w="654" h="618">
                    <a:moveTo>
                      <a:pt x="59" y="48"/>
                    </a:moveTo>
                    <a:cubicBezTo>
                      <a:pt x="42" y="74"/>
                      <a:pt x="23" y="97"/>
                      <a:pt x="0" y="118"/>
                    </a:cubicBezTo>
                    <a:cubicBezTo>
                      <a:pt x="501" y="618"/>
                      <a:pt x="501" y="618"/>
                      <a:pt x="501" y="618"/>
                    </a:cubicBezTo>
                    <a:cubicBezTo>
                      <a:pt x="557" y="564"/>
                      <a:pt x="607" y="504"/>
                      <a:pt x="650" y="439"/>
                    </a:cubicBezTo>
                    <a:cubicBezTo>
                      <a:pt x="654" y="433"/>
                      <a:pt x="654" y="433"/>
                      <a:pt x="654" y="433"/>
                    </a:cubicBezTo>
                    <a:cubicBezTo>
                      <a:pt x="87" y="0"/>
                      <a:pt x="87" y="0"/>
                      <a:pt x="87" y="0"/>
                    </a:cubicBezTo>
                    <a:cubicBezTo>
                      <a:pt x="79" y="17"/>
                      <a:pt x="70" y="33"/>
                      <a:pt x="59" y="48"/>
                    </a:cubicBezTo>
                  </a:path>
                </a:pathLst>
              </a:custGeom>
              <a:solidFill>
                <a:srgbClr val="00B0F0"/>
              </a:solidFill>
              <a:ln>
                <a:solidFill>
                  <a:schemeClr val="bg1"/>
                </a:solidFill>
              </a:ln>
            </p:spPr>
            <p:txBody>
              <a:bodyPr vert="horz" wrap="square" lIns="91440" tIns="45720" rIns="91440" bIns="45720" numCol="1" anchor="t" anchorCtr="0" compatLnSpc="1"/>
              <a:lstStyle/>
              <a:p>
                <a:endParaRPr lang="zh-CN" altLang="en-US"/>
              </a:p>
            </p:txBody>
          </p:sp>
        </p:grpSp>
        <p:sp>
          <p:nvSpPr>
            <p:cNvPr id="171" name="TextBox 112"/>
            <p:cNvSpPr txBox="1"/>
            <p:nvPr/>
          </p:nvSpPr>
          <p:spPr>
            <a:xfrm>
              <a:off x="2401611" y="4199424"/>
              <a:ext cx="436019" cy="285078"/>
            </a:xfrm>
            <a:prstGeom prst="rect">
              <a:avLst/>
            </a:prstGeom>
            <a:noFill/>
          </p:spPr>
          <p:txBody>
            <a:bodyPr wrap="square" lIns="0" tIns="0" rIns="0" bIns="0" rtlCol="0">
              <a:spAutoFit/>
            </a:bodyPr>
            <a:lstStyle/>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方案</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82" name="Freeform 73"/>
            <p:cNvSpPr>
              <a:spLocks noEditPoints="1"/>
            </p:cNvSpPr>
            <p:nvPr/>
          </p:nvSpPr>
          <p:spPr bwMode="auto">
            <a:xfrm>
              <a:off x="2600015" y="1336841"/>
              <a:ext cx="387432" cy="433774"/>
            </a:xfrm>
            <a:custGeom>
              <a:avLst/>
              <a:gdLst>
                <a:gd name="T0" fmla="*/ 96 w 123"/>
                <a:gd name="T1" fmla="*/ 23 h 138"/>
                <a:gd name="T2" fmla="*/ 87 w 123"/>
                <a:gd name="T3" fmla="*/ 1 h 138"/>
                <a:gd name="T4" fmla="*/ 96 w 123"/>
                <a:gd name="T5" fmla="*/ 23 h 138"/>
                <a:gd name="T6" fmla="*/ 79 w 123"/>
                <a:gd name="T7" fmla="*/ 64 h 138"/>
                <a:gd name="T8" fmla="*/ 108 w 123"/>
                <a:gd name="T9" fmla="*/ 65 h 138"/>
                <a:gd name="T10" fmla="*/ 108 w 123"/>
                <a:gd name="T11" fmla="*/ 52 h 138"/>
                <a:gd name="T12" fmla="*/ 88 w 123"/>
                <a:gd name="T13" fmla="*/ 53 h 138"/>
                <a:gd name="T14" fmla="*/ 86 w 123"/>
                <a:gd name="T15" fmla="*/ 34 h 138"/>
                <a:gd name="T16" fmla="*/ 68 w 123"/>
                <a:gd name="T17" fmla="*/ 18 h 138"/>
                <a:gd name="T18" fmla="*/ 40 w 123"/>
                <a:gd name="T19" fmla="*/ 18 h 138"/>
                <a:gd name="T20" fmla="*/ 20 w 123"/>
                <a:gd name="T21" fmla="*/ 40 h 138"/>
                <a:gd name="T22" fmla="*/ 30 w 123"/>
                <a:gd name="T23" fmla="*/ 48 h 138"/>
                <a:gd name="T24" fmla="*/ 58 w 123"/>
                <a:gd name="T25" fmla="*/ 32 h 138"/>
                <a:gd name="T26" fmla="*/ 36 w 123"/>
                <a:gd name="T27" fmla="*/ 64 h 138"/>
                <a:gd name="T28" fmla="*/ 39 w 123"/>
                <a:gd name="T29" fmla="*/ 96 h 138"/>
                <a:gd name="T30" fmla="*/ 14 w 123"/>
                <a:gd name="T31" fmla="*/ 94 h 138"/>
                <a:gd name="T32" fmla="*/ 14 w 123"/>
                <a:gd name="T33" fmla="*/ 106 h 138"/>
                <a:gd name="T34" fmla="*/ 54 w 123"/>
                <a:gd name="T35" fmla="*/ 106 h 138"/>
                <a:gd name="T36" fmla="*/ 54 w 123"/>
                <a:gd name="T37" fmla="*/ 79 h 138"/>
                <a:gd name="T38" fmla="*/ 72 w 123"/>
                <a:gd name="T39" fmla="*/ 98 h 138"/>
                <a:gd name="T40" fmla="*/ 72 w 123"/>
                <a:gd name="T41" fmla="*/ 125 h 138"/>
                <a:gd name="T42" fmla="*/ 86 w 123"/>
                <a:gd name="T43" fmla="*/ 122 h 138"/>
                <a:gd name="T44" fmla="*/ 87 w 123"/>
                <a:gd name="T45" fmla="*/ 87 h 138"/>
                <a:gd name="T46" fmla="*/ 65 w 123"/>
                <a:gd name="T47" fmla="*/ 69 h 138"/>
                <a:gd name="T48" fmla="*/ 76 w 123"/>
                <a:gd name="T49" fmla="*/ 52 h 138"/>
                <a:gd name="T50" fmla="*/ 79 w 123"/>
                <a:gd name="T51" fmla="*/ 6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 h="138">
                  <a:moveTo>
                    <a:pt x="96" y="23"/>
                  </a:moveTo>
                  <a:cubicBezTo>
                    <a:pt x="108" y="15"/>
                    <a:pt x="97" y="0"/>
                    <a:pt x="87" y="1"/>
                  </a:cubicBezTo>
                  <a:cubicBezTo>
                    <a:pt x="64" y="3"/>
                    <a:pt x="79" y="35"/>
                    <a:pt x="96" y="23"/>
                  </a:cubicBezTo>
                  <a:close/>
                  <a:moveTo>
                    <a:pt x="79" y="64"/>
                  </a:moveTo>
                  <a:cubicBezTo>
                    <a:pt x="86" y="69"/>
                    <a:pt x="101" y="66"/>
                    <a:pt x="108" y="65"/>
                  </a:cubicBezTo>
                  <a:cubicBezTo>
                    <a:pt x="123" y="61"/>
                    <a:pt x="119" y="51"/>
                    <a:pt x="108" y="52"/>
                  </a:cubicBezTo>
                  <a:cubicBezTo>
                    <a:pt x="104" y="52"/>
                    <a:pt x="92" y="56"/>
                    <a:pt x="88" y="53"/>
                  </a:cubicBezTo>
                  <a:cubicBezTo>
                    <a:pt x="87" y="49"/>
                    <a:pt x="89" y="39"/>
                    <a:pt x="86" y="34"/>
                  </a:cubicBezTo>
                  <a:cubicBezTo>
                    <a:pt x="83" y="28"/>
                    <a:pt x="77" y="20"/>
                    <a:pt x="68" y="18"/>
                  </a:cubicBezTo>
                  <a:cubicBezTo>
                    <a:pt x="59" y="16"/>
                    <a:pt x="48" y="15"/>
                    <a:pt x="40" y="18"/>
                  </a:cubicBezTo>
                  <a:cubicBezTo>
                    <a:pt x="30" y="21"/>
                    <a:pt x="26" y="32"/>
                    <a:pt x="20" y="40"/>
                  </a:cubicBezTo>
                  <a:cubicBezTo>
                    <a:pt x="16" y="48"/>
                    <a:pt x="22" y="58"/>
                    <a:pt x="30" y="48"/>
                  </a:cubicBezTo>
                  <a:cubicBezTo>
                    <a:pt x="37" y="40"/>
                    <a:pt x="40" y="28"/>
                    <a:pt x="58" y="32"/>
                  </a:cubicBezTo>
                  <a:cubicBezTo>
                    <a:pt x="55" y="43"/>
                    <a:pt x="39" y="50"/>
                    <a:pt x="36" y="64"/>
                  </a:cubicBezTo>
                  <a:cubicBezTo>
                    <a:pt x="34" y="72"/>
                    <a:pt x="42" y="85"/>
                    <a:pt x="39" y="96"/>
                  </a:cubicBezTo>
                  <a:cubicBezTo>
                    <a:pt x="39" y="96"/>
                    <a:pt x="18" y="94"/>
                    <a:pt x="14" y="94"/>
                  </a:cubicBezTo>
                  <a:cubicBezTo>
                    <a:pt x="7" y="94"/>
                    <a:pt x="0" y="104"/>
                    <a:pt x="14" y="106"/>
                  </a:cubicBezTo>
                  <a:cubicBezTo>
                    <a:pt x="20" y="108"/>
                    <a:pt x="46" y="114"/>
                    <a:pt x="54" y="106"/>
                  </a:cubicBezTo>
                  <a:cubicBezTo>
                    <a:pt x="58" y="102"/>
                    <a:pt x="54" y="79"/>
                    <a:pt x="54" y="79"/>
                  </a:cubicBezTo>
                  <a:cubicBezTo>
                    <a:pt x="58" y="86"/>
                    <a:pt x="69" y="88"/>
                    <a:pt x="72" y="98"/>
                  </a:cubicBezTo>
                  <a:cubicBezTo>
                    <a:pt x="74" y="105"/>
                    <a:pt x="72" y="117"/>
                    <a:pt x="72" y="125"/>
                  </a:cubicBezTo>
                  <a:cubicBezTo>
                    <a:pt x="72" y="138"/>
                    <a:pt x="85" y="129"/>
                    <a:pt x="86" y="122"/>
                  </a:cubicBezTo>
                  <a:cubicBezTo>
                    <a:pt x="88" y="112"/>
                    <a:pt x="92" y="99"/>
                    <a:pt x="87" y="87"/>
                  </a:cubicBezTo>
                  <a:cubicBezTo>
                    <a:pt x="83" y="78"/>
                    <a:pt x="72" y="75"/>
                    <a:pt x="65" y="69"/>
                  </a:cubicBezTo>
                  <a:cubicBezTo>
                    <a:pt x="69" y="63"/>
                    <a:pt x="71" y="56"/>
                    <a:pt x="76" y="52"/>
                  </a:cubicBezTo>
                  <a:cubicBezTo>
                    <a:pt x="75" y="56"/>
                    <a:pt x="76" y="62"/>
                    <a:pt x="79" y="64"/>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84" name="组合 183"/>
            <p:cNvGrpSpPr/>
            <p:nvPr/>
          </p:nvGrpSpPr>
          <p:grpSpPr>
            <a:xfrm>
              <a:off x="3151294" y="2177907"/>
              <a:ext cx="624902" cy="326654"/>
              <a:chOff x="4627036" y="2678876"/>
              <a:chExt cx="264861" cy="138451"/>
            </a:xfrm>
          </p:grpSpPr>
          <p:sp>
            <p:nvSpPr>
              <p:cNvPr id="212" name="Freeform 75"/>
              <p:cNvSpPr/>
              <p:nvPr/>
            </p:nvSpPr>
            <p:spPr bwMode="auto">
              <a:xfrm>
                <a:off x="4670893" y="2718434"/>
                <a:ext cx="158229" cy="98893"/>
              </a:xfrm>
              <a:custGeom>
                <a:avLst/>
                <a:gdLst>
                  <a:gd name="T0" fmla="*/ 109 w 109"/>
                  <a:gd name="T1" fmla="*/ 41 h 68"/>
                  <a:gd name="T2" fmla="*/ 88 w 109"/>
                  <a:gd name="T3" fmla="*/ 18 h 68"/>
                  <a:gd name="T4" fmla="*/ 63 w 109"/>
                  <a:gd name="T5" fmla="*/ 0 h 68"/>
                  <a:gd name="T6" fmla="*/ 38 w 109"/>
                  <a:gd name="T7" fmla="*/ 21 h 68"/>
                  <a:gd name="T8" fmla="*/ 34 w 109"/>
                  <a:gd name="T9" fmla="*/ 20 h 68"/>
                  <a:gd name="T10" fmla="*/ 19 w 109"/>
                  <a:gd name="T11" fmla="*/ 36 h 68"/>
                  <a:gd name="T12" fmla="*/ 16 w 109"/>
                  <a:gd name="T13" fmla="*/ 36 h 68"/>
                  <a:gd name="T14" fmla="*/ 1 w 109"/>
                  <a:gd name="T15" fmla="*/ 52 h 68"/>
                  <a:gd name="T16" fmla="*/ 16 w 109"/>
                  <a:gd name="T17" fmla="*/ 68 h 68"/>
                  <a:gd name="T18" fmla="*/ 16 w 109"/>
                  <a:gd name="T19" fmla="*/ 68 h 68"/>
                  <a:gd name="T20" fmla="*/ 87 w 109"/>
                  <a:gd name="T21" fmla="*/ 65 h 68"/>
                  <a:gd name="T22" fmla="*/ 87 w 109"/>
                  <a:gd name="T23" fmla="*/ 65 h 68"/>
                  <a:gd name="T24" fmla="*/ 109 w 109"/>
                  <a:gd name="T25" fmla="*/ 4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68">
                    <a:moveTo>
                      <a:pt x="109" y="41"/>
                    </a:moveTo>
                    <a:cubicBezTo>
                      <a:pt x="108" y="29"/>
                      <a:pt x="100" y="20"/>
                      <a:pt x="88" y="18"/>
                    </a:cubicBezTo>
                    <a:cubicBezTo>
                      <a:pt x="85" y="7"/>
                      <a:pt x="75" y="0"/>
                      <a:pt x="63" y="0"/>
                    </a:cubicBezTo>
                    <a:cubicBezTo>
                      <a:pt x="51" y="0"/>
                      <a:pt x="41" y="9"/>
                      <a:pt x="38" y="21"/>
                    </a:cubicBezTo>
                    <a:cubicBezTo>
                      <a:pt x="37" y="20"/>
                      <a:pt x="36" y="20"/>
                      <a:pt x="34" y="20"/>
                    </a:cubicBezTo>
                    <a:cubicBezTo>
                      <a:pt x="25" y="20"/>
                      <a:pt x="19" y="27"/>
                      <a:pt x="19" y="36"/>
                    </a:cubicBezTo>
                    <a:cubicBezTo>
                      <a:pt x="18" y="36"/>
                      <a:pt x="17" y="36"/>
                      <a:pt x="16" y="36"/>
                    </a:cubicBezTo>
                    <a:cubicBezTo>
                      <a:pt x="7" y="36"/>
                      <a:pt x="0" y="44"/>
                      <a:pt x="1" y="52"/>
                    </a:cubicBezTo>
                    <a:cubicBezTo>
                      <a:pt x="1" y="61"/>
                      <a:pt x="8" y="67"/>
                      <a:pt x="16" y="68"/>
                    </a:cubicBezTo>
                    <a:cubicBezTo>
                      <a:pt x="16" y="68"/>
                      <a:pt x="16" y="68"/>
                      <a:pt x="16" y="68"/>
                    </a:cubicBezTo>
                    <a:cubicBezTo>
                      <a:pt x="87" y="65"/>
                      <a:pt x="87" y="65"/>
                      <a:pt x="87" y="65"/>
                    </a:cubicBezTo>
                    <a:cubicBezTo>
                      <a:pt x="87" y="65"/>
                      <a:pt x="87" y="65"/>
                      <a:pt x="87" y="65"/>
                    </a:cubicBezTo>
                    <a:cubicBezTo>
                      <a:pt x="99" y="64"/>
                      <a:pt x="109" y="54"/>
                      <a:pt x="109" y="4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76"/>
              <p:cNvSpPr>
                <a:spLocks noEditPoints="1"/>
              </p:cNvSpPr>
              <p:nvPr/>
            </p:nvSpPr>
            <p:spPr bwMode="auto">
              <a:xfrm>
                <a:off x="4627036" y="2678876"/>
                <a:ext cx="264861" cy="110932"/>
              </a:xfrm>
              <a:custGeom>
                <a:avLst/>
                <a:gdLst>
                  <a:gd name="T0" fmla="*/ 165 w 182"/>
                  <a:gd name="T1" fmla="*/ 42 h 76"/>
                  <a:gd name="T2" fmla="*/ 163 w 182"/>
                  <a:gd name="T3" fmla="*/ 43 h 76"/>
                  <a:gd name="T4" fmla="*/ 146 w 182"/>
                  <a:gd name="T5" fmla="*/ 27 h 76"/>
                  <a:gd name="T6" fmla="*/ 142 w 182"/>
                  <a:gd name="T7" fmla="*/ 28 h 76"/>
                  <a:gd name="T8" fmla="*/ 116 w 182"/>
                  <a:gd name="T9" fmla="*/ 9 h 76"/>
                  <a:gd name="T10" fmla="*/ 95 w 182"/>
                  <a:gd name="T11" fmla="*/ 21 h 76"/>
                  <a:gd name="T12" fmla="*/ 88 w 182"/>
                  <a:gd name="T13" fmla="*/ 19 h 76"/>
                  <a:gd name="T14" fmla="*/ 62 w 182"/>
                  <a:gd name="T15" fmla="*/ 1 h 76"/>
                  <a:gd name="T16" fmla="*/ 38 w 182"/>
                  <a:gd name="T17" fmla="*/ 21 h 76"/>
                  <a:gd name="T18" fmla="*/ 33 w 182"/>
                  <a:gd name="T19" fmla="*/ 21 h 76"/>
                  <a:gd name="T20" fmla="*/ 18 w 182"/>
                  <a:gd name="T21" fmla="*/ 37 h 76"/>
                  <a:gd name="T22" fmla="*/ 15 w 182"/>
                  <a:gd name="T23" fmla="*/ 37 h 76"/>
                  <a:gd name="T24" fmla="*/ 0 w 182"/>
                  <a:gd name="T25" fmla="*/ 53 h 76"/>
                  <a:gd name="T26" fmla="*/ 16 w 182"/>
                  <a:gd name="T27" fmla="*/ 68 h 76"/>
                  <a:gd name="T28" fmla="*/ 16 w 182"/>
                  <a:gd name="T29" fmla="*/ 68 h 76"/>
                  <a:gd name="T30" fmla="*/ 32 w 182"/>
                  <a:gd name="T31" fmla="*/ 68 h 76"/>
                  <a:gd name="T32" fmla="*/ 46 w 182"/>
                  <a:gd name="T33" fmla="*/ 60 h 76"/>
                  <a:gd name="T34" fmla="*/ 46 w 182"/>
                  <a:gd name="T35" fmla="*/ 60 h 76"/>
                  <a:gd name="T36" fmla="*/ 64 w 182"/>
                  <a:gd name="T37" fmla="*/ 44 h 76"/>
                  <a:gd name="T38" fmla="*/ 66 w 182"/>
                  <a:gd name="T39" fmla="*/ 45 h 76"/>
                  <a:gd name="T40" fmla="*/ 93 w 182"/>
                  <a:gd name="T41" fmla="*/ 24 h 76"/>
                  <a:gd name="T42" fmla="*/ 120 w 182"/>
                  <a:gd name="T43" fmla="*/ 43 h 76"/>
                  <a:gd name="T44" fmla="*/ 141 w 182"/>
                  <a:gd name="T45" fmla="*/ 68 h 76"/>
                  <a:gd name="T46" fmla="*/ 141 w 182"/>
                  <a:gd name="T47" fmla="*/ 75 h 76"/>
                  <a:gd name="T48" fmla="*/ 167 w 182"/>
                  <a:gd name="T49" fmla="*/ 74 h 76"/>
                  <a:gd name="T50" fmla="*/ 167 w 182"/>
                  <a:gd name="T51" fmla="*/ 74 h 76"/>
                  <a:gd name="T52" fmla="*/ 182 w 182"/>
                  <a:gd name="T53" fmla="*/ 58 h 76"/>
                  <a:gd name="T54" fmla="*/ 165 w 182"/>
                  <a:gd name="T55" fmla="*/ 42 h 76"/>
                  <a:gd name="T56" fmla="*/ 118 w 182"/>
                  <a:gd name="T57" fmla="*/ 48 h 76"/>
                  <a:gd name="T58" fmla="*/ 116 w 182"/>
                  <a:gd name="T59" fmla="*/ 48 h 76"/>
                  <a:gd name="T60" fmla="*/ 116 w 182"/>
                  <a:gd name="T61" fmla="*/ 46 h 76"/>
                  <a:gd name="T62" fmla="*/ 93 w 182"/>
                  <a:gd name="T63" fmla="*/ 30 h 76"/>
                  <a:gd name="T64" fmla="*/ 71 w 182"/>
                  <a:gd name="T65" fmla="*/ 48 h 76"/>
                  <a:gd name="T66" fmla="*/ 70 w 182"/>
                  <a:gd name="T67" fmla="*/ 51 h 76"/>
                  <a:gd name="T68" fmla="*/ 68 w 182"/>
                  <a:gd name="T69" fmla="*/ 50 h 76"/>
                  <a:gd name="T70" fmla="*/ 64 w 182"/>
                  <a:gd name="T71" fmla="*/ 50 h 76"/>
                  <a:gd name="T72" fmla="*/ 51 w 182"/>
                  <a:gd name="T73" fmla="*/ 63 h 76"/>
                  <a:gd name="T74" fmla="*/ 51 w 182"/>
                  <a:gd name="T75" fmla="*/ 66 h 76"/>
                  <a:gd name="T76" fmla="*/ 48 w 182"/>
                  <a:gd name="T77" fmla="*/ 66 h 76"/>
                  <a:gd name="T78" fmla="*/ 46 w 182"/>
                  <a:gd name="T79" fmla="*/ 66 h 76"/>
                  <a:gd name="T80" fmla="*/ 40 w 182"/>
                  <a:gd name="T81" fmla="*/ 67 h 76"/>
                  <a:gd name="T82" fmla="*/ 78 w 182"/>
                  <a:gd name="T83" fmla="*/ 66 h 76"/>
                  <a:gd name="T84" fmla="*/ 96 w 182"/>
                  <a:gd name="T85" fmla="*/ 76 h 76"/>
                  <a:gd name="T86" fmla="*/ 96 w 182"/>
                  <a:gd name="T87" fmla="*/ 76 h 76"/>
                  <a:gd name="T88" fmla="*/ 135 w 182"/>
                  <a:gd name="T89" fmla="*/ 75 h 76"/>
                  <a:gd name="T90" fmla="*/ 136 w 182"/>
                  <a:gd name="T91" fmla="*/ 68 h 76"/>
                  <a:gd name="T92" fmla="*/ 118 w 182"/>
                  <a:gd name="T93" fmla="*/ 4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76">
                    <a:moveTo>
                      <a:pt x="165" y="42"/>
                    </a:moveTo>
                    <a:cubicBezTo>
                      <a:pt x="164" y="42"/>
                      <a:pt x="164" y="42"/>
                      <a:pt x="163" y="43"/>
                    </a:cubicBezTo>
                    <a:cubicBezTo>
                      <a:pt x="162" y="34"/>
                      <a:pt x="155" y="27"/>
                      <a:pt x="146" y="27"/>
                    </a:cubicBezTo>
                    <a:cubicBezTo>
                      <a:pt x="145" y="28"/>
                      <a:pt x="143" y="28"/>
                      <a:pt x="142" y="28"/>
                    </a:cubicBezTo>
                    <a:cubicBezTo>
                      <a:pt x="139" y="17"/>
                      <a:pt x="128" y="9"/>
                      <a:pt x="116" y="9"/>
                    </a:cubicBezTo>
                    <a:cubicBezTo>
                      <a:pt x="107" y="10"/>
                      <a:pt x="100" y="14"/>
                      <a:pt x="95" y="21"/>
                    </a:cubicBezTo>
                    <a:cubicBezTo>
                      <a:pt x="93" y="20"/>
                      <a:pt x="91" y="19"/>
                      <a:pt x="88" y="19"/>
                    </a:cubicBezTo>
                    <a:cubicBezTo>
                      <a:pt x="85" y="8"/>
                      <a:pt x="74" y="0"/>
                      <a:pt x="62" y="1"/>
                    </a:cubicBezTo>
                    <a:cubicBezTo>
                      <a:pt x="50" y="1"/>
                      <a:pt x="40" y="10"/>
                      <a:pt x="38" y="21"/>
                    </a:cubicBezTo>
                    <a:cubicBezTo>
                      <a:pt x="36" y="21"/>
                      <a:pt x="35" y="21"/>
                      <a:pt x="33" y="21"/>
                    </a:cubicBezTo>
                    <a:cubicBezTo>
                      <a:pt x="25" y="21"/>
                      <a:pt x="18" y="28"/>
                      <a:pt x="18" y="37"/>
                    </a:cubicBezTo>
                    <a:cubicBezTo>
                      <a:pt x="17" y="37"/>
                      <a:pt x="16" y="36"/>
                      <a:pt x="15" y="37"/>
                    </a:cubicBezTo>
                    <a:cubicBezTo>
                      <a:pt x="7" y="37"/>
                      <a:pt x="0" y="44"/>
                      <a:pt x="0" y="53"/>
                    </a:cubicBezTo>
                    <a:cubicBezTo>
                      <a:pt x="0" y="61"/>
                      <a:pt x="7" y="68"/>
                      <a:pt x="16" y="68"/>
                    </a:cubicBezTo>
                    <a:cubicBezTo>
                      <a:pt x="16" y="68"/>
                      <a:pt x="16" y="68"/>
                      <a:pt x="16" y="68"/>
                    </a:cubicBezTo>
                    <a:cubicBezTo>
                      <a:pt x="32" y="68"/>
                      <a:pt x="32" y="68"/>
                      <a:pt x="32" y="68"/>
                    </a:cubicBezTo>
                    <a:cubicBezTo>
                      <a:pt x="35" y="63"/>
                      <a:pt x="40" y="60"/>
                      <a:pt x="46" y="60"/>
                    </a:cubicBezTo>
                    <a:cubicBezTo>
                      <a:pt x="46" y="60"/>
                      <a:pt x="46" y="60"/>
                      <a:pt x="46" y="60"/>
                    </a:cubicBezTo>
                    <a:cubicBezTo>
                      <a:pt x="47" y="52"/>
                      <a:pt x="55" y="45"/>
                      <a:pt x="64" y="44"/>
                    </a:cubicBezTo>
                    <a:cubicBezTo>
                      <a:pt x="65" y="44"/>
                      <a:pt x="66" y="44"/>
                      <a:pt x="66" y="45"/>
                    </a:cubicBezTo>
                    <a:cubicBezTo>
                      <a:pt x="70" y="33"/>
                      <a:pt x="80" y="25"/>
                      <a:pt x="93" y="24"/>
                    </a:cubicBezTo>
                    <a:cubicBezTo>
                      <a:pt x="105" y="24"/>
                      <a:pt x="116" y="32"/>
                      <a:pt x="120" y="43"/>
                    </a:cubicBezTo>
                    <a:cubicBezTo>
                      <a:pt x="132" y="45"/>
                      <a:pt x="141" y="55"/>
                      <a:pt x="141" y="68"/>
                    </a:cubicBezTo>
                    <a:cubicBezTo>
                      <a:pt x="141" y="70"/>
                      <a:pt x="141" y="72"/>
                      <a:pt x="141" y="75"/>
                    </a:cubicBezTo>
                    <a:cubicBezTo>
                      <a:pt x="167" y="74"/>
                      <a:pt x="167" y="74"/>
                      <a:pt x="167" y="74"/>
                    </a:cubicBezTo>
                    <a:cubicBezTo>
                      <a:pt x="167" y="74"/>
                      <a:pt x="167" y="74"/>
                      <a:pt x="167" y="74"/>
                    </a:cubicBezTo>
                    <a:cubicBezTo>
                      <a:pt x="176" y="73"/>
                      <a:pt x="182" y="66"/>
                      <a:pt x="182" y="58"/>
                    </a:cubicBezTo>
                    <a:cubicBezTo>
                      <a:pt x="181" y="49"/>
                      <a:pt x="174" y="42"/>
                      <a:pt x="165" y="42"/>
                    </a:cubicBezTo>
                    <a:close/>
                    <a:moveTo>
                      <a:pt x="118" y="48"/>
                    </a:moveTo>
                    <a:cubicBezTo>
                      <a:pt x="116" y="48"/>
                      <a:pt x="116" y="48"/>
                      <a:pt x="116" y="48"/>
                    </a:cubicBezTo>
                    <a:cubicBezTo>
                      <a:pt x="116" y="46"/>
                      <a:pt x="116" y="46"/>
                      <a:pt x="116" y="46"/>
                    </a:cubicBezTo>
                    <a:cubicBezTo>
                      <a:pt x="113" y="36"/>
                      <a:pt x="104" y="29"/>
                      <a:pt x="93" y="30"/>
                    </a:cubicBezTo>
                    <a:cubicBezTo>
                      <a:pt x="82" y="30"/>
                      <a:pt x="73" y="38"/>
                      <a:pt x="71" y="48"/>
                    </a:cubicBezTo>
                    <a:cubicBezTo>
                      <a:pt x="70" y="51"/>
                      <a:pt x="70" y="51"/>
                      <a:pt x="70" y="51"/>
                    </a:cubicBezTo>
                    <a:cubicBezTo>
                      <a:pt x="68" y="50"/>
                      <a:pt x="68" y="50"/>
                      <a:pt x="68" y="50"/>
                    </a:cubicBezTo>
                    <a:cubicBezTo>
                      <a:pt x="67" y="50"/>
                      <a:pt x="65" y="50"/>
                      <a:pt x="64" y="50"/>
                    </a:cubicBezTo>
                    <a:cubicBezTo>
                      <a:pt x="57" y="50"/>
                      <a:pt x="51" y="56"/>
                      <a:pt x="51" y="63"/>
                    </a:cubicBezTo>
                    <a:cubicBezTo>
                      <a:pt x="51" y="66"/>
                      <a:pt x="51" y="66"/>
                      <a:pt x="51" y="66"/>
                    </a:cubicBezTo>
                    <a:cubicBezTo>
                      <a:pt x="48" y="66"/>
                      <a:pt x="48" y="66"/>
                      <a:pt x="48" y="66"/>
                    </a:cubicBezTo>
                    <a:cubicBezTo>
                      <a:pt x="47" y="66"/>
                      <a:pt x="47" y="66"/>
                      <a:pt x="46" y="66"/>
                    </a:cubicBezTo>
                    <a:cubicBezTo>
                      <a:pt x="44" y="66"/>
                      <a:pt x="42" y="66"/>
                      <a:pt x="40" y="67"/>
                    </a:cubicBezTo>
                    <a:cubicBezTo>
                      <a:pt x="78" y="66"/>
                      <a:pt x="78" y="66"/>
                      <a:pt x="78" y="66"/>
                    </a:cubicBezTo>
                    <a:cubicBezTo>
                      <a:pt x="82" y="72"/>
                      <a:pt x="89" y="76"/>
                      <a:pt x="96" y="76"/>
                    </a:cubicBezTo>
                    <a:cubicBezTo>
                      <a:pt x="96" y="76"/>
                      <a:pt x="96" y="76"/>
                      <a:pt x="96" y="76"/>
                    </a:cubicBezTo>
                    <a:cubicBezTo>
                      <a:pt x="135" y="75"/>
                      <a:pt x="135" y="75"/>
                      <a:pt x="135" y="75"/>
                    </a:cubicBezTo>
                    <a:cubicBezTo>
                      <a:pt x="136" y="73"/>
                      <a:pt x="136" y="70"/>
                      <a:pt x="136" y="68"/>
                    </a:cubicBezTo>
                    <a:cubicBezTo>
                      <a:pt x="136" y="58"/>
                      <a:pt x="128" y="49"/>
                      <a:pt x="118" y="48"/>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7" name="Freeform 84"/>
            <p:cNvSpPr>
              <a:spLocks noEditPoints="1"/>
            </p:cNvSpPr>
            <p:nvPr/>
          </p:nvSpPr>
          <p:spPr bwMode="auto">
            <a:xfrm>
              <a:off x="1435999" y="1968047"/>
              <a:ext cx="527214" cy="299932"/>
            </a:xfrm>
            <a:custGeom>
              <a:avLst/>
              <a:gdLst>
                <a:gd name="T0" fmla="*/ 30 w 167"/>
                <a:gd name="T1" fmla="*/ 4 h 95"/>
                <a:gd name="T2" fmla="*/ 8 w 167"/>
                <a:gd name="T3" fmla="*/ 94 h 95"/>
                <a:gd name="T4" fmla="*/ 138 w 167"/>
                <a:gd name="T5" fmla="*/ 71 h 95"/>
                <a:gd name="T6" fmla="*/ 125 w 167"/>
                <a:gd name="T7" fmla="*/ 65 h 95"/>
                <a:gd name="T8" fmla="*/ 130 w 167"/>
                <a:gd name="T9" fmla="*/ 63 h 95"/>
                <a:gd name="T10" fmla="*/ 126 w 167"/>
                <a:gd name="T11" fmla="*/ 64 h 95"/>
                <a:gd name="T12" fmla="*/ 134 w 167"/>
                <a:gd name="T13" fmla="*/ 63 h 95"/>
                <a:gd name="T14" fmla="*/ 138 w 167"/>
                <a:gd name="T15" fmla="*/ 64 h 95"/>
                <a:gd name="T16" fmla="*/ 103 w 167"/>
                <a:gd name="T17" fmla="*/ 65 h 95"/>
                <a:gd name="T18" fmla="*/ 98 w 167"/>
                <a:gd name="T19" fmla="*/ 63 h 95"/>
                <a:gd name="T20" fmla="*/ 94 w 167"/>
                <a:gd name="T21" fmla="*/ 64 h 95"/>
                <a:gd name="T22" fmla="*/ 103 w 167"/>
                <a:gd name="T23" fmla="*/ 63 h 95"/>
                <a:gd name="T24" fmla="*/ 105 w 167"/>
                <a:gd name="T25" fmla="*/ 64 h 95"/>
                <a:gd name="T26" fmla="*/ 113 w 167"/>
                <a:gd name="T27" fmla="*/ 64 h 95"/>
                <a:gd name="T28" fmla="*/ 111 w 167"/>
                <a:gd name="T29" fmla="*/ 63 h 95"/>
                <a:gd name="T30" fmla="*/ 113 w 167"/>
                <a:gd name="T31" fmla="*/ 64 h 95"/>
                <a:gd name="T32" fmla="*/ 118 w 167"/>
                <a:gd name="T33" fmla="*/ 63 h 95"/>
                <a:gd name="T34" fmla="*/ 122 w 167"/>
                <a:gd name="T35" fmla="*/ 64 h 95"/>
                <a:gd name="T36" fmla="*/ 71 w 167"/>
                <a:gd name="T37" fmla="*/ 65 h 95"/>
                <a:gd name="T38" fmla="*/ 65 w 167"/>
                <a:gd name="T39" fmla="*/ 62 h 95"/>
                <a:gd name="T40" fmla="*/ 64 w 167"/>
                <a:gd name="T41" fmla="*/ 64 h 95"/>
                <a:gd name="T42" fmla="*/ 69 w 167"/>
                <a:gd name="T43" fmla="*/ 63 h 95"/>
                <a:gd name="T44" fmla="*/ 75 w 167"/>
                <a:gd name="T45" fmla="*/ 63 h 95"/>
                <a:gd name="T46" fmla="*/ 81 w 167"/>
                <a:gd name="T47" fmla="*/ 67 h 95"/>
                <a:gd name="T48" fmla="*/ 77 w 167"/>
                <a:gd name="T49" fmla="*/ 63 h 95"/>
                <a:gd name="T50" fmla="*/ 83 w 167"/>
                <a:gd name="T51" fmla="*/ 63 h 95"/>
                <a:gd name="T52" fmla="*/ 83 w 167"/>
                <a:gd name="T53" fmla="*/ 65 h 95"/>
                <a:gd name="T54" fmla="*/ 91 w 167"/>
                <a:gd name="T55" fmla="*/ 63 h 95"/>
                <a:gd name="T56" fmla="*/ 85 w 167"/>
                <a:gd name="T57" fmla="*/ 64 h 95"/>
                <a:gd name="T58" fmla="*/ 49 w 167"/>
                <a:gd name="T59" fmla="*/ 70 h 95"/>
                <a:gd name="T60" fmla="*/ 46 w 167"/>
                <a:gd name="T61" fmla="*/ 64 h 95"/>
                <a:gd name="T62" fmla="*/ 51 w 167"/>
                <a:gd name="T63" fmla="*/ 63 h 95"/>
                <a:gd name="T64" fmla="*/ 56 w 167"/>
                <a:gd name="T65" fmla="*/ 62 h 95"/>
                <a:gd name="T66" fmla="*/ 57 w 167"/>
                <a:gd name="T67" fmla="*/ 64 h 95"/>
                <a:gd name="T68" fmla="*/ 39 w 167"/>
                <a:gd name="T69" fmla="*/ 63 h 95"/>
                <a:gd name="T70" fmla="*/ 42 w 167"/>
                <a:gd name="T71" fmla="*/ 64 h 95"/>
                <a:gd name="T72" fmla="*/ 50 w 167"/>
                <a:gd name="T73" fmla="*/ 65 h 95"/>
                <a:gd name="T74" fmla="*/ 40 w 167"/>
                <a:gd name="T75" fmla="*/ 67 h 95"/>
                <a:gd name="T76" fmla="*/ 54 w 167"/>
                <a:gd name="T77" fmla="*/ 74 h 95"/>
                <a:gd name="T78" fmla="*/ 57 w 167"/>
                <a:gd name="T79" fmla="*/ 71 h 95"/>
                <a:gd name="T80" fmla="*/ 72 w 167"/>
                <a:gd name="T81" fmla="*/ 70 h 95"/>
                <a:gd name="T82" fmla="*/ 74 w 167"/>
                <a:gd name="T83" fmla="*/ 68 h 95"/>
                <a:gd name="T84" fmla="*/ 80 w 167"/>
                <a:gd name="T85" fmla="*/ 71 h 95"/>
                <a:gd name="T86" fmla="*/ 91 w 167"/>
                <a:gd name="T87" fmla="*/ 75 h 95"/>
                <a:gd name="T88" fmla="*/ 113 w 167"/>
                <a:gd name="T89" fmla="*/ 71 h 95"/>
                <a:gd name="T90" fmla="*/ 118 w 167"/>
                <a:gd name="T91" fmla="*/ 71 h 95"/>
                <a:gd name="T92" fmla="*/ 119 w 167"/>
                <a:gd name="T93" fmla="*/ 68 h 95"/>
                <a:gd name="T94" fmla="*/ 136 w 167"/>
                <a:gd name="T95" fmla="*/ 71 h 95"/>
                <a:gd name="T96" fmla="*/ 132 w 167"/>
                <a:gd name="T97" fmla="*/ 5 h 95"/>
                <a:gd name="T98" fmla="*/ 30 w 167"/>
                <a:gd name="T99" fmla="*/ 63 h 95"/>
                <a:gd name="T100" fmla="*/ 35 w 167"/>
                <a:gd name="T101" fmla="*/ 63 h 95"/>
                <a:gd name="T102" fmla="*/ 28 w 167"/>
                <a:gd name="T103" fmla="*/ 64 h 95"/>
                <a:gd name="T104" fmla="*/ 22 w 167"/>
                <a:gd name="T105" fmla="*/ 70 h 95"/>
                <a:gd name="T106" fmla="*/ 16 w 167"/>
                <a:gd name="T107" fmla="*/ 78 h 95"/>
                <a:gd name="T108" fmla="*/ 67 w 167"/>
                <a:gd name="T109" fmla="*/ 84 h 95"/>
                <a:gd name="T110" fmla="*/ 65 w 167"/>
                <a:gd name="T111" fmla="*/ 93 h 95"/>
                <a:gd name="T112" fmla="*/ 123 w 167"/>
                <a:gd name="T113"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 h="95">
                  <a:moveTo>
                    <a:pt x="167" y="88"/>
                  </a:moveTo>
                  <a:cubicBezTo>
                    <a:pt x="141" y="55"/>
                    <a:pt x="141" y="55"/>
                    <a:pt x="141" y="55"/>
                  </a:cubicBezTo>
                  <a:cubicBezTo>
                    <a:pt x="141" y="55"/>
                    <a:pt x="141" y="55"/>
                    <a:pt x="140" y="55"/>
                  </a:cubicBezTo>
                  <a:cubicBezTo>
                    <a:pt x="141" y="54"/>
                    <a:pt x="142" y="53"/>
                    <a:pt x="142" y="52"/>
                  </a:cubicBezTo>
                  <a:cubicBezTo>
                    <a:pt x="142" y="5"/>
                    <a:pt x="142" y="5"/>
                    <a:pt x="142" y="5"/>
                  </a:cubicBezTo>
                  <a:cubicBezTo>
                    <a:pt x="142" y="2"/>
                    <a:pt x="139" y="0"/>
                    <a:pt x="136" y="0"/>
                  </a:cubicBezTo>
                  <a:cubicBezTo>
                    <a:pt x="36" y="0"/>
                    <a:pt x="36" y="0"/>
                    <a:pt x="36" y="0"/>
                  </a:cubicBezTo>
                  <a:cubicBezTo>
                    <a:pt x="33" y="0"/>
                    <a:pt x="30" y="2"/>
                    <a:pt x="30" y="4"/>
                  </a:cubicBezTo>
                  <a:cubicBezTo>
                    <a:pt x="30" y="52"/>
                    <a:pt x="30" y="52"/>
                    <a:pt x="30" y="52"/>
                  </a:cubicBezTo>
                  <a:cubicBezTo>
                    <a:pt x="30" y="53"/>
                    <a:pt x="30" y="54"/>
                    <a:pt x="31" y="54"/>
                  </a:cubicBezTo>
                  <a:cubicBezTo>
                    <a:pt x="31" y="55"/>
                    <a:pt x="31" y="55"/>
                    <a:pt x="30" y="55"/>
                  </a:cubicBezTo>
                  <a:cubicBezTo>
                    <a:pt x="1" y="88"/>
                    <a:pt x="1" y="88"/>
                    <a:pt x="1" y="88"/>
                  </a:cubicBezTo>
                  <a:cubicBezTo>
                    <a:pt x="0" y="88"/>
                    <a:pt x="0" y="89"/>
                    <a:pt x="0" y="90"/>
                  </a:cubicBezTo>
                  <a:cubicBezTo>
                    <a:pt x="1" y="91"/>
                    <a:pt x="1" y="92"/>
                    <a:pt x="2" y="92"/>
                  </a:cubicBezTo>
                  <a:cubicBezTo>
                    <a:pt x="3" y="93"/>
                    <a:pt x="4" y="93"/>
                    <a:pt x="5" y="94"/>
                  </a:cubicBezTo>
                  <a:cubicBezTo>
                    <a:pt x="6" y="94"/>
                    <a:pt x="7" y="94"/>
                    <a:pt x="8" y="94"/>
                  </a:cubicBezTo>
                  <a:cubicBezTo>
                    <a:pt x="158" y="95"/>
                    <a:pt x="158" y="95"/>
                    <a:pt x="158" y="95"/>
                  </a:cubicBezTo>
                  <a:cubicBezTo>
                    <a:pt x="160" y="95"/>
                    <a:pt x="161" y="95"/>
                    <a:pt x="162" y="95"/>
                  </a:cubicBezTo>
                  <a:cubicBezTo>
                    <a:pt x="163" y="94"/>
                    <a:pt x="164" y="94"/>
                    <a:pt x="165" y="93"/>
                  </a:cubicBezTo>
                  <a:cubicBezTo>
                    <a:pt x="166" y="93"/>
                    <a:pt x="166" y="92"/>
                    <a:pt x="167" y="91"/>
                  </a:cubicBezTo>
                  <a:cubicBezTo>
                    <a:pt x="167" y="90"/>
                    <a:pt x="167" y="89"/>
                    <a:pt x="167" y="88"/>
                  </a:cubicBezTo>
                  <a:close/>
                  <a:moveTo>
                    <a:pt x="150" y="75"/>
                  </a:moveTo>
                  <a:cubicBezTo>
                    <a:pt x="140" y="75"/>
                    <a:pt x="140" y="75"/>
                    <a:pt x="140" y="75"/>
                  </a:cubicBezTo>
                  <a:cubicBezTo>
                    <a:pt x="138" y="71"/>
                    <a:pt x="138" y="71"/>
                    <a:pt x="138" y="71"/>
                  </a:cubicBezTo>
                  <a:cubicBezTo>
                    <a:pt x="131" y="71"/>
                    <a:pt x="131" y="71"/>
                    <a:pt x="131" y="71"/>
                  </a:cubicBezTo>
                  <a:cubicBezTo>
                    <a:pt x="129" y="68"/>
                    <a:pt x="129" y="68"/>
                    <a:pt x="129" y="68"/>
                  </a:cubicBezTo>
                  <a:cubicBezTo>
                    <a:pt x="145" y="68"/>
                    <a:pt x="145" y="68"/>
                    <a:pt x="145" y="68"/>
                  </a:cubicBezTo>
                  <a:lnTo>
                    <a:pt x="150" y="75"/>
                  </a:lnTo>
                  <a:close/>
                  <a:moveTo>
                    <a:pt x="134" y="65"/>
                  </a:moveTo>
                  <a:cubicBezTo>
                    <a:pt x="136" y="67"/>
                    <a:pt x="136" y="67"/>
                    <a:pt x="136" y="67"/>
                  </a:cubicBezTo>
                  <a:cubicBezTo>
                    <a:pt x="126" y="67"/>
                    <a:pt x="126" y="67"/>
                    <a:pt x="126" y="67"/>
                  </a:cubicBezTo>
                  <a:cubicBezTo>
                    <a:pt x="125" y="65"/>
                    <a:pt x="125" y="65"/>
                    <a:pt x="125" y="65"/>
                  </a:cubicBezTo>
                  <a:lnTo>
                    <a:pt x="134" y="65"/>
                  </a:lnTo>
                  <a:close/>
                  <a:moveTo>
                    <a:pt x="125" y="64"/>
                  </a:moveTo>
                  <a:cubicBezTo>
                    <a:pt x="125" y="63"/>
                    <a:pt x="125" y="63"/>
                    <a:pt x="125" y="63"/>
                  </a:cubicBezTo>
                  <a:cubicBezTo>
                    <a:pt x="125" y="63"/>
                    <a:pt x="125" y="63"/>
                    <a:pt x="126" y="63"/>
                  </a:cubicBezTo>
                  <a:cubicBezTo>
                    <a:pt x="126" y="63"/>
                    <a:pt x="126" y="63"/>
                    <a:pt x="126" y="63"/>
                  </a:cubicBezTo>
                  <a:cubicBezTo>
                    <a:pt x="127" y="63"/>
                    <a:pt x="127" y="63"/>
                    <a:pt x="127" y="63"/>
                  </a:cubicBezTo>
                  <a:cubicBezTo>
                    <a:pt x="128" y="63"/>
                    <a:pt x="128" y="63"/>
                    <a:pt x="129" y="63"/>
                  </a:cubicBezTo>
                  <a:cubicBezTo>
                    <a:pt x="129" y="63"/>
                    <a:pt x="129" y="63"/>
                    <a:pt x="130" y="63"/>
                  </a:cubicBezTo>
                  <a:cubicBezTo>
                    <a:pt x="130" y="63"/>
                    <a:pt x="130" y="63"/>
                    <a:pt x="130" y="63"/>
                  </a:cubicBezTo>
                  <a:cubicBezTo>
                    <a:pt x="131" y="63"/>
                    <a:pt x="131" y="63"/>
                    <a:pt x="131" y="64"/>
                  </a:cubicBezTo>
                  <a:cubicBezTo>
                    <a:pt x="131" y="64"/>
                    <a:pt x="131" y="64"/>
                    <a:pt x="131" y="64"/>
                  </a:cubicBezTo>
                  <a:cubicBezTo>
                    <a:pt x="131" y="64"/>
                    <a:pt x="131" y="64"/>
                    <a:pt x="130" y="64"/>
                  </a:cubicBezTo>
                  <a:cubicBezTo>
                    <a:pt x="130" y="64"/>
                    <a:pt x="130" y="64"/>
                    <a:pt x="130" y="64"/>
                  </a:cubicBezTo>
                  <a:cubicBezTo>
                    <a:pt x="129" y="64"/>
                    <a:pt x="129" y="64"/>
                    <a:pt x="128" y="64"/>
                  </a:cubicBezTo>
                  <a:cubicBezTo>
                    <a:pt x="128" y="64"/>
                    <a:pt x="128" y="64"/>
                    <a:pt x="127" y="64"/>
                  </a:cubicBezTo>
                  <a:cubicBezTo>
                    <a:pt x="127" y="64"/>
                    <a:pt x="127" y="64"/>
                    <a:pt x="126" y="64"/>
                  </a:cubicBezTo>
                  <a:cubicBezTo>
                    <a:pt x="126" y="64"/>
                    <a:pt x="126" y="64"/>
                    <a:pt x="125" y="64"/>
                  </a:cubicBezTo>
                  <a:cubicBezTo>
                    <a:pt x="125" y="64"/>
                    <a:pt x="125" y="64"/>
                    <a:pt x="125" y="64"/>
                  </a:cubicBezTo>
                  <a:close/>
                  <a:moveTo>
                    <a:pt x="134" y="64"/>
                  </a:moveTo>
                  <a:cubicBezTo>
                    <a:pt x="134" y="64"/>
                    <a:pt x="134" y="64"/>
                    <a:pt x="133" y="64"/>
                  </a:cubicBezTo>
                  <a:cubicBezTo>
                    <a:pt x="133" y="64"/>
                    <a:pt x="133" y="64"/>
                    <a:pt x="133" y="64"/>
                  </a:cubicBezTo>
                  <a:cubicBezTo>
                    <a:pt x="133" y="63"/>
                    <a:pt x="133" y="63"/>
                    <a:pt x="133" y="63"/>
                  </a:cubicBezTo>
                  <a:cubicBezTo>
                    <a:pt x="133" y="63"/>
                    <a:pt x="133" y="63"/>
                    <a:pt x="133" y="63"/>
                  </a:cubicBezTo>
                  <a:cubicBezTo>
                    <a:pt x="134" y="63"/>
                    <a:pt x="134" y="63"/>
                    <a:pt x="134" y="63"/>
                  </a:cubicBezTo>
                  <a:cubicBezTo>
                    <a:pt x="134" y="63"/>
                    <a:pt x="135" y="63"/>
                    <a:pt x="135" y="63"/>
                  </a:cubicBezTo>
                  <a:cubicBezTo>
                    <a:pt x="136" y="63"/>
                    <a:pt x="136" y="63"/>
                    <a:pt x="136" y="63"/>
                  </a:cubicBezTo>
                  <a:cubicBezTo>
                    <a:pt x="137" y="63"/>
                    <a:pt x="137" y="63"/>
                    <a:pt x="138" y="63"/>
                  </a:cubicBezTo>
                  <a:cubicBezTo>
                    <a:pt x="138" y="63"/>
                    <a:pt x="138" y="63"/>
                    <a:pt x="138" y="63"/>
                  </a:cubicBezTo>
                  <a:cubicBezTo>
                    <a:pt x="139" y="63"/>
                    <a:pt x="139" y="63"/>
                    <a:pt x="139" y="64"/>
                  </a:cubicBezTo>
                  <a:cubicBezTo>
                    <a:pt x="139" y="64"/>
                    <a:pt x="139" y="64"/>
                    <a:pt x="139" y="64"/>
                  </a:cubicBezTo>
                  <a:cubicBezTo>
                    <a:pt x="139" y="64"/>
                    <a:pt x="139" y="64"/>
                    <a:pt x="138" y="64"/>
                  </a:cubicBezTo>
                  <a:cubicBezTo>
                    <a:pt x="138" y="64"/>
                    <a:pt x="138" y="64"/>
                    <a:pt x="138" y="64"/>
                  </a:cubicBezTo>
                  <a:cubicBezTo>
                    <a:pt x="137" y="64"/>
                    <a:pt x="137" y="64"/>
                    <a:pt x="137" y="64"/>
                  </a:cubicBezTo>
                  <a:cubicBezTo>
                    <a:pt x="136" y="64"/>
                    <a:pt x="136" y="64"/>
                    <a:pt x="135" y="64"/>
                  </a:cubicBezTo>
                  <a:cubicBezTo>
                    <a:pt x="135" y="64"/>
                    <a:pt x="135" y="64"/>
                    <a:pt x="134" y="64"/>
                  </a:cubicBezTo>
                  <a:close/>
                  <a:moveTo>
                    <a:pt x="103" y="65"/>
                  </a:moveTo>
                  <a:cubicBezTo>
                    <a:pt x="103" y="67"/>
                    <a:pt x="103" y="67"/>
                    <a:pt x="103" y="67"/>
                  </a:cubicBezTo>
                  <a:cubicBezTo>
                    <a:pt x="94" y="67"/>
                    <a:pt x="94" y="67"/>
                    <a:pt x="94" y="67"/>
                  </a:cubicBezTo>
                  <a:cubicBezTo>
                    <a:pt x="93" y="65"/>
                    <a:pt x="93" y="65"/>
                    <a:pt x="93" y="65"/>
                  </a:cubicBezTo>
                  <a:lnTo>
                    <a:pt x="103" y="65"/>
                  </a:lnTo>
                  <a:close/>
                  <a:moveTo>
                    <a:pt x="93" y="64"/>
                  </a:moveTo>
                  <a:cubicBezTo>
                    <a:pt x="93" y="64"/>
                    <a:pt x="93" y="63"/>
                    <a:pt x="93" y="63"/>
                  </a:cubicBezTo>
                  <a:cubicBezTo>
                    <a:pt x="93" y="63"/>
                    <a:pt x="93" y="63"/>
                    <a:pt x="93" y="63"/>
                  </a:cubicBezTo>
                  <a:cubicBezTo>
                    <a:pt x="93" y="63"/>
                    <a:pt x="94" y="63"/>
                    <a:pt x="94" y="63"/>
                  </a:cubicBezTo>
                  <a:cubicBezTo>
                    <a:pt x="94" y="63"/>
                    <a:pt x="94" y="63"/>
                    <a:pt x="95" y="63"/>
                  </a:cubicBezTo>
                  <a:cubicBezTo>
                    <a:pt x="95" y="63"/>
                    <a:pt x="96" y="63"/>
                    <a:pt x="96" y="63"/>
                  </a:cubicBezTo>
                  <a:cubicBezTo>
                    <a:pt x="96" y="63"/>
                    <a:pt x="97" y="63"/>
                    <a:pt x="97" y="63"/>
                  </a:cubicBezTo>
                  <a:cubicBezTo>
                    <a:pt x="97" y="63"/>
                    <a:pt x="98" y="63"/>
                    <a:pt x="98" y="63"/>
                  </a:cubicBezTo>
                  <a:cubicBezTo>
                    <a:pt x="98" y="63"/>
                    <a:pt x="99" y="63"/>
                    <a:pt x="99" y="63"/>
                  </a:cubicBezTo>
                  <a:cubicBezTo>
                    <a:pt x="99" y="63"/>
                    <a:pt x="99" y="63"/>
                    <a:pt x="99" y="63"/>
                  </a:cubicBezTo>
                  <a:cubicBezTo>
                    <a:pt x="99" y="63"/>
                    <a:pt x="99" y="64"/>
                    <a:pt x="99" y="64"/>
                  </a:cubicBezTo>
                  <a:cubicBezTo>
                    <a:pt x="99" y="64"/>
                    <a:pt x="99" y="64"/>
                    <a:pt x="98" y="64"/>
                  </a:cubicBezTo>
                  <a:cubicBezTo>
                    <a:pt x="98" y="64"/>
                    <a:pt x="98" y="64"/>
                    <a:pt x="97" y="64"/>
                  </a:cubicBezTo>
                  <a:cubicBezTo>
                    <a:pt x="97" y="64"/>
                    <a:pt x="97" y="64"/>
                    <a:pt x="96" y="64"/>
                  </a:cubicBezTo>
                  <a:cubicBezTo>
                    <a:pt x="96" y="64"/>
                    <a:pt x="95" y="64"/>
                    <a:pt x="95" y="64"/>
                  </a:cubicBezTo>
                  <a:cubicBezTo>
                    <a:pt x="95" y="64"/>
                    <a:pt x="94" y="64"/>
                    <a:pt x="94" y="64"/>
                  </a:cubicBezTo>
                  <a:cubicBezTo>
                    <a:pt x="94" y="64"/>
                    <a:pt x="94" y="64"/>
                    <a:pt x="93" y="64"/>
                  </a:cubicBezTo>
                  <a:close/>
                  <a:moveTo>
                    <a:pt x="103" y="64"/>
                  </a:moveTo>
                  <a:cubicBezTo>
                    <a:pt x="103" y="64"/>
                    <a:pt x="102" y="64"/>
                    <a:pt x="102" y="64"/>
                  </a:cubicBezTo>
                  <a:cubicBezTo>
                    <a:pt x="102" y="64"/>
                    <a:pt x="102" y="64"/>
                    <a:pt x="101" y="64"/>
                  </a:cubicBezTo>
                  <a:cubicBezTo>
                    <a:pt x="101" y="64"/>
                    <a:pt x="101" y="63"/>
                    <a:pt x="101" y="63"/>
                  </a:cubicBezTo>
                  <a:cubicBezTo>
                    <a:pt x="101" y="63"/>
                    <a:pt x="101" y="63"/>
                    <a:pt x="101" y="63"/>
                  </a:cubicBezTo>
                  <a:cubicBezTo>
                    <a:pt x="101" y="63"/>
                    <a:pt x="102" y="63"/>
                    <a:pt x="102" y="63"/>
                  </a:cubicBezTo>
                  <a:cubicBezTo>
                    <a:pt x="102" y="63"/>
                    <a:pt x="102" y="63"/>
                    <a:pt x="103" y="63"/>
                  </a:cubicBezTo>
                  <a:cubicBezTo>
                    <a:pt x="103" y="63"/>
                    <a:pt x="103" y="63"/>
                    <a:pt x="104" y="63"/>
                  </a:cubicBezTo>
                  <a:cubicBezTo>
                    <a:pt x="104" y="63"/>
                    <a:pt x="105" y="63"/>
                    <a:pt x="105" y="63"/>
                  </a:cubicBezTo>
                  <a:cubicBezTo>
                    <a:pt x="105" y="63"/>
                    <a:pt x="106" y="63"/>
                    <a:pt x="106" y="63"/>
                  </a:cubicBezTo>
                  <a:cubicBezTo>
                    <a:pt x="106" y="63"/>
                    <a:pt x="107" y="63"/>
                    <a:pt x="107" y="63"/>
                  </a:cubicBezTo>
                  <a:cubicBezTo>
                    <a:pt x="107" y="63"/>
                    <a:pt x="107" y="63"/>
                    <a:pt x="107" y="63"/>
                  </a:cubicBezTo>
                  <a:cubicBezTo>
                    <a:pt x="107" y="64"/>
                    <a:pt x="107" y="64"/>
                    <a:pt x="107" y="64"/>
                  </a:cubicBezTo>
                  <a:cubicBezTo>
                    <a:pt x="107" y="64"/>
                    <a:pt x="107" y="64"/>
                    <a:pt x="106" y="64"/>
                  </a:cubicBezTo>
                  <a:cubicBezTo>
                    <a:pt x="106" y="64"/>
                    <a:pt x="106" y="64"/>
                    <a:pt x="105" y="64"/>
                  </a:cubicBezTo>
                  <a:cubicBezTo>
                    <a:pt x="105" y="64"/>
                    <a:pt x="105" y="64"/>
                    <a:pt x="104" y="64"/>
                  </a:cubicBezTo>
                  <a:cubicBezTo>
                    <a:pt x="104" y="64"/>
                    <a:pt x="103" y="64"/>
                    <a:pt x="103" y="64"/>
                  </a:cubicBezTo>
                  <a:close/>
                  <a:moveTo>
                    <a:pt x="113" y="65"/>
                  </a:moveTo>
                  <a:cubicBezTo>
                    <a:pt x="114" y="67"/>
                    <a:pt x="114" y="67"/>
                    <a:pt x="114" y="67"/>
                  </a:cubicBezTo>
                  <a:cubicBezTo>
                    <a:pt x="105" y="67"/>
                    <a:pt x="105" y="67"/>
                    <a:pt x="105" y="67"/>
                  </a:cubicBezTo>
                  <a:cubicBezTo>
                    <a:pt x="104" y="65"/>
                    <a:pt x="104" y="65"/>
                    <a:pt x="104" y="65"/>
                  </a:cubicBezTo>
                  <a:lnTo>
                    <a:pt x="113" y="65"/>
                  </a:lnTo>
                  <a:close/>
                  <a:moveTo>
                    <a:pt x="113" y="64"/>
                  </a:moveTo>
                  <a:cubicBezTo>
                    <a:pt x="113" y="64"/>
                    <a:pt x="113" y="64"/>
                    <a:pt x="112" y="64"/>
                  </a:cubicBezTo>
                  <a:cubicBezTo>
                    <a:pt x="112" y="64"/>
                    <a:pt x="112" y="64"/>
                    <a:pt x="111" y="64"/>
                  </a:cubicBezTo>
                  <a:cubicBezTo>
                    <a:pt x="111" y="64"/>
                    <a:pt x="110" y="64"/>
                    <a:pt x="110" y="64"/>
                  </a:cubicBezTo>
                  <a:cubicBezTo>
                    <a:pt x="110" y="64"/>
                    <a:pt x="110" y="64"/>
                    <a:pt x="109" y="64"/>
                  </a:cubicBezTo>
                  <a:cubicBezTo>
                    <a:pt x="109" y="64"/>
                    <a:pt x="109" y="64"/>
                    <a:pt x="109" y="63"/>
                  </a:cubicBezTo>
                  <a:cubicBezTo>
                    <a:pt x="109" y="63"/>
                    <a:pt x="109" y="63"/>
                    <a:pt x="109" y="63"/>
                  </a:cubicBezTo>
                  <a:cubicBezTo>
                    <a:pt x="109" y="63"/>
                    <a:pt x="110" y="63"/>
                    <a:pt x="110" y="63"/>
                  </a:cubicBezTo>
                  <a:cubicBezTo>
                    <a:pt x="110" y="63"/>
                    <a:pt x="110" y="63"/>
                    <a:pt x="111" y="63"/>
                  </a:cubicBezTo>
                  <a:cubicBezTo>
                    <a:pt x="111" y="63"/>
                    <a:pt x="111" y="63"/>
                    <a:pt x="112" y="63"/>
                  </a:cubicBezTo>
                  <a:cubicBezTo>
                    <a:pt x="112" y="63"/>
                    <a:pt x="112" y="63"/>
                    <a:pt x="113" y="63"/>
                  </a:cubicBezTo>
                  <a:cubicBezTo>
                    <a:pt x="113" y="63"/>
                    <a:pt x="114" y="63"/>
                    <a:pt x="114" y="63"/>
                  </a:cubicBezTo>
                  <a:cubicBezTo>
                    <a:pt x="114" y="63"/>
                    <a:pt x="114" y="63"/>
                    <a:pt x="115" y="63"/>
                  </a:cubicBezTo>
                  <a:cubicBezTo>
                    <a:pt x="115" y="63"/>
                    <a:pt x="115" y="63"/>
                    <a:pt x="115" y="63"/>
                  </a:cubicBezTo>
                  <a:cubicBezTo>
                    <a:pt x="115" y="64"/>
                    <a:pt x="115" y="64"/>
                    <a:pt x="115" y="64"/>
                  </a:cubicBezTo>
                  <a:cubicBezTo>
                    <a:pt x="115" y="64"/>
                    <a:pt x="115" y="64"/>
                    <a:pt x="114" y="64"/>
                  </a:cubicBezTo>
                  <a:cubicBezTo>
                    <a:pt x="114" y="64"/>
                    <a:pt x="114" y="64"/>
                    <a:pt x="113" y="64"/>
                  </a:cubicBezTo>
                  <a:close/>
                  <a:moveTo>
                    <a:pt x="124" y="65"/>
                  </a:moveTo>
                  <a:cubicBezTo>
                    <a:pt x="125" y="67"/>
                    <a:pt x="125" y="67"/>
                    <a:pt x="125" y="67"/>
                  </a:cubicBezTo>
                  <a:cubicBezTo>
                    <a:pt x="115" y="67"/>
                    <a:pt x="115" y="67"/>
                    <a:pt x="115" y="67"/>
                  </a:cubicBezTo>
                  <a:cubicBezTo>
                    <a:pt x="114" y="65"/>
                    <a:pt x="114" y="65"/>
                    <a:pt x="114" y="65"/>
                  </a:cubicBezTo>
                  <a:lnTo>
                    <a:pt x="124" y="65"/>
                  </a:lnTo>
                  <a:close/>
                  <a:moveTo>
                    <a:pt x="117" y="63"/>
                  </a:moveTo>
                  <a:cubicBezTo>
                    <a:pt x="117" y="63"/>
                    <a:pt x="117" y="63"/>
                    <a:pt x="117" y="63"/>
                  </a:cubicBezTo>
                  <a:cubicBezTo>
                    <a:pt x="117" y="63"/>
                    <a:pt x="117" y="63"/>
                    <a:pt x="118" y="63"/>
                  </a:cubicBezTo>
                  <a:cubicBezTo>
                    <a:pt x="118" y="63"/>
                    <a:pt x="118" y="63"/>
                    <a:pt x="118" y="63"/>
                  </a:cubicBezTo>
                  <a:cubicBezTo>
                    <a:pt x="119" y="63"/>
                    <a:pt x="119" y="63"/>
                    <a:pt x="120" y="63"/>
                  </a:cubicBezTo>
                  <a:cubicBezTo>
                    <a:pt x="120" y="63"/>
                    <a:pt x="120" y="63"/>
                    <a:pt x="121" y="63"/>
                  </a:cubicBezTo>
                  <a:cubicBezTo>
                    <a:pt x="121" y="63"/>
                    <a:pt x="121" y="63"/>
                    <a:pt x="122" y="63"/>
                  </a:cubicBezTo>
                  <a:cubicBezTo>
                    <a:pt x="122" y="63"/>
                    <a:pt x="122" y="63"/>
                    <a:pt x="122" y="63"/>
                  </a:cubicBezTo>
                  <a:cubicBezTo>
                    <a:pt x="123" y="63"/>
                    <a:pt x="123" y="63"/>
                    <a:pt x="123" y="63"/>
                  </a:cubicBezTo>
                  <a:cubicBezTo>
                    <a:pt x="123" y="64"/>
                    <a:pt x="123" y="64"/>
                    <a:pt x="123" y="64"/>
                  </a:cubicBezTo>
                  <a:cubicBezTo>
                    <a:pt x="123" y="64"/>
                    <a:pt x="123" y="64"/>
                    <a:pt x="122" y="64"/>
                  </a:cubicBezTo>
                  <a:cubicBezTo>
                    <a:pt x="122" y="64"/>
                    <a:pt x="122" y="64"/>
                    <a:pt x="122" y="64"/>
                  </a:cubicBezTo>
                  <a:cubicBezTo>
                    <a:pt x="121" y="64"/>
                    <a:pt x="121" y="64"/>
                    <a:pt x="120" y="64"/>
                  </a:cubicBezTo>
                  <a:cubicBezTo>
                    <a:pt x="120" y="64"/>
                    <a:pt x="120" y="64"/>
                    <a:pt x="119" y="64"/>
                  </a:cubicBezTo>
                  <a:cubicBezTo>
                    <a:pt x="119" y="64"/>
                    <a:pt x="118" y="64"/>
                    <a:pt x="118" y="64"/>
                  </a:cubicBezTo>
                  <a:cubicBezTo>
                    <a:pt x="118" y="64"/>
                    <a:pt x="118" y="64"/>
                    <a:pt x="117" y="64"/>
                  </a:cubicBezTo>
                  <a:cubicBezTo>
                    <a:pt x="117" y="64"/>
                    <a:pt x="117" y="64"/>
                    <a:pt x="117" y="63"/>
                  </a:cubicBezTo>
                  <a:close/>
                  <a:moveTo>
                    <a:pt x="62" y="65"/>
                  </a:moveTo>
                  <a:cubicBezTo>
                    <a:pt x="71" y="65"/>
                    <a:pt x="71" y="65"/>
                    <a:pt x="71" y="65"/>
                  </a:cubicBezTo>
                  <a:cubicBezTo>
                    <a:pt x="70" y="67"/>
                    <a:pt x="70" y="67"/>
                    <a:pt x="70" y="67"/>
                  </a:cubicBezTo>
                  <a:cubicBezTo>
                    <a:pt x="61" y="67"/>
                    <a:pt x="61" y="67"/>
                    <a:pt x="61" y="67"/>
                  </a:cubicBezTo>
                  <a:lnTo>
                    <a:pt x="62" y="65"/>
                  </a:lnTo>
                  <a:close/>
                  <a:moveTo>
                    <a:pt x="61" y="63"/>
                  </a:moveTo>
                  <a:cubicBezTo>
                    <a:pt x="61" y="63"/>
                    <a:pt x="61" y="63"/>
                    <a:pt x="62" y="63"/>
                  </a:cubicBezTo>
                  <a:cubicBezTo>
                    <a:pt x="62" y="63"/>
                    <a:pt x="62" y="63"/>
                    <a:pt x="62" y="63"/>
                  </a:cubicBezTo>
                  <a:cubicBezTo>
                    <a:pt x="63" y="63"/>
                    <a:pt x="63" y="63"/>
                    <a:pt x="63" y="63"/>
                  </a:cubicBezTo>
                  <a:cubicBezTo>
                    <a:pt x="64" y="62"/>
                    <a:pt x="64" y="62"/>
                    <a:pt x="65" y="62"/>
                  </a:cubicBezTo>
                  <a:cubicBezTo>
                    <a:pt x="65" y="62"/>
                    <a:pt x="65" y="62"/>
                    <a:pt x="66" y="63"/>
                  </a:cubicBezTo>
                  <a:cubicBezTo>
                    <a:pt x="66" y="63"/>
                    <a:pt x="66" y="63"/>
                    <a:pt x="67" y="63"/>
                  </a:cubicBezTo>
                  <a:cubicBezTo>
                    <a:pt x="67" y="63"/>
                    <a:pt x="67" y="63"/>
                    <a:pt x="67" y="63"/>
                  </a:cubicBezTo>
                  <a:cubicBezTo>
                    <a:pt x="67" y="63"/>
                    <a:pt x="67" y="63"/>
                    <a:pt x="67" y="63"/>
                  </a:cubicBezTo>
                  <a:cubicBezTo>
                    <a:pt x="67" y="63"/>
                    <a:pt x="67" y="63"/>
                    <a:pt x="67" y="63"/>
                  </a:cubicBezTo>
                  <a:cubicBezTo>
                    <a:pt x="67" y="64"/>
                    <a:pt x="66" y="64"/>
                    <a:pt x="66" y="64"/>
                  </a:cubicBezTo>
                  <a:cubicBezTo>
                    <a:pt x="66" y="64"/>
                    <a:pt x="65" y="64"/>
                    <a:pt x="65" y="64"/>
                  </a:cubicBezTo>
                  <a:cubicBezTo>
                    <a:pt x="65" y="64"/>
                    <a:pt x="64" y="64"/>
                    <a:pt x="64" y="64"/>
                  </a:cubicBezTo>
                  <a:cubicBezTo>
                    <a:pt x="64" y="64"/>
                    <a:pt x="63" y="64"/>
                    <a:pt x="63" y="64"/>
                  </a:cubicBezTo>
                  <a:cubicBezTo>
                    <a:pt x="62" y="64"/>
                    <a:pt x="62" y="64"/>
                    <a:pt x="62" y="64"/>
                  </a:cubicBezTo>
                  <a:cubicBezTo>
                    <a:pt x="62" y="64"/>
                    <a:pt x="61" y="64"/>
                    <a:pt x="61" y="63"/>
                  </a:cubicBezTo>
                  <a:cubicBezTo>
                    <a:pt x="61" y="63"/>
                    <a:pt x="61" y="63"/>
                    <a:pt x="61" y="63"/>
                  </a:cubicBezTo>
                  <a:close/>
                  <a:moveTo>
                    <a:pt x="71" y="64"/>
                  </a:moveTo>
                  <a:cubicBezTo>
                    <a:pt x="71" y="64"/>
                    <a:pt x="70" y="64"/>
                    <a:pt x="70" y="64"/>
                  </a:cubicBezTo>
                  <a:cubicBezTo>
                    <a:pt x="70" y="64"/>
                    <a:pt x="70" y="64"/>
                    <a:pt x="69" y="63"/>
                  </a:cubicBezTo>
                  <a:cubicBezTo>
                    <a:pt x="69" y="63"/>
                    <a:pt x="69" y="63"/>
                    <a:pt x="69" y="63"/>
                  </a:cubicBezTo>
                  <a:cubicBezTo>
                    <a:pt x="69" y="63"/>
                    <a:pt x="69" y="63"/>
                    <a:pt x="70" y="63"/>
                  </a:cubicBezTo>
                  <a:cubicBezTo>
                    <a:pt x="70" y="63"/>
                    <a:pt x="70" y="63"/>
                    <a:pt x="70" y="63"/>
                  </a:cubicBezTo>
                  <a:cubicBezTo>
                    <a:pt x="71" y="63"/>
                    <a:pt x="71" y="63"/>
                    <a:pt x="71" y="63"/>
                  </a:cubicBezTo>
                  <a:cubicBezTo>
                    <a:pt x="72" y="63"/>
                    <a:pt x="72" y="63"/>
                    <a:pt x="72" y="63"/>
                  </a:cubicBezTo>
                  <a:cubicBezTo>
                    <a:pt x="73" y="63"/>
                    <a:pt x="73" y="63"/>
                    <a:pt x="74" y="63"/>
                  </a:cubicBezTo>
                  <a:cubicBezTo>
                    <a:pt x="74" y="63"/>
                    <a:pt x="74" y="63"/>
                    <a:pt x="74" y="63"/>
                  </a:cubicBezTo>
                  <a:cubicBezTo>
                    <a:pt x="75" y="63"/>
                    <a:pt x="75" y="63"/>
                    <a:pt x="75" y="63"/>
                  </a:cubicBezTo>
                  <a:cubicBezTo>
                    <a:pt x="75" y="63"/>
                    <a:pt x="75" y="63"/>
                    <a:pt x="75" y="63"/>
                  </a:cubicBezTo>
                  <a:cubicBezTo>
                    <a:pt x="75" y="63"/>
                    <a:pt x="75" y="63"/>
                    <a:pt x="75" y="64"/>
                  </a:cubicBezTo>
                  <a:cubicBezTo>
                    <a:pt x="75" y="64"/>
                    <a:pt x="74" y="64"/>
                    <a:pt x="74" y="64"/>
                  </a:cubicBezTo>
                  <a:cubicBezTo>
                    <a:pt x="74" y="64"/>
                    <a:pt x="74" y="64"/>
                    <a:pt x="73" y="64"/>
                  </a:cubicBezTo>
                  <a:cubicBezTo>
                    <a:pt x="73" y="64"/>
                    <a:pt x="72" y="64"/>
                    <a:pt x="72" y="64"/>
                  </a:cubicBezTo>
                  <a:cubicBezTo>
                    <a:pt x="72" y="64"/>
                    <a:pt x="71" y="64"/>
                    <a:pt x="71" y="64"/>
                  </a:cubicBezTo>
                  <a:close/>
                  <a:moveTo>
                    <a:pt x="72" y="65"/>
                  </a:moveTo>
                  <a:cubicBezTo>
                    <a:pt x="82" y="65"/>
                    <a:pt x="82" y="65"/>
                    <a:pt x="82" y="65"/>
                  </a:cubicBezTo>
                  <a:cubicBezTo>
                    <a:pt x="81" y="67"/>
                    <a:pt x="81" y="67"/>
                    <a:pt x="81" y="67"/>
                  </a:cubicBezTo>
                  <a:cubicBezTo>
                    <a:pt x="72" y="67"/>
                    <a:pt x="72" y="67"/>
                    <a:pt x="72" y="67"/>
                  </a:cubicBezTo>
                  <a:lnTo>
                    <a:pt x="72" y="65"/>
                  </a:lnTo>
                  <a:close/>
                  <a:moveTo>
                    <a:pt x="81" y="64"/>
                  </a:moveTo>
                  <a:cubicBezTo>
                    <a:pt x="81" y="64"/>
                    <a:pt x="80" y="64"/>
                    <a:pt x="80" y="64"/>
                  </a:cubicBezTo>
                  <a:cubicBezTo>
                    <a:pt x="80" y="64"/>
                    <a:pt x="79" y="64"/>
                    <a:pt x="79" y="64"/>
                  </a:cubicBezTo>
                  <a:cubicBezTo>
                    <a:pt x="79" y="64"/>
                    <a:pt x="78" y="64"/>
                    <a:pt x="78" y="64"/>
                  </a:cubicBezTo>
                  <a:cubicBezTo>
                    <a:pt x="78" y="64"/>
                    <a:pt x="78" y="64"/>
                    <a:pt x="77" y="64"/>
                  </a:cubicBezTo>
                  <a:cubicBezTo>
                    <a:pt x="77" y="63"/>
                    <a:pt x="77" y="63"/>
                    <a:pt x="77" y="63"/>
                  </a:cubicBezTo>
                  <a:cubicBezTo>
                    <a:pt x="77" y="63"/>
                    <a:pt x="77" y="63"/>
                    <a:pt x="78" y="63"/>
                  </a:cubicBezTo>
                  <a:cubicBezTo>
                    <a:pt x="78" y="63"/>
                    <a:pt x="78" y="63"/>
                    <a:pt x="78" y="63"/>
                  </a:cubicBezTo>
                  <a:cubicBezTo>
                    <a:pt x="78" y="63"/>
                    <a:pt x="79" y="63"/>
                    <a:pt x="79" y="63"/>
                  </a:cubicBezTo>
                  <a:cubicBezTo>
                    <a:pt x="79" y="63"/>
                    <a:pt x="80" y="63"/>
                    <a:pt x="80" y="63"/>
                  </a:cubicBezTo>
                  <a:cubicBezTo>
                    <a:pt x="81" y="63"/>
                    <a:pt x="81" y="63"/>
                    <a:pt x="81" y="63"/>
                  </a:cubicBezTo>
                  <a:cubicBezTo>
                    <a:pt x="82" y="63"/>
                    <a:pt x="82" y="63"/>
                    <a:pt x="82" y="63"/>
                  </a:cubicBezTo>
                  <a:cubicBezTo>
                    <a:pt x="83" y="63"/>
                    <a:pt x="83" y="63"/>
                    <a:pt x="83" y="63"/>
                  </a:cubicBezTo>
                  <a:cubicBezTo>
                    <a:pt x="83" y="63"/>
                    <a:pt x="83" y="63"/>
                    <a:pt x="83" y="63"/>
                  </a:cubicBezTo>
                  <a:cubicBezTo>
                    <a:pt x="83" y="63"/>
                    <a:pt x="83" y="63"/>
                    <a:pt x="83" y="64"/>
                  </a:cubicBezTo>
                  <a:cubicBezTo>
                    <a:pt x="83" y="64"/>
                    <a:pt x="83" y="64"/>
                    <a:pt x="82" y="64"/>
                  </a:cubicBezTo>
                  <a:cubicBezTo>
                    <a:pt x="82" y="64"/>
                    <a:pt x="82" y="64"/>
                    <a:pt x="81" y="64"/>
                  </a:cubicBezTo>
                  <a:close/>
                  <a:moveTo>
                    <a:pt x="83" y="65"/>
                  </a:moveTo>
                  <a:cubicBezTo>
                    <a:pt x="92" y="65"/>
                    <a:pt x="92" y="65"/>
                    <a:pt x="92" y="65"/>
                  </a:cubicBezTo>
                  <a:cubicBezTo>
                    <a:pt x="92" y="67"/>
                    <a:pt x="92" y="67"/>
                    <a:pt x="92" y="67"/>
                  </a:cubicBezTo>
                  <a:cubicBezTo>
                    <a:pt x="83" y="67"/>
                    <a:pt x="83" y="67"/>
                    <a:pt x="83" y="67"/>
                  </a:cubicBezTo>
                  <a:lnTo>
                    <a:pt x="83" y="65"/>
                  </a:lnTo>
                  <a:close/>
                  <a:moveTo>
                    <a:pt x="85" y="63"/>
                  </a:moveTo>
                  <a:cubicBezTo>
                    <a:pt x="85" y="63"/>
                    <a:pt x="85" y="63"/>
                    <a:pt x="85" y="63"/>
                  </a:cubicBezTo>
                  <a:cubicBezTo>
                    <a:pt x="86" y="63"/>
                    <a:pt x="86" y="63"/>
                    <a:pt x="86" y="63"/>
                  </a:cubicBezTo>
                  <a:cubicBezTo>
                    <a:pt x="86" y="63"/>
                    <a:pt x="87" y="63"/>
                    <a:pt x="87" y="63"/>
                  </a:cubicBezTo>
                  <a:cubicBezTo>
                    <a:pt x="87" y="63"/>
                    <a:pt x="88" y="63"/>
                    <a:pt x="88" y="63"/>
                  </a:cubicBezTo>
                  <a:cubicBezTo>
                    <a:pt x="89" y="63"/>
                    <a:pt x="89" y="63"/>
                    <a:pt x="89" y="63"/>
                  </a:cubicBezTo>
                  <a:cubicBezTo>
                    <a:pt x="90" y="63"/>
                    <a:pt x="90" y="63"/>
                    <a:pt x="90" y="63"/>
                  </a:cubicBezTo>
                  <a:cubicBezTo>
                    <a:pt x="90" y="63"/>
                    <a:pt x="91" y="63"/>
                    <a:pt x="91" y="63"/>
                  </a:cubicBezTo>
                  <a:cubicBezTo>
                    <a:pt x="91" y="63"/>
                    <a:pt x="91" y="63"/>
                    <a:pt x="91" y="63"/>
                  </a:cubicBezTo>
                  <a:cubicBezTo>
                    <a:pt x="91" y="63"/>
                    <a:pt x="91" y="64"/>
                    <a:pt x="91" y="64"/>
                  </a:cubicBezTo>
                  <a:cubicBezTo>
                    <a:pt x="91" y="64"/>
                    <a:pt x="91" y="64"/>
                    <a:pt x="90" y="64"/>
                  </a:cubicBezTo>
                  <a:cubicBezTo>
                    <a:pt x="90" y="64"/>
                    <a:pt x="90" y="64"/>
                    <a:pt x="89" y="64"/>
                  </a:cubicBezTo>
                  <a:cubicBezTo>
                    <a:pt x="89" y="64"/>
                    <a:pt x="89" y="64"/>
                    <a:pt x="88" y="64"/>
                  </a:cubicBezTo>
                  <a:cubicBezTo>
                    <a:pt x="88" y="64"/>
                    <a:pt x="87" y="64"/>
                    <a:pt x="87" y="64"/>
                  </a:cubicBezTo>
                  <a:cubicBezTo>
                    <a:pt x="87" y="64"/>
                    <a:pt x="86" y="64"/>
                    <a:pt x="86" y="64"/>
                  </a:cubicBezTo>
                  <a:cubicBezTo>
                    <a:pt x="86" y="64"/>
                    <a:pt x="86" y="64"/>
                    <a:pt x="85" y="64"/>
                  </a:cubicBezTo>
                  <a:cubicBezTo>
                    <a:pt x="85" y="63"/>
                    <a:pt x="85" y="63"/>
                    <a:pt x="85" y="63"/>
                  </a:cubicBezTo>
                  <a:close/>
                  <a:moveTo>
                    <a:pt x="50" y="67"/>
                  </a:moveTo>
                  <a:cubicBezTo>
                    <a:pt x="51" y="65"/>
                    <a:pt x="51" y="65"/>
                    <a:pt x="51" y="65"/>
                  </a:cubicBezTo>
                  <a:cubicBezTo>
                    <a:pt x="61" y="65"/>
                    <a:pt x="61" y="65"/>
                    <a:pt x="61" y="65"/>
                  </a:cubicBezTo>
                  <a:cubicBezTo>
                    <a:pt x="59" y="67"/>
                    <a:pt x="59" y="67"/>
                    <a:pt x="59" y="67"/>
                  </a:cubicBezTo>
                  <a:lnTo>
                    <a:pt x="50" y="67"/>
                  </a:lnTo>
                  <a:close/>
                  <a:moveTo>
                    <a:pt x="51" y="67"/>
                  </a:moveTo>
                  <a:cubicBezTo>
                    <a:pt x="49" y="70"/>
                    <a:pt x="49" y="70"/>
                    <a:pt x="49" y="70"/>
                  </a:cubicBezTo>
                  <a:cubicBezTo>
                    <a:pt x="40" y="70"/>
                    <a:pt x="40" y="70"/>
                    <a:pt x="40" y="70"/>
                  </a:cubicBezTo>
                  <a:cubicBezTo>
                    <a:pt x="41" y="67"/>
                    <a:pt x="41" y="67"/>
                    <a:pt x="41" y="67"/>
                  </a:cubicBezTo>
                  <a:lnTo>
                    <a:pt x="51" y="67"/>
                  </a:lnTo>
                  <a:close/>
                  <a:moveTo>
                    <a:pt x="50" y="64"/>
                  </a:moveTo>
                  <a:cubicBezTo>
                    <a:pt x="50" y="64"/>
                    <a:pt x="49" y="64"/>
                    <a:pt x="49" y="64"/>
                  </a:cubicBezTo>
                  <a:cubicBezTo>
                    <a:pt x="49" y="64"/>
                    <a:pt x="48" y="64"/>
                    <a:pt x="48" y="64"/>
                  </a:cubicBezTo>
                  <a:cubicBezTo>
                    <a:pt x="47" y="64"/>
                    <a:pt x="47" y="64"/>
                    <a:pt x="47" y="64"/>
                  </a:cubicBezTo>
                  <a:cubicBezTo>
                    <a:pt x="46" y="64"/>
                    <a:pt x="46" y="64"/>
                    <a:pt x="46" y="64"/>
                  </a:cubicBezTo>
                  <a:cubicBezTo>
                    <a:pt x="46" y="64"/>
                    <a:pt x="45" y="63"/>
                    <a:pt x="45" y="63"/>
                  </a:cubicBezTo>
                  <a:cubicBezTo>
                    <a:pt x="45" y="63"/>
                    <a:pt x="45" y="63"/>
                    <a:pt x="45" y="63"/>
                  </a:cubicBezTo>
                  <a:cubicBezTo>
                    <a:pt x="45" y="63"/>
                    <a:pt x="46" y="63"/>
                    <a:pt x="46" y="63"/>
                  </a:cubicBezTo>
                  <a:cubicBezTo>
                    <a:pt x="46" y="63"/>
                    <a:pt x="46" y="63"/>
                    <a:pt x="47" y="63"/>
                  </a:cubicBezTo>
                  <a:cubicBezTo>
                    <a:pt x="47" y="63"/>
                    <a:pt x="47" y="62"/>
                    <a:pt x="48" y="62"/>
                  </a:cubicBezTo>
                  <a:cubicBezTo>
                    <a:pt x="48" y="62"/>
                    <a:pt x="48" y="62"/>
                    <a:pt x="49" y="62"/>
                  </a:cubicBezTo>
                  <a:cubicBezTo>
                    <a:pt x="49" y="62"/>
                    <a:pt x="50" y="62"/>
                    <a:pt x="50" y="62"/>
                  </a:cubicBezTo>
                  <a:cubicBezTo>
                    <a:pt x="50" y="62"/>
                    <a:pt x="51" y="63"/>
                    <a:pt x="51" y="63"/>
                  </a:cubicBezTo>
                  <a:cubicBezTo>
                    <a:pt x="51" y="63"/>
                    <a:pt x="51" y="63"/>
                    <a:pt x="51" y="63"/>
                  </a:cubicBezTo>
                  <a:cubicBezTo>
                    <a:pt x="51" y="63"/>
                    <a:pt x="51" y="63"/>
                    <a:pt x="51" y="63"/>
                  </a:cubicBezTo>
                  <a:cubicBezTo>
                    <a:pt x="51" y="63"/>
                    <a:pt x="51" y="63"/>
                    <a:pt x="51" y="63"/>
                  </a:cubicBezTo>
                  <a:cubicBezTo>
                    <a:pt x="51" y="63"/>
                    <a:pt x="50" y="64"/>
                    <a:pt x="50" y="64"/>
                  </a:cubicBezTo>
                  <a:close/>
                  <a:moveTo>
                    <a:pt x="53" y="63"/>
                  </a:moveTo>
                  <a:cubicBezTo>
                    <a:pt x="53" y="63"/>
                    <a:pt x="54" y="63"/>
                    <a:pt x="54" y="63"/>
                  </a:cubicBezTo>
                  <a:cubicBezTo>
                    <a:pt x="54" y="63"/>
                    <a:pt x="54" y="63"/>
                    <a:pt x="54" y="63"/>
                  </a:cubicBezTo>
                  <a:cubicBezTo>
                    <a:pt x="55" y="63"/>
                    <a:pt x="55" y="62"/>
                    <a:pt x="56" y="62"/>
                  </a:cubicBezTo>
                  <a:cubicBezTo>
                    <a:pt x="56" y="62"/>
                    <a:pt x="56" y="62"/>
                    <a:pt x="57" y="62"/>
                  </a:cubicBezTo>
                  <a:cubicBezTo>
                    <a:pt x="57" y="62"/>
                    <a:pt x="57" y="62"/>
                    <a:pt x="58" y="62"/>
                  </a:cubicBezTo>
                  <a:cubicBezTo>
                    <a:pt x="58" y="63"/>
                    <a:pt x="58" y="63"/>
                    <a:pt x="59" y="63"/>
                  </a:cubicBezTo>
                  <a:cubicBezTo>
                    <a:pt x="59" y="63"/>
                    <a:pt x="59" y="63"/>
                    <a:pt x="59" y="63"/>
                  </a:cubicBezTo>
                  <a:cubicBezTo>
                    <a:pt x="59" y="63"/>
                    <a:pt x="59" y="63"/>
                    <a:pt x="59" y="63"/>
                  </a:cubicBezTo>
                  <a:cubicBezTo>
                    <a:pt x="59" y="63"/>
                    <a:pt x="59" y="63"/>
                    <a:pt x="59" y="63"/>
                  </a:cubicBezTo>
                  <a:cubicBezTo>
                    <a:pt x="59" y="64"/>
                    <a:pt x="58" y="64"/>
                    <a:pt x="58" y="64"/>
                  </a:cubicBezTo>
                  <a:cubicBezTo>
                    <a:pt x="58" y="64"/>
                    <a:pt x="57" y="64"/>
                    <a:pt x="57" y="64"/>
                  </a:cubicBezTo>
                  <a:cubicBezTo>
                    <a:pt x="57" y="64"/>
                    <a:pt x="56" y="64"/>
                    <a:pt x="56" y="64"/>
                  </a:cubicBezTo>
                  <a:cubicBezTo>
                    <a:pt x="55" y="64"/>
                    <a:pt x="55" y="64"/>
                    <a:pt x="55" y="64"/>
                  </a:cubicBezTo>
                  <a:cubicBezTo>
                    <a:pt x="54" y="64"/>
                    <a:pt x="54" y="64"/>
                    <a:pt x="54" y="64"/>
                  </a:cubicBezTo>
                  <a:cubicBezTo>
                    <a:pt x="54" y="64"/>
                    <a:pt x="53" y="63"/>
                    <a:pt x="53" y="63"/>
                  </a:cubicBezTo>
                  <a:cubicBezTo>
                    <a:pt x="53" y="63"/>
                    <a:pt x="53" y="63"/>
                    <a:pt x="53" y="63"/>
                  </a:cubicBezTo>
                  <a:close/>
                  <a:moveTo>
                    <a:pt x="37" y="63"/>
                  </a:moveTo>
                  <a:cubicBezTo>
                    <a:pt x="37" y="63"/>
                    <a:pt x="38" y="63"/>
                    <a:pt x="38" y="63"/>
                  </a:cubicBezTo>
                  <a:cubicBezTo>
                    <a:pt x="38" y="63"/>
                    <a:pt x="38" y="63"/>
                    <a:pt x="39" y="63"/>
                  </a:cubicBezTo>
                  <a:cubicBezTo>
                    <a:pt x="39" y="62"/>
                    <a:pt x="39" y="62"/>
                    <a:pt x="40" y="62"/>
                  </a:cubicBezTo>
                  <a:cubicBezTo>
                    <a:pt x="40" y="62"/>
                    <a:pt x="41" y="62"/>
                    <a:pt x="41" y="62"/>
                  </a:cubicBezTo>
                  <a:cubicBezTo>
                    <a:pt x="41" y="62"/>
                    <a:pt x="42" y="62"/>
                    <a:pt x="42" y="62"/>
                  </a:cubicBezTo>
                  <a:cubicBezTo>
                    <a:pt x="42" y="62"/>
                    <a:pt x="43" y="62"/>
                    <a:pt x="43" y="63"/>
                  </a:cubicBezTo>
                  <a:cubicBezTo>
                    <a:pt x="43" y="63"/>
                    <a:pt x="43" y="63"/>
                    <a:pt x="43" y="63"/>
                  </a:cubicBezTo>
                  <a:cubicBezTo>
                    <a:pt x="43" y="63"/>
                    <a:pt x="43" y="63"/>
                    <a:pt x="43" y="63"/>
                  </a:cubicBezTo>
                  <a:cubicBezTo>
                    <a:pt x="43" y="63"/>
                    <a:pt x="43" y="63"/>
                    <a:pt x="43" y="63"/>
                  </a:cubicBezTo>
                  <a:cubicBezTo>
                    <a:pt x="43" y="63"/>
                    <a:pt x="42" y="64"/>
                    <a:pt x="42" y="64"/>
                  </a:cubicBezTo>
                  <a:cubicBezTo>
                    <a:pt x="42" y="64"/>
                    <a:pt x="41" y="64"/>
                    <a:pt x="41" y="64"/>
                  </a:cubicBezTo>
                  <a:cubicBezTo>
                    <a:pt x="40" y="64"/>
                    <a:pt x="40" y="64"/>
                    <a:pt x="40" y="64"/>
                  </a:cubicBezTo>
                  <a:cubicBezTo>
                    <a:pt x="39" y="64"/>
                    <a:pt x="39" y="64"/>
                    <a:pt x="39" y="64"/>
                  </a:cubicBezTo>
                  <a:cubicBezTo>
                    <a:pt x="38" y="64"/>
                    <a:pt x="38" y="64"/>
                    <a:pt x="38" y="64"/>
                  </a:cubicBezTo>
                  <a:cubicBezTo>
                    <a:pt x="38" y="63"/>
                    <a:pt x="37" y="63"/>
                    <a:pt x="37" y="63"/>
                  </a:cubicBezTo>
                  <a:cubicBezTo>
                    <a:pt x="37" y="63"/>
                    <a:pt x="37" y="63"/>
                    <a:pt x="37" y="63"/>
                  </a:cubicBezTo>
                  <a:close/>
                  <a:moveTo>
                    <a:pt x="41" y="64"/>
                  </a:moveTo>
                  <a:cubicBezTo>
                    <a:pt x="50" y="65"/>
                    <a:pt x="50" y="65"/>
                    <a:pt x="50" y="65"/>
                  </a:cubicBezTo>
                  <a:cubicBezTo>
                    <a:pt x="49" y="67"/>
                    <a:pt x="49" y="67"/>
                    <a:pt x="49" y="67"/>
                  </a:cubicBezTo>
                  <a:cubicBezTo>
                    <a:pt x="39" y="67"/>
                    <a:pt x="39" y="67"/>
                    <a:pt x="39" y="67"/>
                  </a:cubicBezTo>
                  <a:lnTo>
                    <a:pt x="41" y="64"/>
                  </a:lnTo>
                  <a:close/>
                  <a:moveTo>
                    <a:pt x="40" y="67"/>
                  </a:moveTo>
                  <a:cubicBezTo>
                    <a:pt x="38" y="70"/>
                    <a:pt x="38" y="70"/>
                    <a:pt x="38" y="70"/>
                  </a:cubicBezTo>
                  <a:cubicBezTo>
                    <a:pt x="28" y="70"/>
                    <a:pt x="28" y="70"/>
                    <a:pt x="28" y="70"/>
                  </a:cubicBezTo>
                  <a:cubicBezTo>
                    <a:pt x="30" y="67"/>
                    <a:pt x="30" y="67"/>
                    <a:pt x="30" y="67"/>
                  </a:cubicBezTo>
                  <a:lnTo>
                    <a:pt x="40" y="67"/>
                  </a:lnTo>
                  <a:close/>
                  <a:moveTo>
                    <a:pt x="43" y="71"/>
                  </a:moveTo>
                  <a:cubicBezTo>
                    <a:pt x="42" y="74"/>
                    <a:pt x="42" y="74"/>
                    <a:pt x="42" y="74"/>
                  </a:cubicBezTo>
                  <a:cubicBezTo>
                    <a:pt x="31" y="74"/>
                    <a:pt x="31" y="74"/>
                    <a:pt x="31" y="74"/>
                  </a:cubicBezTo>
                  <a:cubicBezTo>
                    <a:pt x="33" y="71"/>
                    <a:pt x="33" y="71"/>
                    <a:pt x="33" y="71"/>
                  </a:cubicBezTo>
                  <a:lnTo>
                    <a:pt x="43" y="71"/>
                  </a:lnTo>
                  <a:close/>
                  <a:moveTo>
                    <a:pt x="45" y="71"/>
                  </a:moveTo>
                  <a:cubicBezTo>
                    <a:pt x="55" y="71"/>
                    <a:pt x="55" y="71"/>
                    <a:pt x="55" y="71"/>
                  </a:cubicBezTo>
                  <a:cubicBezTo>
                    <a:pt x="54" y="74"/>
                    <a:pt x="54" y="74"/>
                    <a:pt x="54" y="74"/>
                  </a:cubicBezTo>
                  <a:cubicBezTo>
                    <a:pt x="43" y="74"/>
                    <a:pt x="43" y="74"/>
                    <a:pt x="43" y="74"/>
                  </a:cubicBezTo>
                  <a:lnTo>
                    <a:pt x="45" y="71"/>
                  </a:lnTo>
                  <a:close/>
                  <a:moveTo>
                    <a:pt x="51" y="70"/>
                  </a:moveTo>
                  <a:cubicBezTo>
                    <a:pt x="52" y="67"/>
                    <a:pt x="52" y="67"/>
                    <a:pt x="52" y="67"/>
                  </a:cubicBezTo>
                  <a:cubicBezTo>
                    <a:pt x="62" y="67"/>
                    <a:pt x="62" y="67"/>
                    <a:pt x="62" y="67"/>
                  </a:cubicBezTo>
                  <a:cubicBezTo>
                    <a:pt x="61" y="70"/>
                    <a:pt x="61" y="70"/>
                    <a:pt x="61" y="70"/>
                  </a:cubicBezTo>
                  <a:lnTo>
                    <a:pt x="51" y="70"/>
                  </a:lnTo>
                  <a:close/>
                  <a:moveTo>
                    <a:pt x="57" y="71"/>
                  </a:moveTo>
                  <a:cubicBezTo>
                    <a:pt x="66" y="71"/>
                    <a:pt x="66" y="71"/>
                    <a:pt x="66" y="71"/>
                  </a:cubicBezTo>
                  <a:cubicBezTo>
                    <a:pt x="66" y="74"/>
                    <a:pt x="66" y="74"/>
                    <a:pt x="66" y="74"/>
                  </a:cubicBezTo>
                  <a:cubicBezTo>
                    <a:pt x="55" y="74"/>
                    <a:pt x="55" y="74"/>
                    <a:pt x="55" y="74"/>
                  </a:cubicBezTo>
                  <a:lnTo>
                    <a:pt x="57" y="71"/>
                  </a:lnTo>
                  <a:close/>
                  <a:moveTo>
                    <a:pt x="62" y="70"/>
                  </a:moveTo>
                  <a:cubicBezTo>
                    <a:pt x="63" y="67"/>
                    <a:pt x="63" y="67"/>
                    <a:pt x="63" y="67"/>
                  </a:cubicBezTo>
                  <a:cubicBezTo>
                    <a:pt x="73" y="68"/>
                    <a:pt x="73" y="68"/>
                    <a:pt x="73" y="68"/>
                  </a:cubicBezTo>
                  <a:cubicBezTo>
                    <a:pt x="72" y="70"/>
                    <a:pt x="72" y="70"/>
                    <a:pt x="72" y="70"/>
                  </a:cubicBezTo>
                  <a:lnTo>
                    <a:pt x="62" y="70"/>
                  </a:lnTo>
                  <a:close/>
                  <a:moveTo>
                    <a:pt x="68" y="71"/>
                  </a:moveTo>
                  <a:cubicBezTo>
                    <a:pt x="78" y="71"/>
                    <a:pt x="78" y="71"/>
                    <a:pt x="78" y="71"/>
                  </a:cubicBezTo>
                  <a:cubicBezTo>
                    <a:pt x="78" y="74"/>
                    <a:pt x="78" y="74"/>
                    <a:pt x="78" y="74"/>
                  </a:cubicBezTo>
                  <a:cubicBezTo>
                    <a:pt x="67" y="74"/>
                    <a:pt x="67" y="74"/>
                    <a:pt x="67" y="74"/>
                  </a:cubicBezTo>
                  <a:lnTo>
                    <a:pt x="68" y="71"/>
                  </a:lnTo>
                  <a:close/>
                  <a:moveTo>
                    <a:pt x="74" y="70"/>
                  </a:moveTo>
                  <a:cubicBezTo>
                    <a:pt x="74" y="68"/>
                    <a:pt x="74" y="68"/>
                    <a:pt x="74" y="68"/>
                  </a:cubicBezTo>
                  <a:cubicBezTo>
                    <a:pt x="84" y="68"/>
                    <a:pt x="84" y="68"/>
                    <a:pt x="84" y="68"/>
                  </a:cubicBezTo>
                  <a:cubicBezTo>
                    <a:pt x="84" y="70"/>
                    <a:pt x="84" y="70"/>
                    <a:pt x="84" y="70"/>
                  </a:cubicBezTo>
                  <a:lnTo>
                    <a:pt x="74" y="70"/>
                  </a:lnTo>
                  <a:close/>
                  <a:moveTo>
                    <a:pt x="80" y="71"/>
                  </a:moveTo>
                  <a:cubicBezTo>
                    <a:pt x="90" y="71"/>
                    <a:pt x="90" y="71"/>
                    <a:pt x="90" y="71"/>
                  </a:cubicBezTo>
                  <a:cubicBezTo>
                    <a:pt x="90" y="74"/>
                    <a:pt x="90" y="74"/>
                    <a:pt x="90" y="74"/>
                  </a:cubicBezTo>
                  <a:cubicBezTo>
                    <a:pt x="79" y="74"/>
                    <a:pt x="79" y="74"/>
                    <a:pt x="79" y="74"/>
                  </a:cubicBezTo>
                  <a:lnTo>
                    <a:pt x="80" y="71"/>
                  </a:lnTo>
                  <a:close/>
                  <a:moveTo>
                    <a:pt x="85" y="70"/>
                  </a:moveTo>
                  <a:cubicBezTo>
                    <a:pt x="86" y="68"/>
                    <a:pt x="86" y="68"/>
                    <a:pt x="86" y="68"/>
                  </a:cubicBezTo>
                  <a:cubicBezTo>
                    <a:pt x="95" y="68"/>
                    <a:pt x="95" y="68"/>
                    <a:pt x="95" y="68"/>
                  </a:cubicBezTo>
                  <a:cubicBezTo>
                    <a:pt x="95" y="70"/>
                    <a:pt x="95" y="70"/>
                    <a:pt x="95" y="70"/>
                  </a:cubicBezTo>
                  <a:lnTo>
                    <a:pt x="85" y="70"/>
                  </a:lnTo>
                  <a:close/>
                  <a:moveTo>
                    <a:pt x="101" y="71"/>
                  </a:moveTo>
                  <a:cubicBezTo>
                    <a:pt x="102" y="75"/>
                    <a:pt x="102" y="75"/>
                    <a:pt x="102" y="75"/>
                  </a:cubicBezTo>
                  <a:cubicBezTo>
                    <a:pt x="91" y="75"/>
                    <a:pt x="91" y="75"/>
                    <a:pt x="91" y="75"/>
                  </a:cubicBezTo>
                  <a:cubicBezTo>
                    <a:pt x="91" y="71"/>
                    <a:pt x="91" y="71"/>
                    <a:pt x="91" y="71"/>
                  </a:cubicBezTo>
                  <a:lnTo>
                    <a:pt x="101" y="71"/>
                  </a:lnTo>
                  <a:close/>
                  <a:moveTo>
                    <a:pt x="97" y="70"/>
                  </a:moveTo>
                  <a:cubicBezTo>
                    <a:pt x="97" y="68"/>
                    <a:pt x="97" y="68"/>
                    <a:pt x="97" y="68"/>
                  </a:cubicBezTo>
                  <a:cubicBezTo>
                    <a:pt x="106" y="68"/>
                    <a:pt x="106" y="68"/>
                    <a:pt x="106" y="68"/>
                  </a:cubicBezTo>
                  <a:cubicBezTo>
                    <a:pt x="107" y="70"/>
                    <a:pt x="107" y="70"/>
                    <a:pt x="107" y="70"/>
                  </a:cubicBezTo>
                  <a:lnTo>
                    <a:pt x="97" y="70"/>
                  </a:lnTo>
                  <a:close/>
                  <a:moveTo>
                    <a:pt x="113" y="71"/>
                  </a:moveTo>
                  <a:cubicBezTo>
                    <a:pt x="114" y="75"/>
                    <a:pt x="114" y="75"/>
                    <a:pt x="114" y="75"/>
                  </a:cubicBezTo>
                  <a:cubicBezTo>
                    <a:pt x="103" y="75"/>
                    <a:pt x="103" y="75"/>
                    <a:pt x="103" y="75"/>
                  </a:cubicBezTo>
                  <a:cubicBezTo>
                    <a:pt x="103" y="71"/>
                    <a:pt x="103" y="71"/>
                    <a:pt x="103" y="71"/>
                  </a:cubicBezTo>
                  <a:lnTo>
                    <a:pt x="113" y="71"/>
                  </a:lnTo>
                  <a:close/>
                  <a:moveTo>
                    <a:pt x="108" y="70"/>
                  </a:moveTo>
                  <a:cubicBezTo>
                    <a:pt x="108" y="68"/>
                    <a:pt x="108" y="68"/>
                    <a:pt x="108" y="68"/>
                  </a:cubicBezTo>
                  <a:cubicBezTo>
                    <a:pt x="117" y="68"/>
                    <a:pt x="117" y="68"/>
                    <a:pt x="117" y="68"/>
                  </a:cubicBezTo>
                  <a:cubicBezTo>
                    <a:pt x="118" y="71"/>
                    <a:pt x="118" y="71"/>
                    <a:pt x="118" y="71"/>
                  </a:cubicBezTo>
                  <a:lnTo>
                    <a:pt x="108" y="70"/>
                  </a:lnTo>
                  <a:close/>
                  <a:moveTo>
                    <a:pt x="124" y="71"/>
                  </a:moveTo>
                  <a:cubicBezTo>
                    <a:pt x="126" y="75"/>
                    <a:pt x="126" y="75"/>
                    <a:pt x="126" y="75"/>
                  </a:cubicBezTo>
                  <a:cubicBezTo>
                    <a:pt x="115" y="75"/>
                    <a:pt x="115" y="75"/>
                    <a:pt x="115" y="75"/>
                  </a:cubicBezTo>
                  <a:cubicBezTo>
                    <a:pt x="114" y="71"/>
                    <a:pt x="114" y="71"/>
                    <a:pt x="114" y="71"/>
                  </a:cubicBezTo>
                  <a:lnTo>
                    <a:pt x="124" y="71"/>
                  </a:lnTo>
                  <a:close/>
                  <a:moveTo>
                    <a:pt x="120" y="71"/>
                  </a:moveTo>
                  <a:cubicBezTo>
                    <a:pt x="119" y="68"/>
                    <a:pt x="119" y="68"/>
                    <a:pt x="119" y="68"/>
                  </a:cubicBezTo>
                  <a:cubicBezTo>
                    <a:pt x="128" y="68"/>
                    <a:pt x="128" y="68"/>
                    <a:pt x="128" y="68"/>
                  </a:cubicBezTo>
                  <a:cubicBezTo>
                    <a:pt x="130" y="71"/>
                    <a:pt x="130" y="71"/>
                    <a:pt x="130" y="71"/>
                  </a:cubicBezTo>
                  <a:lnTo>
                    <a:pt x="120" y="71"/>
                  </a:lnTo>
                  <a:close/>
                  <a:moveTo>
                    <a:pt x="136" y="71"/>
                  </a:moveTo>
                  <a:cubicBezTo>
                    <a:pt x="138" y="75"/>
                    <a:pt x="138" y="75"/>
                    <a:pt x="138" y="75"/>
                  </a:cubicBezTo>
                  <a:cubicBezTo>
                    <a:pt x="127" y="75"/>
                    <a:pt x="127" y="75"/>
                    <a:pt x="127" y="75"/>
                  </a:cubicBezTo>
                  <a:cubicBezTo>
                    <a:pt x="126" y="71"/>
                    <a:pt x="126" y="71"/>
                    <a:pt x="126" y="71"/>
                  </a:cubicBezTo>
                  <a:lnTo>
                    <a:pt x="136" y="71"/>
                  </a:lnTo>
                  <a:close/>
                  <a:moveTo>
                    <a:pt x="142" y="65"/>
                  </a:moveTo>
                  <a:cubicBezTo>
                    <a:pt x="144" y="67"/>
                    <a:pt x="144" y="67"/>
                    <a:pt x="144" y="67"/>
                  </a:cubicBezTo>
                  <a:cubicBezTo>
                    <a:pt x="137" y="67"/>
                    <a:pt x="137" y="67"/>
                    <a:pt x="137" y="67"/>
                  </a:cubicBezTo>
                  <a:cubicBezTo>
                    <a:pt x="135" y="65"/>
                    <a:pt x="135" y="65"/>
                    <a:pt x="135" y="65"/>
                  </a:cubicBezTo>
                  <a:lnTo>
                    <a:pt x="142" y="65"/>
                  </a:lnTo>
                  <a:close/>
                  <a:moveTo>
                    <a:pt x="36" y="9"/>
                  </a:moveTo>
                  <a:cubicBezTo>
                    <a:pt x="36" y="7"/>
                    <a:pt x="37" y="5"/>
                    <a:pt x="40" y="5"/>
                  </a:cubicBezTo>
                  <a:cubicBezTo>
                    <a:pt x="132" y="5"/>
                    <a:pt x="132" y="5"/>
                    <a:pt x="132" y="5"/>
                  </a:cubicBezTo>
                  <a:cubicBezTo>
                    <a:pt x="135" y="5"/>
                    <a:pt x="136" y="7"/>
                    <a:pt x="136" y="10"/>
                  </a:cubicBezTo>
                  <a:cubicBezTo>
                    <a:pt x="136" y="47"/>
                    <a:pt x="136" y="47"/>
                    <a:pt x="136" y="47"/>
                  </a:cubicBezTo>
                  <a:cubicBezTo>
                    <a:pt x="136" y="50"/>
                    <a:pt x="134" y="52"/>
                    <a:pt x="132" y="52"/>
                  </a:cubicBezTo>
                  <a:cubicBezTo>
                    <a:pt x="40" y="51"/>
                    <a:pt x="40" y="51"/>
                    <a:pt x="40" y="51"/>
                  </a:cubicBezTo>
                  <a:cubicBezTo>
                    <a:pt x="37" y="51"/>
                    <a:pt x="35" y="49"/>
                    <a:pt x="35" y="47"/>
                  </a:cubicBezTo>
                  <a:lnTo>
                    <a:pt x="36" y="9"/>
                  </a:lnTo>
                  <a:close/>
                  <a:moveTo>
                    <a:pt x="29" y="63"/>
                  </a:moveTo>
                  <a:cubicBezTo>
                    <a:pt x="30" y="63"/>
                    <a:pt x="30" y="63"/>
                    <a:pt x="30" y="63"/>
                  </a:cubicBezTo>
                  <a:cubicBezTo>
                    <a:pt x="30" y="63"/>
                    <a:pt x="31" y="63"/>
                    <a:pt x="31" y="62"/>
                  </a:cubicBezTo>
                  <a:cubicBezTo>
                    <a:pt x="31" y="62"/>
                    <a:pt x="32" y="62"/>
                    <a:pt x="32" y="62"/>
                  </a:cubicBezTo>
                  <a:cubicBezTo>
                    <a:pt x="32" y="62"/>
                    <a:pt x="33" y="62"/>
                    <a:pt x="33" y="62"/>
                  </a:cubicBezTo>
                  <a:cubicBezTo>
                    <a:pt x="34" y="62"/>
                    <a:pt x="34" y="62"/>
                    <a:pt x="34" y="62"/>
                  </a:cubicBezTo>
                  <a:cubicBezTo>
                    <a:pt x="35" y="62"/>
                    <a:pt x="35" y="62"/>
                    <a:pt x="35" y="63"/>
                  </a:cubicBezTo>
                  <a:cubicBezTo>
                    <a:pt x="35" y="63"/>
                    <a:pt x="35" y="63"/>
                    <a:pt x="35" y="63"/>
                  </a:cubicBezTo>
                  <a:cubicBezTo>
                    <a:pt x="35" y="63"/>
                    <a:pt x="35" y="63"/>
                    <a:pt x="35" y="63"/>
                  </a:cubicBezTo>
                  <a:cubicBezTo>
                    <a:pt x="35" y="63"/>
                    <a:pt x="35" y="63"/>
                    <a:pt x="35" y="63"/>
                  </a:cubicBezTo>
                  <a:cubicBezTo>
                    <a:pt x="35" y="63"/>
                    <a:pt x="34" y="63"/>
                    <a:pt x="34" y="64"/>
                  </a:cubicBezTo>
                  <a:cubicBezTo>
                    <a:pt x="34" y="64"/>
                    <a:pt x="33" y="64"/>
                    <a:pt x="33" y="64"/>
                  </a:cubicBezTo>
                  <a:cubicBezTo>
                    <a:pt x="32" y="64"/>
                    <a:pt x="32" y="64"/>
                    <a:pt x="32" y="64"/>
                  </a:cubicBezTo>
                  <a:cubicBezTo>
                    <a:pt x="31" y="64"/>
                    <a:pt x="31" y="64"/>
                    <a:pt x="31" y="64"/>
                  </a:cubicBezTo>
                  <a:cubicBezTo>
                    <a:pt x="30" y="64"/>
                    <a:pt x="30" y="64"/>
                    <a:pt x="30" y="64"/>
                  </a:cubicBezTo>
                  <a:cubicBezTo>
                    <a:pt x="30" y="63"/>
                    <a:pt x="29" y="63"/>
                    <a:pt x="29" y="63"/>
                  </a:cubicBezTo>
                  <a:cubicBezTo>
                    <a:pt x="29" y="63"/>
                    <a:pt x="29" y="63"/>
                    <a:pt x="29" y="63"/>
                  </a:cubicBezTo>
                  <a:close/>
                  <a:moveTo>
                    <a:pt x="28" y="64"/>
                  </a:moveTo>
                  <a:cubicBezTo>
                    <a:pt x="40" y="64"/>
                    <a:pt x="40" y="64"/>
                    <a:pt x="40" y="64"/>
                  </a:cubicBezTo>
                  <a:cubicBezTo>
                    <a:pt x="38" y="67"/>
                    <a:pt x="38" y="67"/>
                    <a:pt x="38" y="67"/>
                  </a:cubicBezTo>
                  <a:cubicBezTo>
                    <a:pt x="25" y="67"/>
                    <a:pt x="25" y="67"/>
                    <a:pt x="25" y="67"/>
                  </a:cubicBezTo>
                  <a:lnTo>
                    <a:pt x="28" y="64"/>
                  </a:lnTo>
                  <a:close/>
                  <a:moveTo>
                    <a:pt x="25" y="67"/>
                  </a:moveTo>
                  <a:cubicBezTo>
                    <a:pt x="29" y="67"/>
                    <a:pt x="29" y="67"/>
                    <a:pt x="29" y="67"/>
                  </a:cubicBezTo>
                  <a:cubicBezTo>
                    <a:pt x="27" y="70"/>
                    <a:pt x="27" y="70"/>
                    <a:pt x="27" y="70"/>
                  </a:cubicBezTo>
                  <a:cubicBezTo>
                    <a:pt x="22" y="70"/>
                    <a:pt x="22" y="70"/>
                    <a:pt x="22" y="70"/>
                  </a:cubicBezTo>
                  <a:lnTo>
                    <a:pt x="25" y="67"/>
                  </a:lnTo>
                  <a:close/>
                  <a:moveTo>
                    <a:pt x="22" y="71"/>
                  </a:moveTo>
                  <a:cubicBezTo>
                    <a:pt x="32" y="71"/>
                    <a:pt x="32" y="71"/>
                    <a:pt x="32" y="71"/>
                  </a:cubicBezTo>
                  <a:cubicBezTo>
                    <a:pt x="30" y="74"/>
                    <a:pt x="30" y="74"/>
                    <a:pt x="30" y="74"/>
                  </a:cubicBezTo>
                  <a:cubicBezTo>
                    <a:pt x="19" y="74"/>
                    <a:pt x="19" y="74"/>
                    <a:pt x="19" y="74"/>
                  </a:cubicBezTo>
                  <a:lnTo>
                    <a:pt x="22" y="71"/>
                  </a:lnTo>
                  <a:close/>
                  <a:moveTo>
                    <a:pt x="43" y="79"/>
                  </a:moveTo>
                  <a:cubicBezTo>
                    <a:pt x="16" y="78"/>
                    <a:pt x="16" y="78"/>
                    <a:pt x="16" y="78"/>
                  </a:cubicBezTo>
                  <a:cubicBezTo>
                    <a:pt x="19" y="75"/>
                    <a:pt x="19" y="75"/>
                    <a:pt x="19" y="75"/>
                  </a:cubicBezTo>
                  <a:cubicBezTo>
                    <a:pt x="44" y="75"/>
                    <a:pt x="44" y="75"/>
                    <a:pt x="44" y="75"/>
                  </a:cubicBezTo>
                  <a:lnTo>
                    <a:pt x="43" y="79"/>
                  </a:lnTo>
                  <a:close/>
                  <a:moveTo>
                    <a:pt x="65" y="93"/>
                  </a:moveTo>
                  <a:cubicBezTo>
                    <a:pt x="65" y="90"/>
                    <a:pt x="65" y="90"/>
                    <a:pt x="65" y="90"/>
                  </a:cubicBezTo>
                  <a:cubicBezTo>
                    <a:pt x="65" y="90"/>
                    <a:pt x="65" y="90"/>
                    <a:pt x="65" y="90"/>
                  </a:cubicBezTo>
                  <a:cubicBezTo>
                    <a:pt x="67" y="84"/>
                    <a:pt x="67" y="84"/>
                    <a:pt x="67" y="84"/>
                  </a:cubicBezTo>
                  <a:cubicBezTo>
                    <a:pt x="67" y="84"/>
                    <a:pt x="67" y="84"/>
                    <a:pt x="67" y="84"/>
                  </a:cubicBezTo>
                  <a:cubicBezTo>
                    <a:pt x="68" y="82"/>
                    <a:pt x="68" y="82"/>
                    <a:pt x="68" y="82"/>
                  </a:cubicBezTo>
                  <a:cubicBezTo>
                    <a:pt x="100" y="82"/>
                    <a:pt x="100" y="82"/>
                    <a:pt x="100" y="82"/>
                  </a:cubicBezTo>
                  <a:cubicBezTo>
                    <a:pt x="101" y="84"/>
                    <a:pt x="101" y="84"/>
                    <a:pt x="101" y="84"/>
                  </a:cubicBezTo>
                  <a:cubicBezTo>
                    <a:pt x="101" y="84"/>
                    <a:pt x="101" y="84"/>
                    <a:pt x="101" y="84"/>
                  </a:cubicBezTo>
                  <a:cubicBezTo>
                    <a:pt x="102" y="90"/>
                    <a:pt x="102" y="90"/>
                    <a:pt x="102" y="90"/>
                  </a:cubicBezTo>
                  <a:cubicBezTo>
                    <a:pt x="102" y="90"/>
                    <a:pt x="102" y="90"/>
                    <a:pt x="102" y="90"/>
                  </a:cubicBezTo>
                  <a:cubicBezTo>
                    <a:pt x="102" y="93"/>
                    <a:pt x="102" y="93"/>
                    <a:pt x="102" y="93"/>
                  </a:cubicBezTo>
                  <a:lnTo>
                    <a:pt x="65" y="93"/>
                  </a:lnTo>
                  <a:close/>
                  <a:moveTo>
                    <a:pt x="46" y="79"/>
                  </a:moveTo>
                  <a:cubicBezTo>
                    <a:pt x="47" y="75"/>
                    <a:pt x="47" y="75"/>
                    <a:pt x="47" y="75"/>
                  </a:cubicBezTo>
                  <a:cubicBezTo>
                    <a:pt x="109" y="75"/>
                    <a:pt x="109" y="75"/>
                    <a:pt x="109" y="75"/>
                  </a:cubicBezTo>
                  <a:cubicBezTo>
                    <a:pt x="110" y="79"/>
                    <a:pt x="110" y="79"/>
                    <a:pt x="110" y="79"/>
                  </a:cubicBezTo>
                  <a:lnTo>
                    <a:pt x="46" y="79"/>
                  </a:lnTo>
                  <a:close/>
                  <a:moveTo>
                    <a:pt x="112" y="79"/>
                  </a:moveTo>
                  <a:cubicBezTo>
                    <a:pt x="111" y="75"/>
                    <a:pt x="111" y="75"/>
                    <a:pt x="111" y="75"/>
                  </a:cubicBezTo>
                  <a:cubicBezTo>
                    <a:pt x="123" y="75"/>
                    <a:pt x="123" y="75"/>
                    <a:pt x="123" y="75"/>
                  </a:cubicBezTo>
                  <a:cubicBezTo>
                    <a:pt x="124" y="79"/>
                    <a:pt x="124" y="79"/>
                    <a:pt x="124" y="79"/>
                  </a:cubicBezTo>
                  <a:lnTo>
                    <a:pt x="112" y="79"/>
                  </a:lnTo>
                  <a:close/>
                  <a:moveTo>
                    <a:pt x="126" y="79"/>
                  </a:moveTo>
                  <a:cubicBezTo>
                    <a:pt x="125" y="75"/>
                    <a:pt x="125" y="75"/>
                    <a:pt x="125" y="75"/>
                  </a:cubicBezTo>
                  <a:cubicBezTo>
                    <a:pt x="150" y="76"/>
                    <a:pt x="150" y="76"/>
                    <a:pt x="150" y="76"/>
                  </a:cubicBezTo>
                  <a:cubicBezTo>
                    <a:pt x="153" y="79"/>
                    <a:pt x="153" y="79"/>
                    <a:pt x="153" y="79"/>
                  </a:cubicBezTo>
                  <a:lnTo>
                    <a:pt x="126" y="79"/>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89" name="组合 188"/>
            <p:cNvGrpSpPr/>
            <p:nvPr/>
          </p:nvGrpSpPr>
          <p:grpSpPr>
            <a:xfrm>
              <a:off x="2464625" y="3135468"/>
              <a:ext cx="373006" cy="372998"/>
              <a:chOff x="4271881" y="2662538"/>
              <a:chExt cx="185747" cy="185746"/>
            </a:xfrm>
          </p:grpSpPr>
          <p:sp>
            <p:nvSpPr>
              <p:cNvPr id="199" name="Freeform 89"/>
              <p:cNvSpPr/>
              <p:nvPr/>
            </p:nvSpPr>
            <p:spPr bwMode="auto">
              <a:xfrm>
                <a:off x="4271881" y="2670277"/>
                <a:ext cx="178007" cy="178007"/>
              </a:xfrm>
              <a:custGeom>
                <a:avLst/>
                <a:gdLst>
                  <a:gd name="T0" fmla="*/ 60 w 122"/>
                  <a:gd name="T1" fmla="*/ 63 h 122"/>
                  <a:gd name="T2" fmla="*/ 80 w 122"/>
                  <a:gd name="T3" fmla="*/ 4 h 122"/>
                  <a:gd name="T4" fmla="*/ 61 w 122"/>
                  <a:gd name="T5" fmla="*/ 0 h 122"/>
                  <a:gd name="T6" fmla="*/ 0 w 122"/>
                  <a:gd name="T7" fmla="*/ 61 h 122"/>
                  <a:gd name="T8" fmla="*/ 61 w 122"/>
                  <a:gd name="T9" fmla="*/ 122 h 122"/>
                  <a:gd name="T10" fmla="*/ 122 w 122"/>
                  <a:gd name="T11" fmla="*/ 61 h 122"/>
                  <a:gd name="T12" fmla="*/ 118 w 122"/>
                  <a:gd name="T13" fmla="*/ 40 h 122"/>
                  <a:gd name="T14" fmla="*/ 60 w 122"/>
                  <a:gd name="T15" fmla="*/ 63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2">
                    <a:moveTo>
                      <a:pt x="60" y="63"/>
                    </a:moveTo>
                    <a:cubicBezTo>
                      <a:pt x="80" y="4"/>
                      <a:pt x="80" y="4"/>
                      <a:pt x="80" y="4"/>
                    </a:cubicBezTo>
                    <a:cubicBezTo>
                      <a:pt x="74" y="1"/>
                      <a:pt x="68" y="0"/>
                      <a:pt x="61" y="0"/>
                    </a:cubicBezTo>
                    <a:cubicBezTo>
                      <a:pt x="27" y="0"/>
                      <a:pt x="0" y="27"/>
                      <a:pt x="0" y="61"/>
                    </a:cubicBezTo>
                    <a:cubicBezTo>
                      <a:pt x="0" y="95"/>
                      <a:pt x="27" y="122"/>
                      <a:pt x="61" y="122"/>
                    </a:cubicBezTo>
                    <a:cubicBezTo>
                      <a:pt x="94" y="122"/>
                      <a:pt x="122" y="95"/>
                      <a:pt x="122" y="61"/>
                    </a:cubicBezTo>
                    <a:cubicBezTo>
                      <a:pt x="122" y="54"/>
                      <a:pt x="120" y="47"/>
                      <a:pt x="118" y="40"/>
                    </a:cubicBezTo>
                    <a:lnTo>
                      <a:pt x="60" y="6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90"/>
              <p:cNvSpPr/>
              <p:nvPr/>
            </p:nvSpPr>
            <p:spPr bwMode="auto">
              <a:xfrm>
                <a:off x="4376794" y="2662538"/>
                <a:ext cx="80834" cy="81694"/>
              </a:xfrm>
              <a:custGeom>
                <a:avLst/>
                <a:gdLst>
                  <a:gd name="T0" fmla="*/ 33 w 94"/>
                  <a:gd name="T1" fmla="*/ 0 h 95"/>
                  <a:gd name="T2" fmla="*/ 94 w 94"/>
                  <a:gd name="T3" fmla="*/ 58 h 95"/>
                  <a:gd name="T4" fmla="*/ 0 w 94"/>
                  <a:gd name="T5" fmla="*/ 95 h 95"/>
                  <a:gd name="T6" fmla="*/ 33 w 94"/>
                  <a:gd name="T7" fmla="*/ 0 h 95"/>
                </a:gdLst>
                <a:ahLst/>
                <a:cxnLst>
                  <a:cxn ang="0">
                    <a:pos x="T0" y="T1"/>
                  </a:cxn>
                  <a:cxn ang="0">
                    <a:pos x="T2" y="T3"/>
                  </a:cxn>
                  <a:cxn ang="0">
                    <a:pos x="T4" y="T5"/>
                  </a:cxn>
                  <a:cxn ang="0">
                    <a:pos x="T6" y="T7"/>
                  </a:cxn>
                </a:cxnLst>
                <a:rect l="0" t="0" r="r" b="b"/>
                <a:pathLst>
                  <a:path w="94" h="95">
                    <a:moveTo>
                      <a:pt x="33" y="0"/>
                    </a:moveTo>
                    <a:lnTo>
                      <a:pt x="94" y="58"/>
                    </a:lnTo>
                    <a:lnTo>
                      <a:pt x="0" y="95"/>
                    </a:lnTo>
                    <a:lnTo>
                      <a:pt x="33"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15" name="TextBox 111"/>
          <p:cNvSpPr txBox="1"/>
          <p:nvPr/>
        </p:nvSpPr>
        <p:spPr>
          <a:xfrm>
            <a:off x="4140163" y="2128493"/>
            <a:ext cx="4585455" cy="434478"/>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6" name="TextBox 111"/>
          <p:cNvSpPr txBox="1"/>
          <p:nvPr/>
        </p:nvSpPr>
        <p:spPr>
          <a:xfrm>
            <a:off x="3796544" y="3061285"/>
            <a:ext cx="4585455" cy="230505"/>
          </a:xfrm>
          <a:prstGeom prst="rect">
            <a:avLst/>
          </a:prstGeom>
          <a:noFill/>
        </p:spPr>
        <p:txBody>
          <a:bodyPr wrap="square" lIns="0" tIns="0" rIns="0" bIns="0" rtlCol="0">
            <a:spAutoFit/>
          </a:bodyPr>
          <a:lstStyle/>
          <a:p>
            <a:pPr algn="just">
              <a:lnSpc>
                <a:spcPct val="15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点击即可编辑点击即可编辑点击即可编辑点击即可编辑点击即可编辑点击即可编辑</a:t>
            </a:r>
            <a:endPar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7" name="TextBox 111"/>
          <p:cNvSpPr txBox="1"/>
          <p:nvPr/>
        </p:nvSpPr>
        <p:spPr>
          <a:xfrm>
            <a:off x="3242621" y="4144460"/>
            <a:ext cx="4585455" cy="434478"/>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42" presetClass="entr" presetSubtype="0"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fade">
                                      <p:cBhvr>
                                        <p:cTn id="33" dur="2000"/>
                                        <p:tgtEl>
                                          <p:spTgt spid="8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70"/>
                                        </p:tgtEl>
                                        <p:attrNameLst>
                                          <p:attrName>style.visibility</p:attrName>
                                        </p:attrNameLst>
                                      </p:cBhvr>
                                      <p:to>
                                        <p:strVal val="visible"/>
                                      </p:to>
                                    </p:set>
                                    <p:animEffect transition="in" filter="wipe(left)">
                                      <p:cBhvr>
                                        <p:cTn id="36" dur="500"/>
                                        <p:tgtEl>
                                          <p:spTgt spid="17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15"/>
                                        </p:tgtEl>
                                        <p:attrNameLst>
                                          <p:attrName>style.visibility</p:attrName>
                                        </p:attrNameLst>
                                      </p:cBhvr>
                                      <p:to>
                                        <p:strVal val="visible"/>
                                      </p:to>
                                    </p:set>
                                    <p:animEffect transition="in" filter="wipe(left)">
                                      <p:cBhvr>
                                        <p:cTn id="39" dur="500"/>
                                        <p:tgtEl>
                                          <p:spTgt spid="2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6"/>
                                        </p:tgtEl>
                                        <p:attrNameLst>
                                          <p:attrName>style.visibility</p:attrName>
                                        </p:attrNameLst>
                                      </p:cBhvr>
                                      <p:to>
                                        <p:strVal val="visible"/>
                                      </p:to>
                                    </p:set>
                                    <p:animEffect transition="in" filter="wipe(left)">
                                      <p:cBhvr>
                                        <p:cTn id="42" dur="500"/>
                                        <p:tgtEl>
                                          <p:spTgt spid="21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17"/>
                                        </p:tgtEl>
                                        <p:attrNameLst>
                                          <p:attrName>style.visibility</p:attrName>
                                        </p:attrNameLst>
                                      </p:cBhvr>
                                      <p:to>
                                        <p:strVal val="visible"/>
                                      </p:to>
                                    </p:set>
                                    <p:animEffect transition="in" filter="wipe(left)">
                                      <p:cBhvr>
                                        <p:cTn id="45"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84" grpId="0"/>
      <p:bldP spid="170" grpId="0"/>
      <p:bldP spid="215" grpId="0"/>
      <p:bldP spid="216" grpId="0"/>
      <p:bldP spid="21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86675" y="1884146"/>
            <a:ext cx="4145687" cy="769441"/>
          </a:xfrm>
          <a:prstGeom prst="rect">
            <a:avLst/>
          </a:prstGeom>
          <a:noFill/>
        </p:spPr>
        <p:txBody>
          <a:bodyPr wrap="none" rtlCol="0">
            <a:spAutoFit/>
          </a:bodyPr>
          <a:lstStyle/>
          <a:p>
            <a:r>
              <a:rPr lang="zh-CN" altLang="en-US" sz="4400" b="1" dirty="0">
                <a:latin typeface="微软雅黑" panose="020B0503020204020204" pitchFamily="34" charset="-122"/>
                <a:ea typeface="微软雅黑" panose="020B0503020204020204" pitchFamily="34" charset="-122"/>
              </a:rPr>
              <a:t>解决方案及总结</a:t>
            </a:r>
            <a:endParaRPr lang="zh-CN" altLang="en-US" sz="4400" b="1" dirty="0">
              <a:latin typeface="微软雅黑" panose="020B0503020204020204" pitchFamily="34" charset="-122"/>
              <a:ea typeface="微软雅黑" panose="020B0503020204020204" pitchFamily="34" charset="-122"/>
            </a:endParaRPr>
          </a:p>
        </p:txBody>
      </p:sp>
      <p:sp>
        <p:nvSpPr>
          <p:cNvPr id="12" name="TextBox 11"/>
          <p:cNvSpPr txBox="1"/>
          <p:nvPr/>
        </p:nvSpPr>
        <p:spPr>
          <a:xfrm>
            <a:off x="5056182" y="2663369"/>
            <a:ext cx="1097280" cy="368300"/>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解决方案</a:t>
            </a:r>
            <a:endParaRPr lang="zh-CN" altLang="en-US" dirty="0">
              <a:latin typeface="微软雅黑" panose="020B0503020204020204" pitchFamily="34" charset="-122"/>
              <a:ea typeface="微软雅黑" panose="020B0503020204020204" pitchFamily="34" charset="-122"/>
            </a:endParaRPr>
          </a:p>
        </p:txBody>
      </p:sp>
      <p:sp>
        <p:nvSpPr>
          <p:cNvPr id="14" name="TextBox 13"/>
          <p:cNvSpPr txBox="1"/>
          <p:nvPr/>
        </p:nvSpPr>
        <p:spPr>
          <a:xfrm>
            <a:off x="5056182" y="3109962"/>
            <a:ext cx="110799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方案评估</a:t>
            </a:r>
            <a:endParaRPr lang="zh-CN" altLang="en-US" dirty="0">
              <a:latin typeface="微软雅黑" panose="020B0503020204020204" pitchFamily="34" charset="-122"/>
              <a:ea typeface="微软雅黑" panose="020B0503020204020204" pitchFamily="34" charset="-122"/>
            </a:endParaRPr>
          </a:p>
        </p:txBody>
      </p:sp>
      <p:sp>
        <p:nvSpPr>
          <p:cNvPr id="17" name="TextBox 16"/>
          <p:cNvSpPr txBox="1"/>
          <p:nvPr/>
        </p:nvSpPr>
        <p:spPr>
          <a:xfrm>
            <a:off x="5056182" y="3556555"/>
            <a:ext cx="110799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补救措施</a:t>
            </a:r>
            <a:endParaRPr lang="zh-CN" altLang="en-US" dirty="0">
              <a:latin typeface="微软雅黑" panose="020B0503020204020204" pitchFamily="34" charset="-122"/>
              <a:ea typeface="微软雅黑" panose="020B0503020204020204" pitchFamily="34" charset="-122"/>
            </a:endParaRPr>
          </a:p>
        </p:txBody>
      </p:sp>
      <p:sp>
        <p:nvSpPr>
          <p:cNvPr id="18" name="TextBox 17"/>
          <p:cNvSpPr txBox="1"/>
          <p:nvPr/>
        </p:nvSpPr>
        <p:spPr>
          <a:xfrm>
            <a:off x="5056182" y="3974571"/>
            <a:ext cx="1097280" cy="368300"/>
          </a:xfrm>
          <a:prstGeom prst="rect">
            <a:avLst/>
          </a:prstGeom>
          <a:noFill/>
        </p:spPr>
        <p:txBody>
          <a:bodyPr wrap="non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参考文</a:t>
            </a:r>
            <a:r>
              <a:rPr lang="zh-CN" altLang="en-US" dirty="0">
                <a:latin typeface="微软雅黑" panose="020B0503020204020204" pitchFamily="34" charset="-122"/>
                <a:ea typeface="微软雅黑" panose="020B0503020204020204" pitchFamily="34" charset="-122"/>
              </a:rPr>
              <a:t>献</a:t>
            </a:r>
            <a:endParaRPr lang="zh-CN" altLang="en-US" dirty="0">
              <a:latin typeface="微软雅黑" panose="020B0503020204020204" pitchFamily="34" charset="-122"/>
              <a:ea typeface="微软雅黑" panose="020B0503020204020204" pitchFamily="34" charset="-122"/>
            </a:endParaRPr>
          </a:p>
        </p:txBody>
      </p:sp>
      <p:sp>
        <p:nvSpPr>
          <p:cNvPr id="19" name="TextBox 18"/>
          <p:cNvSpPr txBox="1"/>
          <p:nvPr/>
        </p:nvSpPr>
        <p:spPr>
          <a:xfrm>
            <a:off x="6098196" y="2710613"/>
            <a:ext cx="1309269" cy="276999"/>
          </a:xfrm>
          <a:prstGeom prst="rect">
            <a:avLst/>
          </a:prstGeom>
          <a:noFill/>
        </p:spPr>
        <p:txBody>
          <a:bodyPr wrap="none" rtlCol="0">
            <a:spAutoFit/>
          </a:bodyPr>
          <a:lstStyle/>
          <a:p>
            <a:pPr algn="ctr"/>
            <a:r>
              <a:rPr lang="en-US" altLang="zh-CN" sz="1200" dirty="0">
                <a:solidFill>
                  <a:srgbClr val="0070C0"/>
                </a:solidFill>
                <a:latin typeface="微软雅黑" panose="020B0503020204020204" pitchFamily="34" charset="-122"/>
                <a:ea typeface="微软雅黑" panose="020B0503020204020204" pitchFamily="34" charset="-122"/>
              </a:rPr>
              <a:t>THE SOLUTION</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087904" y="3158381"/>
            <a:ext cx="1841466" cy="276999"/>
          </a:xfrm>
          <a:prstGeom prst="rect">
            <a:avLst/>
          </a:prstGeom>
          <a:noFill/>
        </p:spPr>
        <p:txBody>
          <a:bodyPr wrap="none" rtlCol="0">
            <a:spAutoFit/>
          </a:bodyPr>
          <a:lstStyle/>
          <a:p>
            <a:pPr algn="ctr"/>
            <a:r>
              <a:rPr lang="en-US" altLang="zh-CN" sz="1200" dirty="0">
                <a:solidFill>
                  <a:srgbClr val="0070C0"/>
                </a:solidFill>
                <a:latin typeface="微软雅黑" panose="020B0503020204020204" pitchFamily="34" charset="-122"/>
                <a:ea typeface="微软雅黑" panose="020B0503020204020204" pitchFamily="34" charset="-122"/>
              </a:rPr>
              <a:t>PROJECT EVALUATION</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105441" y="3606149"/>
            <a:ext cx="1823769" cy="276999"/>
          </a:xfrm>
          <a:prstGeom prst="rect">
            <a:avLst/>
          </a:prstGeom>
          <a:noFill/>
        </p:spPr>
        <p:txBody>
          <a:bodyPr wrap="none" rtlCol="0">
            <a:spAutoFit/>
          </a:bodyPr>
          <a:lstStyle/>
          <a:p>
            <a:pPr algn="ctr"/>
            <a:r>
              <a:rPr lang="en-US" altLang="zh-CN" sz="1200" dirty="0">
                <a:solidFill>
                  <a:srgbClr val="0070C0"/>
                </a:solidFill>
                <a:latin typeface="微软雅黑" panose="020B0503020204020204" pitchFamily="34" charset="-122"/>
                <a:ea typeface="微软雅黑" panose="020B0503020204020204" pitchFamily="34" charset="-122"/>
              </a:rPr>
              <a:t>REMEDIAL MEASURES</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150165" y="4053918"/>
            <a:ext cx="908775" cy="276999"/>
          </a:xfrm>
          <a:prstGeom prst="rect">
            <a:avLst/>
          </a:prstGeom>
          <a:noFill/>
        </p:spPr>
        <p:txBody>
          <a:bodyPr wrap="none" rtlCol="0">
            <a:spAutoFit/>
          </a:bodyPr>
          <a:lstStyle/>
          <a:p>
            <a:pPr algn="ctr"/>
            <a:r>
              <a:rPr lang="en-US" altLang="zh-CN" sz="1200" dirty="0">
                <a:solidFill>
                  <a:srgbClr val="0070C0"/>
                </a:solidFill>
                <a:latin typeface="微软雅黑" panose="020B0503020204020204" pitchFamily="34" charset="-122"/>
                <a:ea typeface="微软雅黑" panose="020B0503020204020204" pitchFamily="34" charset="-122"/>
              </a:rPr>
              <a:t>Reference</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23" name="椭圆 22"/>
          <p:cNvSpPr/>
          <p:nvPr/>
        </p:nvSpPr>
        <p:spPr>
          <a:xfrm>
            <a:off x="4762294" y="2690867"/>
            <a:ext cx="274777" cy="274777"/>
          </a:xfrm>
          <a:prstGeom prst="ellipse">
            <a:avLst/>
          </a:prstGeom>
          <a:solidFill>
            <a:srgbClr val="005A9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4762294" y="3128230"/>
            <a:ext cx="274777" cy="274777"/>
          </a:xfrm>
          <a:prstGeom prst="ellipse">
            <a:avLst/>
          </a:prstGeom>
          <a:solidFill>
            <a:srgbClr val="005A9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762294" y="3565593"/>
            <a:ext cx="274777" cy="274777"/>
          </a:xfrm>
          <a:prstGeom prst="ellipse">
            <a:avLst/>
          </a:prstGeom>
          <a:solidFill>
            <a:srgbClr val="005A9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762294" y="4002956"/>
            <a:ext cx="274777" cy="274777"/>
          </a:xfrm>
          <a:prstGeom prst="ellipse">
            <a:avLst/>
          </a:prstGeom>
          <a:solidFill>
            <a:srgbClr val="005A9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5056182" y="4348347"/>
            <a:ext cx="877163"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感谢语</a:t>
            </a:r>
            <a:endParaRPr lang="zh-CN" altLang="en-US" dirty="0">
              <a:latin typeface="微软雅黑" panose="020B0503020204020204" pitchFamily="34" charset="-122"/>
              <a:ea typeface="微软雅黑" panose="020B0503020204020204" pitchFamily="34" charset="-122"/>
            </a:endParaRPr>
          </a:p>
        </p:txBody>
      </p:sp>
      <p:sp>
        <p:nvSpPr>
          <p:cNvPr id="28" name="TextBox 27"/>
          <p:cNvSpPr txBox="1"/>
          <p:nvPr/>
        </p:nvSpPr>
        <p:spPr>
          <a:xfrm>
            <a:off x="6130320" y="4427694"/>
            <a:ext cx="948465" cy="276999"/>
          </a:xfrm>
          <a:prstGeom prst="rect">
            <a:avLst/>
          </a:prstGeom>
          <a:noFill/>
        </p:spPr>
        <p:txBody>
          <a:bodyPr wrap="none" rtlCol="0">
            <a:spAutoFit/>
          </a:bodyPr>
          <a:lstStyle/>
          <a:p>
            <a:pPr algn="ctr"/>
            <a:r>
              <a:rPr lang="en-US" altLang="zh-CN" sz="1200" dirty="0">
                <a:solidFill>
                  <a:srgbClr val="0070C0"/>
                </a:solidFill>
                <a:latin typeface="微软雅黑" panose="020B0503020204020204" pitchFamily="34" charset="-122"/>
                <a:ea typeface="微软雅黑" panose="020B0503020204020204" pitchFamily="34" charset="-122"/>
              </a:rPr>
              <a:t>Thank you</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29" name="椭圆 28"/>
          <p:cNvSpPr/>
          <p:nvPr/>
        </p:nvSpPr>
        <p:spPr>
          <a:xfrm>
            <a:off x="4762294" y="4376732"/>
            <a:ext cx="274777" cy="274777"/>
          </a:xfrm>
          <a:prstGeom prst="ellipse">
            <a:avLst/>
          </a:prstGeom>
          <a:solidFill>
            <a:srgbClr val="005A9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
          <p:cNvSpPr/>
          <p:nvPr/>
        </p:nvSpPr>
        <p:spPr>
          <a:xfrm>
            <a:off x="0" y="-14516"/>
            <a:ext cx="5466357" cy="5172529"/>
          </a:xfrm>
          <a:custGeom>
            <a:avLst/>
            <a:gdLst>
              <a:gd name="connsiteX0" fmla="*/ 0 w 3779912"/>
              <a:gd name="connsiteY0" fmla="*/ 0 h 5143500"/>
              <a:gd name="connsiteX1" fmla="*/ 3779912 w 3779912"/>
              <a:gd name="connsiteY1" fmla="*/ 0 h 5143500"/>
              <a:gd name="connsiteX2" fmla="*/ 3779912 w 3779912"/>
              <a:gd name="connsiteY2" fmla="*/ 5143500 h 5143500"/>
              <a:gd name="connsiteX3" fmla="*/ 0 w 3779912"/>
              <a:gd name="connsiteY3" fmla="*/ 5143500 h 5143500"/>
              <a:gd name="connsiteX4" fmla="*/ 0 w 3779912"/>
              <a:gd name="connsiteY4" fmla="*/ 0 h 5143500"/>
              <a:gd name="connsiteX0-1" fmla="*/ 0 w 6406997"/>
              <a:gd name="connsiteY0-2" fmla="*/ 14515 h 5158015"/>
              <a:gd name="connsiteX1-3" fmla="*/ 6406997 w 6406997"/>
              <a:gd name="connsiteY1-4" fmla="*/ 0 h 5158015"/>
              <a:gd name="connsiteX2-5" fmla="*/ 3779912 w 6406997"/>
              <a:gd name="connsiteY2-6" fmla="*/ 5158015 h 5158015"/>
              <a:gd name="connsiteX3-7" fmla="*/ 0 w 6406997"/>
              <a:gd name="connsiteY3-8" fmla="*/ 5158015 h 5158015"/>
              <a:gd name="connsiteX4-9" fmla="*/ 0 w 6406997"/>
              <a:gd name="connsiteY4-10" fmla="*/ 14515 h 5158015"/>
              <a:gd name="connsiteX0-11" fmla="*/ 0 w 6406997"/>
              <a:gd name="connsiteY0-12" fmla="*/ 14515 h 5172529"/>
              <a:gd name="connsiteX1-13" fmla="*/ 6406997 w 6406997"/>
              <a:gd name="connsiteY1-14" fmla="*/ 0 h 5172529"/>
              <a:gd name="connsiteX2-15" fmla="*/ 2197855 w 6406997"/>
              <a:gd name="connsiteY2-16" fmla="*/ 5172529 h 5172529"/>
              <a:gd name="connsiteX3-17" fmla="*/ 0 w 6406997"/>
              <a:gd name="connsiteY3-18" fmla="*/ 5158015 h 5172529"/>
              <a:gd name="connsiteX4-19" fmla="*/ 0 w 6406997"/>
              <a:gd name="connsiteY4-20" fmla="*/ 14515 h 51725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06997" h="5172529">
                <a:moveTo>
                  <a:pt x="0" y="14515"/>
                </a:moveTo>
                <a:lnTo>
                  <a:pt x="6406997" y="0"/>
                </a:lnTo>
                <a:lnTo>
                  <a:pt x="2197855" y="5172529"/>
                </a:lnTo>
                <a:lnTo>
                  <a:pt x="0" y="5158015"/>
                </a:lnTo>
                <a:lnTo>
                  <a:pt x="0" y="14515"/>
                </a:lnTo>
                <a:close/>
              </a:path>
            </a:pathLst>
          </a:custGeom>
          <a:solidFill>
            <a:srgbClr val="0070C0"/>
          </a:solidFill>
          <a:ln>
            <a:noFill/>
          </a:ln>
          <a:effectLst>
            <a:outerShdw blurRad="381000" dist="203200" dir="2700000" sx="95000" sy="95000" algn="tl" rotWithShape="0">
              <a:prstClr val="black">
                <a:alpha val="9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2"/>
          <p:cNvSpPr txBox="1"/>
          <p:nvPr/>
        </p:nvSpPr>
        <p:spPr>
          <a:xfrm>
            <a:off x="1193162" y="3274117"/>
            <a:ext cx="1241030" cy="307777"/>
          </a:xfrm>
          <a:prstGeom prst="rect">
            <a:avLst/>
          </a:prstGeom>
          <a:no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第四部分</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80984" y="523161"/>
            <a:ext cx="2465387" cy="2466976"/>
            <a:chOff x="580984" y="523161"/>
            <a:chExt cx="2465387" cy="2466976"/>
          </a:xfrm>
        </p:grpSpPr>
        <p:grpSp>
          <p:nvGrpSpPr>
            <p:cNvPr id="34" name="组合 33"/>
            <p:cNvGrpSpPr/>
            <p:nvPr/>
          </p:nvGrpSpPr>
          <p:grpSpPr>
            <a:xfrm>
              <a:off x="580984" y="523161"/>
              <a:ext cx="2465387" cy="2466976"/>
              <a:chOff x="703673" y="531545"/>
              <a:chExt cx="2465387" cy="2466976"/>
            </a:xfrm>
          </p:grpSpPr>
          <p:sp>
            <p:nvSpPr>
              <p:cNvPr id="36" name="Freeform 5"/>
              <p:cNvSpPr/>
              <p:nvPr/>
            </p:nvSpPr>
            <p:spPr bwMode="auto">
              <a:xfrm>
                <a:off x="703673" y="531545"/>
                <a:ext cx="2465387" cy="2466976"/>
              </a:xfrm>
              <a:custGeom>
                <a:avLst/>
                <a:gdLst>
                  <a:gd name="T0" fmla="*/ 657 w 798"/>
                  <a:gd name="T1" fmla="*/ 656 h 798"/>
                  <a:gd name="T2" fmla="*/ 142 w 798"/>
                  <a:gd name="T3" fmla="*/ 656 h 798"/>
                  <a:gd name="T4" fmla="*/ 142 w 798"/>
                  <a:gd name="T5" fmla="*/ 142 h 798"/>
                  <a:gd name="T6" fmla="*/ 657 w 798"/>
                  <a:gd name="T7" fmla="*/ 142 h 798"/>
                  <a:gd name="T8" fmla="*/ 657 w 798"/>
                  <a:gd name="T9" fmla="*/ 656 h 798"/>
                </a:gdLst>
                <a:ahLst/>
                <a:cxnLst>
                  <a:cxn ang="0">
                    <a:pos x="T0" y="T1"/>
                  </a:cxn>
                  <a:cxn ang="0">
                    <a:pos x="T2" y="T3"/>
                  </a:cxn>
                  <a:cxn ang="0">
                    <a:pos x="T4" y="T5"/>
                  </a:cxn>
                  <a:cxn ang="0">
                    <a:pos x="T6" y="T7"/>
                  </a:cxn>
                  <a:cxn ang="0">
                    <a:pos x="T8" y="T9"/>
                  </a:cxn>
                </a:cxnLst>
                <a:rect l="0" t="0" r="r" b="b"/>
                <a:pathLst>
                  <a:path w="798" h="798">
                    <a:moveTo>
                      <a:pt x="657" y="656"/>
                    </a:moveTo>
                    <a:cubicBezTo>
                      <a:pt x="515" y="798"/>
                      <a:pt x="284" y="798"/>
                      <a:pt x="142" y="656"/>
                    </a:cubicBezTo>
                    <a:cubicBezTo>
                      <a:pt x="0" y="514"/>
                      <a:pt x="0" y="284"/>
                      <a:pt x="142" y="142"/>
                    </a:cubicBezTo>
                    <a:cubicBezTo>
                      <a:pt x="284" y="0"/>
                      <a:pt x="515" y="0"/>
                      <a:pt x="657" y="142"/>
                    </a:cubicBezTo>
                    <a:cubicBezTo>
                      <a:pt x="798" y="284"/>
                      <a:pt x="798" y="514"/>
                      <a:pt x="657" y="656"/>
                    </a:cubicBezTo>
                    <a:close/>
                  </a:path>
                </a:pathLst>
              </a:custGeom>
              <a:solidFill>
                <a:schemeClr val="bg1">
                  <a:lumMod val="95000"/>
                </a:schemeClr>
              </a:solidFill>
              <a:ln w="9525">
                <a:noFill/>
                <a:round/>
              </a:ln>
            </p:spPr>
            <p:txBody>
              <a:bodyPr vert="horz" wrap="square" lIns="91440" tIns="45720" rIns="91440" bIns="45720" numCol="1" anchor="t" anchorCtr="0" compatLnSpc="1"/>
              <a:lstStyle/>
              <a:p>
                <a:endParaRPr lang="zh-CN" altLang="en-US"/>
              </a:p>
            </p:txBody>
          </p:sp>
          <p:sp>
            <p:nvSpPr>
              <p:cNvPr id="37" name="Freeform 6"/>
              <p:cNvSpPr/>
              <p:nvPr/>
            </p:nvSpPr>
            <p:spPr bwMode="auto">
              <a:xfrm>
                <a:off x="857660" y="685533"/>
                <a:ext cx="2157412" cy="2159001"/>
              </a:xfrm>
              <a:custGeom>
                <a:avLst/>
                <a:gdLst>
                  <a:gd name="T0" fmla="*/ 124 w 698"/>
                  <a:gd name="T1" fmla="*/ 574 h 698"/>
                  <a:gd name="T2" fmla="*/ 124 w 698"/>
                  <a:gd name="T3" fmla="*/ 124 h 698"/>
                  <a:gd name="T4" fmla="*/ 574 w 698"/>
                  <a:gd name="T5" fmla="*/ 124 h 698"/>
                  <a:gd name="T6" fmla="*/ 574 w 698"/>
                  <a:gd name="T7" fmla="*/ 574 h 698"/>
                  <a:gd name="T8" fmla="*/ 124 w 698"/>
                  <a:gd name="T9" fmla="*/ 574 h 698"/>
                </a:gdLst>
                <a:ahLst/>
                <a:cxnLst>
                  <a:cxn ang="0">
                    <a:pos x="T0" y="T1"/>
                  </a:cxn>
                  <a:cxn ang="0">
                    <a:pos x="T2" y="T3"/>
                  </a:cxn>
                  <a:cxn ang="0">
                    <a:pos x="T4" y="T5"/>
                  </a:cxn>
                  <a:cxn ang="0">
                    <a:pos x="T6" y="T7"/>
                  </a:cxn>
                  <a:cxn ang="0">
                    <a:pos x="T8" y="T9"/>
                  </a:cxn>
                </a:cxnLst>
                <a:rect l="0" t="0" r="r" b="b"/>
                <a:pathLst>
                  <a:path w="698" h="698">
                    <a:moveTo>
                      <a:pt x="124" y="574"/>
                    </a:moveTo>
                    <a:cubicBezTo>
                      <a:pt x="0" y="450"/>
                      <a:pt x="0" y="248"/>
                      <a:pt x="124" y="124"/>
                    </a:cubicBezTo>
                    <a:cubicBezTo>
                      <a:pt x="248" y="0"/>
                      <a:pt x="450" y="0"/>
                      <a:pt x="574" y="124"/>
                    </a:cubicBezTo>
                    <a:cubicBezTo>
                      <a:pt x="698" y="248"/>
                      <a:pt x="698" y="450"/>
                      <a:pt x="574" y="574"/>
                    </a:cubicBezTo>
                    <a:cubicBezTo>
                      <a:pt x="450" y="698"/>
                      <a:pt x="248" y="698"/>
                      <a:pt x="124" y="574"/>
                    </a:cubicBezTo>
                    <a:close/>
                  </a:path>
                </a:pathLst>
              </a:custGeom>
              <a:solidFill>
                <a:schemeClr val="bg1">
                  <a:lumMod val="85000"/>
                </a:schemeClr>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sp>
            <p:nvSpPr>
              <p:cNvPr id="38" name="Freeform 7"/>
              <p:cNvSpPr/>
              <p:nvPr/>
            </p:nvSpPr>
            <p:spPr bwMode="auto">
              <a:xfrm>
                <a:off x="1038710" y="871270"/>
                <a:ext cx="1789112" cy="1790701"/>
              </a:xfrm>
              <a:custGeom>
                <a:avLst/>
                <a:gdLst>
                  <a:gd name="T0" fmla="*/ 103 w 579"/>
                  <a:gd name="T1" fmla="*/ 476 h 579"/>
                  <a:gd name="T2" fmla="*/ 103 w 579"/>
                  <a:gd name="T3" fmla="*/ 103 h 579"/>
                  <a:gd name="T4" fmla="*/ 476 w 579"/>
                  <a:gd name="T5" fmla="*/ 103 h 579"/>
                  <a:gd name="T6" fmla="*/ 476 w 579"/>
                  <a:gd name="T7" fmla="*/ 476 h 579"/>
                  <a:gd name="T8" fmla="*/ 103 w 579"/>
                  <a:gd name="T9" fmla="*/ 476 h 579"/>
                </a:gdLst>
                <a:ahLst/>
                <a:cxnLst>
                  <a:cxn ang="0">
                    <a:pos x="T0" y="T1"/>
                  </a:cxn>
                  <a:cxn ang="0">
                    <a:pos x="T2" y="T3"/>
                  </a:cxn>
                  <a:cxn ang="0">
                    <a:pos x="T4" y="T5"/>
                  </a:cxn>
                  <a:cxn ang="0">
                    <a:pos x="T6" y="T7"/>
                  </a:cxn>
                  <a:cxn ang="0">
                    <a:pos x="T8" y="T9"/>
                  </a:cxn>
                </a:cxnLst>
                <a:rect l="0" t="0" r="r" b="b"/>
                <a:pathLst>
                  <a:path w="579" h="579">
                    <a:moveTo>
                      <a:pt x="103" y="476"/>
                    </a:moveTo>
                    <a:cubicBezTo>
                      <a:pt x="0" y="373"/>
                      <a:pt x="0" y="206"/>
                      <a:pt x="103" y="103"/>
                    </a:cubicBezTo>
                    <a:cubicBezTo>
                      <a:pt x="206" y="0"/>
                      <a:pt x="373" y="0"/>
                      <a:pt x="476" y="103"/>
                    </a:cubicBezTo>
                    <a:cubicBezTo>
                      <a:pt x="579" y="206"/>
                      <a:pt x="579" y="373"/>
                      <a:pt x="476" y="476"/>
                    </a:cubicBezTo>
                    <a:cubicBezTo>
                      <a:pt x="373" y="579"/>
                      <a:pt x="206" y="579"/>
                      <a:pt x="103" y="476"/>
                    </a:cubicBezTo>
                    <a:close/>
                  </a:path>
                </a:pathLst>
              </a:custGeom>
              <a:solidFill>
                <a:schemeClr val="bg1">
                  <a:lumMod val="75000"/>
                </a:schemeClr>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sp>
            <p:nvSpPr>
              <p:cNvPr id="39" name="Freeform 9"/>
              <p:cNvSpPr/>
              <p:nvPr/>
            </p:nvSpPr>
            <p:spPr bwMode="auto">
              <a:xfrm>
                <a:off x="1537110" y="1663433"/>
                <a:ext cx="1387475" cy="1158876"/>
              </a:xfrm>
              <a:custGeom>
                <a:avLst/>
                <a:gdLst>
                  <a:gd name="T0" fmla="*/ 0 w 449"/>
                  <a:gd name="T1" fmla="*/ 324 h 375"/>
                  <a:gd name="T2" fmla="*/ 80 w 449"/>
                  <a:gd name="T3" fmla="*/ 348 h 375"/>
                  <a:gd name="T4" fmla="*/ 444 w 449"/>
                  <a:gd name="T5" fmla="*/ 83 h 375"/>
                  <a:gd name="T6" fmla="*/ 446 w 449"/>
                  <a:gd name="T7" fmla="*/ 0 h 375"/>
                  <a:gd name="T8" fmla="*/ 129 w 449"/>
                  <a:gd name="T9" fmla="*/ 33 h 375"/>
                  <a:gd name="T10" fmla="*/ 0 w 449"/>
                  <a:gd name="T11" fmla="*/ 324 h 375"/>
                </a:gdLst>
                <a:ahLst/>
                <a:cxnLst>
                  <a:cxn ang="0">
                    <a:pos x="T0" y="T1"/>
                  </a:cxn>
                  <a:cxn ang="0">
                    <a:pos x="T2" y="T3"/>
                  </a:cxn>
                  <a:cxn ang="0">
                    <a:pos x="T4" y="T5"/>
                  </a:cxn>
                  <a:cxn ang="0">
                    <a:pos x="T6" y="T7"/>
                  </a:cxn>
                  <a:cxn ang="0">
                    <a:pos x="T8" y="T9"/>
                  </a:cxn>
                  <a:cxn ang="0">
                    <a:pos x="T10" y="T11"/>
                  </a:cxn>
                </a:cxnLst>
                <a:rect l="0" t="0" r="r" b="b"/>
                <a:pathLst>
                  <a:path w="449" h="375">
                    <a:moveTo>
                      <a:pt x="0" y="324"/>
                    </a:moveTo>
                    <a:cubicBezTo>
                      <a:pt x="25" y="335"/>
                      <a:pt x="52" y="343"/>
                      <a:pt x="80" y="348"/>
                    </a:cubicBezTo>
                    <a:cubicBezTo>
                      <a:pt x="253" y="375"/>
                      <a:pt x="416" y="256"/>
                      <a:pt x="444" y="83"/>
                    </a:cubicBezTo>
                    <a:cubicBezTo>
                      <a:pt x="448" y="55"/>
                      <a:pt x="449" y="27"/>
                      <a:pt x="446" y="0"/>
                    </a:cubicBezTo>
                    <a:cubicBezTo>
                      <a:pt x="129" y="33"/>
                      <a:pt x="129" y="33"/>
                      <a:pt x="129" y="33"/>
                    </a:cubicBezTo>
                    <a:lnTo>
                      <a:pt x="0" y="324"/>
                    </a:lnTo>
                    <a:close/>
                  </a:path>
                </a:pathLst>
              </a:custGeom>
              <a:solidFill>
                <a:srgbClr val="0070C0"/>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sp>
            <p:nvSpPr>
              <p:cNvPr id="40" name="Freeform 10"/>
              <p:cNvSpPr/>
              <p:nvPr/>
            </p:nvSpPr>
            <p:spPr bwMode="auto">
              <a:xfrm>
                <a:off x="1162535" y="995095"/>
                <a:ext cx="1541462" cy="1543051"/>
              </a:xfrm>
              <a:custGeom>
                <a:avLst/>
                <a:gdLst>
                  <a:gd name="T0" fmla="*/ 89 w 499"/>
                  <a:gd name="T1" fmla="*/ 410 h 499"/>
                  <a:gd name="T2" fmla="*/ 89 w 499"/>
                  <a:gd name="T3" fmla="*/ 89 h 499"/>
                  <a:gd name="T4" fmla="*/ 410 w 499"/>
                  <a:gd name="T5" fmla="*/ 89 h 499"/>
                  <a:gd name="T6" fmla="*/ 410 w 499"/>
                  <a:gd name="T7" fmla="*/ 410 h 499"/>
                  <a:gd name="T8" fmla="*/ 89 w 499"/>
                  <a:gd name="T9" fmla="*/ 410 h 499"/>
                </a:gdLst>
                <a:ahLst/>
                <a:cxnLst>
                  <a:cxn ang="0">
                    <a:pos x="T0" y="T1"/>
                  </a:cxn>
                  <a:cxn ang="0">
                    <a:pos x="T2" y="T3"/>
                  </a:cxn>
                  <a:cxn ang="0">
                    <a:pos x="T4" y="T5"/>
                  </a:cxn>
                  <a:cxn ang="0">
                    <a:pos x="T6" y="T7"/>
                  </a:cxn>
                  <a:cxn ang="0">
                    <a:pos x="T8" y="T9"/>
                  </a:cxn>
                </a:cxnLst>
                <a:rect l="0" t="0" r="r" b="b"/>
                <a:pathLst>
                  <a:path w="499" h="499">
                    <a:moveTo>
                      <a:pt x="89" y="410"/>
                    </a:moveTo>
                    <a:cubicBezTo>
                      <a:pt x="0" y="321"/>
                      <a:pt x="0" y="177"/>
                      <a:pt x="89" y="89"/>
                    </a:cubicBezTo>
                    <a:cubicBezTo>
                      <a:pt x="177" y="0"/>
                      <a:pt x="321" y="0"/>
                      <a:pt x="410" y="89"/>
                    </a:cubicBezTo>
                    <a:cubicBezTo>
                      <a:pt x="499" y="177"/>
                      <a:pt x="499" y="321"/>
                      <a:pt x="410" y="410"/>
                    </a:cubicBezTo>
                    <a:cubicBezTo>
                      <a:pt x="321" y="499"/>
                      <a:pt x="177" y="499"/>
                      <a:pt x="89" y="410"/>
                    </a:cubicBezTo>
                    <a:close/>
                  </a:path>
                </a:pathLst>
              </a:custGeom>
              <a:solidFill>
                <a:schemeClr val="bg1"/>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grpSp>
        <p:sp>
          <p:nvSpPr>
            <p:cNvPr id="16" name="KSO_Shape"/>
            <p:cNvSpPr/>
            <p:nvPr/>
          </p:nvSpPr>
          <p:spPr bwMode="auto">
            <a:xfrm>
              <a:off x="1465760" y="1371069"/>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005A9E"/>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6"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435">
                                          <p:stCondLst>
                                            <p:cond delay="0"/>
                                          </p:stCondLst>
                                        </p:cTn>
                                        <p:tgtEl>
                                          <p:spTgt spid="4"/>
                                        </p:tgtEl>
                                      </p:cBhvr>
                                    </p:animEffect>
                                    <p:anim calcmode="lin" valueType="num">
                                      <p:cBhvr>
                                        <p:cTn id="11"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4"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5"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6" dur="20">
                                          <p:stCondLst>
                                            <p:cond delay="487"/>
                                          </p:stCondLst>
                                        </p:cTn>
                                        <p:tgtEl>
                                          <p:spTgt spid="4"/>
                                        </p:tgtEl>
                                      </p:cBhvr>
                                      <p:to x="100000" y="60000"/>
                                    </p:animScale>
                                    <p:animScale>
                                      <p:cBhvr>
                                        <p:cTn id="17" dur="124" decel="50000">
                                          <p:stCondLst>
                                            <p:cond delay="507"/>
                                          </p:stCondLst>
                                        </p:cTn>
                                        <p:tgtEl>
                                          <p:spTgt spid="4"/>
                                        </p:tgtEl>
                                      </p:cBhvr>
                                      <p:to x="100000" y="100000"/>
                                    </p:animScale>
                                    <p:animScale>
                                      <p:cBhvr>
                                        <p:cTn id="18" dur="20">
                                          <p:stCondLst>
                                            <p:cond delay="984"/>
                                          </p:stCondLst>
                                        </p:cTn>
                                        <p:tgtEl>
                                          <p:spTgt spid="4"/>
                                        </p:tgtEl>
                                      </p:cBhvr>
                                      <p:to x="100000" y="80000"/>
                                    </p:animScale>
                                    <p:animScale>
                                      <p:cBhvr>
                                        <p:cTn id="19" dur="124" decel="50000">
                                          <p:stCondLst>
                                            <p:cond delay="1004"/>
                                          </p:stCondLst>
                                        </p:cTn>
                                        <p:tgtEl>
                                          <p:spTgt spid="4"/>
                                        </p:tgtEl>
                                      </p:cBhvr>
                                      <p:to x="100000" y="100000"/>
                                    </p:animScale>
                                    <p:animScale>
                                      <p:cBhvr>
                                        <p:cTn id="20" dur="20">
                                          <p:stCondLst>
                                            <p:cond delay="1231"/>
                                          </p:stCondLst>
                                        </p:cTn>
                                        <p:tgtEl>
                                          <p:spTgt spid="4"/>
                                        </p:tgtEl>
                                      </p:cBhvr>
                                      <p:to x="100000" y="90000"/>
                                    </p:animScale>
                                    <p:animScale>
                                      <p:cBhvr>
                                        <p:cTn id="21" dur="124" decel="50000">
                                          <p:stCondLst>
                                            <p:cond delay="1251"/>
                                          </p:stCondLst>
                                        </p:cTn>
                                        <p:tgtEl>
                                          <p:spTgt spid="4"/>
                                        </p:tgtEl>
                                      </p:cBhvr>
                                      <p:to x="100000" y="100000"/>
                                    </p:animScale>
                                    <p:animScale>
                                      <p:cBhvr>
                                        <p:cTn id="22" dur="20">
                                          <p:stCondLst>
                                            <p:cond delay="1356"/>
                                          </p:stCondLst>
                                        </p:cTn>
                                        <p:tgtEl>
                                          <p:spTgt spid="4"/>
                                        </p:tgtEl>
                                      </p:cBhvr>
                                      <p:to x="100000" y="95000"/>
                                    </p:animScale>
                                    <p:animScale>
                                      <p:cBhvr>
                                        <p:cTn id="23" dur="124" decel="50000">
                                          <p:stCondLst>
                                            <p:cond delay="1376"/>
                                          </p:stCondLst>
                                        </p:cTn>
                                        <p:tgtEl>
                                          <p:spTgt spid="4"/>
                                        </p:tgtEl>
                                      </p:cBhvr>
                                      <p:to x="100000" y="100000"/>
                                    </p:animScale>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anim calcmode="lin" valueType="num">
                                      <p:cBhvr>
                                        <p:cTn id="28" dur="500" fill="hold"/>
                                        <p:tgtEl>
                                          <p:spTgt spid="32"/>
                                        </p:tgtEl>
                                        <p:attrNameLst>
                                          <p:attrName>ppt_x</p:attrName>
                                        </p:attrNameLst>
                                      </p:cBhvr>
                                      <p:tavLst>
                                        <p:tav tm="0">
                                          <p:val>
                                            <p:strVal val="#ppt_x"/>
                                          </p:val>
                                        </p:tav>
                                        <p:tav tm="100000">
                                          <p:val>
                                            <p:strVal val="#ppt_x"/>
                                          </p:val>
                                        </p:tav>
                                      </p:tavLst>
                                    </p:anim>
                                    <p:anim calcmode="lin" valueType="num">
                                      <p:cBhvr>
                                        <p:cTn id="29" dur="500" fill="hold"/>
                                        <p:tgtEl>
                                          <p:spTgt spid="32"/>
                                        </p:tgtEl>
                                        <p:attrNameLst>
                                          <p:attrName>ppt_y</p:attrName>
                                        </p:attrNameLst>
                                      </p:cBhvr>
                                      <p:tavLst>
                                        <p:tav tm="0">
                                          <p:val>
                                            <p:strVal val="#ppt_y-.1"/>
                                          </p:val>
                                        </p:tav>
                                        <p:tav tm="100000">
                                          <p:val>
                                            <p:strVal val="#ppt_y"/>
                                          </p:val>
                                        </p:tav>
                                      </p:tavLst>
                                    </p:anim>
                                  </p:childTnLst>
                                </p:cTn>
                              </p:par>
                              <p:par>
                                <p:cTn id="30" presetID="12" presetClass="entr" presetSubtype="8" fill="hold" grpId="0" nodeType="withEffect">
                                  <p:stCondLst>
                                    <p:cond delay="50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ppt_x</p:attrName>
                                        </p:attrNameLst>
                                      </p:cBhvr>
                                      <p:tavLst>
                                        <p:tav tm="0">
                                          <p:val>
                                            <p:strVal val="#ppt_x-#ppt_w*1.125000"/>
                                          </p:val>
                                        </p:tav>
                                        <p:tav tm="100000">
                                          <p:val>
                                            <p:strVal val="#ppt_x"/>
                                          </p:val>
                                        </p:tav>
                                      </p:tavLst>
                                    </p:anim>
                                    <p:animEffect transition="in" filter="wipe(right)">
                                      <p:cBhvr>
                                        <p:cTn id="33" dur="500"/>
                                        <p:tgtEl>
                                          <p:spTgt spid="2"/>
                                        </p:tgtEl>
                                      </p:cBhvr>
                                    </p:animEffect>
                                  </p:childTnLst>
                                </p:cTn>
                              </p:par>
                              <p:par>
                                <p:cTn id="34" presetID="12" presetClass="entr" presetSubtype="8" fill="hold" grpId="0" nodeType="withEffect">
                                  <p:stCondLst>
                                    <p:cond delay="5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p:tgtEl>
                                          <p:spTgt spid="23"/>
                                        </p:tgtEl>
                                        <p:attrNameLst>
                                          <p:attrName>ppt_x</p:attrName>
                                        </p:attrNameLst>
                                      </p:cBhvr>
                                      <p:tavLst>
                                        <p:tav tm="0">
                                          <p:val>
                                            <p:strVal val="#ppt_x-#ppt_w*1.125000"/>
                                          </p:val>
                                        </p:tav>
                                        <p:tav tm="100000">
                                          <p:val>
                                            <p:strVal val="#ppt_x"/>
                                          </p:val>
                                        </p:tav>
                                      </p:tavLst>
                                    </p:anim>
                                    <p:animEffect transition="in" filter="wipe(right)">
                                      <p:cBhvr>
                                        <p:cTn id="37" dur="500"/>
                                        <p:tgtEl>
                                          <p:spTgt spid="23"/>
                                        </p:tgtEl>
                                      </p:cBhvr>
                                    </p:animEffect>
                                  </p:childTnLst>
                                </p:cTn>
                              </p:par>
                              <p:par>
                                <p:cTn id="38" presetID="12" presetClass="entr" presetSubtype="8" fill="hold" grpId="0" nodeType="withEffect">
                                  <p:stCondLst>
                                    <p:cond delay="50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p:tgtEl>
                                          <p:spTgt spid="24"/>
                                        </p:tgtEl>
                                        <p:attrNameLst>
                                          <p:attrName>ppt_x</p:attrName>
                                        </p:attrNameLst>
                                      </p:cBhvr>
                                      <p:tavLst>
                                        <p:tav tm="0">
                                          <p:val>
                                            <p:strVal val="#ppt_x-#ppt_w*1.125000"/>
                                          </p:val>
                                        </p:tav>
                                        <p:tav tm="100000">
                                          <p:val>
                                            <p:strVal val="#ppt_x"/>
                                          </p:val>
                                        </p:tav>
                                      </p:tavLst>
                                    </p:anim>
                                    <p:animEffect transition="in" filter="wipe(right)">
                                      <p:cBhvr>
                                        <p:cTn id="41" dur="500"/>
                                        <p:tgtEl>
                                          <p:spTgt spid="24"/>
                                        </p:tgtEl>
                                      </p:cBhvr>
                                    </p:animEffect>
                                  </p:childTnLst>
                                </p:cTn>
                              </p:par>
                              <p:par>
                                <p:cTn id="42" presetID="12" presetClass="entr" presetSubtype="8" fill="hold" grpId="0" nodeType="withEffect">
                                  <p:stCondLst>
                                    <p:cond delay="50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p:tgtEl>
                                          <p:spTgt spid="25"/>
                                        </p:tgtEl>
                                        <p:attrNameLst>
                                          <p:attrName>ppt_x</p:attrName>
                                        </p:attrNameLst>
                                      </p:cBhvr>
                                      <p:tavLst>
                                        <p:tav tm="0">
                                          <p:val>
                                            <p:strVal val="#ppt_x-#ppt_w*1.125000"/>
                                          </p:val>
                                        </p:tav>
                                        <p:tav tm="100000">
                                          <p:val>
                                            <p:strVal val="#ppt_x"/>
                                          </p:val>
                                        </p:tav>
                                      </p:tavLst>
                                    </p:anim>
                                    <p:animEffect transition="in" filter="wipe(right)">
                                      <p:cBhvr>
                                        <p:cTn id="45" dur="500"/>
                                        <p:tgtEl>
                                          <p:spTgt spid="25"/>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p:tgtEl>
                                          <p:spTgt spid="26"/>
                                        </p:tgtEl>
                                        <p:attrNameLst>
                                          <p:attrName>ppt_x</p:attrName>
                                        </p:attrNameLst>
                                      </p:cBhvr>
                                      <p:tavLst>
                                        <p:tav tm="0">
                                          <p:val>
                                            <p:strVal val="#ppt_x-#ppt_w*1.125000"/>
                                          </p:val>
                                        </p:tav>
                                        <p:tav tm="100000">
                                          <p:val>
                                            <p:strVal val="#ppt_x"/>
                                          </p:val>
                                        </p:tav>
                                      </p:tavLst>
                                    </p:anim>
                                    <p:animEffect transition="in" filter="wipe(right)">
                                      <p:cBhvr>
                                        <p:cTn id="49" dur="500"/>
                                        <p:tgtEl>
                                          <p:spTgt spid="26"/>
                                        </p:tgtEl>
                                      </p:cBhvr>
                                    </p:animEffect>
                                  </p:childTnLst>
                                </p:cTn>
                              </p:par>
                              <p:par>
                                <p:cTn id="50" presetID="12" presetClass="entr" presetSubtype="8" fill="hold" grpId="0" nodeType="withEffect">
                                  <p:stCondLst>
                                    <p:cond delay="80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p:tgtEl>
                                          <p:spTgt spid="12"/>
                                        </p:tgtEl>
                                        <p:attrNameLst>
                                          <p:attrName>ppt_x</p:attrName>
                                        </p:attrNameLst>
                                      </p:cBhvr>
                                      <p:tavLst>
                                        <p:tav tm="0">
                                          <p:val>
                                            <p:strVal val="#ppt_x-#ppt_w*1.125000"/>
                                          </p:val>
                                        </p:tav>
                                        <p:tav tm="100000">
                                          <p:val>
                                            <p:strVal val="#ppt_x"/>
                                          </p:val>
                                        </p:tav>
                                      </p:tavLst>
                                    </p:anim>
                                    <p:animEffect transition="in" filter="wipe(right)">
                                      <p:cBhvr>
                                        <p:cTn id="53" dur="500"/>
                                        <p:tgtEl>
                                          <p:spTgt spid="12"/>
                                        </p:tgtEl>
                                      </p:cBhvr>
                                    </p:animEffect>
                                  </p:childTnLst>
                                </p:cTn>
                              </p:par>
                              <p:par>
                                <p:cTn id="54" presetID="12" presetClass="entr" presetSubtype="8" fill="hold" grpId="0" nodeType="withEffect">
                                  <p:stCondLst>
                                    <p:cond delay="80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p:tgtEl>
                                          <p:spTgt spid="14"/>
                                        </p:tgtEl>
                                        <p:attrNameLst>
                                          <p:attrName>ppt_x</p:attrName>
                                        </p:attrNameLst>
                                      </p:cBhvr>
                                      <p:tavLst>
                                        <p:tav tm="0">
                                          <p:val>
                                            <p:strVal val="#ppt_x-#ppt_w*1.125000"/>
                                          </p:val>
                                        </p:tav>
                                        <p:tav tm="100000">
                                          <p:val>
                                            <p:strVal val="#ppt_x"/>
                                          </p:val>
                                        </p:tav>
                                      </p:tavLst>
                                    </p:anim>
                                    <p:animEffect transition="in" filter="wipe(right)">
                                      <p:cBhvr>
                                        <p:cTn id="57" dur="500"/>
                                        <p:tgtEl>
                                          <p:spTgt spid="14"/>
                                        </p:tgtEl>
                                      </p:cBhvr>
                                    </p:animEffect>
                                  </p:childTnLst>
                                </p:cTn>
                              </p:par>
                              <p:par>
                                <p:cTn id="58" presetID="12" presetClass="entr" presetSubtype="8" fill="hold" grpId="0" nodeType="withEffect">
                                  <p:stCondLst>
                                    <p:cond delay="80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p:tgtEl>
                                          <p:spTgt spid="17"/>
                                        </p:tgtEl>
                                        <p:attrNameLst>
                                          <p:attrName>ppt_x</p:attrName>
                                        </p:attrNameLst>
                                      </p:cBhvr>
                                      <p:tavLst>
                                        <p:tav tm="0">
                                          <p:val>
                                            <p:strVal val="#ppt_x-#ppt_w*1.125000"/>
                                          </p:val>
                                        </p:tav>
                                        <p:tav tm="100000">
                                          <p:val>
                                            <p:strVal val="#ppt_x"/>
                                          </p:val>
                                        </p:tav>
                                      </p:tavLst>
                                    </p:anim>
                                    <p:animEffect transition="in" filter="wipe(right)">
                                      <p:cBhvr>
                                        <p:cTn id="61" dur="500"/>
                                        <p:tgtEl>
                                          <p:spTgt spid="17"/>
                                        </p:tgtEl>
                                      </p:cBhvr>
                                    </p:animEffect>
                                  </p:childTnLst>
                                </p:cTn>
                              </p:par>
                              <p:par>
                                <p:cTn id="62" presetID="12" presetClass="entr" presetSubtype="8" fill="hold" grpId="0" nodeType="withEffect">
                                  <p:stCondLst>
                                    <p:cond delay="80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right)">
                                      <p:cBhvr>
                                        <p:cTn id="65" dur="500"/>
                                        <p:tgtEl>
                                          <p:spTgt spid="18"/>
                                        </p:tgtEl>
                                      </p:cBhvr>
                                    </p:animEffect>
                                  </p:childTnLst>
                                </p:cTn>
                              </p:par>
                              <p:par>
                                <p:cTn id="66" presetID="12" presetClass="entr" presetSubtype="8" fill="hold" grpId="0" nodeType="withEffect">
                                  <p:stCondLst>
                                    <p:cond delay="110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right)">
                                      <p:cBhvr>
                                        <p:cTn id="69" dur="500"/>
                                        <p:tgtEl>
                                          <p:spTgt spid="19"/>
                                        </p:tgtEl>
                                      </p:cBhvr>
                                    </p:animEffect>
                                  </p:childTnLst>
                                </p:cTn>
                              </p:par>
                              <p:par>
                                <p:cTn id="70" presetID="12" presetClass="entr" presetSubtype="8" fill="hold" grpId="0" nodeType="withEffect">
                                  <p:stCondLst>
                                    <p:cond delay="110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p:tgtEl>
                                          <p:spTgt spid="20"/>
                                        </p:tgtEl>
                                        <p:attrNameLst>
                                          <p:attrName>ppt_x</p:attrName>
                                        </p:attrNameLst>
                                      </p:cBhvr>
                                      <p:tavLst>
                                        <p:tav tm="0">
                                          <p:val>
                                            <p:strVal val="#ppt_x-#ppt_w*1.125000"/>
                                          </p:val>
                                        </p:tav>
                                        <p:tav tm="100000">
                                          <p:val>
                                            <p:strVal val="#ppt_x"/>
                                          </p:val>
                                        </p:tav>
                                      </p:tavLst>
                                    </p:anim>
                                    <p:animEffect transition="in" filter="wipe(right)">
                                      <p:cBhvr>
                                        <p:cTn id="73" dur="500"/>
                                        <p:tgtEl>
                                          <p:spTgt spid="20"/>
                                        </p:tgtEl>
                                      </p:cBhvr>
                                    </p:animEffect>
                                  </p:childTnLst>
                                </p:cTn>
                              </p:par>
                              <p:par>
                                <p:cTn id="74" presetID="12" presetClass="entr" presetSubtype="8" fill="hold" grpId="0" nodeType="withEffect">
                                  <p:stCondLst>
                                    <p:cond delay="110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500"/>
                                        <p:tgtEl>
                                          <p:spTgt spid="21"/>
                                        </p:tgtEl>
                                        <p:attrNameLst>
                                          <p:attrName>ppt_x</p:attrName>
                                        </p:attrNameLst>
                                      </p:cBhvr>
                                      <p:tavLst>
                                        <p:tav tm="0">
                                          <p:val>
                                            <p:strVal val="#ppt_x-#ppt_w*1.125000"/>
                                          </p:val>
                                        </p:tav>
                                        <p:tav tm="100000">
                                          <p:val>
                                            <p:strVal val="#ppt_x"/>
                                          </p:val>
                                        </p:tav>
                                      </p:tavLst>
                                    </p:anim>
                                    <p:animEffect transition="in" filter="wipe(right)">
                                      <p:cBhvr>
                                        <p:cTn id="77" dur="500"/>
                                        <p:tgtEl>
                                          <p:spTgt spid="21"/>
                                        </p:tgtEl>
                                      </p:cBhvr>
                                    </p:animEffect>
                                  </p:childTnLst>
                                </p:cTn>
                              </p:par>
                              <p:par>
                                <p:cTn id="78" presetID="12" presetClass="entr" presetSubtype="8" fill="hold" grpId="0" nodeType="withEffect">
                                  <p:stCondLst>
                                    <p:cond delay="110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p:tgtEl>
                                          <p:spTgt spid="22"/>
                                        </p:tgtEl>
                                        <p:attrNameLst>
                                          <p:attrName>ppt_x</p:attrName>
                                        </p:attrNameLst>
                                      </p:cBhvr>
                                      <p:tavLst>
                                        <p:tav tm="0">
                                          <p:val>
                                            <p:strVal val="#ppt_x-#ppt_w*1.125000"/>
                                          </p:val>
                                        </p:tav>
                                        <p:tav tm="100000">
                                          <p:val>
                                            <p:strVal val="#ppt_x"/>
                                          </p:val>
                                        </p:tav>
                                      </p:tavLst>
                                    </p:anim>
                                    <p:animEffect transition="in" filter="wipe(right)">
                                      <p:cBhvr>
                                        <p:cTn id="81" dur="500"/>
                                        <p:tgtEl>
                                          <p:spTgt spid="22"/>
                                        </p:tgtEl>
                                      </p:cBhvr>
                                    </p:animEffect>
                                  </p:childTnLst>
                                </p:cTn>
                              </p:par>
                              <p:par>
                                <p:cTn id="82" presetID="12" presetClass="entr" presetSubtype="8" fill="hold" grpId="0" nodeType="withEffect">
                                  <p:stCondLst>
                                    <p:cond delay="500"/>
                                  </p:stCondLst>
                                  <p:childTnLst>
                                    <p:set>
                                      <p:cBhvr>
                                        <p:cTn id="83" dur="1" fill="hold">
                                          <p:stCondLst>
                                            <p:cond delay="0"/>
                                          </p:stCondLst>
                                        </p:cTn>
                                        <p:tgtEl>
                                          <p:spTgt spid="29"/>
                                        </p:tgtEl>
                                        <p:attrNameLst>
                                          <p:attrName>style.visibility</p:attrName>
                                        </p:attrNameLst>
                                      </p:cBhvr>
                                      <p:to>
                                        <p:strVal val="visible"/>
                                      </p:to>
                                    </p:set>
                                    <p:anim calcmode="lin" valueType="num">
                                      <p:cBhvr additive="base">
                                        <p:cTn id="84" dur="500"/>
                                        <p:tgtEl>
                                          <p:spTgt spid="29"/>
                                        </p:tgtEl>
                                        <p:attrNameLst>
                                          <p:attrName>ppt_x</p:attrName>
                                        </p:attrNameLst>
                                      </p:cBhvr>
                                      <p:tavLst>
                                        <p:tav tm="0">
                                          <p:val>
                                            <p:strVal val="#ppt_x-#ppt_w*1.125000"/>
                                          </p:val>
                                        </p:tav>
                                        <p:tav tm="100000">
                                          <p:val>
                                            <p:strVal val="#ppt_x"/>
                                          </p:val>
                                        </p:tav>
                                      </p:tavLst>
                                    </p:anim>
                                    <p:animEffect transition="in" filter="wipe(right)">
                                      <p:cBhvr>
                                        <p:cTn id="85" dur="500"/>
                                        <p:tgtEl>
                                          <p:spTgt spid="29"/>
                                        </p:tgtEl>
                                      </p:cBhvr>
                                    </p:animEffect>
                                  </p:childTnLst>
                                </p:cTn>
                              </p:par>
                              <p:par>
                                <p:cTn id="86" presetID="12" presetClass="entr" presetSubtype="8" fill="hold" grpId="0" nodeType="withEffect">
                                  <p:stCondLst>
                                    <p:cond delay="80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p:tgtEl>
                                          <p:spTgt spid="27"/>
                                        </p:tgtEl>
                                        <p:attrNameLst>
                                          <p:attrName>ppt_x</p:attrName>
                                        </p:attrNameLst>
                                      </p:cBhvr>
                                      <p:tavLst>
                                        <p:tav tm="0">
                                          <p:val>
                                            <p:strVal val="#ppt_x-#ppt_w*1.125000"/>
                                          </p:val>
                                        </p:tav>
                                        <p:tav tm="100000">
                                          <p:val>
                                            <p:strVal val="#ppt_x"/>
                                          </p:val>
                                        </p:tav>
                                      </p:tavLst>
                                    </p:anim>
                                    <p:animEffect transition="in" filter="wipe(right)">
                                      <p:cBhvr>
                                        <p:cTn id="89" dur="500"/>
                                        <p:tgtEl>
                                          <p:spTgt spid="27"/>
                                        </p:tgtEl>
                                      </p:cBhvr>
                                    </p:animEffect>
                                  </p:childTnLst>
                                </p:cTn>
                              </p:par>
                              <p:par>
                                <p:cTn id="90" presetID="12" presetClass="entr" presetSubtype="8" fill="hold" grpId="0" nodeType="withEffect">
                                  <p:stCondLst>
                                    <p:cond delay="110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500"/>
                                        <p:tgtEl>
                                          <p:spTgt spid="28"/>
                                        </p:tgtEl>
                                        <p:attrNameLst>
                                          <p:attrName>ppt_x</p:attrName>
                                        </p:attrNameLst>
                                      </p:cBhvr>
                                      <p:tavLst>
                                        <p:tav tm="0">
                                          <p:val>
                                            <p:strVal val="#ppt_x-#ppt_w*1.125000"/>
                                          </p:val>
                                        </p:tav>
                                        <p:tav tm="100000">
                                          <p:val>
                                            <p:strVal val="#ppt_x"/>
                                          </p:val>
                                        </p:tav>
                                      </p:tavLst>
                                    </p:anim>
                                    <p:animEffect transition="in" filter="wipe(right)">
                                      <p:cBhvr>
                                        <p:cTn id="9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P spid="17" grpId="0"/>
      <p:bldP spid="18" grpId="0"/>
      <p:bldP spid="19" grpId="0"/>
      <p:bldP spid="20" grpId="0"/>
      <p:bldP spid="21" grpId="0"/>
      <p:bldP spid="22" grpId="0"/>
      <p:bldP spid="23" grpId="0" animBg="1"/>
      <p:bldP spid="24" grpId="0" animBg="1"/>
      <p:bldP spid="25" grpId="0" animBg="1"/>
      <p:bldP spid="26" grpId="0" animBg="1"/>
      <p:bldP spid="27" grpId="0"/>
      <p:bldP spid="28" grpId="0"/>
      <p:bldP spid="29" grpId="0" animBg="1"/>
      <p:bldP spid="31"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解决方案</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27" name="TextBox 26"/>
          <p:cNvSpPr txBox="1"/>
          <p:nvPr/>
        </p:nvSpPr>
        <p:spPr>
          <a:xfrm>
            <a:off x="2342758" y="267886"/>
            <a:ext cx="1686808" cy="338554"/>
          </a:xfrm>
          <a:prstGeom prst="rect">
            <a:avLst/>
          </a:prstGeom>
          <a:noFill/>
        </p:spPr>
        <p:txBody>
          <a:bodyPr wrap="none" rtlCol="0">
            <a:spAutoFit/>
          </a:bodyPr>
          <a:lstStyle/>
          <a:p>
            <a:pPr algn="ctr"/>
            <a:r>
              <a:rPr lang="en-US" altLang="zh-CN" sz="1600" dirty="0">
                <a:solidFill>
                  <a:srgbClr val="0070C0"/>
                </a:solidFill>
                <a:latin typeface="微软雅黑" panose="020B0503020204020204" pitchFamily="34" charset="-122"/>
                <a:ea typeface="微软雅黑" panose="020B0503020204020204" pitchFamily="34" charset="-122"/>
              </a:rPr>
              <a:t>THE SOLUTION</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609990" y="6382589"/>
            <a:ext cx="877163" cy="369332"/>
          </a:xfrm>
          <a:prstGeom prst="rect">
            <a:avLst/>
          </a:prstGeom>
          <a:noFill/>
        </p:spPr>
        <p:txBody>
          <a:bodyPr wrap="none" rtlCol="0">
            <a:spAutoFit/>
          </a:bodyPr>
          <a:lstStyle/>
          <a:p>
            <a:r>
              <a:rPr lang="zh-CN" altLang="en-US" dirty="0"/>
              <a:t>延时符</a:t>
            </a:r>
            <a:endParaRPr lang="zh-CN" altLang="en-US" dirty="0"/>
          </a:p>
        </p:txBody>
      </p:sp>
      <p:grpSp>
        <p:nvGrpSpPr>
          <p:cNvPr id="91" name="组合 90"/>
          <p:cNvGrpSpPr/>
          <p:nvPr/>
        </p:nvGrpSpPr>
        <p:grpSpPr>
          <a:xfrm>
            <a:off x="2948976" y="1197204"/>
            <a:ext cx="2963208" cy="3127294"/>
            <a:chOff x="3250274" y="1367750"/>
            <a:chExt cx="2640012" cy="2786202"/>
          </a:xfrm>
        </p:grpSpPr>
        <p:sp>
          <p:nvSpPr>
            <p:cNvPr id="92" name="任意多边形: 形状 91"/>
            <p:cNvSpPr/>
            <p:nvPr/>
          </p:nvSpPr>
          <p:spPr bwMode="auto">
            <a:xfrm>
              <a:off x="3930486" y="1367750"/>
              <a:ext cx="691391" cy="1423199"/>
            </a:xfrm>
            <a:custGeom>
              <a:avLst/>
              <a:gdLst>
                <a:gd name="connsiteX0" fmla="*/ 585057 w 691391"/>
                <a:gd name="connsiteY0" fmla="*/ 0 h 1423199"/>
                <a:gd name="connsiteX1" fmla="*/ 691391 w 691391"/>
                <a:gd name="connsiteY1" fmla="*/ 108063 h 1423199"/>
                <a:gd name="connsiteX2" fmla="*/ 620016 w 691391"/>
                <a:gd name="connsiteY2" fmla="*/ 208823 h 1423199"/>
                <a:gd name="connsiteX3" fmla="*/ 620016 w 691391"/>
                <a:gd name="connsiteY3" fmla="*/ 453402 h 1423199"/>
                <a:gd name="connsiteX4" fmla="*/ 620016 w 691391"/>
                <a:gd name="connsiteY4" fmla="*/ 546061 h 1423199"/>
                <a:gd name="connsiteX5" fmla="*/ 620016 w 691391"/>
                <a:gd name="connsiteY5" fmla="*/ 547774 h 1423199"/>
                <a:gd name="connsiteX6" fmla="*/ 620016 w 691391"/>
                <a:gd name="connsiteY6" fmla="*/ 559766 h 1423199"/>
                <a:gd name="connsiteX7" fmla="*/ 620016 w 691391"/>
                <a:gd name="connsiteY7" fmla="*/ 592316 h 1423199"/>
                <a:gd name="connsiteX8" fmla="*/ 620016 w 691391"/>
                <a:gd name="connsiteY8" fmla="*/ 597204 h 1423199"/>
                <a:gd name="connsiteX9" fmla="*/ 620016 w 691391"/>
                <a:gd name="connsiteY9" fmla="*/ 655703 h 1423199"/>
                <a:gd name="connsiteX10" fmla="*/ 620016 w 691391"/>
                <a:gd name="connsiteY10" fmla="*/ 760206 h 1423199"/>
                <a:gd name="connsiteX11" fmla="*/ 620016 w 691391"/>
                <a:gd name="connsiteY11" fmla="*/ 788564 h 1423199"/>
                <a:gd name="connsiteX12" fmla="*/ 620016 w 691391"/>
                <a:gd name="connsiteY12" fmla="*/ 916104 h 1423199"/>
                <a:gd name="connsiteX13" fmla="*/ 620016 w 691391"/>
                <a:gd name="connsiteY13" fmla="*/ 1423199 h 1423199"/>
                <a:gd name="connsiteX14" fmla="*/ 0 w 691391"/>
                <a:gd name="connsiteY14" fmla="*/ 802927 h 1423199"/>
                <a:gd name="connsiteX15" fmla="*/ 443334 w 691391"/>
                <a:gd name="connsiteY15" fmla="*/ 563826 h 1423199"/>
                <a:gd name="connsiteX16" fmla="*/ 548641 w 691391"/>
                <a:gd name="connsiteY16" fmla="*/ 553238 h 1423199"/>
                <a:gd name="connsiteX17" fmla="*/ 548641 w 691391"/>
                <a:gd name="connsiteY17" fmla="*/ 543986 h 1423199"/>
                <a:gd name="connsiteX18" fmla="*/ 548641 w 691391"/>
                <a:gd name="connsiteY18" fmla="*/ 208823 h 1423199"/>
                <a:gd name="connsiteX19" fmla="*/ 477266 w 691391"/>
                <a:gd name="connsiteY19" fmla="*/ 108063 h 1423199"/>
                <a:gd name="connsiteX20" fmla="*/ 585057 w 691391"/>
                <a:gd name="connsiteY20" fmla="*/ 0 h 142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1391" h="1423199">
                  <a:moveTo>
                    <a:pt x="585057" y="0"/>
                  </a:moveTo>
                  <a:cubicBezTo>
                    <a:pt x="643322" y="0"/>
                    <a:pt x="691391" y="48190"/>
                    <a:pt x="691391" y="108063"/>
                  </a:cubicBezTo>
                  <a:cubicBezTo>
                    <a:pt x="691391" y="154792"/>
                    <a:pt x="662259" y="194220"/>
                    <a:pt x="620016" y="208823"/>
                  </a:cubicBezTo>
                  <a:cubicBezTo>
                    <a:pt x="620016" y="208823"/>
                    <a:pt x="620016" y="208823"/>
                    <a:pt x="620016" y="453402"/>
                  </a:cubicBezTo>
                  <a:lnTo>
                    <a:pt x="620016" y="546061"/>
                  </a:lnTo>
                  <a:lnTo>
                    <a:pt x="620016" y="547774"/>
                  </a:lnTo>
                  <a:lnTo>
                    <a:pt x="620016" y="559766"/>
                  </a:lnTo>
                  <a:lnTo>
                    <a:pt x="620016" y="592316"/>
                  </a:lnTo>
                  <a:lnTo>
                    <a:pt x="620016" y="597204"/>
                  </a:lnTo>
                  <a:lnTo>
                    <a:pt x="620016" y="655703"/>
                  </a:lnTo>
                  <a:lnTo>
                    <a:pt x="620016" y="760206"/>
                  </a:lnTo>
                  <a:lnTo>
                    <a:pt x="620016" y="788564"/>
                  </a:lnTo>
                  <a:lnTo>
                    <a:pt x="620016" y="916104"/>
                  </a:lnTo>
                  <a:cubicBezTo>
                    <a:pt x="620016" y="1039451"/>
                    <a:pt x="620016" y="1203915"/>
                    <a:pt x="620016" y="1423199"/>
                  </a:cubicBezTo>
                  <a:cubicBezTo>
                    <a:pt x="620016" y="1423199"/>
                    <a:pt x="620016" y="1423199"/>
                    <a:pt x="0" y="802927"/>
                  </a:cubicBezTo>
                  <a:cubicBezTo>
                    <a:pt x="119262" y="683616"/>
                    <a:pt x="272169" y="598784"/>
                    <a:pt x="443334" y="563826"/>
                  </a:cubicBezTo>
                  <a:lnTo>
                    <a:pt x="548641" y="553238"/>
                  </a:lnTo>
                  <a:lnTo>
                    <a:pt x="548641" y="543986"/>
                  </a:lnTo>
                  <a:cubicBezTo>
                    <a:pt x="548641" y="462460"/>
                    <a:pt x="548641" y="353759"/>
                    <a:pt x="548641" y="208823"/>
                  </a:cubicBezTo>
                  <a:cubicBezTo>
                    <a:pt x="507856" y="194220"/>
                    <a:pt x="477266" y="153332"/>
                    <a:pt x="477266" y="108063"/>
                  </a:cubicBezTo>
                  <a:cubicBezTo>
                    <a:pt x="477266" y="48190"/>
                    <a:pt x="525335" y="0"/>
                    <a:pt x="585057" y="0"/>
                  </a:cubicBezTo>
                  <a:close/>
                </a:path>
              </a:pathLst>
            </a:custGeom>
            <a:solidFill>
              <a:srgbClr val="00B0F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sp>
          <p:nvSpPr>
            <p:cNvPr id="93" name="任意多边形: 形状 92"/>
            <p:cNvSpPr/>
            <p:nvPr/>
          </p:nvSpPr>
          <p:spPr bwMode="auto">
            <a:xfrm>
              <a:off x="4546202" y="2170933"/>
              <a:ext cx="1344084" cy="690531"/>
            </a:xfrm>
            <a:custGeom>
              <a:avLst/>
              <a:gdLst>
                <a:gd name="connsiteX0" fmla="*/ 620273 w 1344084"/>
                <a:gd name="connsiteY0" fmla="*/ 0 h 690531"/>
                <a:gd name="connsiteX1" fmla="*/ 859374 w 1344084"/>
                <a:gd name="connsiteY1" fmla="*/ 443334 h 690531"/>
                <a:gd name="connsiteX2" fmla="*/ 869671 w 1344084"/>
                <a:gd name="connsiteY2" fmla="*/ 545745 h 690531"/>
                <a:gd name="connsiteX3" fmla="*/ 944338 w 1344084"/>
                <a:gd name="connsiteY3" fmla="*/ 545745 h 690531"/>
                <a:gd name="connsiteX4" fmla="*/ 1135489 w 1344084"/>
                <a:gd name="connsiteY4" fmla="*/ 545745 h 690531"/>
                <a:gd name="connsiteX5" fmla="*/ 1236140 w 1344084"/>
                <a:gd name="connsiteY5" fmla="*/ 475546 h 690531"/>
                <a:gd name="connsiteX6" fmla="*/ 1344084 w 1344084"/>
                <a:gd name="connsiteY6" fmla="*/ 582307 h 690531"/>
                <a:gd name="connsiteX7" fmla="*/ 1236140 w 1344084"/>
                <a:gd name="connsiteY7" fmla="*/ 690531 h 690531"/>
                <a:gd name="connsiteX8" fmla="*/ 1135489 w 1344084"/>
                <a:gd name="connsiteY8" fmla="*/ 617407 h 690531"/>
                <a:gd name="connsiteX9" fmla="*/ 891177 w 1344084"/>
                <a:gd name="connsiteY9" fmla="*/ 617407 h 690531"/>
                <a:gd name="connsiteX10" fmla="*/ 876876 w 1344084"/>
                <a:gd name="connsiteY10" fmla="*/ 617407 h 690531"/>
                <a:gd name="connsiteX11" fmla="*/ 877138 w 1344084"/>
                <a:gd name="connsiteY11" fmla="*/ 620016 h 690531"/>
                <a:gd name="connsiteX12" fmla="*/ 0 w 1344084"/>
                <a:gd name="connsiteY12" fmla="*/ 620016 h 690531"/>
                <a:gd name="connsiteX13" fmla="*/ 620273 w 1344084"/>
                <a:gd name="connsiteY13" fmla="*/ 0 h 69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4084" h="690531">
                  <a:moveTo>
                    <a:pt x="620273" y="0"/>
                  </a:moveTo>
                  <a:cubicBezTo>
                    <a:pt x="739584" y="119262"/>
                    <a:pt x="824415" y="272169"/>
                    <a:pt x="859374" y="443334"/>
                  </a:cubicBezTo>
                  <a:lnTo>
                    <a:pt x="869671" y="545745"/>
                  </a:lnTo>
                  <a:lnTo>
                    <a:pt x="944338" y="545745"/>
                  </a:lnTo>
                  <a:cubicBezTo>
                    <a:pt x="999760" y="545745"/>
                    <a:pt x="1063100" y="545745"/>
                    <a:pt x="1135489" y="545745"/>
                  </a:cubicBezTo>
                  <a:cubicBezTo>
                    <a:pt x="1150076" y="504796"/>
                    <a:pt x="1189461" y="475546"/>
                    <a:pt x="1236140" y="475546"/>
                  </a:cubicBezTo>
                  <a:cubicBezTo>
                    <a:pt x="1295947" y="475546"/>
                    <a:pt x="1344084" y="523808"/>
                    <a:pt x="1344084" y="582307"/>
                  </a:cubicBezTo>
                  <a:cubicBezTo>
                    <a:pt x="1344084" y="642269"/>
                    <a:pt x="1295947" y="690531"/>
                    <a:pt x="1236140" y="690531"/>
                  </a:cubicBezTo>
                  <a:cubicBezTo>
                    <a:pt x="1189461" y="690531"/>
                    <a:pt x="1150076" y="659819"/>
                    <a:pt x="1135489" y="617407"/>
                  </a:cubicBezTo>
                  <a:cubicBezTo>
                    <a:pt x="1135489" y="617407"/>
                    <a:pt x="1135489" y="617407"/>
                    <a:pt x="891177" y="617407"/>
                  </a:cubicBezTo>
                  <a:lnTo>
                    <a:pt x="876876" y="617407"/>
                  </a:lnTo>
                  <a:lnTo>
                    <a:pt x="877138" y="620016"/>
                  </a:lnTo>
                  <a:cubicBezTo>
                    <a:pt x="877138" y="620016"/>
                    <a:pt x="877138" y="620016"/>
                    <a:pt x="0" y="620016"/>
                  </a:cubicBezTo>
                  <a:cubicBezTo>
                    <a:pt x="0" y="620016"/>
                    <a:pt x="0" y="620016"/>
                    <a:pt x="620273" y="0"/>
                  </a:cubicBezTo>
                  <a:close/>
                </a:path>
              </a:pathLst>
            </a:custGeom>
            <a:solidFill>
              <a:srgbClr val="00B0F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sp>
          <p:nvSpPr>
            <p:cNvPr id="94" name="任意多边形: 形状 93"/>
            <p:cNvSpPr/>
            <p:nvPr/>
          </p:nvSpPr>
          <p:spPr bwMode="auto">
            <a:xfrm>
              <a:off x="3250274" y="2717854"/>
              <a:ext cx="1300228" cy="692251"/>
            </a:xfrm>
            <a:custGeom>
              <a:avLst/>
              <a:gdLst>
                <a:gd name="connsiteX0" fmla="*/ 106602 w 1300228"/>
                <a:gd name="connsiteY0" fmla="*/ 0 h 692251"/>
                <a:gd name="connsiteX1" fmla="*/ 207363 w 1300228"/>
                <a:gd name="connsiteY1" fmla="*/ 73124 h 692251"/>
                <a:gd name="connsiteX2" fmla="*/ 349258 w 1300228"/>
                <a:gd name="connsiteY2" fmla="*/ 73124 h 692251"/>
                <a:gd name="connsiteX3" fmla="*/ 423093 w 1300228"/>
                <a:gd name="connsiteY3" fmla="*/ 73124 h 692251"/>
                <a:gd name="connsiteX4" fmla="*/ 423090 w 1300228"/>
                <a:gd name="connsiteY4" fmla="*/ 73095 h 692251"/>
                <a:gd name="connsiteX5" fmla="*/ 1300228 w 1300228"/>
                <a:gd name="connsiteY5" fmla="*/ 73095 h 692251"/>
                <a:gd name="connsiteX6" fmla="*/ 679956 w 1300228"/>
                <a:gd name="connsiteY6" fmla="*/ 692251 h 692251"/>
                <a:gd name="connsiteX7" fmla="*/ 440855 w 1300228"/>
                <a:gd name="connsiteY7" fmla="*/ 249925 h 692251"/>
                <a:gd name="connsiteX8" fmla="*/ 430292 w 1300228"/>
                <a:gd name="connsiteY8" fmla="*/ 144786 h 692251"/>
                <a:gd name="connsiteX9" fmla="*/ 399205 w 1300228"/>
                <a:gd name="connsiteY9" fmla="*/ 144786 h 692251"/>
                <a:gd name="connsiteX10" fmla="*/ 207363 w 1300228"/>
                <a:gd name="connsiteY10" fmla="*/ 144786 h 692251"/>
                <a:gd name="connsiteX11" fmla="*/ 106602 w 1300228"/>
                <a:gd name="connsiteY11" fmla="*/ 214985 h 692251"/>
                <a:gd name="connsiteX12" fmla="*/ 0 w 1300228"/>
                <a:gd name="connsiteY12" fmla="*/ 108224 h 692251"/>
                <a:gd name="connsiteX13" fmla="*/ 106602 w 1300228"/>
                <a:gd name="connsiteY13" fmla="*/ 0 h 69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0228" h="692251">
                  <a:moveTo>
                    <a:pt x="106602" y="0"/>
                  </a:moveTo>
                  <a:cubicBezTo>
                    <a:pt x="153332" y="0"/>
                    <a:pt x="192760" y="30712"/>
                    <a:pt x="207363" y="73124"/>
                  </a:cubicBezTo>
                  <a:cubicBezTo>
                    <a:pt x="207363" y="73124"/>
                    <a:pt x="207363" y="73124"/>
                    <a:pt x="349258" y="73124"/>
                  </a:cubicBezTo>
                  <a:lnTo>
                    <a:pt x="423093" y="73124"/>
                  </a:lnTo>
                  <a:lnTo>
                    <a:pt x="423090" y="73095"/>
                  </a:lnTo>
                  <a:lnTo>
                    <a:pt x="1300228" y="73095"/>
                  </a:lnTo>
                  <a:cubicBezTo>
                    <a:pt x="1300228" y="73095"/>
                    <a:pt x="1300228" y="73095"/>
                    <a:pt x="679956" y="692251"/>
                  </a:cubicBezTo>
                  <a:cubicBezTo>
                    <a:pt x="560645" y="573969"/>
                    <a:pt x="475813" y="421188"/>
                    <a:pt x="440855" y="249925"/>
                  </a:cubicBezTo>
                  <a:lnTo>
                    <a:pt x="430292" y="144786"/>
                  </a:lnTo>
                  <a:lnTo>
                    <a:pt x="399205" y="144786"/>
                  </a:lnTo>
                  <a:cubicBezTo>
                    <a:pt x="343582" y="144786"/>
                    <a:pt x="280013" y="144786"/>
                    <a:pt x="207363" y="144786"/>
                  </a:cubicBezTo>
                  <a:cubicBezTo>
                    <a:pt x="192760" y="185735"/>
                    <a:pt x="153332" y="214985"/>
                    <a:pt x="106602" y="214985"/>
                  </a:cubicBezTo>
                  <a:cubicBezTo>
                    <a:pt x="46730" y="214985"/>
                    <a:pt x="0" y="166723"/>
                    <a:pt x="0" y="108224"/>
                  </a:cubicBezTo>
                  <a:cubicBezTo>
                    <a:pt x="0" y="48262"/>
                    <a:pt x="46730" y="0"/>
                    <a:pt x="106602" y="0"/>
                  </a:cubicBezTo>
                  <a:close/>
                </a:path>
              </a:pathLst>
            </a:custGeom>
            <a:solidFill>
              <a:srgbClr val="00B0F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sp>
          <p:nvSpPr>
            <p:cNvPr id="95" name="任意多边形: 形状 94"/>
            <p:cNvSpPr/>
            <p:nvPr/>
          </p:nvSpPr>
          <p:spPr bwMode="auto">
            <a:xfrm>
              <a:off x="4474827" y="2790949"/>
              <a:ext cx="691391" cy="1363003"/>
            </a:xfrm>
            <a:custGeom>
              <a:avLst/>
              <a:gdLst>
                <a:gd name="connsiteX0" fmla="*/ 71375 w 691391"/>
                <a:gd name="connsiteY0" fmla="*/ 0 h 1363003"/>
                <a:gd name="connsiteX1" fmla="*/ 691391 w 691391"/>
                <a:gd name="connsiteY1" fmla="*/ 619237 h 1363003"/>
                <a:gd name="connsiteX2" fmla="*/ 248262 w 691391"/>
                <a:gd name="connsiteY2" fmla="*/ 858502 h 1363003"/>
                <a:gd name="connsiteX3" fmla="*/ 143324 w 691391"/>
                <a:gd name="connsiteY3" fmla="*/ 869048 h 1363003"/>
                <a:gd name="connsiteX4" fmla="*/ 143324 w 691391"/>
                <a:gd name="connsiteY4" fmla="*/ 962820 h 1363003"/>
                <a:gd name="connsiteX5" fmla="*/ 143324 w 691391"/>
                <a:gd name="connsiteY5" fmla="*/ 1154180 h 1363003"/>
                <a:gd name="connsiteX6" fmla="*/ 214985 w 691391"/>
                <a:gd name="connsiteY6" fmla="*/ 1254941 h 1363003"/>
                <a:gd name="connsiteX7" fmla="*/ 108224 w 691391"/>
                <a:gd name="connsiteY7" fmla="*/ 1363003 h 1363003"/>
                <a:gd name="connsiteX8" fmla="*/ 0 w 691391"/>
                <a:gd name="connsiteY8" fmla="*/ 1254941 h 1363003"/>
                <a:gd name="connsiteX9" fmla="*/ 71662 w 691391"/>
                <a:gd name="connsiteY9" fmla="*/ 1154180 h 1363003"/>
                <a:gd name="connsiteX10" fmla="*/ 71662 w 691391"/>
                <a:gd name="connsiteY10" fmla="*/ 909602 h 1363003"/>
                <a:gd name="connsiteX11" fmla="*/ 71662 w 691391"/>
                <a:gd name="connsiteY11" fmla="*/ 876249 h 1363003"/>
                <a:gd name="connsiteX12" fmla="*/ 71375 w 691391"/>
                <a:gd name="connsiteY12" fmla="*/ 876278 h 136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1391" h="1363003">
                  <a:moveTo>
                    <a:pt x="71375" y="0"/>
                  </a:moveTo>
                  <a:cubicBezTo>
                    <a:pt x="71375" y="0"/>
                    <a:pt x="71375" y="0"/>
                    <a:pt x="691391" y="619237"/>
                  </a:cubicBezTo>
                  <a:cubicBezTo>
                    <a:pt x="573223" y="738630"/>
                    <a:pt x="419770" y="823519"/>
                    <a:pt x="248262" y="858502"/>
                  </a:cubicBezTo>
                  <a:lnTo>
                    <a:pt x="143324" y="869048"/>
                  </a:lnTo>
                  <a:lnTo>
                    <a:pt x="143324" y="962820"/>
                  </a:lnTo>
                  <a:cubicBezTo>
                    <a:pt x="143324" y="1018303"/>
                    <a:pt x="143324" y="1081712"/>
                    <a:pt x="143324" y="1154180"/>
                  </a:cubicBezTo>
                  <a:cubicBezTo>
                    <a:pt x="185736" y="1168783"/>
                    <a:pt x="214985" y="1208211"/>
                    <a:pt x="214985" y="1254941"/>
                  </a:cubicBezTo>
                  <a:cubicBezTo>
                    <a:pt x="214985" y="1314813"/>
                    <a:pt x="166723" y="1363003"/>
                    <a:pt x="108224" y="1363003"/>
                  </a:cubicBezTo>
                  <a:cubicBezTo>
                    <a:pt x="48262" y="1363003"/>
                    <a:pt x="0" y="1314813"/>
                    <a:pt x="0" y="1254941"/>
                  </a:cubicBezTo>
                  <a:cubicBezTo>
                    <a:pt x="0" y="1208211"/>
                    <a:pt x="30712" y="1168783"/>
                    <a:pt x="71662" y="1154180"/>
                  </a:cubicBezTo>
                  <a:cubicBezTo>
                    <a:pt x="71662" y="1154180"/>
                    <a:pt x="71662" y="1154180"/>
                    <a:pt x="71662" y="909602"/>
                  </a:cubicBezTo>
                  <a:lnTo>
                    <a:pt x="71662" y="876249"/>
                  </a:lnTo>
                  <a:lnTo>
                    <a:pt x="71375" y="876278"/>
                  </a:lnTo>
                  <a:close/>
                </a:path>
              </a:pathLst>
            </a:custGeom>
            <a:solidFill>
              <a:srgbClr val="00B0F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sp>
          <p:nvSpPr>
            <p:cNvPr id="96" name="任意多边形: 形状 95"/>
            <p:cNvSpPr/>
            <p:nvPr/>
          </p:nvSpPr>
          <p:spPr bwMode="auto">
            <a:xfrm>
              <a:off x="4546201" y="1775360"/>
              <a:ext cx="1285608" cy="1015588"/>
            </a:xfrm>
            <a:custGeom>
              <a:avLst/>
              <a:gdLst>
                <a:gd name="connsiteX0" fmla="*/ 1179199 w 1285608"/>
                <a:gd name="connsiteY0" fmla="*/ 0 h 1015588"/>
                <a:gd name="connsiteX1" fmla="*/ 1285608 w 1285608"/>
                <a:gd name="connsiteY1" fmla="*/ 107791 h 1015588"/>
                <a:gd name="connsiteX2" fmla="*/ 1179199 w 1285608"/>
                <a:gd name="connsiteY2" fmla="*/ 214125 h 1015588"/>
                <a:gd name="connsiteX3" fmla="*/ 1077162 w 1285608"/>
                <a:gd name="connsiteY3" fmla="*/ 142750 h 1015588"/>
                <a:gd name="connsiteX4" fmla="*/ 918966 w 1285608"/>
                <a:gd name="connsiteY4" fmla="*/ 142750 h 1015588"/>
                <a:gd name="connsiteX5" fmla="*/ 871119 w 1285608"/>
                <a:gd name="connsiteY5" fmla="*/ 142750 h 1015588"/>
                <a:gd name="connsiteX6" fmla="*/ 619216 w 1285608"/>
                <a:gd name="connsiteY6" fmla="*/ 394652 h 1015588"/>
                <a:gd name="connsiteX7" fmla="*/ 620016 w 1285608"/>
                <a:gd name="connsiteY7" fmla="*/ 395316 h 1015588"/>
                <a:gd name="connsiteX8" fmla="*/ 0 w 1285608"/>
                <a:gd name="connsiteY8" fmla="*/ 1015588 h 1015588"/>
                <a:gd name="connsiteX9" fmla="*/ 0 w 1285608"/>
                <a:gd name="connsiteY9" fmla="*/ 138450 h 1015588"/>
                <a:gd name="connsiteX10" fmla="*/ 490724 w 1285608"/>
                <a:gd name="connsiteY10" fmla="*/ 288068 h 1015588"/>
                <a:gd name="connsiteX11" fmla="*/ 563752 w 1285608"/>
                <a:gd name="connsiteY11" fmla="*/ 348644 h 1015588"/>
                <a:gd name="connsiteX12" fmla="*/ 841020 w 1285608"/>
                <a:gd name="connsiteY12" fmla="*/ 71376 h 1015588"/>
                <a:gd name="connsiteX13" fmla="*/ 841020 w 1285608"/>
                <a:gd name="connsiteY13" fmla="*/ 71375 h 1015588"/>
                <a:gd name="connsiteX14" fmla="*/ 841021 w 1285608"/>
                <a:gd name="connsiteY14" fmla="*/ 71375 h 1015588"/>
                <a:gd name="connsiteX15" fmla="*/ 844710 w 1285608"/>
                <a:gd name="connsiteY15" fmla="*/ 71375 h 1015588"/>
                <a:gd name="connsiteX16" fmla="*/ 1077162 w 1285608"/>
                <a:gd name="connsiteY16" fmla="*/ 71375 h 1015588"/>
                <a:gd name="connsiteX17" fmla="*/ 1179199 w 1285608"/>
                <a:gd name="connsiteY17" fmla="*/ 0 h 101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85608" h="1015588">
                  <a:moveTo>
                    <a:pt x="1179199" y="0"/>
                  </a:moveTo>
                  <a:cubicBezTo>
                    <a:pt x="1237505" y="0"/>
                    <a:pt x="1285608" y="48069"/>
                    <a:pt x="1285608" y="107791"/>
                  </a:cubicBezTo>
                  <a:cubicBezTo>
                    <a:pt x="1285608" y="166056"/>
                    <a:pt x="1237505" y="214125"/>
                    <a:pt x="1179199" y="214125"/>
                  </a:cubicBezTo>
                  <a:cubicBezTo>
                    <a:pt x="1132553" y="214125"/>
                    <a:pt x="1091739" y="184992"/>
                    <a:pt x="1077162" y="142750"/>
                  </a:cubicBezTo>
                  <a:cubicBezTo>
                    <a:pt x="1077162" y="142750"/>
                    <a:pt x="1077162" y="142750"/>
                    <a:pt x="918966" y="142750"/>
                  </a:cubicBezTo>
                  <a:lnTo>
                    <a:pt x="871119" y="142750"/>
                  </a:lnTo>
                  <a:lnTo>
                    <a:pt x="619216" y="394652"/>
                  </a:lnTo>
                  <a:lnTo>
                    <a:pt x="620016" y="395316"/>
                  </a:lnTo>
                  <a:lnTo>
                    <a:pt x="0" y="1015588"/>
                  </a:lnTo>
                  <a:cubicBezTo>
                    <a:pt x="0" y="1015588"/>
                    <a:pt x="0" y="1015588"/>
                    <a:pt x="0" y="138450"/>
                  </a:cubicBezTo>
                  <a:cubicBezTo>
                    <a:pt x="181628" y="138450"/>
                    <a:pt x="350947" y="193454"/>
                    <a:pt x="490724" y="288068"/>
                  </a:cubicBezTo>
                  <a:lnTo>
                    <a:pt x="563752" y="348644"/>
                  </a:lnTo>
                  <a:lnTo>
                    <a:pt x="841020" y="71376"/>
                  </a:lnTo>
                  <a:lnTo>
                    <a:pt x="841020" y="71375"/>
                  </a:lnTo>
                  <a:lnTo>
                    <a:pt x="841021" y="71375"/>
                  </a:lnTo>
                  <a:lnTo>
                    <a:pt x="844710" y="71375"/>
                  </a:lnTo>
                  <a:cubicBezTo>
                    <a:pt x="855779" y="71375"/>
                    <a:pt x="900056" y="71375"/>
                    <a:pt x="1077162" y="71375"/>
                  </a:cubicBezTo>
                  <a:cubicBezTo>
                    <a:pt x="1093196" y="30589"/>
                    <a:pt x="1132553" y="0"/>
                    <a:pt x="1179199" y="0"/>
                  </a:cubicBezTo>
                  <a:close/>
                </a:path>
              </a:pathLst>
            </a:custGeom>
            <a:solidFill>
              <a:srgbClr val="005A9E"/>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sp>
          <p:nvSpPr>
            <p:cNvPr id="97" name="任意多边形: 形状 96"/>
            <p:cNvSpPr/>
            <p:nvPr/>
          </p:nvSpPr>
          <p:spPr bwMode="auto">
            <a:xfrm>
              <a:off x="3406783" y="2790948"/>
              <a:ext cx="1143719" cy="876278"/>
            </a:xfrm>
            <a:custGeom>
              <a:avLst/>
              <a:gdLst>
                <a:gd name="connsiteX0" fmla="*/ 1143719 w 1143719"/>
                <a:gd name="connsiteY0" fmla="*/ 0 h 876278"/>
                <a:gd name="connsiteX1" fmla="*/ 1143719 w 1143719"/>
                <a:gd name="connsiteY1" fmla="*/ 876278 h 876278"/>
                <a:gd name="connsiteX2" fmla="*/ 653610 w 1143719"/>
                <a:gd name="connsiteY2" fmla="*/ 726558 h 876278"/>
                <a:gd name="connsiteX3" fmla="*/ 581481 w 1143719"/>
                <a:gd name="connsiteY3" fmla="*/ 666969 h 876278"/>
                <a:gd name="connsiteX4" fmla="*/ 549771 w 1143719"/>
                <a:gd name="connsiteY4" fmla="*/ 698729 h 876278"/>
                <a:gd name="connsiteX5" fmla="*/ 444825 w 1143719"/>
                <a:gd name="connsiteY5" fmla="*/ 803841 h 876278"/>
                <a:gd name="connsiteX6" fmla="*/ 208558 w 1143719"/>
                <a:gd name="connsiteY6" fmla="*/ 803841 h 876278"/>
                <a:gd name="connsiteX7" fmla="*/ 107925 w 1143719"/>
                <a:gd name="connsiteY7" fmla="*/ 875418 h 876278"/>
                <a:gd name="connsiteX8" fmla="*/ 0 w 1143719"/>
                <a:gd name="connsiteY8" fmla="*/ 767322 h 876278"/>
                <a:gd name="connsiteX9" fmla="*/ 107925 w 1143719"/>
                <a:gd name="connsiteY9" fmla="*/ 660687 h 876278"/>
                <a:gd name="connsiteX10" fmla="*/ 208558 w 1143719"/>
                <a:gd name="connsiteY10" fmla="*/ 732264 h 876278"/>
                <a:gd name="connsiteX11" fmla="*/ 415657 w 1143719"/>
                <a:gd name="connsiteY11" fmla="*/ 732264 h 876278"/>
                <a:gd name="connsiteX12" fmla="*/ 488294 w 1143719"/>
                <a:gd name="connsiteY12" fmla="*/ 659511 h 876278"/>
                <a:gd name="connsiteX13" fmla="*/ 526334 w 1143719"/>
                <a:gd name="connsiteY13" fmla="*/ 621410 h 876278"/>
                <a:gd name="connsiteX14" fmla="*/ 523703 w 1143719"/>
                <a:gd name="connsiteY14" fmla="*/ 619237 h 876278"/>
                <a:gd name="connsiteX15" fmla="*/ 1143719 w 1143719"/>
                <a:gd name="connsiteY15" fmla="*/ 0 h 87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3719" h="876278">
                  <a:moveTo>
                    <a:pt x="1143719" y="0"/>
                  </a:moveTo>
                  <a:cubicBezTo>
                    <a:pt x="1143719" y="0"/>
                    <a:pt x="1143719" y="0"/>
                    <a:pt x="1143719" y="876278"/>
                  </a:cubicBezTo>
                  <a:cubicBezTo>
                    <a:pt x="962091" y="876278"/>
                    <a:pt x="793593" y="821237"/>
                    <a:pt x="653610" y="726558"/>
                  </a:cubicBezTo>
                  <a:lnTo>
                    <a:pt x="581481" y="666969"/>
                  </a:lnTo>
                  <a:lnTo>
                    <a:pt x="549771" y="698729"/>
                  </a:lnTo>
                  <a:cubicBezTo>
                    <a:pt x="519343" y="729205"/>
                    <a:pt x="484568" y="764035"/>
                    <a:pt x="444825" y="803841"/>
                  </a:cubicBezTo>
                  <a:cubicBezTo>
                    <a:pt x="444825" y="803841"/>
                    <a:pt x="444825" y="803841"/>
                    <a:pt x="208558" y="803841"/>
                  </a:cubicBezTo>
                  <a:cubicBezTo>
                    <a:pt x="193973" y="846203"/>
                    <a:pt x="154595" y="875418"/>
                    <a:pt x="107925" y="875418"/>
                  </a:cubicBezTo>
                  <a:cubicBezTo>
                    <a:pt x="48129" y="875418"/>
                    <a:pt x="0" y="827213"/>
                    <a:pt x="0" y="767322"/>
                  </a:cubicBezTo>
                  <a:cubicBezTo>
                    <a:pt x="0" y="708892"/>
                    <a:pt x="48129" y="660687"/>
                    <a:pt x="107925" y="660687"/>
                  </a:cubicBezTo>
                  <a:cubicBezTo>
                    <a:pt x="154595" y="660687"/>
                    <a:pt x="193973" y="691363"/>
                    <a:pt x="208558" y="732264"/>
                  </a:cubicBezTo>
                  <a:cubicBezTo>
                    <a:pt x="208558" y="732264"/>
                    <a:pt x="208558" y="732264"/>
                    <a:pt x="415657" y="732264"/>
                  </a:cubicBezTo>
                  <a:cubicBezTo>
                    <a:pt x="415657" y="732264"/>
                    <a:pt x="415657" y="732264"/>
                    <a:pt x="488294" y="659511"/>
                  </a:cubicBezTo>
                  <a:lnTo>
                    <a:pt x="526334" y="621410"/>
                  </a:lnTo>
                  <a:lnTo>
                    <a:pt x="523703" y="619237"/>
                  </a:lnTo>
                  <a:cubicBezTo>
                    <a:pt x="523703" y="619237"/>
                    <a:pt x="523703" y="619237"/>
                    <a:pt x="1143719" y="0"/>
                  </a:cubicBezTo>
                  <a:close/>
                </a:path>
              </a:pathLst>
            </a:custGeom>
            <a:solidFill>
              <a:srgbClr val="0070C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sp>
          <p:nvSpPr>
            <p:cNvPr id="98" name="任意多边形: 形状 97"/>
            <p:cNvSpPr/>
            <p:nvPr/>
          </p:nvSpPr>
          <p:spPr bwMode="auto">
            <a:xfrm>
              <a:off x="4546202" y="2790949"/>
              <a:ext cx="1180696" cy="806623"/>
            </a:xfrm>
            <a:custGeom>
              <a:avLst/>
              <a:gdLst>
                <a:gd name="connsiteX0" fmla="*/ 0 w 1180696"/>
                <a:gd name="connsiteY0" fmla="*/ 0 h 806623"/>
                <a:gd name="connsiteX1" fmla="*/ 877138 w 1180696"/>
                <a:gd name="connsiteY1" fmla="*/ 0 h 806623"/>
                <a:gd name="connsiteX2" fmla="*/ 727520 w 1180696"/>
                <a:gd name="connsiteY2" fmla="*/ 489968 h 806623"/>
                <a:gd name="connsiteX3" fmla="*/ 665406 w 1180696"/>
                <a:gd name="connsiteY3" fmla="*/ 564789 h 806623"/>
                <a:gd name="connsiteX4" fmla="*/ 692759 w 1180696"/>
                <a:gd name="connsiteY4" fmla="*/ 592303 h 806623"/>
                <a:gd name="connsiteX5" fmla="*/ 765040 w 1180696"/>
                <a:gd name="connsiteY5" fmla="*/ 665013 h 806623"/>
                <a:gd name="connsiteX6" fmla="*/ 972139 w 1180696"/>
                <a:gd name="connsiteY6" fmla="*/ 665013 h 806623"/>
                <a:gd name="connsiteX7" fmla="*/ 1072771 w 1180696"/>
                <a:gd name="connsiteY7" fmla="*/ 592018 h 806623"/>
                <a:gd name="connsiteX8" fmla="*/ 1180696 w 1180696"/>
                <a:gd name="connsiteY8" fmla="*/ 700051 h 806623"/>
                <a:gd name="connsiteX9" fmla="*/ 1072771 w 1180696"/>
                <a:gd name="connsiteY9" fmla="*/ 806623 h 806623"/>
                <a:gd name="connsiteX10" fmla="*/ 972139 w 1180696"/>
                <a:gd name="connsiteY10" fmla="*/ 736548 h 806623"/>
                <a:gd name="connsiteX11" fmla="*/ 735871 w 1180696"/>
                <a:gd name="connsiteY11" fmla="*/ 736548 h 806623"/>
                <a:gd name="connsiteX12" fmla="*/ 417930 w 1180696"/>
                <a:gd name="connsiteY12" fmla="*/ 418291 h 806623"/>
                <a:gd name="connsiteX13" fmla="*/ 418487 w 1180696"/>
                <a:gd name="connsiteY13" fmla="*/ 417733 h 806623"/>
                <a:gd name="connsiteX14" fmla="*/ 358595 w 1180696"/>
                <a:gd name="connsiteY14" fmla="*/ 357949 h 806623"/>
                <a:gd name="connsiteX15" fmla="*/ 0 w 1180696"/>
                <a:gd name="connsiteY15" fmla="*/ 0 h 80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0696" h="806623">
                  <a:moveTo>
                    <a:pt x="0" y="0"/>
                  </a:moveTo>
                  <a:cubicBezTo>
                    <a:pt x="0" y="0"/>
                    <a:pt x="0" y="0"/>
                    <a:pt x="877138" y="0"/>
                  </a:cubicBezTo>
                  <a:cubicBezTo>
                    <a:pt x="877138" y="181804"/>
                    <a:pt x="822135" y="350466"/>
                    <a:pt x="727520" y="489968"/>
                  </a:cubicBezTo>
                  <a:lnTo>
                    <a:pt x="665406" y="564789"/>
                  </a:lnTo>
                  <a:lnTo>
                    <a:pt x="692759" y="592303"/>
                  </a:lnTo>
                  <a:cubicBezTo>
                    <a:pt x="765040" y="665013"/>
                    <a:pt x="765040" y="665013"/>
                    <a:pt x="765040" y="665013"/>
                  </a:cubicBezTo>
                  <a:cubicBezTo>
                    <a:pt x="972139" y="665013"/>
                    <a:pt x="972139" y="665013"/>
                    <a:pt x="972139" y="665013"/>
                  </a:cubicBezTo>
                  <a:cubicBezTo>
                    <a:pt x="986723" y="622676"/>
                    <a:pt x="1026101" y="592018"/>
                    <a:pt x="1072771" y="592018"/>
                  </a:cubicBezTo>
                  <a:cubicBezTo>
                    <a:pt x="1132568" y="592018"/>
                    <a:pt x="1180696" y="640195"/>
                    <a:pt x="1180696" y="700051"/>
                  </a:cubicBezTo>
                  <a:cubicBezTo>
                    <a:pt x="1180696" y="759906"/>
                    <a:pt x="1132568" y="806623"/>
                    <a:pt x="1072771" y="806623"/>
                  </a:cubicBezTo>
                  <a:cubicBezTo>
                    <a:pt x="1026101" y="806623"/>
                    <a:pt x="986723" y="777425"/>
                    <a:pt x="972139" y="736548"/>
                  </a:cubicBezTo>
                  <a:cubicBezTo>
                    <a:pt x="735871" y="736548"/>
                    <a:pt x="735871" y="736548"/>
                    <a:pt x="735871" y="736548"/>
                  </a:cubicBezTo>
                  <a:cubicBezTo>
                    <a:pt x="417930" y="418291"/>
                    <a:pt x="417930" y="418291"/>
                    <a:pt x="417930" y="418291"/>
                  </a:cubicBezTo>
                  <a:lnTo>
                    <a:pt x="418487" y="417733"/>
                  </a:lnTo>
                  <a:lnTo>
                    <a:pt x="358595" y="357949"/>
                  </a:lnTo>
                  <a:cubicBezTo>
                    <a:pt x="271369" y="270881"/>
                    <a:pt x="155068" y="154789"/>
                    <a:pt x="0" y="0"/>
                  </a:cubicBezTo>
                  <a:close/>
                </a:path>
              </a:pathLst>
            </a:custGeom>
            <a:solidFill>
              <a:srgbClr val="0070C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sp>
          <p:nvSpPr>
            <p:cNvPr id="99" name="任意多边形: 形状 98"/>
            <p:cNvSpPr/>
            <p:nvPr/>
          </p:nvSpPr>
          <p:spPr bwMode="auto">
            <a:xfrm>
              <a:off x="3327669" y="1941328"/>
              <a:ext cx="1222833" cy="849620"/>
            </a:xfrm>
            <a:custGeom>
              <a:avLst/>
              <a:gdLst>
                <a:gd name="connsiteX0" fmla="*/ 106587 w 1222833"/>
                <a:gd name="connsiteY0" fmla="*/ 0 h 849620"/>
                <a:gd name="connsiteX1" fmla="*/ 208793 w 1222833"/>
                <a:gd name="connsiteY1" fmla="*/ 71535 h 849620"/>
                <a:gd name="connsiteX2" fmla="*/ 445327 w 1222833"/>
                <a:gd name="connsiteY2" fmla="*/ 71535 h 849620"/>
                <a:gd name="connsiteX3" fmla="*/ 763626 w 1222833"/>
                <a:gd name="connsiteY3" fmla="*/ 389793 h 849620"/>
                <a:gd name="connsiteX4" fmla="*/ 763215 w 1222833"/>
                <a:gd name="connsiteY4" fmla="*/ 390192 h 849620"/>
                <a:gd name="connsiteX5" fmla="*/ 804119 w 1222833"/>
                <a:gd name="connsiteY5" fmla="*/ 431079 h 849620"/>
                <a:gd name="connsiteX6" fmla="*/ 1222833 w 1222833"/>
                <a:gd name="connsiteY6" fmla="*/ 849620 h 849620"/>
                <a:gd name="connsiteX7" fmla="*/ 345695 w 1222833"/>
                <a:gd name="connsiteY7" fmla="*/ 849620 h 849620"/>
                <a:gd name="connsiteX8" fmla="*/ 495313 w 1222833"/>
                <a:gd name="connsiteY8" fmla="*/ 359511 h 849620"/>
                <a:gd name="connsiteX9" fmla="*/ 557046 w 1222833"/>
                <a:gd name="connsiteY9" fmla="*/ 284735 h 849620"/>
                <a:gd name="connsiteX10" fmla="*/ 540324 w 1222833"/>
                <a:gd name="connsiteY10" fmla="*/ 268097 h 849620"/>
                <a:gd name="connsiteX11" fmla="*/ 414665 w 1222833"/>
                <a:gd name="connsiteY11" fmla="*/ 143070 h 849620"/>
                <a:gd name="connsiteX12" fmla="*/ 208793 w 1222833"/>
                <a:gd name="connsiteY12" fmla="*/ 143070 h 849620"/>
                <a:gd name="connsiteX13" fmla="*/ 106587 w 1222833"/>
                <a:gd name="connsiteY13" fmla="*/ 214605 h 849620"/>
                <a:gd name="connsiteX14" fmla="*/ 0 w 1222833"/>
                <a:gd name="connsiteY14" fmla="*/ 106573 h 849620"/>
                <a:gd name="connsiteX15" fmla="*/ 106587 w 1222833"/>
                <a:gd name="connsiteY15" fmla="*/ 0 h 84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2833" h="849620">
                  <a:moveTo>
                    <a:pt x="106587" y="0"/>
                  </a:moveTo>
                  <a:cubicBezTo>
                    <a:pt x="153309" y="0"/>
                    <a:pt x="192732" y="29198"/>
                    <a:pt x="208793" y="71535"/>
                  </a:cubicBezTo>
                  <a:cubicBezTo>
                    <a:pt x="445327" y="71535"/>
                    <a:pt x="445327" y="71535"/>
                    <a:pt x="445327" y="71535"/>
                  </a:cubicBezTo>
                  <a:cubicBezTo>
                    <a:pt x="763626" y="389793"/>
                    <a:pt x="763626" y="389793"/>
                    <a:pt x="763626" y="389793"/>
                  </a:cubicBezTo>
                  <a:lnTo>
                    <a:pt x="763215" y="390192"/>
                  </a:lnTo>
                  <a:lnTo>
                    <a:pt x="804119" y="431079"/>
                  </a:lnTo>
                  <a:cubicBezTo>
                    <a:pt x="895737" y="522659"/>
                    <a:pt x="1028998" y="655865"/>
                    <a:pt x="1222833" y="849620"/>
                  </a:cubicBezTo>
                  <a:cubicBezTo>
                    <a:pt x="1222833" y="849620"/>
                    <a:pt x="1222833" y="849620"/>
                    <a:pt x="345695" y="849620"/>
                  </a:cubicBezTo>
                  <a:cubicBezTo>
                    <a:pt x="345695" y="667992"/>
                    <a:pt x="400699" y="499494"/>
                    <a:pt x="495313" y="359511"/>
                  </a:cubicBezTo>
                  <a:lnTo>
                    <a:pt x="557046" y="284735"/>
                  </a:lnTo>
                  <a:lnTo>
                    <a:pt x="540324" y="268097"/>
                  </a:lnTo>
                  <a:cubicBezTo>
                    <a:pt x="414665" y="143070"/>
                    <a:pt x="414665" y="143070"/>
                    <a:pt x="414665" y="143070"/>
                  </a:cubicBezTo>
                  <a:cubicBezTo>
                    <a:pt x="208793" y="143070"/>
                    <a:pt x="208793" y="143070"/>
                    <a:pt x="208793" y="143070"/>
                  </a:cubicBezTo>
                  <a:cubicBezTo>
                    <a:pt x="194192" y="183947"/>
                    <a:pt x="154769" y="214605"/>
                    <a:pt x="106587" y="214605"/>
                  </a:cubicBezTo>
                  <a:cubicBezTo>
                    <a:pt x="48183" y="214605"/>
                    <a:pt x="0" y="166428"/>
                    <a:pt x="0" y="106573"/>
                  </a:cubicBezTo>
                  <a:cubicBezTo>
                    <a:pt x="0" y="48177"/>
                    <a:pt x="48183" y="0"/>
                    <a:pt x="106587" y="0"/>
                  </a:cubicBezTo>
                  <a:close/>
                </a:path>
              </a:pathLst>
            </a:custGeom>
            <a:solidFill>
              <a:srgbClr val="0070C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sp>
          <p:nvSpPr>
            <p:cNvPr id="100" name="Freeform 73"/>
            <p:cNvSpPr>
              <a:spLocks noEditPoints="1"/>
            </p:cNvSpPr>
            <p:nvPr/>
          </p:nvSpPr>
          <p:spPr bwMode="auto">
            <a:xfrm>
              <a:off x="4661434" y="3189960"/>
              <a:ext cx="179727" cy="201226"/>
            </a:xfrm>
            <a:custGeom>
              <a:avLst/>
              <a:gdLst>
                <a:gd name="T0" fmla="*/ 96 w 123"/>
                <a:gd name="T1" fmla="*/ 23 h 138"/>
                <a:gd name="T2" fmla="*/ 87 w 123"/>
                <a:gd name="T3" fmla="*/ 1 h 138"/>
                <a:gd name="T4" fmla="*/ 96 w 123"/>
                <a:gd name="T5" fmla="*/ 23 h 138"/>
                <a:gd name="T6" fmla="*/ 79 w 123"/>
                <a:gd name="T7" fmla="*/ 64 h 138"/>
                <a:gd name="T8" fmla="*/ 108 w 123"/>
                <a:gd name="T9" fmla="*/ 65 h 138"/>
                <a:gd name="T10" fmla="*/ 108 w 123"/>
                <a:gd name="T11" fmla="*/ 52 h 138"/>
                <a:gd name="T12" fmla="*/ 88 w 123"/>
                <a:gd name="T13" fmla="*/ 53 h 138"/>
                <a:gd name="T14" fmla="*/ 86 w 123"/>
                <a:gd name="T15" fmla="*/ 34 h 138"/>
                <a:gd name="T16" fmla="*/ 68 w 123"/>
                <a:gd name="T17" fmla="*/ 18 h 138"/>
                <a:gd name="T18" fmla="*/ 40 w 123"/>
                <a:gd name="T19" fmla="*/ 18 h 138"/>
                <a:gd name="T20" fmla="*/ 20 w 123"/>
                <a:gd name="T21" fmla="*/ 40 h 138"/>
                <a:gd name="T22" fmla="*/ 30 w 123"/>
                <a:gd name="T23" fmla="*/ 48 h 138"/>
                <a:gd name="T24" fmla="*/ 58 w 123"/>
                <a:gd name="T25" fmla="*/ 32 h 138"/>
                <a:gd name="T26" fmla="*/ 36 w 123"/>
                <a:gd name="T27" fmla="*/ 64 h 138"/>
                <a:gd name="T28" fmla="*/ 39 w 123"/>
                <a:gd name="T29" fmla="*/ 96 h 138"/>
                <a:gd name="T30" fmla="*/ 14 w 123"/>
                <a:gd name="T31" fmla="*/ 94 h 138"/>
                <a:gd name="T32" fmla="*/ 14 w 123"/>
                <a:gd name="T33" fmla="*/ 106 h 138"/>
                <a:gd name="T34" fmla="*/ 54 w 123"/>
                <a:gd name="T35" fmla="*/ 106 h 138"/>
                <a:gd name="T36" fmla="*/ 54 w 123"/>
                <a:gd name="T37" fmla="*/ 79 h 138"/>
                <a:gd name="T38" fmla="*/ 72 w 123"/>
                <a:gd name="T39" fmla="*/ 98 h 138"/>
                <a:gd name="T40" fmla="*/ 72 w 123"/>
                <a:gd name="T41" fmla="*/ 125 h 138"/>
                <a:gd name="T42" fmla="*/ 86 w 123"/>
                <a:gd name="T43" fmla="*/ 122 h 138"/>
                <a:gd name="T44" fmla="*/ 87 w 123"/>
                <a:gd name="T45" fmla="*/ 87 h 138"/>
                <a:gd name="T46" fmla="*/ 65 w 123"/>
                <a:gd name="T47" fmla="*/ 69 h 138"/>
                <a:gd name="T48" fmla="*/ 76 w 123"/>
                <a:gd name="T49" fmla="*/ 52 h 138"/>
                <a:gd name="T50" fmla="*/ 79 w 123"/>
                <a:gd name="T51" fmla="*/ 6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 h="138">
                  <a:moveTo>
                    <a:pt x="96" y="23"/>
                  </a:moveTo>
                  <a:cubicBezTo>
                    <a:pt x="108" y="15"/>
                    <a:pt x="97" y="0"/>
                    <a:pt x="87" y="1"/>
                  </a:cubicBezTo>
                  <a:cubicBezTo>
                    <a:pt x="64" y="3"/>
                    <a:pt x="79" y="35"/>
                    <a:pt x="96" y="23"/>
                  </a:cubicBezTo>
                  <a:close/>
                  <a:moveTo>
                    <a:pt x="79" y="64"/>
                  </a:moveTo>
                  <a:cubicBezTo>
                    <a:pt x="86" y="69"/>
                    <a:pt x="101" y="66"/>
                    <a:pt x="108" y="65"/>
                  </a:cubicBezTo>
                  <a:cubicBezTo>
                    <a:pt x="123" y="61"/>
                    <a:pt x="119" y="51"/>
                    <a:pt x="108" y="52"/>
                  </a:cubicBezTo>
                  <a:cubicBezTo>
                    <a:pt x="104" y="52"/>
                    <a:pt x="92" y="56"/>
                    <a:pt x="88" y="53"/>
                  </a:cubicBezTo>
                  <a:cubicBezTo>
                    <a:pt x="87" y="49"/>
                    <a:pt x="89" y="39"/>
                    <a:pt x="86" y="34"/>
                  </a:cubicBezTo>
                  <a:cubicBezTo>
                    <a:pt x="83" y="28"/>
                    <a:pt x="77" y="20"/>
                    <a:pt x="68" y="18"/>
                  </a:cubicBezTo>
                  <a:cubicBezTo>
                    <a:pt x="59" y="16"/>
                    <a:pt x="48" y="15"/>
                    <a:pt x="40" y="18"/>
                  </a:cubicBezTo>
                  <a:cubicBezTo>
                    <a:pt x="30" y="21"/>
                    <a:pt x="26" y="32"/>
                    <a:pt x="20" y="40"/>
                  </a:cubicBezTo>
                  <a:cubicBezTo>
                    <a:pt x="16" y="48"/>
                    <a:pt x="22" y="58"/>
                    <a:pt x="30" y="48"/>
                  </a:cubicBezTo>
                  <a:cubicBezTo>
                    <a:pt x="37" y="40"/>
                    <a:pt x="40" y="28"/>
                    <a:pt x="58" y="32"/>
                  </a:cubicBezTo>
                  <a:cubicBezTo>
                    <a:pt x="55" y="43"/>
                    <a:pt x="39" y="50"/>
                    <a:pt x="36" y="64"/>
                  </a:cubicBezTo>
                  <a:cubicBezTo>
                    <a:pt x="34" y="72"/>
                    <a:pt x="42" y="85"/>
                    <a:pt x="39" y="96"/>
                  </a:cubicBezTo>
                  <a:cubicBezTo>
                    <a:pt x="39" y="96"/>
                    <a:pt x="18" y="94"/>
                    <a:pt x="14" y="94"/>
                  </a:cubicBezTo>
                  <a:cubicBezTo>
                    <a:pt x="7" y="94"/>
                    <a:pt x="0" y="104"/>
                    <a:pt x="14" y="106"/>
                  </a:cubicBezTo>
                  <a:cubicBezTo>
                    <a:pt x="20" y="108"/>
                    <a:pt x="46" y="114"/>
                    <a:pt x="54" y="106"/>
                  </a:cubicBezTo>
                  <a:cubicBezTo>
                    <a:pt x="58" y="102"/>
                    <a:pt x="54" y="79"/>
                    <a:pt x="54" y="79"/>
                  </a:cubicBezTo>
                  <a:cubicBezTo>
                    <a:pt x="58" y="86"/>
                    <a:pt x="69" y="88"/>
                    <a:pt x="72" y="98"/>
                  </a:cubicBezTo>
                  <a:cubicBezTo>
                    <a:pt x="74" y="105"/>
                    <a:pt x="72" y="117"/>
                    <a:pt x="72" y="125"/>
                  </a:cubicBezTo>
                  <a:cubicBezTo>
                    <a:pt x="72" y="138"/>
                    <a:pt x="85" y="129"/>
                    <a:pt x="86" y="122"/>
                  </a:cubicBezTo>
                  <a:cubicBezTo>
                    <a:pt x="88" y="112"/>
                    <a:pt x="92" y="99"/>
                    <a:pt x="87" y="87"/>
                  </a:cubicBezTo>
                  <a:cubicBezTo>
                    <a:pt x="83" y="78"/>
                    <a:pt x="72" y="75"/>
                    <a:pt x="65" y="69"/>
                  </a:cubicBezTo>
                  <a:cubicBezTo>
                    <a:pt x="69" y="63"/>
                    <a:pt x="71" y="56"/>
                    <a:pt x="76" y="52"/>
                  </a:cubicBezTo>
                  <a:cubicBezTo>
                    <a:pt x="75" y="56"/>
                    <a:pt x="76" y="62"/>
                    <a:pt x="79" y="64"/>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74"/>
            <p:cNvSpPr>
              <a:spLocks noEditPoints="1"/>
            </p:cNvSpPr>
            <p:nvPr/>
          </p:nvSpPr>
          <p:spPr bwMode="auto">
            <a:xfrm>
              <a:off x="4001001" y="2477071"/>
              <a:ext cx="128131" cy="236483"/>
            </a:xfrm>
            <a:custGeom>
              <a:avLst/>
              <a:gdLst>
                <a:gd name="T0" fmla="*/ 44 w 88"/>
                <a:gd name="T1" fmla="*/ 45 h 162"/>
                <a:gd name="T2" fmla="*/ 67 w 88"/>
                <a:gd name="T3" fmla="*/ 23 h 162"/>
                <a:gd name="T4" fmla="*/ 44 w 88"/>
                <a:gd name="T5" fmla="*/ 0 h 162"/>
                <a:gd name="T6" fmla="*/ 21 w 88"/>
                <a:gd name="T7" fmla="*/ 23 h 162"/>
                <a:gd name="T8" fmla="*/ 44 w 88"/>
                <a:gd name="T9" fmla="*/ 45 h 162"/>
                <a:gd name="T10" fmla="*/ 82 w 88"/>
                <a:gd name="T11" fmla="*/ 49 h 162"/>
                <a:gd name="T12" fmla="*/ 75 w 88"/>
                <a:gd name="T13" fmla="*/ 55 h 162"/>
                <a:gd name="T14" fmla="*/ 75 w 88"/>
                <a:gd name="T15" fmla="*/ 99 h 162"/>
                <a:gd name="T16" fmla="*/ 82 w 88"/>
                <a:gd name="T17" fmla="*/ 105 h 162"/>
                <a:gd name="T18" fmla="*/ 88 w 88"/>
                <a:gd name="T19" fmla="*/ 99 h 162"/>
                <a:gd name="T20" fmla="*/ 88 w 88"/>
                <a:gd name="T21" fmla="*/ 55 h 162"/>
                <a:gd name="T22" fmla="*/ 82 w 88"/>
                <a:gd name="T23" fmla="*/ 49 h 162"/>
                <a:gd name="T24" fmla="*/ 6 w 88"/>
                <a:gd name="T25" fmla="*/ 49 h 162"/>
                <a:gd name="T26" fmla="*/ 0 w 88"/>
                <a:gd name="T27" fmla="*/ 55 h 162"/>
                <a:gd name="T28" fmla="*/ 0 w 88"/>
                <a:gd name="T29" fmla="*/ 99 h 162"/>
                <a:gd name="T30" fmla="*/ 6 w 88"/>
                <a:gd name="T31" fmla="*/ 105 h 162"/>
                <a:gd name="T32" fmla="*/ 13 w 88"/>
                <a:gd name="T33" fmla="*/ 99 h 162"/>
                <a:gd name="T34" fmla="*/ 13 w 88"/>
                <a:gd name="T35" fmla="*/ 55 h 162"/>
                <a:gd name="T36" fmla="*/ 6 w 88"/>
                <a:gd name="T37" fmla="*/ 49 h 162"/>
                <a:gd name="T38" fmla="*/ 57 w 88"/>
                <a:gd name="T39" fmla="*/ 49 h 162"/>
                <a:gd name="T40" fmla="*/ 31 w 88"/>
                <a:gd name="T41" fmla="*/ 49 h 162"/>
                <a:gd name="T42" fmla="*/ 17 w 88"/>
                <a:gd name="T43" fmla="*/ 61 h 162"/>
                <a:gd name="T44" fmla="*/ 17 w 88"/>
                <a:gd name="T45" fmla="*/ 156 h 162"/>
                <a:gd name="T46" fmla="*/ 23 w 88"/>
                <a:gd name="T47" fmla="*/ 162 h 162"/>
                <a:gd name="T48" fmla="*/ 29 w 88"/>
                <a:gd name="T49" fmla="*/ 156 h 162"/>
                <a:gd name="T50" fmla="*/ 29 w 88"/>
                <a:gd name="T51" fmla="*/ 122 h 162"/>
                <a:gd name="T52" fmla="*/ 59 w 88"/>
                <a:gd name="T53" fmla="*/ 122 h 162"/>
                <a:gd name="T54" fmla="*/ 59 w 88"/>
                <a:gd name="T55" fmla="*/ 156 h 162"/>
                <a:gd name="T56" fmla="*/ 65 w 88"/>
                <a:gd name="T57" fmla="*/ 162 h 162"/>
                <a:gd name="T58" fmla="*/ 71 w 88"/>
                <a:gd name="T59" fmla="*/ 156 h 162"/>
                <a:gd name="T60" fmla="*/ 71 w 88"/>
                <a:gd name="T61" fmla="*/ 61 h 162"/>
                <a:gd name="T62" fmla="*/ 57 w 88"/>
                <a:gd name="T63"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162">
                  <a:moveTo>
                    <a:pt x="44" y="45"/>
                  </a:moveTo>
                  <a:cubicBezTo>
                    <a:pt x="57" y="45"/>
                    <a:pt x="67" y="35"/>
                    <a:pt x="67" y="23"/>
                  </a:cubicBezTo>
                  <a:cubicBezTo>
                    <a:pt x="67" y="10"/>
                    <a:pt x="57" y="0"/>
                    <a:pt x="44" y="0"/>
                  </a:cubicBezTo>
                  <a:cubicBezTo>
                    <a:pt x="31" y="0"/>
                    <a:pt x="21" y="10"/>
                    <a:pt x="21" y="23"/>
                  </a:cubicBezTo>
                  <a:cubicBezTo>
                    <a:pt x="21" y="35"/>
                    <a:pt x="31" y="45"/>
                    <a:pt x="44" y="45"/>
                  </a:cubicBezTo>
                  <a:close/>
                  <a:moveTo>
                    <a:pt x="82" y="49"/>
                  </a:moveTo>
                  <a:cubicBezTo>
                    <a:pt x="78" y="49"/>
                    <a:pt x="75" y="52"/>
                    <a:pt x="75" y="55"/>
                  </a:cubicBezTo>
                  <a:cubicBezTo>
                    <a:pt x="75" y="99"/>
                    <a:pt x="75" y="99"/>
                    <a:pt x="75" y="99"/>
                  </a:cubicBezTo>
                  <a:cubicBezTo>
                    <a:pt x="75" y="102"/>
                    <a:pt x="78" y="105"/>
                    <a:pt x="82" y="105"/>
                  </a:cubicBezTo>
                  <a:cubicBezTo>
                    <a:pt x="85" y="105"/>
                    <a:pt x="88" y="102"/>
                    <a:pt x="88" y="99"/>
                  </a:cubicBezTo>
                  <a:cubicBezTo>
                    <a:pt x="88" y="55"/>
                    <a:pt x="88" y="55"/>
                    <a:pt x="88" y="55"/>
                  </a:cubicBezTo>
                  <a:cubicBezTo>
                    <a:pt x="88" y="52"/>
                    <a:pt x="85" y="49"/>
                    <a:pt x="82" y="49"/>
                  </a:cubicBezTo>
                  <a:close/>
                  <a:moveTo>
                    <a:pt x="6" y="49"/>
                  </a:moveTo>
                  <a:cubicBezTo>
                    <a:pt x="3" y="49"/>
                    <a:pt x="0" y="52"/>
                    <a:pt x="0" y="55"/>
                  </a:cubicBezTo>
                  <a:cubicBezTo>
                    <a:pt x="0" y="99"/>
                    <a:pt x="0" y="99"/>
                    <a:pt x="0" y="99"/>
                  </a:cubicBezTo>
                  <a:cubicBezTo>
                    <a:pt x="0" y="102"/>
                    <a:pt x="3" y="105"/>
                    <a:pt x="6" y="105"/>
                  </a:cubicBezTo>
                  <a:cubicBezTo>
                    <a:pt x="10" y="105"/>
                    <a:pt x="13" y="102"/>
                    <a:pt x="13" y="99"/>
                  </a:cubicBezTo>
                  <a:cubicBezTo>
                    <a:pt x="13" y="55"/>
                    <a:pt x="13" y="55"/>
                    <a:pt x="13" y="55"/>
                  </a:cubicBezTo>
                  <a:cubicBezTo>
                    <a:pt x="13" y="52"/>
                    <a:pt x="10" y="49"/>
                    <a:pt x="6" y="49"/>
                  </a:cubicBezTo>
                  <a:close/>
                  <a:moveTo>
                    <a:pt x="57" y="49"/>
                  </a:moveTo>
                  <a:cubicBezTo>
                    <a:pt x="31" y="49"/>
                    <a:pt x="31" y="49"/>
                    <a:pt x="31" y="49"/>
                  </a:cubicBezTo>
                  <a:cubicBezTo>
                    <a:pt x="23" y="49"/>
                    <a:pt x="17" y="54"/>
                    <a:pt x="17" y="61"/>
                  </a:cubicBezTo>
                  <a:cubicBezTo>
                    <a:pt x="17" y="156"/>
                    <a:pt x="17" y="156"/>
                    <a:pt x="17" y="156"/>
                  </a:cubicBezTo>
                  <a:cubicBezTo>
                    <a:pt x="17" y="159"/>
                    <a:pt x="20" y="162"/>
                    <a:pt x="23" y="162"/>
                  </a:cubicBezTo>
                  <a:cubicBezTo>
                    <a:pt x="26" y="162"/>
                    <a:pt x="29" y="159"/>
                    <a:pt x="29" y="156"/>
                  </a:cubicBezTo>
                  <a:cubicBezTo>
                    <a:pt x="29" y="156"/>
                    <a:pt x="29" y="132"/>
                    <a:pt x="29" y="122"/>
                  </a:cubicBezTo>
                  <a:cubicBezTo>
                    <a:pt x="29" y="112"/>
                    <a:pt x="59" y="113"/>
                    <a:pt x="59" y="122"/>
                  </a:cubicBezTo>
                  <a:cubicBezTo>
                    <a:pt x="59" y="131"/>
                    <a:pt x="59" y="156"/>
                    <a:pt x="59" y="156"/>
                  </a:cubicBezTo>
                  <a:cubicBezTo>
                    <a:pt x="59" y="159"/>
                    <a:pt x="62" y="162"/>
                    <a:pt x="65" y="162"/>
                  </a:cubicBezTo>
                  <a:cubicBezTo>
                    <a:pt x="68" y="162"/>
                    <a:pt x="71" y="159"/>
                    <a:pt x="71" y="156"/>
                  </a:cubicBezTo>
                  <a:cubicBezTo>
                    <a:pt x="71" y="61"/>
                    <a:pt x="71" y="61"/>
                    <a:pt x="71" y="61"/>
                  </a:cubicBezTo>
                  <a:cubicBezTo>
                    <a:pt x="71" y="54"/>
                    <a:pt x="65" y="49"/>
                    <a:pt x="57" y="49"/>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02" name="组合 101"/>
            <p:cNvGrpSpPr/>
            <p:nvPr/>
          </p:nvGrpSpPr>
          <p:grpSpPr>
            <a:xfrm>
              <a:off x="4627036" y="2233708"/>
              <a:ext cx="264861" cy="138451"/>
              <a:chOff x="4627036" y="2678876"/>
              <a:chExt cx="264861" cy="138451"/>
            </a:xfrm>
          </p:grpSpPr>
          <p:sp>
            <p:nvSpPr>
              <p:cNvPr id="130" name="Freeform 75"/>
              <p:cNvSpPr/>
              <p:nvPr/>
            </p:nvSpPr>
            <p:spPr bwMode="auto">
              <a:xfrm>
                <a:off x="4670893" y="2718434"/>
                <a:ext cx="158229" cy="98893"/>
              </a:xfrm>
              <a:custGeom>
                <a:avLst/>
                <a:gdLst>
                  <a:gd name="T0" fmla="*/ 109 w 109"/>
                  <a:gd name="T1" fmla="*/ 41 h 68"/>
                  <a:gd name="T2" fmla="*/ 88 w 109"/>
                  <a:gd name="T3" fmla="*/ 18 h 68"/>
                  <a:gd name="T4" fmla="*/ 63 w 109"/>
                  <a:gd name="T5" fmla="*/ 0 h 68"/>
                  <a:gd name="T6" fmla="*/ 38 w 109"/>
                  <a:gd name="T7" fmla="*/ 21 h 68"/>
                  <a:gd name="T8" fmla="*/ 34 w 109"/>
                  <a:gd name="T9" fmla="*/ 20 h 68"/>
                  <a:gd name="T10" fmla="*/ 19 w 109"/>
                  <a:gd name="T11" fmla="*/ 36 h 68"/>
                  <a:gd name="T12" fmla="*/ 16 w 109"/>
                  <a:gd name="T13" fmla="*/ 36 h 68"/>
                  <a:gd name="T14" fmla="*/ 1 w 109"/>
                  <a:gd name="T15" fmla="*/ 52 h 68"/>
                  <a:gd name="T16" fmla="*/ 16 w 109"/>
                  <a:gd name="T17" fmla="*/ 68 h 68"/>
                  <a:gd name="T18" fmla="*/ 16 w 109"/>
                  <a:gd name="T19" fmla="*/ 68 h 68"/>
                  <a:gd name="T20" fmla="*/ 87 w 109"/>
                  <a:gd name="T21" fmla="*/ 65 h 68"/>
                  <a:gd name="T22" fmla="*/ 87 w 109"/>
                  <a:gd name="T23" fmla="*/ 65 h 68"/>
                  <a:gd name="T24" fmla="*/ 109 w 109"/>
                  <a:gd name="T25" fmla="*/ 4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68">
                    <a:moveTo>
                      <a:pt x="109" y="41"/>
                    </a:moveTo>
                    <a:cubicBezTo>
                      <a:pt x="108" y="29"/>
                      <a:pt x="100" y="20"/>
                      <a:pt x="88" y="18"/>
                    </a:cubicBezTo>
                    <a:cubicBezTo>
                      <a:pt x="85" y="7"/>
                      <a:pt x="75" y="0"/>
                      <a:pt x="63" y="0"/>
                    </a:cubicBezTo>
                    <a:cubicBezTo>
                      <a:pt x="51" y="0"/>
                      <a:pt x="41" y="9"/>
                      <a:pt x="38" y="21"/>
                    </a:cubicBezTo>
                    <a:cubicBezTo>
                      <a:pt x="37" y="20"/>
                      <a:pt x="36" y="20"/>
                      <a:pt x="34" y="20"/>
                    </a:cubicBezTo>
                    <a:cubicBezTo>
                      <a:pt x="25" y="20"/>
                      <a:pt x="19" y="27"/>
                      <a:pt x="19" y="36"/>
                    </a:cubicBezTo>
                    <a:cubicBezTo>
                      <a:pt x="18" y="36"/>
                      <a:pt x="17" y="36"/>
                      <a:pt x="16" y="36"/>
                    </a:cubicBezTo>
                    <a:cubicBezTo>
                      <a:pt x="7" y="36"/>
                      <a:pt x="0" y="44"/>
                      <a:pt x="1" y="52"/>
                    </a:cubicBezTo>
                    <a:cubicBezTo>
                      <a:pt x="1" y="61"/>
                      <a:pt x="8" y="67"/>
                      <a:pt x="16" y="68"/>
                    </a:cubicBezTo>
                    <a:cubicBezTo>
                      <a:pt x="16" y="68"/>
                      <a:pt x="16" y="68"/>
                      <a:pt x="16" y="68"/>
                    </a:cubicBezTo>
                    <a:cubicBezTo>
                      <a:pt x="87" y="65"/>
                      <a:pt x="87" y="65"/>
                      <a:pt x="87" y="65"/>
                    </a:cubicBezTo>
                    <a:cubicBezTo>
                      <a:pt x="87" y="65"/>
                      <a:pt x="87" y="65"/>
                      <a:pt x="87" y="65"/>
                    </a:cubicBezTo>
                    <a:cubicBezTo>
                      <a:pt x="99" y="64"/>
                      <a:pt x="109" y="54"/>
                      <a:pt x="109" y="4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76"/>
              <p:cNvSpPr>
                <a:spLocks noEditPoints="1"/>
              </p:cNvSpPr>
              <p:nvPr/>
            </p:nvSpPr>
            <p:spPr bwMode="auto">
              <a:xfrm>
                <a:off x="4627036" y="2678876"/>
                <a:ext cx="264861" cy="110932"/>
              </a:xfrm>
              <a:custGeom>
                <a:avLst/>
                <a:gdLst>
                  <a:gd name="T0" fmla="*/ 165 w 182"/>
                  <a:gd name="T1" fmla="*/ 42 h 76"/>
                  <a:gd name="T2" fmla="*/ 163 w 182"/>
                  <a:gd name="T3" fmla="*/ 43 h 76"/>
                  <a:gd name="T4" fmla="*/ 146 w 182"/>
                  <a:gd name="T5" fmla="*/ 27 h 76"/>
                  <a:gd name="T6" fmla="*/ 142 w 182"/>
                  <a:gd name="T7" fmla="*/ 28 h 76"/>
                  <a:gd name="T8" fmla="*/ 116 w 182"/>
                  <a:gd name="T9" fmla="*/ 9 h 76"/>
                  <a:gd name="T10" fmla="*/ 95 w 182"/>
                  <a:gd name="T11" fmla="*/ 21 h 76"/>
                  <a:gd name="T12" fmla="*/ 88 w 182"/>
                  <a:gd name="T13" fmla="*/ 19 h 76"/>
                  <a:gd name="T14" fmla="*/ 62 w 182"/>
                  <a:gd name="T15" fmla="*/ 1 h 76"/>
                  <a:gd name="T16" fmla="*/ 38 w 182"/>
                  <a:gd name="T17" fmla="*/ 21 h 76"/>
                  <a:gd name="T18" fmla="*/ 33 w 182"/>
                  <a:gd name="T19" fmla="*/ 21 h 76"/>
                  <a:gd name="T20" fmla="*/ 18 w 182"/>
                  <a:gd name="T21" fmla="*/ 37 h 76"/>
                  <a:gd name="T22" fmla="*/ 15 w 182"/>
                  <a:gd name="T23" fmla="*/ 37 h 76"/>
                  <a:gd name="T24" fmla="*/ 0 w 182"/>
                  <a:gd name="T25" fmla="*/ 53 h 76"/>
                  <a:gd name="T26" fmla="*/ 16 w 182"/>
                  <a:gd name="T27" fmla="*/ 68 h 76"/>
                  <a:gd name="T28" fmla="*/ 16 w 182"/>
                  <a:gd name="T29" fmla="*/ 68 h 76"/>
                  <a:gd name="T30" fmla="*/ 32 w 182"/>
                  <a:gd name="T31" fmla="*/ 68 h 76"/>
                  <a:gd name="T32" fmla="*/ 46 w 182"/>
                  <a:gd name="T33" fmla="*/ 60 h 76"/>
                  <a:gd name="T34" fmla="*/ 46 w 182"/>
                  <a:gd name="T35" fmla="*/ 60 h 76"/>
                  <a:gd name="T36" fmla="*/ 64 w 182"/>
                  <a:gd name="T37" fmla="*/ 44 h 76"/>
                  <a:gd name="T38" fmla="*/ 66 w 182"/>
                  <a:gd name="T39" fmla="*/ 45 h 76"/>
                  <a:gd name="T40" fmla="*/ 93 w 182"/>
                  <a:gd name="T41" fmla="*/ 24 h 76"/>
                  <a:gd name="T42" fmla="*/ 120 w 182"/>
                  <a:gd name="T43" fmla="*/ 43 h 76"/>
                  <a:gd name="T44" fmla="*/ 141 w 182"/>
                  <a:gd name="T45" fmla="*/ 68 h 76"/>
                  <a:gd name="T46" fmla="*/ 141 w 182"/>
                  <a:gd name="T47" fmla="*/ 75 h 76"/>
                  <a:gd name="T48" fmla="*/ 167 w 182"/>
                  <a:gd name="T49" fmla="*/ 74 h 76"/>
                  <a:gd name="T50" fmla="*/ 167 w 182"/>
                  <a:gd name="T51" fmla="*/ 74 h 76"/>
                  <a:gd name="T52" fmla="*/ 182 w 182"/>
                  <a:gd name="T53" fmla="*/ 58 h 76"/>
                  <a:gd name="T54" fmla="*/ 165 w 182"/>
                  <a:gd name="T55" fmla="*/ 42 h 76"/>
                  <a:gd name="T56" fmla="*/ 118 w 182"/>
                  <a:gd name="T57" fmla="*/ 48 h 76"/>
                  <a:gd name="T58" fmla="*/ 116 w 182"/>
                  <a:gd name="T59" fmla="*/ 48 h 76"/>
                  <a:gd name="T60" fmla="*/ 116 w 182"/>
                  <a:gd name="T61" fmla="*/ 46 h 76"/>
                  <a:gd name="T62" fmla="*/ 93 w 182"/>
                  <a:gd name="T63" fmla="*/ 30 h 76"/>
                  <a:gd name="T64" fmla="*/ 71 w 182"/>
                  <a:gd name="T65" fmla="*/ 48 h 76"/>
                  <a:gd name="T66" fmla="*/ 70 w 182"/>
                  <a:gd name="T67" fmla="*/ 51 h 76"/>
                  <a:gd name="T68" fmla="*/ 68 w 182"/>
                  <a:gd name="T69" fmla="*/ 50 h 76"/>
                  <a:gd name="T70" fmla="*/ 64 w 182"/>
                  <a:gd name="T71" fmla="*/ 50 h 76"/>
                  <a:gd name="T72" fmla="*/ 51 w 182"/>
                  <a:gd name="T73" fmla="*/ 63 h 76"/>
                  <a:gd name="T74" fmla="*/ 51 w 182"/>
                  <a:gd name="T75" fmla="*/ 66 h 76"/>
                  <a:gd name="T76" fmla="*/ 48 w 182"/>
                  <a:gd name="T77" fmla="*/ 66 h 76"/>
                  <a:gd name="T78" fmla="*/ 46 w 182"/>
                  <a:gd name="T79" fmla="*/ 66 h 76"/>
                  <a:gd name="T80" fmla="*/ 40 w 182"/>
                  <a:gd name="T81" fmla="*/ 67 h 76"/>
                  <a:gd name="T82" fmla="*/ 78 w 182"/>
                  <a:gd name="T83" fmla="*/ 66 h 76"/>
                  <a:gd name="T84" fmla="*/ 96 w 182"/>
                  <a:gd name="T85" fmla="*/ 76 h 76"/>
                  <a:gd name="T86" fmla="*/ 96 w 182"/>
                  <a:gd name="T87" fmla="*/ 76 h 76"/>
                  <a:gd name="T88" fmla="*/ 135 w 182"/>
                  <a:gd name="T89" fmla="*/ 75 h 76"/>
                  <a:gd name="T90" fmla="*/ 136 w 182"/>
                  <a:gd name="T91" fmla="*/ 68 h 76"/>
                  <a:gd name="T92" fmla="*/ 118 w 182"/>
                  <a:gd name="T93" fmla="*/ 4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76">
                    <a:moveTo>
                      <a:pt x="165" y="42"/>
                    </a:moveTo>
                    <a:cubicBezTo>
                      <a:pt x="164" y="42"/>
                      <a:pt x="164" y="42"/>
                      <a:pt x="163" y="43"/>
                    </a:cubicBezTo>
                    <a:cubicBezTo>
                      <a:pt x="162" y="34"/>
                      <a:pt x="155" y="27"/>
                      <a:pt x="146" y="27"/>
                    </a:cubicBezTo>
                    <a:cubicBezTo>
                      <a:pt x="145" y="28"/>
                      <a:pt x="143" y="28"/>
                      <a:pt x="142" y="28"/>
                    </a:cubicBezTo>
                    <a:cubicBezTo>
                      <a:pt x="139" y="17"/>
                      <a:pt x="128" y="9"/>
                      <a:pt x="116" y="9"/>
                    </a:cubicBezTo>
                    <a:cubicBezTo>
                      <a:pt x="107" y="10"/>
                      <a:pt x="100" y="14"/>
                      <a:pt x="95" y="21"/>
                    </a:cubicBezTo>
                    <a:cubicBezTo>
                      <a:pt x="93" y="20"/>
                      <a:pt x="91" y="19"/>
                      <a:pt x="88" y="19"/>
                    </a:cubicBezTo>
                    <a:cubicBezTo>
                      <a:pt x="85" y="8"/>
                      <a:pt x="74" y="0"/>
                      <a:pt x="62" y="1"/>
                    </a:cubicBezTo>
                    <a:cubicBezTo>
                      <a:pt x="50" y="1"/>
                      <a:pt x="40" y="10"/>
                      <a:pt x="38" y="21"/>
                    </a:cubicBezTo>
                    <a:cubicBezTo>
                      <a:pt x="36" y="21"/>
                      <a:pt x="35" y="21"/>
                      <a:pt x="33" y="21"/>
                    </a:cubicBezTo>
                    <a:cubicBezTo>
                      <a:pt x="25" y="21"/>
                      <a:pt x="18" y="28"/>
                      <a:pt x="18" y="37"/>
                    </a:cubicBezTo>
                    <a:cubicBezTo>
                      <a:pt x="17" y="37"/>
                      <a:pt x="16" y="36"/>
                      <a:pt x="15" y="37"/>
                    </a:cubicBezTo>
                    <a:cubicBezTo>
                      <a:pt x="7" y="37"/>
                      <a:pt x="0" y="44"/>
                      <a:pt x="0" y="53"/>
                    </a:cubicBezTo>
                    <a:cubicBezTo>
                      <a:pt x="0" y="61"/>
                      <a:pt x="7" y="68"/>
                      <a:pt x="16" y="68"/>
                    </a:cubicBezTo>
                    <a:cubicBezTo>
                      <a:pt x="16" y="68"/>
                      <a:pt x="16" y="68"/>
                      <a:pt x="16" y="68"/>
                    </a:cubicBezTo>
                    <a:cubicBezTo>
                      <a:pt x="32" y="68"/>
                      <a:pt x="32" y="68"/>
                      <a:pt x="32" y="68"/>
                    </a:cubicBezTo>
                    <a:cubicBezTo>
                      <a:pt x="35" y="63"/>
                      <a:pt x="40" y="60"/>
                      <a:pt x="46" y="60"/>
                    </a:cubicBezTo>
                    <a:cubicBezTo>
                      <a:pt x="46" y="60"/>
                      <a:pt x="46" y="60"/>
                      <a:pt x="46" y="60"/>
                    </a:cubicBezTo>
                    <a:cubicBezTo>
                      <a:pt x="47" y="52"/>
                      <a:pt x="55" y="45"/>
                      <a:pt x="64" y="44"/>
                    </a:cubicBezTo>
                    <a:cubicBezTo>
                      <a:pt x="65" y="44"/>
                      <a:pt x="66" y="44"/>
                      <a:pt x="66" y="45"/>
                    </a:cubicBezTo>
                    <a:cubicBezTo>
                      <a:pt x="70" y="33"/>
                      <a:pt x="80" y="25"/>
                      <a:pt x="93" y="24"/>
                    </a:cubicBezTo>
                    <a:cubicBezTo>
                      <a:pt x="105" y="24"/>
                      <a:pt x="116" y="32"/>
                      <a:pt x="120" y="43"/>
                    </a:cubicBezTo>
                    <a:cubicBezTo>
                      <a:pt x="132" y="45"/>
                      <a:pt x="141" y="55"/>
                      <a:pt x="141" y="68"/>
                    </a:cubicBezTo>
                    <a:cubicBezTo>
                      <a:pt x="141" y="70"/>
                      <a:pt x="141" y="72"/>
                      <a:pt x="141" y="75"/>
                    </a:cubicBezTo>
                    <a:cubicBezTo>
                      <a:pt x="167" y="74"/>
                      <a:pt x="167" y="74"/>
                      <a:pt x="167" y="74"/>
                    </a:cubicBezTo>
                    <a:cubicBezTo>
                      <a:pt x="167" y="74"/>
                      <a:pt x="167" y="74"/>
                      <a:pt x="167" y="74"/>
                    </a:cubicBezTo>
                    <a:cubicBezTo>
                      <a:pt x="176" y="73"/>
                      <a:pt x="182" y="66"/>
                      <a:pt x="182" y="58"/>
                    </a:cubicBezTo>
                    <a:cubicBezTo>
                      <a:pt x="181" y="49"/>
                      <a:pt x="174" y="42"/>
                      <a:pt x="165" y="42"/>
                    </a:cubicBezTo>
                    <a:close/>
                    <a:moveTo>
                      <a:pt x="118" y="48"/>
                    </a:moveTo>
                    <a:cubicBezTo>
                      <a:pt x="116" y="48"/>
                      <a:pt x="116" y="48"/>
                      <a:pt x="116" y="48"/>
                    </a:cubicBezTo>
                    <a:cubicBezTo>
                      <a:pt x="116" y="46"/>
                      <a:pt x="116" y="46"/>
                      <a:pt x="116" y="46"/>
                    </a:cubicBezTo>
                    <a:cubicBezTo>
                      <a:pt x="113" y="36"/>
                      <a:pt x="104" y="29"/>
                      <a:pt x="93" y="30"/>
                    </a:cubicBezTo>
                    <a:cubicBezTo>
                      <a:pt x="82" y="30"/>
                      <a:pt x="73" y="38"/>
                      <a:pt x="71" y="48"/>
                    </a:cubicBezTo>
                    <a:cubicBezTo>
                      <a:pt x="70" y="51"/>
                      <a:pt x="70" y="51"/>
                      <a:pt x="70" y="51"/>
                    </a:cubicBezTo>
                    <a:cubicBezTo>
                      <a:pt x="68" y="50"/>
                      <a:pt x="68" y="50"/>
                      <a:pt x="68" y="50"/>
                    </a:cubicBezTo>
                    <a:cubicBezTo>
                      <a:pt x="67" y="50"/>
                      <a:pt x="65" y="50"/>
                      <a:pt x="64" y="50"/>
                    </a:cubicBezTo>
                    <a:cubicBezTo>
                      <a:pt x="57" y="50"/>
                      <a:pt x="51" y="56"/>
                      <a:pt x="51" y="63"/>
                    </a:cubicBezTo>
                    <a:cubicBezTo>
                      <a:pt x="51" y="66"/>
                      <a:pt x="51" y="66"/>
                      <a:pt x="51" y="66"/>
                    </a:cubicBezTo>
                    <a:cubicBezTo>
                      <a:pt x="48" y="66"/>
                      <a:pt x="48" y="66"/>
                      <a:pt x="48" y="66"/>
                    </a:cubicBezTo>
                    <a:cubicBezTo>
                      <a:pt x="47" y="66"/>
                      <a:pt x="47" y="66"/>
                      <a:pt x="46" y="66"/>
                    </a:cubicBezTo>
                    <a:cubicBezTo>
                      <a:pt x="44" y="66"/>
                      <a:pt x="42" y="66"/>
                      <a:pt x="40" y="67"/>
                    </a:cubicBezTo>
                    <a:cubicBezTo>
                      <a:pt x="78" y="66"/>
                      <a:pt x="78" y="66"/>
                      <a:pt x="78" y="66"/>
                    </a:cubicBezTo>
                    <a:cubicBezTo>
                      <a:pt x="82" y="72"/>
                      <a:pt x="89" y="76"/>
                      <a:pt x="96" y="76"/>
                    </a:cubicBezTo>
                    <a:cubicBezTo>
                      <a:pt x="96" y="76"/>
                      <a:pt x="96" y="76"/>
                      <a:pt x="96" y="76"/>
                    </a:cubicBezTo>
                    <a:cubicBezTo>
                      <a:pt x="135" y="75"/>
                      <a:pt x="135" y="75"/>
                      <a:pt x="135" y="75"/>
                    </a:cubicBezTo>
                    <a:cubicBezTo>
                      <a:pt x="136" y="73"/>
                      <a:pt x="136" y="70"/>
                      <a:pt x="136" y="68"/>
                    </a:cubicBezTo>
                    <a:cubicBezTo>
                      <a:pt x="136" y="58"/>
                      <a:pt x="128" y="49"/>
                      <a:pt x="118" y="48"/>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3" name="组合 102"/>
            <p:cNvGrpSpPr/>
            <p:nvPr/>
          </p:nvGrpSpPr>
          <p:grpSpPr>
            <a:xfrm>
              <a:off x="4244363" y="3160722"/>
              <a:ext cx="211546" cy="225305"/>
              <a:chOff x="4244363" y="3605890"/>
              <a:chExt cx="211546" cy="225305"/>
            </a:xfrm>
          </p:grpSpPr>
          <p:sp>
            <p:nvSpPr>
              <p:cNvPr id="126" name="Freeform 77"/>
              <p:cNvSpPr>
                <a:spLocks noEditPoints="1"/>
              </p:cNvSpPr>
              <p:nvPr/>
            </p:nvSpPr>
            <p:spPr bwMode="auto">
              <a:xfrm>
                <a:off x="4265002" y="3629109"/>
                <a:ext cx="103193" cy="104053"/>
              </a:xfrm>
              <a:custGeom>
                <a:avLst/>
                <a:gdLst>
                  <a:gd name="T0" fmla="*/ 57 w 71"/>
                  <a:gd name="T1" fmla="*/ 56 h 71"/>
                  <a:gd name="T2" fmla="*/ 65 w 71"/>
                  <a:gd name="T3" fmla="*/ 56 h 71"/>
                  <a:gd name="T4" fmla="*/ 68 w 71"/>
                  <a:gd name="T5" fmla="*/ 50 h 71"/>
                  <a:gd name="T6" fmla="*/ 64 w 71"/>
                  <a:gd name="T7" fmla="*/ 43 h 71"/>
                  <a:gd name="T8" fmla="*/ 71 w 71"/>
                  <a:gd name="T9" fmla="*/ 38 h 71"/>
                  <a:gd name="T10" fmla="*/ 71 w 71"/>
                  <a:gd name="T11" fmla="*/ 32 h 71"/>
                  <a:gd name="T12" fmla="*/ 64 w 71"/>
                  <a:gd name="T13" fmla="*/ 27 h 71"/>
                  <a:gd name="T14" fmla="*/ 68 w 71"/>
                  <a:gd name="T15" fmla="*/ 20 h 71"/>
                  <a:gd name="T16" fmla="*/ 65 w 71"/>
                  <a:gd name="T17" fmla="*/ 15 h 71"/>
                  <a:gd name="T18" fmla="*/ 56 w 71"/>
                  <a:gd name="T19" fmla="*/ 14 h 71"/>
                  <a:gd name="T20" fmla="*/ 56 w 71"/>
                  <a:gd name="T21" fmla="*/ 6 h 71"/>
                  <a:gd name="T22" fmla="*/ 50 w 71"/>
                  <a:gd name="T23" fmla="*/ 3 h 71"/>
                  <a:gd name="T24" fmla="*/ 43 w 71"/>
                  <a:gd name="T25" fmla="*/ 7 h 71"/>
                  <a:gd name="T26" fmla="*/ 38 w 71"/>
                  <a:gd name="T27" fmla="*/ 0 h 71"/>
                  <a:gd name="T28" fmla="*/ 32 w 71"/>
                  <a:gd name="T29" fmla="*/ 0 h 71"/>
                  <a:gd name="T30" fmla="*/ 28 w 71"/>
                  <a:gd name="T31" fmla="*/ 7 h 71"/>
                  <a:gd name="T32" fmla="*/ 20 w 71"/>
                  <a:gd name="T33" fmla="*/ 3 h 71"/>
                  <a:gd name="T34" fmla="*/ 15 w 71"/>
                  <a:gd name="T35" fmla="*/ 7 h 71"/>
                  <a:gd name="T36" fmla="*/ 15 w 71"/>
                  <a:gd name="T37" fmla="*/ 15 h 71"/>
                  <a:gd name="T38" fmla="*/ 6 w 71"/>
                  <a:gd name="T39" fmla="*/ 15 h 71"/>
                  <a:gd name="T40" fmla="*/ 3 w 71"/>
                  <a:gd name="T41" fmla="*/ 21 h 71"/>
                  <a:gd name="T42" fmla="*/ 7 w 71"/>
                  <a:gd name="T43" fmla="*/ 28 h 71"/>
                  <a:gd name="T44" fmla="*/ 0 w 71"/>
                  <a:gd name="T45" fmla="*/ 33 h 71"/>
                  <a:gd name="T46" fmla="*/ 0 w 71"/>
                  <a:gd name="T47" fmla="*/ 39 h 71"/>
                  <a:gd name="T48" fmla="*/ 7 w 71"/>
                  <a:gd name="T49" fmla="*/ 44 h 71"/>
                  <a:gd name="T50" fmla="*/ 4 w 71"/>
                  <a:gd name="T51" fmla="*/ 51 h 71"/>
                  <a:gd name="T52" fmla="*/ 7 w 71"/>
                  <a:gd name="T53" fmla="*/ 56 h 71"/>
                  <a:gd name="T54" fmla="*/ 15 w 71"/>
                  <a:gd name="T55" fmla="*/ 57 h 71"/>
                  <a:gd name="T56" fmla="*/ 16 w 71"/>
                  <a:gd name="T57" fmla="*/ 65 h 71"/>
                  <a:gd name="T58" fmla="*/ 21 w 71"/>
                  <a:gd name="T59" fmla="*/ 68 h 71"/>
                  <a:gd name="T60" fmla="*/ 29 w 71"/>
                  <a:gd name="T61" fmla="*/ 64 h 71"/>
                  <a:gd name="T62" fmla="*/ 33 w 71"/>
                  <a:gd name="T63" fmla="*/ 71 h 71"/>
                  <a:gd name="T64" fmla="*/ 39 w 71"/>
                  <a:gd name="T65" fmla="*/ 71 h 71"/>
                  <a:gd name="T66" fmla="*/ 44 w 71"/>
                  <a:gd name="T67" fmla="*/ 64 h 71"/>
                  <a:gd name="T68" fmla="*/ 51 w 71"/>
                  <a:gd name="T69" fmla="*/ 68 h 71"/>
                  <a:gd name="T70" fmla="*/ 57 w 71"/>
                  <a:gd name="T71" fmla="*/ 64 h 71"/>
                  <a:gd name="T72" fmla="*/ 57 w 71"/>
                  <a:gd name="T73" fmla="*/ 56 h 71"/>
                  <a:gd name="T74" fmla="*/ 18 w 71"/>
                  <a:gd name="T75" fmla="*/ 53 h 71"/>
                  <a:gd name="T76" fmla="*/ 18 w 71"/>
                  <a:gd name="T77" fmla="*/ 18 h 71"/>
                  <a:gd name="T78" fmla="*/ 53 w 71"/>
                  <a:gd name="T79" fmla="*/ 18 h 71"/>
                  <a:gd name="T80" fmla="*/ 54 w 71"/>
                  <a:gd name="T81" fmla="*/ 53 h 71"/>
                  <a:gd name="T82" fmla="*/ 18 w 71"/>
                  <a:gd name="T83"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71">
                    <a:moveTo>
                      <a:pt x="57" y="56"/>
                    </a:moveTo>
                    <a:cubicBezTo>
                      <a:pt x="59" y="54"/>
                      <a:pt x="63" y="54"/>
                      <a:pt x="65" y="56"/>
                    </a:cubicBezTo>
                    <a:cubicBezTo>
                      <a:pt x="66" y="54"/>
                      <a:pt x="67" y="52"/>
                      <a:pt x="68" y="50"/>
                    </a:cubicBezTo>
                    <a:cubicBezTo>
                      <a:pt x="65" y="49"/>
                      <a:pt x="64" y="46"/>
                      <a:pt x="64" y="43"/>
                    </a:cubicBezTo>
                    <a:cubicBezTo>
                      <a:pt x="65" y="40"/>
                      <a:pt x="68" y="38"/>
                      <a:pt x="71" y="38"/>
                    </a:cubicBezTo>
                    <a:cubicBezTo>
                      <a:pt x="71" y="36"/>
                      <a:pt x="71" y="34"/>
                      <a:pt x="71" y="32"/>
                    </a:cubicBezTo>
                    <a:cubicBezTo>
                      <a:pt x="68" y="32"/>
                      <a:pt x="65" y="31"/>
                      <a:pt x="64" y="27"/>
                    </a:cubicBezTo>
                    <a:cubicBezTo>
                      <a:pt x="63" y="24"/>
                      <a:pt x="65" y="21"/>
                      <a:pt x="68" y="20"/>
                    </a:cubicBezTo>
                    <a:cubicBezTo>
                      <a:pt x="67" y="18"/>
                      <a:pt x="66" y="16"/>
                      <a:pt x="65" y="15"/>
                    </a:cubicBezTo>
                    <a:cubicBezTo>
                      <a:pt x="62" y="17"/>
                      <a:pt x="59" y="17"/>
                      <a:pt x="56" y="14"/>
                    </a:cubicBezTo>
                    <a:cubicBezTo>
                      <a:pt x="54" y="12"/>
                      <a:pt x="54" y="9"/>
                      <a:pt x="56" y="6"/>
                    </a:cubicBezTo>
                    <a:cubicBezTo>
                      <a:pt x="54" y="5"/>
                      <a:pt x="52" y="4"/>
                      <a:pt x="50" y="3"/>
                    </a:cubicBezTo>
                    <a:cubicBezTo>
                      <a:pt x="49" y="6"/>
                      <a:pt x="46" y="8"/>
                      <a:pt x="43" y="7"/>
                    </a:cubicBezTo>
                    <a:cubicBezTo>
                      <a:pt x="40" y="6"/>
                      <a:pt x="38" y="3"/>
                      <a:pt x="38" y="0"/>
                    </a:cubicBezTo>
                    <a:cubicBezTo>
                      <a:pt x="36" y="0"/>
                      <a:pt x="34" y="0"/>
                      <a:pt x="32" y="0"/>
                    </a:cubicBezTo>
                    <a:cubicBezTo>
                      <a:pt x="33" y="3"/>
                      <a:pt x="31" y="6"/>
                      <a:pt x="28" y="7"/>
                    </a:cubicBezTo>
                    <a:cubicBezTo>
                      <a:pt x="25" y="8"/>
                      <a:pt x="21" y="6"/>
                      <a:pt x="20" y="3"/>
                    </a:cubicBezTo>
                    <a:cubicBezTo>
                      <a:pt x="18" y="4"/>
                      <a:pt x="17" y="5"/>
                      <a:pt x="15" y="7"/>
                    </a:cubicBezTo>
                    <a:cubicBezTo>
                      <a:pt x="17" y="9"/>
                      <a:pt x="17" y="13"/>
                      <a:pt x="15" y="15"/>
                    </a:cubicBezTo>
                    <a:cubicBezTo>
                      <a:pt x="12" y="17"/>
                      <a:pt x="9" y="17"/>
                      <a:pt x="6" y="15"/>
                    </a:cubicBezTo>
                    <a:cubicBezTo>
                      <a:pt x="5" y="17"/>
                      <a:pt x="4" y="19"/>
                      <a:pt x="3" y="21"/>
                    </a:cubicBezTo>
                    <a:cubicBezTo>
                      <a:pt x="6" y="22"/>
                      <a:pt x="8" y="25"/>
                      <a:pt x="7" y="28"/>
                    </a:cubicBezTo>
                    <a:cubicBezTo>
                      <a:pt x="6" y="31"/>
                      <a:pt x="3" y="33"/>
                      <a:pt x="0" y="33"/>
                    </a:cubicBezTo>
                    <a:cubicBezTo>
                      <a:pt x="0" y="35"/>
                      <a:pt x="0" y="37"/>
                      <a:pt x="0" y="39"/>
                    </a:cubicBezTo>
                    <a:cubicBezTo>
                      <a:pt x="4" y="39"/>
                      <a:pt x="7" y="40"/>
                      <a:pt x="7" y="44"/>
                    </a:cubicBezTo>
                    <a:cubicBezTo>
                      <a:pt x="8" y="47"/>
                      <a:pt x="7" y="50"/>
                      <a:pt x="4" y="51"/>
                    </a:cubicBezTo>
                    <a:cubicBezTo>
                      <a:pt x="5" y="53"/>
                      <a:pt x="6" y="55"/>
                      <a:pt x="7" y="56"/>
                    </a:cubicBezTo>
                    <a:cubicBezTo>
                      <a:pt x="9" y="54"/>
                      <a:pt x="13" y="54"/>
                      <a:pt x="15" y="57"/>
                    </a:cubicBezTo>
                    <a:cubicBezTo>
                      <a:pt x="18" y="59"/>
                      <a:pt x="18" y="63"/>
                      <a:pt x="16" y="65"/>
                    </a:cubicBezTo>
                    <a:cubicBezTo>
                      <a:pt x="18" y="66"/>
                      <a:pt x="19" y="67"/>
                      <a:pt x="21" y="68"/>
                    </a:cubicBezTo>
                    <a:cubicBezTo>
                      <a:pt x="22" y="65"/>
                      <a:pt x="25" y="63"/>
                      <a:pt x="29" y="64"/>
                    </a:cubicBezTo>
                    <a:cubicBezTo>
                      <a:pt x="32" y="65"/>
                      <a:pt x="34" y="68"/>
                      <a:pt x="33" y="71"/>
                    </a:cubicBezTo>
                    <a:cubicBezTo>
                      <a:pt x="35" y="71"/>
                      <a:pt x="37" y="71"/>
                      <a:pt x="39" y="71"/>
                    </a:cubicBezTo>
                    <a:cubicBezTo>
                      <a:pt x="39" y="68"/>
                      <a:pt x="41" y="65"/>
                      <a:pt x="44" y="64"/>
                    </a:cubicBezTo>
                    <a:cubicBezTo>
                      <a:pt x="47" y="63"/>
                      <a:pt x="50" y="65"/>
                      <a:pt x="51" y="68"/>
                    </a:cubicBezTo>
                    <a:cubicBezTo>
                      <a:pt x="53" y="67"/>
                      <a:pt x="55" y="66"/>
                      <a:pt x="57" y="64"/>
                    </a:cubicBezTo>
                    <a:cubicBezTo>
                      <a:pt x="55" y="62"/>
                      <a:pt x="55" y="58"/>
                      <a:pt x="57" y="56"/>
                    </a:cubicBezTo>
                    <a:close/>
                    <a:moveTo>
                      <a:pt x="18" y="53"/>
                    </a:moveTo>
                    <a:cubicBezTo>
                      <a:pt x="9" y="44"/>
                      <a:pt x="8" y="28"/>
                      <a:pt x="18" y="18"/>
                    </a:cubicBezTo>
                    <a:cubicBezTo>
                      <a:pt x="28" y="8"/>
                      <a:pt x="43" y="8"/>
                      <a:pt x="53" y="18"/>
                    </a:cubicBezTo>
                    <a:cubicBezTo>
                      <a:pt x="63" y="27"/>
                      <a:pt x="63" y="43"/>
                      <a:pt x="54" y="53"/>
                    </a:cubicBezTo>
                    <a:cubicBezTo>
                      <a:pt x="44" y="63"/>
                      <a:pt x="28" y="63"/>
                      <a:pt x="18" y="5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78"/>
              <p:cNvSpPr>
                <a:spLocks noEditPoints="1"/>
              </p:cNvSpPr>
              <p:nvPr/>
            </p:nvSpPr>
            <p:spPr bwMode="auto">
              <a:xfrm>
                <a:off x="4327777" y="3708223"/>
                <a:ext cx="104913" cy="103193"/>
              </a:xfrm>
              <a:custGeom>
                <a:avLst/>
                <a:gdLst>
                  <a:gd name="T0" fmla="*/ 57 w 72"/>
                  <a:gd name="T1" fmla="*/ 56 h 71"/>
                  <a:gd name="T2" fmla="*/ 65 w 72"/>
                  <a:gd name="T3" fmla="*/ 55 h 71"/>
                  <a:gd name="T4" fmla="*/ 68 w 72"/>
                  <a:gd name="T5" fmla="*/ 50 h 71"/>
                  <a:gd name="T6" fmla="*/ 64 w 72"/>
                  <a:gd name="T7" fmla="*/ 43 h 71"/>
                  <a:gd name="T8" fmla="*/ 71 w 72"/>
                  <a:gd name="T9" fmla="*/ 38 h 71"/>
                  <a:gd name="T10" fmla="*/ 71 w 72"/>
                  <a:gd name="T11" fmla="*/ 32 h 71"/>
                  <a:gd name="T12" fmla="*/ 64 w 72"/>
                  <a:gd name="T13" fmla="*/ 27 h 71"/>
                  <a:gd name="T14" fmla="*/ 68 w 72"/>
                  <a:gd name="T15" fmla="*/ 20 h 71"/>
                  <a:gd name="T16" fmla="*/ 65 w 72"/>
                  <a:gd name="T17" fmla="*/ 15 h 71"/>
                  <a:gd name="T18" fmla="*/ 56 w 72"/>
                  <a:gd name="T19" fmla="*/ 14 h 71"/>
                  <a:gd name="T20" fmla="*/ 56 w 72"/>
                  <a:gd name="T21" fmla="*/ 6 h 71"/>
                  <a:gd name="T22" fmla="*/ 50 w 72"/>
                  <a:gd name="T23" fmla="*/ 3 h 71"/>
                  <a:gd name="T24" fmla="*/ 43 w 72"/>
                  <a:gd name="T25" fmla="*/ 7 h 71"/>
                  <a:gd name="T26" fmla="*/ 39 w 72"/>
                  <a:gd name="T27" fmla="*/ 0 h 71"/>
                  <a:gd name="T28" fmla="*/ 32 w 72"/>
                  <a:gd name="T29" fmla="*/ 0 h 71"/>
                  <a:gd name="T30" fmla="*/ 28 w 72"/>
                  <a:gd name="T31" fmla="*/ 7 h 71"/>
                  <a:gd name="T32" fmla="*/ 20 w 72"/>
                  <a:gd name="T33" fmla="*/ 3 h 71"/>
                  <a:gd name="T34" fmla="*/ 15 w 72"/>
                  <a:gd name="T35" fmla="*/ 7 h 71"/>
                  <a:gd name="T36" fmla="*/ 15 w 72"/>
                  <a:gd name="T37" fmla="*/ 15 h 71"/>
                  <a:gd name="T38" fmla="*/ 6 w 72"/>
                  <a:gd name="T39" fmla="*/ 15 h 71"/>
                  <a:gd name="T40" fmla="*/ 3 w 72"/>
                  <a:gd name="T41" fmla="*/ 21 h 71"/>
                  <a:gd name="T42" fmla="*/ 7 w 72"/>
                  <a:gd name="T43" fmla="*/ 28 h 71"/>
                  <a:gd name="T44" fmla="*/ 0 w 72"/>
                  <a:gd name="T45" fmla="*/ 33 h 71"/>
                  <a:gd name="T46" fmla="*/ 1 w 72"/>
                  <a:gd name="T47" fmla="*/ 39 h 71"/>
                  <a:gd name="T48" fmla="*/ 8 w 72"/>
                  <a:gd name="T49" fmla="*/ 43 h 71"/>
                  <a:gd name="T50" fmla="*/ 4 w 72"/>
                  <a:gd name="T51" fmla="*/ 51 h 71"/>
                  <a:gd name="T52" fmla="*/ 7 w 72"/>
                  <a:gd name="T53" fmla="*/ 56 h 71"/>
                  <a:gd name="T54" fmla="*/ 15 w 72"/>
                  <a:gd name="T55" fmla="*/ 57 h 71"/>
                  <a:gd name="T56" fmla="*/ 16 w 72"/>
                  <a:gd name="T57" fmla="*/ 65 h 71"/>
                  <a:gd name="T58" fmla="*/ 21 w 72"/>
                  <a:gd name="T59" fmla="*/ 68 h 71"/>
                  <a:gd name="T60" fmla="*/ 29 w 72"/>
                  <a:gd name="T61" fmla="*/ 64 h 71"/>
                  <a:gd name="T62" fmla="*/ 33 w 72"/>
                  <a:gd name="T63" fmla="*/ 71 h 71"/>
                  <a:gd name="T64" fmla="*/ 40 w 72"/>
                  <a:gd name="T65" fmla="*/ 71 h 71"/>
                  <a:gd name="T66" fmla="*/ 44 w 72"/>
                  <a:gd name="T67" fmla="*/ 64 h 71"/>
                  <a:gd name="T68" fmla="*/ 51 w 72"/>
                  <a:gd name="T69" fmla="*/ 68 h 71"/>
                  <a:gd name="T70" fmla="*/ 57 w 72"/>
                  <a:gd name="T71" fmla="*/ 64 h 71"/>
                  <a:gd name="T72" fmla="*/ 57 w 72"/>
                  <a:gd name="T73" fmla="*/ 56 h 71"/>
                  <a:gd name="T74" fmla="*/ 19 w 72"/>
                  <a:gd name="T75" fmla="*/ 53 h 71"/>
                  <a:gd name="T76" fmla="*/ 18 w 72"/>
                  <a:gd name="T77" fmla="*/ 18 h 71"/>
                  <a:gd name="T78" fmla="*/ 53 w 72"/>
                  <a:gd name="T79" fmla="*/ 18 h 71"/>
                  <a:gd name="T80" fmla="*/ 54 w 72"/>
                  <a:gd name="T81" fmla="*/ 53 h 71"/>
                  <a:gd name="T82" fmla="*/ 19 w 72"/>
                  <a:gd name="T83"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71">
                    <a:moveTo>
                      <a:pt x="57" y="56"/>
                    </a:moveTo>
                    <a:cubicBezTo>
                      <a:pt x="59" y="54"/>
                      <a:pt x="63" y="54"/>
                      <a:pt x="65" y="55"/>
                    </a:cubicBezTo>
                    <a:cubicBezTo>
                      <a:pt x="67" y="54"/>
                      <a:pt x="68" y="52"/>
                      <a:pt x="68" y="50"/>
                    </a:cubicBezTo>
                    <a:cubicBezTo>
                      <a:pt x="65" y="49"/>
                      <a:pt x="64" y="46"/>
                      <a:pt x="64" y="43"/>
                    </a:cubicBezTo>
                    <a:cubicBezTo>
                      <a:pt x="65" y="40"/>
                      <a:pt x="68" y="38"/>
                      <a:pt x="71" y="38"/>
                    </a:cubicBezTo>
                    <a:cubicBezTo>
                      <a:pt x="72" y="36"/>
                      <a:pt x="72" y="34"/>
                      <a:pt x="71" y="32"/>
                    </a:cubicBezTo>
                    <a:cubicBezTo>
                      <a:pt x="68" y="32"/>
                      <a:pt x="65" y="30"/>
                      <a:pt x="64" y="27"/>
                    </a:cubicBezTo>
                    <a:cubicBezTo>
                      <a:pt x="63" y="24"/>
                      <a:pt x="65" y="21"/>
                      <a:pt x="68" y="20"/>
                    </a:cubicBezTo>
                    <a:cubicBezTo>
                      <a:pt x="67" y="18"/>
                      <a:pt x="66" y="16"/>
                      <a:pt x="65" y="15"/>
                    </a:cubicBezTo>
                    <a:cubicBezTo>
                      <a:pt x="62" y="17"/>
                      <a:pt x="59" y="17"/>
                      <a:pt x="56" y="14"/>
                    </a:cubicBezTo>
                    <a:cubicBezTo>
                      <a:pt x="54" y="12"/>
                      <a:pt x="54" y="9"/>
                      <a:pt x="56" y="6"/>
                    </a:cubicBezTo>
                    <a:cubicBezTo>
                      <a:pt x="54" y="5"/>
                      <a:pt x="52" y="4"/>
                      <a:pt x="50" y="3"/>
                    </a:cubicBezTo>
                    <a:cubicBezTo>
                      <a:pt x="49" y="6"/>
                      <a:pt x="46" y="8"/>
                      <a:pt x="43" y="7"/>
                    </a:cubicBezTo>
                    <a:cubicBezTo>
                      <a:pt x="40" y="6"/>
                      <a:pt x="38" y="3"/>
                      <a:pt x="39" y="0"/>
                    </a:cubicBezTo>
                    <a:cubicBezTo>
                      <a:pt x="36" y="0"/>
                      <a:pt x="34" y="0"/>
                      <a:pt x="32" y="0"/>
                    </a:cubicBezTo>
                    <a:cubicBezTo>
                      <a:pt x="33" y="3"/>
                      <a:pt x="31" y="6"/>
                      <a:pt x="28" y="7"/>
                    </a:cubicBezTo>
                    <a:cubicBezTo>
                      <a:pt x="25" y="8"/>
                      <a:pt x="22" y="6"/>
                      <a:pt x="20" y="3"/>
                    </a:cubicBezTo>
                    <a:cubicBezTo>
                      <a:pt x="19" y="4"/>
                      <a:pt x="17" y="5"/>
                      <a:pt x="15" y="7"/>
                    </a:cubicBezTo>
                    <a:cubicBezTo>
                      <a:pt x="17" y="9"/>
                      <a:pt x="17" y="13"/>
                      <a:pt x="15" y="15"/>
                    </a:cubicBezTo>
                    <a:cubicBezTo>
                      <a:pt x="13" y="17"/>
                      <a:pt x="9" y="17"/>
                      <a:pt x="6" y="15"/>
                    </a:cubicBezTo>
                    <a:cubicBezTo>
                      <a:pt x="5" y="17"/>
                      <a:pt x="4" y="19"/>
                      <a:pt x="3" y="21"/>
                    </a:cubicBezTo>
                    <a:cubicBezTo>
                      <a:pt x="6" y="22"/>
                      <a:pt x="8" y="25"/>
                      <a:pt x="7" y="28"/>
                    </a:cubicBezTo>
                    <a:cubicBezTo>
                      <a:pt x="7" y="31"/>
                      <a:pt x="4" y="33"/>
                      <a:pt x="0" y="33"/>
                    </a:cubicBezTo>
                    <a:cubicBezTo>
                      <a:pt x="0" y="35"/>
                      <a:pt x="0" y="37"/>
                      <a:pt x="1" y="39"/>
                    </a:cubicBezTo>
                    <a:cubicBezTo>
                      <a:pt x="4" y="39"/>
                      <a:pt x="7" y="40"/>
                      <a:pt x="8" y="43"/>
                    </a:cubicBezTo>
                    <a:cubicBezTo>
                      <a:pt x="8" y="47"/>
                      <a:pt x="7" y="50"/>
                      <a:pt x="4" y="51"/>
                    </a:cubicBezTo>
                    <a:cubicBezTo>
                      <a:pt x="5" y="53"/>
                      <a:pt x="6" y="55"/>
                      <a:pt x="7" y="56"/>
                    </a:cubicBezTo>
                    <a:cubicBezTo>
                      <a:pt x="10" y="54"/>
                      <a:pt x="13" y="54"/>
                      <a:pt x="15" y="57"/>
                    </a:cubicBezTo>
                    <a:cubicBezTo>
                      <a:pt x="18" y="59"/>
                      <a:pt x="18" y="62"/>
                      <a:pt x="16" y="65"/>
                    </a:cubicBezTo>
                    <a:cubicBezTo>
                      <a:pt x="18" y="66"/>
                      <a:pt x="19" y="67"/>
                      <a:pt x="21" y="68"/>
                    </a:cubicBezTo>
                    <a:cubicBezTo>
                      <a:pt x="22" y="65"/>
                      <a:pt x="26" y="63"/>
                      <a:pt x="29" y="64"/>
                    </a:cubicBezTo>
                    <a:cubicBezTo>
                      <a:pt x="32" y="65"/>
                      <a:pt x="34" y="68"/>
                      <a:pt x="33" y="71"/>
                    </a:cubicBezTo>
                    <a:cubicBezTo>
                      <a:pt x="35" y="71"/>
                      <a:pt x="38" y="71"/>
                      <a:pt x="40" y="71"/>
                    </a:cubicBezTo>
                    <a:cubicBezTo>
                      <a:pt x="39" y="68"/>
                      <a:pt x="41" y="65"/>
                      <a:pt x="44" y="64"/>
                    </a:cubicBezTo>
                    <a:cubicBezTo>
                      <a:pt x="47" y="63"/>
                      <a:pt x="50" y="65"/>
                      <a:pt x="51" y="68"/>
                    </a:cubicBezTo>
                    <a:cubicBezTo>
                      <a:pt x="53" y="67"/>
                      <a:pt x="55" y="66"/>
                      <a:pt x="57" y="64"/>
                    </a:cubicBezTo>
                    <a:cubicBezTo>
                      <a:pt x="55" y="62"/>
                      <a:pt x="55" y="58"/>
                      <a:pt x="57" y="56"/>
                    </a:cubicBezTo>
                    <a:close/>
                    <a:moveTo>
                      <a:pt x="19" y="53"/>
                    </a:moveTo>
                    <a:cubicBezTo>
                      <a:pt x="9" y="44"/>
                      <a:pt x="8" y="28"/>
                      <a:pt x="18" y="18"/>
                    </a:cubicBezTo>
                    <a:cubicBezTo>
                      <a:pt x="28" y="8"/>
                      <a:pt x="43" y="8"/>
                      <a:pt x="53" y="18"/>
                    </a:cubicBezTo>
                    <a:cubicBezTo>
                      <a:pt x="63" y="27"/>
                      <a:pt x="63" y="43"/>
                      <a:pt x="54" y="53"/>
                    </a:cubicBezTo>
                    <a:cubicBezTo>
                      <a:pt x="44" y="63"/>
                      <a:pt x="28" y="63"/>
                      <a:pt x="19" y="5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79"/>
              <p:cNvSpPr/>
              <p:nvPr/>
            </p:nvSpPr>
            <p:spPr bwMode="auto">
              <a:xfrm>
                <a:off x="4308859" y="3731442"/>
                <a:ext cx="147050" cy="99753"/>
              </a:xfrm>
              <a:custGeom>
                <a:avLst/>
                <a:gdLst>
                  <a:gd name="T0" fmla="*/ 49 w 101"/>
                  <a:gd name="T1" fmla="*/ 68 h 68"/>
                  <a:gd name="T2" fmla="*/ 98 w 101"/>
                  <a:gd name="T3" fmla="*/ 26 h 68"/>
                  <a:gd name="T4" fmla="*/ 101 w 101"/>
                  <a:gd name="T5" fmla="*/ 26 h 68"/>
                  <a:gd name="T6" fmla="*/ 97 w 101"/>
                  <a:gd name="T7" fmla="*/ 0 h 68"/>
                  <a:gd name="T8" fmla="*/ 91 w 101"/>
                  <a:gd name="T9" fmla="*/ 26 h 68"/>
                  <a:gd name="T10" fmla="*/ 93 w 101"/>
                  <a:gd name="T11" fmla="*/ 26 h 68"/>
                  <a:gd name="T12" fmla="*/ 80 w 101"/>
                  <a:gd name="T13" fmla="*/ 50 h 68"/>
                  <a:gd name="T14" fmla="*/ 49 w 101"/>
                  <a:gd name="T15" fmla="*/ 63 h 68"/>
                  <a:gd name="T16" fmla="*/ 18 w 101"/>
                  <a:gd name="T17" fmla="*/ 50 h 68"/>
                  <a:gd name="T18" fmla="*/ 5 w 101"/>
                  <a:gd name="T19" fmla="*/ 19 h 68"/>
                  <a:gd name="T20" fmla="*/ 0 w 101"/>
                  <a:gd name="T21" fmla="*/ 19 h 68"/>
                  <a:gd name="T22" fmla="*/ 49 w 101"/>
                  <a:gd name="T2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68">
                    <a:moveTo>
                      <a:pt x="49" y="68"/>
                    </a:moveTo>
                    <a:cubicBezTo>
                      <a:pt x="74" y="68"/>
                      <a:pt x="94" y="50"/>
                      <a:pt x="98" y="26"/>
                    </a:cubicBezTo>
                    <a:cubicBezTo>
                      <a:pt x="101" y="26"/>
                      <a:pt x="101" y="26"/>
                      <a:pt x="101" y="26"/>
                    </a:cubicBezTo>
                    <a:cubicBezTo>
                      <a:pt x="97" y="0"/>
                      <a:pt x="97" y="0"/>
                      <a:pt x="97" y="0"/>
                    </a:cubicBezTo>
                    <a:cubicBezTo>
                      <a:pt x="91" y="26"/>
                      <a:pt x="91" y="26"/>
                      <a:pt x="91" y="26"/>
                    </a:cubicBezTo>
                    <a:cubicBezTo>
                      <a:pt x="93" y="26"/>
                      <a:pt x="93" y="26"/>
                      <a:pt x="93" y="26"/>
                    </a:cubicBezTo>
                    <a:cubicBezTo>
                      <a:pt x="92" y="35"/>
                      <a:pt x="87" y="44"/>
                      <a:pt x="80" y="50"/>
                    </a:cubicBezTo>
                    <a:cubicBezTo>
                      <a:pt x="72" y="58"/>
                      <a:pt x="61" y="63"/>
                      <a:pt x="49" y="63"/>
                    </a:cubicBezTo>
                    <a:cubicBezTo>
                      <a:pt x="37" y="63"/>
                      <a:pt x="26" y="58"/>
                      <a:pt x="18" y="50"/>
                    </a:cubicBezTo>
                    <a:cubicBezTo>
                      <a:pt x="10" y="42"/>
                      <a:pt x="5" y="31"/>
                      <a:pt x="5" y="19"/>
                    </a:cubicBezTo>
                    <a:cubicBezTo>
                      <a:pt x="0" y="19"/>
                      <a:pt x="0" y="19"/>
                      <a:pt x="0" y="19"/>
                    </a:cubicBezTo>
                    <a:cubicBezTo>
                      <a:pt x="0" y="46"/>
                      <a:pt x="22" y="68"/>
                      <a:pt x="49" y="68"/>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0"/>
              <p:cNvSpPr/>
              <p:nvPr/>
            </p:nvSpPr>
            <p:spPr bwMode="auto">
              <a:xfrm>
                <a:off x="4244363" y="3605890"/>
                <a:ext cx="98893" cy="147909"/>
              </a:xfrm>
              <a:custGeom>
                <a:avLst/>
                <a:gdLst>
                  <a:gd name="T0" fmla="*/ 0 w 68"/>
                  <a:gd name="T1" fmla="*/ 52 h 101"/>
                  <a:gd name="T2" fmla="*/ 42 w 68"/>
                  <a:gd name="T3" fmla="*/ 3 h 101"/>
                  <a:gd name="T4" fmla="*/ 42 w 68"/>
                  <a:gd name="T5" fmla="*/ 0 h 101"/>
                  <a:gd name="T6" fmla="*/ 68 w 68"/>
                  <a:gd name="T7" fmla="*/ 4 h 101"/>
                  <a:gd name="T8" fmla="*/ 42 w 68"/>
                  <a:gd name="T9" fmla="*/ 10 h 101"/>
                  <a:gd name="T10" fmla="*/ 42 w 68"/>
                  <a:gd name="T11" fmla="*/ 8 h 101"/>
                  <a:gd name="T12" fmla="*/ 17 w 68"/>
                  <a:gd name="T13" fmla="*/ 21 h 101"/>
                  <a:gd name="T14" fmla="*/ 5 w 68"/>
                  <a:gd name="T15" fmla="*/ 52 h 101"/>
                  <a:gd name="T16" fmla="*/ 18 w 68"/>
                  <a:gd name="T17" fmla="*/ 83 h 101"/>
                  <a:gd name="T18" fmla="*/ 49 w 68"/>
                  <a:gd name="T19" fmla="*/ 96 h 101"/>
                  <a:gd name="T20" fmla="*/ 49 w 68"/>
                  <a:gd name="T21" fmla="*/ 101 h 101"/>
                  <a:gd name="T22" fmla="*/ 0 w 68"/>
                  <a:gd name="T23"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101">
                    <a:moveTo>
                      <a:pt x="0" y="52"/>
                    </a:moveTo>
                    <a:cubicBezTo>
                      <a:pt x="0" y="27"/>
                      <a:pt x="18" y="7"/>
                      <a:pt x="42" y="3"/>
                    </a:cubicBezTo>
                    <a:cubicBezTo>
                      <a:pt x="42" y="0"/>
                      <a:pt x="42" y="0"/>
                      <a:pt x="42" y="0"/>
                    </a:cubicBezTo>
                    <a:cubicBezTo>
                      <a:pt x="68" y="4"/>
                      <a:pt x="68" y="4"/>
                      <a:pt x="68" y="4"/>
                    </a:cubicBezTo>
                    <a:cubicBezTo>
                      <a:pt x="42" y="10"/>
                      <a:pt x="42" y="10"/>
                      <a:pt x="42" y="10"/>
                    </a:cubicBezTo>
                    <a:cubicBezTo>
                      <a:pt x="42" y="8"/>
                      <a:pt x="42" y="8"/>
                      <a:pt x="42" y="8"/>
                    </a:cubicBezTo>
                    <a:cubicBezTo>
                      <a:pt x="32" y="10"/>
                      <a:pt x="24" y="14"/>
                      <a:pt x="17" y="21"/>
                    </a:cubicBezTo>
                    <a:cubicBezTo>
                      <a:pt x="9" y="29"/>
                      <a:pt x="5" y="40"/>
                      <a:pt x="5" y="52"/>
                    </a:cubicBezTo>
                    <a:cubicBezTo>
                      <a:pt x="5" y="64"/>
                      <a:pt x="10" y="75"/>
                      <a:pt x="18" y="83"/>
                    </a:cubicBezTo>
                    <a:cubicBezTo>
                      <a:pt x="26" y="91"/>
                      <a:pt x="37" y="96"/>
                      <a:pt x="49" y="96"/>
                    </a:cubicBezTo>
                    <a:cubicBezTo>
                      <a:pt x="49" y="101"/>
                      <a:pt x="49" y="101"/>
                      <a:pt x="49" y="101"/>
                    </a:cubicBezTo>
                    <a:cubicBezTo>
                      <a:pt x="22" y="101"/>
                      <a:pt x="0" y="79"/>
                      <a:pt x="0" y="5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4" name="组合 103"/>
            <p:cNvGrpSpPr/>
            <p:nvPr/>
          </p:nvGrpSpPr>
          <p:grpSpPr>
            <a:xfrm>
              <a:off x="4908236" y="2520068"/>
              <a:ext cx="271741" cy="199506"/>
              <a:chOff x="4908236" y="2965236"/>
              <a:chExt cx="271741" cy="199506"/>
            </a:xfrm>
          </p:grpSpPr>
          <p:sp>
            <p:nvSpPr>
              <p:cNvPr id="123" name="Freeform 81"/>
              <p:cNvSpPr>
                <a:spLocks noEditPoints="1"/>
              </p:cNvSpPr>
              <p:nvPr/>
            </p:nvSpPr>
            <p:spPr bwMode="auto">
              <a:xfrm>
                <a:off x="4908236" y="2965236"/>
                <a:ext cx="204665" cy="135010"/>
              </a:xfrm>
              <a:custGeom>
                <a:avLst/>
                <a:gdLst>
                  <a:gd name="T0" fmla="*/ 136 w 140"/>
                  <a:gd name="T1" fmla="*/ 0 h 93"/>
                  <a:gd name="T2" fmla="*/ 4 w 140"/>
                  <a:gd name="T3" fmla="*/ 0 h 93"/>
                  <a:gd name="T4" fmla="*/ 0 w 140"/>
                  <a:gd name="T5" fmla="*/ 4 h 93"/>
                  <a:gd name="T6" fmla="*/ 0 w 140"/>
                  <a:gd name="T7" fmla="*/ 72 h 93"/>
                  <a:gd name="T8" fmla="*/ 4 w 140"/>
                  <a:gd name="T9" fmla="*/ 76 h 93"/>
                  <a:gd name="T10" fmla="*/ 62 w 140"/>
                  <a:gd name="T11" fmla="*/ 76 h 93"/>
                  <a:gd name="T12" fmla="*/ 62 w 140"/>
                  <a:gd name="T13" fmla="*/ 85 h 93"/>
                  <a:gd name="T14" fmla="*/ 62 w 140"/>
                  <a:gd name="T15" fmla="*/ 86 h 93"/>
                  <a:gd name="T16" fmla="*/ 51 w 140"/>
                  <a:gd name="T17" fmla="*/ 89 h 93"/>
                  <a:gd name="T18" fmla="*/ 70 w 140"/>
                  <a:gd name="T19" fmla="*/ 93 h 93"/>
                  <a:gd name="T20" fmla="*/ 90 w 140"/>
                  <a:gd name="T21" fmla="*/ 89 h 93"/>
                  <a:gd name="T22" fmla="*/ 79 w 140"/>
                  <a:gd name="T23" fmla="*/ 86 h 93"/>
                  <a:gd name="T24" fmla="*/ 79 w 140"/>
                  <a:gd name="T25" fmla="*/ 85 h 93"/>
                  <a:gd name="T26" fmla="*/ 79 w 140"/>
                  <a:gd name="T27" fmla="*/ 76 h 93"/>
                  <a:gd name="T28" fmla="*/ 136 w 140"/>
                  <a:gd name="T29" fmla="*/ 76 h 93"/>
                  <a:gd name="T30" fmla="*/ 140 w 140"/>
                  <a:gd name="T31" fmla="*/ 72 h 93"/>
                  <a:gd name="T32" fmla="*/ 140 w 140"/>
                  <a:gd name="T33" fmla="*/ 4 h 93"/>
                  <a:gd name="T34" fmla="*/ 136 w 140"/>
                  <a:gd name="T35" fmla="*/ 0 h 93"/>
                  <a:gd name="T36" fmla="*/ 136 w 140"/>
                  <a:gd name="T37" fmla="*/ 67 h 93"/>
                  <a:gd name="T38" fmla="*/ 132 w 140"/>
                  <a:gd name="T39" fmla="*/ 71 h 93"/>
                  <a:gd name="T40" fmla="*/ 9 w 140"/>
                  <a:gd name="T41" fmla="*/ 71 h 93"/>
                  <a:gd name="T42" fmla="*/ 4 w 140"/>
                  <a:gd name="T43" fmla="*/ 67 h 93"/>
                  <a:gd name="T44" fmla="*/ 4 w 140"/>
                  <a:gd name="T45" fmla="*/ 9 h 93"/>
                  <a:gd name="T46" fmla="*/ 9 w 140"/>
                  <a:gd name="T47" fmla="*/ 5 h 93"/>
                  <a:gd name="T48" fmla="*/ 132 w 140"/>
                  <a:gd name="T49" fmla="*/ 5 h 93"/>
                  <a:gd name="T50" fmla="*/ 136 w 140"/>
                  <a:gd name="T51" fmla="*/ 9 h 93"/>
                  <a:gd name="T52" fmla="*/ 136 w 140"/>
                  <a:gd name="T53" fmla="*/ 6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93">
                    <a:moveTo>
                      <a:pt x="136" y="0"/>
                    </a:moveTo>
                    <a:cubicBezTo>
                      <a:pt x="4" y="0"/>
                      <a:pt x="4" y="0"/>
                      <a:pt x="4" y="0"/>
                    </a:cubicBezTo>
                    <a:cubicBezTo>
                      <a:pt x="2" y="0"/>
                      <a:pt x="0" y="2"/>
                      <a:pt x="0" y="4"/>
                    </a:cubicBezTo>
                    <a:cubicBezTo>
                      <a:pt x="0" y="72"/>
                      <a:pt x="0" y="72"/>
                      <a:pt x="0" y="72"/>
                    </a:cubicBezTo>
                    <a:cubicBezTo>
                      <a:pt x="0" y="74"/>
                      <a:pt x="2" y="76"/>
                      <a:pt x="4" y="76"/>
                    </a:cubicBezTo>
                    <a:cubicBezTo>
                      <a:pt x="62" y="76"/>
                      <a:pt x="62" y="76"/>
                      <a:pt x="62" y="76"/>
                    </a:cubicBezTo>
                    <a:cubicBezTo>
                      <a:pt x="62" y="85"/>
                      <a:pt x="62" y="85"/>
                      <a:pt x="62" y="85"/>
                    </a:cubicBezTo>
                    <a:cubicBezTo>
                      <a:pt x="62" y="85"/>
                      <a:pt x="62" y="86"/>
                      <a:pt x="62" y="86"/>
                    </a:cubicBezTo>
                    <a:cubicBezTo>
                      <a:pt x="55" y="87"/>
                      <a:pt x="51" y="88"/>
                      <a:pt x="51" y="89"/>
                    </a:cubicBezTo>
                    <a:cubicBezTo>
                      <a:pt x="51" y="91"/>
                      <a:pt x="59" y="93"/>
                      <a:pt x="70" y="93"/>
                    </a:cubicBezTo>
                    <a:cubicBezTo>
                      <a:pt x="81" y="93"/>
                      <a:pt x="90" y="91"/>
                      <a:pt x="90" y="89"/>
                    </a:cubicBezTo>
                    <a:cubicBezTo>
                      <a:pt x="90" y="88"/>
                      <a:pt x="85" y="87"/>
                      <a:pt x="79" y="86"/>
                    </a:cubicBezTo>
                    <a:cubicBezTo>
                      <a:pt x="79" y="86"/>
                      <a:pt x="79" y="85"/>
                      <a:pt x="79" y="85"/>
                    </a:cubicBezTo>
                    <a:cubicBezTo>
                      <a:pt x="79" y="76"/>
                      <a:pt x="79" y="76"/>
                      <a:pt x="79" y="76"/>
                    </a:cubicBezTo>
                    <a:cubicBezTo>
                      <a:pt x="136" y="76"/>
                      <a:pt x="136" y="76"/>
                      <a:pt x="136" y="76"/>
                    </a:cubicBezTo>
                    <a:cubicBezTo>
                      <a:pt x="138" y="76"/>
                      <a:pt x="140" y="74"/>
                      <a:pt x="140" y="72"/>
                    </a:cubicBezTo>
                    <a:cubicBezTo>
                      <a:pt x="140" y="4"/>
                      <a:pt x="140" y="4"/>
                      <a:pt x="140" y="4"/>
                    </a:cubicBezTo>
                    <a:cubicBezTo>
                      <a:pt x="140" y="2"/>
                      <a:pt x="138" y="0"/>
                      <a:pt x="136" y="0"/>
                    </a:cubicBezTo>
                    <a:close/>
                    <a:moveTo>
                      <a:pt x="136" y="67"/>
                    </a:moveTo>
                    <a:cubicBezTo>
                      <a:pt x="136" y="69"/>
                      <a:pt x="134" y="71"/>
                      <a:pt x="132" y="71"/>
                    </a:cubicBezTo>
                    <a:cubicBezTo>
                      <a:pt x="9" y="71"/>
                      <a:pt x="9" y="71"/>
                      <a:pt x="9" y="71"/>
                    </a:cubicBezTo>
                    <a:cubicBezTo>
                      <a:pt x="6" y="71"/>
                      <a:pt x="4" y="69"/>
                      <a:pt x="4" y="67"/>
                    </a:cubicBezTo>
                    <a:cubicBezTo>
                      <a:pt x="4" y="9"/>
                      <a:pt x="4" y="9"/>
                      <a:pt x="4" y="9"/>
                    </a:cubicBezTo>
                    <a:cubicBezTo>
                      <a:pt x="4" y="7"/>
                      <a:pt x="6" y="5"/>
                      <a:pt x="9" y="5"/>
                    </a:cubicBezTo>
                    <a:cubicBezTo>
                      <a:pt x="132" y="5"/>
                      <a:pt x="132" y="5"/>
                      <a:pt x="132" y="5"/>
                    </a:cubicBezTo>
                    <a:cubicBezTo>
                      <a:pt x="134" y="5"/>
                      <a:pt x="136" y="7"/>
                      <a:pt x="136" y="9"/>
                    </a:cubicBezTo>
                    <a:lnTo>
                      <a:pt x="136" y="67"/>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82"/>
              <p:cNvSpPr>
                <a:spLocks noEditPoints="1"/>
              </p:cNvSpPr>
              <p:nvPr/>
            </p:nvSpPr>
            <p:spPr bwMode="auto">
              <a:xfrm>
                <a:off x="5121501" y="2986734"/>
                <a:ext cx="58476" cy="113512"/>
              </a:xfrm>
              <a:custGeom>
                <a:avLst/>
                <a:gdLst>
                  <a:gd name="T0" fmla="*/ 36 w 40"/>
                  <a:gd name="T1" fmla="*/ 0 h 78"/>
                  <a:gd name="T2" fmla="*/ 4 w 40"/>
                  <a:gd name="T3" fmla="*/ 0 h 78"/>
                  <a:gd name="T4" fmla="*/ 0 w 40"/>
                  <a:gd name="T5" fmla="*/ 4 h 78"/>
                  <a:gd name="T6" fmla="*/ 0 w 40"/>
                  <a:gd name="T7" fmla="*/ 73 h 78"/>
                  <a:gd name="T8" fmla="*/ 4 w 40"/>
                  <a:gd name="T9" fmla="*/ 78 h 78"/>
                  <a:gd name="T10" fmla="*/ 36 w 40"/>
                  <a:gd name="T11" fmla="*/ 78 h 78"/>
                  <a:gd name="T12" fmla="*/ 40 w 40"/>
                  <a:gd name="T13" fmla="*/ 73 h 78"/>
                  <a:gd name="T14" fmla="*/ 40 w 40"/>
                  <a:gd name="T15" fmla="*/ 4 h 78"/>
                  <a:gd name="T16" fmla="*/ 36 w 40"/>
                  <a:gd name="T17" fmla="*/ 0 h 78"/>
                  <a:gd name="T18" fmla="*/ 34 w 40"/>
                  <a:gd name="T19" fmla="*/ 46 h 78"/>
                  <a:gd name="T20" fmla="*/ 31 w 40"/>
                  <a:gd name="T21" fmla="*/ 49 h 78"/>
                  <a:gd name="T22" fmla="*/ 27 w 40"/>
                  <a:gd name="T23" fmla="*/ 46 h 78"/>
                  <a:gd name="T24" fmla="*/ 27 w 40"/>
                  <a:gd name="T25" fmla="*/ 44 h 78"/>
                  <a:gd name="T26" fmla="*/ 31 w 40"/>
                  <a:gd name="T27" fmla="*/ 40 h 78"/>
                  <a:gd name="T28" fmla="*/ 34 w 40"/>
                  <a:gd name="T29" fmla="*/ 44 h 78"/>
                  <a:gd name="T30" fmla="*/ 34 w 40"/>
                  <a:gd name="T31" fmla="*/ 46 h 78"/>
                  <a:gd name="T32" fmla="*/ 33 w 40"/>
                  <a:gd name="T33" fmla="*/ 32 h 78"/>
                  <a:gd name="T34" fmla="*/ 7 w 40"/>
                  <a:gd name="T35" fmla="*/ 32 h 78"/>
                  <a:gd name="T36" fmla="*/ 5 w 40"/>
                  <a:gd name="T37" fmla="*/ 30 h 78"/>
                  <a:gd name="T38" fmla="*/ 7 w 40"/>
                  <a:gd name="T39" fmla="*/ 28 h 78"/>
                  <a:gd name="T40" fmla="*/ 33 w 40"/>
                  <a:gd name="T41" fmla="*/ 28 h 78"/>
                  <a:gd name="T42" fmla="*/ 35 w 40"/>
                  <a:gd name="T43" fmla="*/ 30 h 78"/>
                  <a:gd name="T44" fmla="*/ 33 w 40"/>
                  <a:gd name="T45" fmla="*/ 32 h 78"/>
                  <a:gd name="T46" fmla="*/ 33 w 40"/>
                  <a:gd name="T47" fmla="*/ 25 h 78"/>
                  <a:gd name="T48" fmla="*/ 7 w 40"/>
                  <a:gd name="T49" fmla="*/ 25 h 78"/>
                  <a:gd name="T50" fmla="*/ 5 w 40"/>
                  <a:gd name="T51" fmla="*/ 23 h 78"/>
                  <a:gd name="T52" fmla="*/ 7 w 40"/>
                  <a:gd name="T53" fmla="*/ 22 h 78"/>
                  <a:gd name="T54" fmla="*/ 33 w 40"/>
                  <a:gd name="T55" fmla="*/ 22 h 78"/>
                  <a:gd name="T56" fmla="*/ 35 w 40"/>
                  <a:gd name="T57" fmla="*/ 23 h 78"/>
                  <a:gd name="T58" fmla="*/ 33 w 40"/>
                  <a:gd name="T59" fmla="*/ 25 h 78"/>
                  <a:gd name="T60" fmla="*/ 33 w 40"/>
                  <a:gd name="T61" fmla="*/ 19 h 78"/>
                  <a:gd name="T62" fmla="*/ 7 w 40"/>
                  <a:gd name="T63" fmla="*/ 19 h 78"/>
                  <a:gd name="T64" fmla="*/ 5 w 40"/>
                  <a:gd name="T65" fmla="*/ 17 h 78"/>
                  <a:gd name="T66" fmla="*/ 7 w 40"/>
                  <a:gd name="T67" fmla="*/ 15 h 78"/>
                  <a:gd name="T68" fmla="*/ 33 w 40"/>
                  <a:gd name="T69" fmla="*/ 15 h 78"/>
                  <a:gd name="T70" fmla="*/ 35 w 40"/>
                  <a:gd name="T71" fmla="*/ 17 h 78"/>
                  <a:gd name="T72" fmla="*/ 33 w 40"/>
                  <a:gd name="T73" fmla="*/ 19 h 78"/>
                  <a:gd name="T74" fmla="*/ 33 w 40"/>
                  <a:gd name="T75" fmla="*/ 12 h 78"/>
                  <a:gd name="T76" fmla="*/ 7 w 40"/>
                  <a:gd name="T77" fmla="*/ 12 h 78"/>
                  <a:gd name="T78" fmla="*/ 5 w 40"/>
                  <a:gd name="T79" fmla="*/ 10 h 78"/>
                  <a:gd name="T80" fmla="*/ 7 w 40"/>
                  <a:gd name="T81" fmla="*/ 8 h 78"/>
                  <a:gd name="T82" fmla="*/ 33 w 40"/>
                  <a:gd name="T83" fmla="*/ 8 h 78"/>
                  <a:gd name="T84" fmla="*/ 35 w 40"/>
                  <a:gd name="T85" fmla="*/ 10 h 78"/>
                  <a:gd name="T86" fmla="*/ 33 w 40"/>
                  <a:gd name="T87" fmla="*/ 1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78">
                    <a:moveTo>
                      <a:pt x="36" y="0"/>
                    </a:moveTo>
                    <a:cubicBezTo>
                      <a:pt x="4" y="0"/>
                      <a:pt x="4" y="0"/>
                      <a:pt x="4" y="0"/>
                    </a:cubicBezTo>
                    <a:cubicBezTo>
                      <a:pt x="2" y="0"/>
                      <a:pt x="0" y="2"/>
                      <a:pt x="0" y="4"/>
                    </a:cubicBezTo>
                    <a:cubicBezTo>
                      <a:pt x="0" y="73"/>
                      <a:pt x="0" y="73"/>
                      <a:pt x="0" y="73"/>
                    </a:cubicBezTo>
                    <a:cubicBezTo>
                      <a:pt x="0" y="76"/>
                      <a:pt x="2" y="78"/>
                      <a:pt x="4" y="78"/>
                    </a:cubicBezTo>
                    <a:cubicBezTo>
                      <a:pt x="36" y="78"/>
                      <a:pt x="36" y="78"/>
                      <a:pt x="36" y="78"/>
                    </a:cubicBezTo>
                    <a:cubicBezTo>
                      <a:pt x="38" y="78"/>
                      <a:pt x="40" y="76"/>
                      <a:pt x="40" y="73"/>
                    </a:cubicBezTo>
                    <a:cubicBezTo>
                      <a:pt x="40" y="4"/>
                      <a:pt x="40" y="4"/>
                      <a:pt x="40" y="4"/>
                    </a:cubicBezTo>
                    <a:cubicBezTo>
                      <a:pt x="40" y="2"/>
                      <a:pt x="38" y="0"/>
                      <a:pt x="36" y="0"/>
                    </a:cubicBezTo>
                    <a:close/>
                    <a:moveTo>
                      <a:pt x="34" y="46"/>
                    </a:moveTo>
                    <a:cubicBezTo>
                      <a:pt x="34" y="48"/>
                      <a:pt x="33" y="49"/>
                      <a:pt x="31" y="49"/>
                    </a:cubicBezTo>
                    <a:cubicBezTo>
                      <a:pt x="29" y="49"/>
                      <a:pt x="27" y="48"/>
                      <a:pt x="27" y="46"/>
                    </a:cubicBezTo>
                    <a:cubicBezTo>
                      <a:pt x="27" y="44"/>
                      <a:pt x="27" y="44"/>
                      <a:pt x="27" y="44"/>
                    </a:cubicBezTo>
                    <a:cubicBezTo>
                      <a:pt x="27" y="42"/>
                      <a:pt x="29" y="40"/>
                      <a:pt x="31" y="40"/>
                    </a:cubicBezTo>
                    <a:cubicBezTo>
                      <a:pt x="33" y="40"/>
                      <a:pt x="34" y="42"/>
                      <a:pt x="34" y="44"/>
                    </a:cubicBezTo>
                    <a:lnTo>
                      <a:pt x="34" y="46"/>
                    </a:lnTo>
                    <a:close/>
                    <a:moveTo>
                      <a:pt x="33" y="32"/>
                    </a:moveTo>
                    <a:cubicBezTo>
                      <a:pt x="7" y="32"/>
                      <a:pt x="7" y="32"/>
                      <a:pt x="7" y="32"/>
                    </a:cubicBezTo>
                    <a:cubicBezTo>
                      <a:pt x="6" y="32"/>
                      <a:pt x="5" y="31"/>
                      <a:pt x="5" y="30"/>
                    </a:cubicBezTo>
                    <a:cubicBezTo>
                      <a:pt x="5" y="29"/>
                      <a:pt x="6" y="28"/>
                      <a:pt x="7" y="28"/>
                    </a:cubicBezTo>
                    <a:cubicBezTo>
                      <a:pt x="33" y="28"/>
                      <a:pt x="33" y="28"/>
                      <a:pt x="33" y="28"/>
                    </a:cubicBezTo>
                    <a:cubicBezTo>
                      <a:pt x="34" y="28"/>
                      <a:pt x="35" y="29"/>
                      <a:pt x="35" y="30"/>
                    </a:cubicBezTo>
                    <a:cubicBezTo>
                      <a:pt x="35" y="31"/>
                      <a:pt x="34" y="32"/>
                      <a:pt x="33" y="32"/>
                    </a:cubicBezTo>
                    <a:close/>
                    <a:moveTo>
                      <a:pt x="33" y="25"/>
                    </a:moveTo>
                    <a:cubicBezTo>
                      <a:pt x="7" y="25"/>
                      <a:pt x="7" y="25"/>
                      <a:pt x="7" y="25"/>
                    </a:cubicBezTo>
                    <a:cubicBezTo>
                      <a:pt x="6" y="25"/>
                      <a:pt x="5" y="25"/>
                      <a:pt x="5" y="23"/>
                    </a:cubicBezTo>
                    <a:cubicBezTo>
                      <a:pt x="5" y="22"/>
                      <a:pt x="6" y="22"/>
                      <a:pt x="7" y="22"/>
                    </a:cubicBezTo>
                    <a:cubicBezTo>
                      <a:pt x="33" y="22"/>
                      <a:pt x="33" y="22"/>
                      <a:pt x="33" y="22"/>
                    </a:cubicBezTo>
                    <a:cubicBezTo>
                      <a:pt x="34" y="22"/>
                      <a:pt x="35" y="22"/>
                      <a:pt x="35" y="23"/>
                    </a:cubicBezTo>
                    <a:cubicBezTo>
                      <a:pt x="35" y="25"/>
                      <a:pt x="34" y="25"/>
                      <a:pt x="33" y="25"/>
                    </a:cubicBezTo>
                    <a:close/>
                    <a:moveTo>
                      <a:pt x="33" y="19"/>
                    </a:moveTo>
                    <a:cubicBezTo>
                      <a:pt x="7" y="19"/>
                      <a:pt x="7" y="19"/>
                      <a:pt x="7" y="19"/>
                    </a:cubicBezTo>
                    <a:cubicBezTo>
                      <a:pt x="6" y="19"/>
                      <a:pt x="5" y="18"/>
                      <a:pt x="5" y="17"/>
                    </a:cubicBezTo>
                    <a:cubicBezTo>
                      <a:pt x="5" y="16"/>
                      <a:pt x="6" y="15"/>
                      <a:pt x="7" y="15"/>
                    </a:cubicBezTo>
                    <a:cubicBezTo>
                      <a:pt x="33" y="15"/>
                      <a:pt x="33" y="15"/>
                      <a:pt x="33" y="15"/>
                    </a:cubicBezTo>
                    <a:cubicBezTo>
                      <a:pt x="34" y="15"/>
                      <a:pt x="35" y="16"/>
                      <a:pt x="35" y="17"/>
                    </a:cubicBezTo>
                    <a:cubicBezTo>
                      <a:pt x="35" y="18"/>
                      <a:pt x="34" y="19"/>
                      <a:pt x="33" y="19"/>
                    </a:cubicBezTo>
                    <a:close/>
                    <a:moveTo>
                      <a:pt x="33" y="12"/>
                    </a:moveTo>
                    <a:cubicBezTo>
                      <a:pt x="7" y="12"/>
                      <a:pt x="7" y="12"/>
                      <a:pt x="7" y="12"/>
                    </a:cubicBezTo>
                    <a:cubicBezTo>
                      <a:pt x="6" y="12"/>
                      <a:pt x="5" y="11"/>
                      <a:pt x="5" y="10"/>
                    </a:cubicBezTo>
                    <a:cubicBezTo>
                      <a:pt x="5" y="9"/>
                      <a:pt x="6" y="8"/>
                      <a:pt x="7" y="8"/>
                    </a:cubicBezTo>
                    <a:cubicBezTo>
                      <a:pt x="33" y="8"/>
                      <a:pt x="33" y="8"/>
                      <a:pt x="33" y="8"/>
                    </a:cubicBezTo>
                    <a:cubicBezTo>
                      <a:pt x="34" y="8"/>
                      <a:pt x="35" y="9"/>
                      <a:pt x="35" y="10"/>
                    </a:cubicBezTo>
                    <a:cubicBezTo>
                      <a:pt x="35" y="11"/>
                      <a:pt x="34" y="12"/>
                      <a:pt x="33" y="1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83"/>
              <p:cNvSpPr>
                <a:spLocks noEditPoints="1"/>
              </p:cNvSpPr>
              <p:nvPr/>
            </p:nvSpPr>
            <p:spPr bwMode="auto">
              <a:xfrm>
                <a:off x="5027768" y="3083048"/>
                <a:ext cx="95453" cy="81694"/>
              </a:xfrm>
              <a:custGeom>
                <a:avLst/>
                <a:gdLst>
                  <a:gd name="T0" fmla="*/ 65 w 65"/>
                  <a:gd name="T1" fmla="*/ 0 h 56"/>
                  <a:gd name="T2" fmla="*/ 59 w 65"/>
                  <a:gd name="T3" fmla="*/ 0 h 56"/>
                  <a:gd name="T4" fmla="*/ 53 w 65"/>
                  <a:gd name="T5" fmla="*/ 1 h 56"/>
                  <a:gd name="T6" fmla="*/ 50 w 65"/>
                  <a:gd name="T7" fmla="*/ 6 h 56"/>
                  <a:gd name="T8" fmla="*/ 49 w 65"/>
                  <a:gd name="T9" fmla="*/ 9 h 56"/>
                  <a:gd name="T10" fmla="*/ 52 w 65"/>
                  <a:gd name="T11" fmla="*/ 16 h 56"/>
                  <a:gd name="T12" fmla="*/ 56 w 65"/>
                  <a:gd name="T13" fmla="*/ 22 h 56"/>
                  <a:gd name="T14" fmla="*/ 56 w 65"/>
                  <a:gd name="T15" fmla="*/ 25 h 56"/>
                  <a:gd name="T16" fmla="*/ 53 w 65"/>
                  <a:gd name="T17" fmla="*/ 30 h 56"/>
                  <a:gd name="T18" fmla="*/ 45 w 65"/>
                  <a:gd name="T19" fmla="*/ 31 h 56"/>
                  <a:gd name="T20" fmla="*/ 43 w 65"/>
                  <a:gd name="T21" fmla="*/ 31 h 56"/>
                  <a:gd name="T22" fmla="*/ 23 w 65"/>
                  <a:gd name="T23" fmla="*/ 29 h 56"/>
                  <a:gd name="T24" fmla="*/ 16 w 65"/>
                  <a:gd name="T25" fmla="*/ 30 h 56"/>
                  <a:gd name="T26" fmla="*/ 13 w 65"/>
                  <a:gd name="T27" fmla="*/ 34 h 56"/>
                  <a:gd name="T28" fmla="*/ 13 w 65"/>
                  <a:gd name="T29" fmla="*/ 34 h 56"/>
                  <a:gd name="T30" fmla="*/ 13 w 65"/>
                  <a:gd name="T31" fmla="*/ 34 h 56"/>
                  <a:gd name="T32" fmla="*/ 4 w 65"/>
                  <a:gd name="T33" fmla="*/ 38 h 56"/>
                  <a:gd name="T34" fmla="*/ 6 w 65"/>
                  <a:gd name="T35" fmla="*/ 41 h 56"/>
                  <a:gd name="T36" fmla="*/ 8 w 65"/>
                  <a:gd name="T37" fmla="*/ 42 h 56"/>
                  <a:gd name="T38" fmla="*/ 11 w 65"/>
                  <a:gd name="T39" fmla="*/ 38 h 56"/>
                  <a:gd name="T40" fmla="*/ 13 w 65"/>
                  <a:gd name="T41" fmla="*/ 34 h 56"/>
                  <a:gd name="T42" fmla="*/ 13 w 65"/>
                  <a:gd name="T43" fmla="*/ 35 h 56"/>
                  <a:gd name="T44" fmla="*/ 13 w 65"/>
                  <a:gd name="T45" fmla="*/ 35 h 56"/>
                  <a:gd name="T46" fmla="*/ 13 w 65"/>
                  <a:gd name="T47" fmla="*/ 35 h 56"/>
                  <a:gd name="T48" fmla="*/ 12 w 65"/>
                  <a:gd name="T49" fmla="*/ 39 h 56"/>
                  <a:gd name="T50" fmla="*/ 9 w 65"/>
                  <a:gd name="T51" fmla="*/ 43 h 56"/>
                  <a:gd name="T52" fmla="*/ 15 w 65"/>
                  <a:gd name="T53" fmla="*/ 44 h 56"/>
                  <a:gd name="T54" fmla="*/ 16 w 65"/>
                  <a:gd name="T55" fmla="*/ 44 h 56"/>
                  <a:gd name="T56" fmla="*/ 13 w 65"/>
                  <a:gd name="T57" fmla="*/ 35 h 56"/>
                  <a:gd name="T58" fmla="*/ 14 w 65"/>
                  <a:gd name="T59" fmla="*/ 34 h 56"/>
                  <a:gd name="T60" fmla="*/ 17 w 65"/>
                  <a:gd name="T61" fmla="*/ 31 h 56"/>
                  <a:gd name="T62" fmla="*/ 23 w 65"/>
                  <a:gd name="T63" fmla="*/ 31 h 56"/>
                  <a:gd name="T64" fmla="*/ 43 w 65"/>
                  <a:gd name="T65" fmla="*/ 32 h 56"/>
                  <a:gd name="T66" fmla="*/ 45 w 65"/>
                  <a:gd name="T67" fmla="*/ 33 h 56"/>
                  <a:gd name="T68" fmla="*/ 54 w 65"/>
                  <a:gd name="T69" fmla="*/ 31 h 56"/>
                  <a:gd name="T70" fmla="*/ 58 w 65"/>
                  <a:gd name="T71" fmla="*/ 25 h 56"/>
                  <a:gd name="T72" fmla="*/ 57 w 65"/>
                  <a:gd name="T73" fmla="*/ 22 h 56"/>
                  <a:gd name="T74" fmla="*/ 53 w 65"/>
                  <a:gd name="T75" fmla="*/ 15 h 56"/>
                  <a:gd name="T76" fmla="*/ 50 w 65"/>
                  <a:gd name="T77" fmla="*/ 9 h 56"/>
                  <a:gd name="T78" fmla="*/ 51 w 65"/>
                  <a:gd name="T79" fmla="*/ 7 h 56"/>
                  <a:gd name="T80" fmla="*/ 54 w 65"/>
                  <a:gd name="T81" fmla="*/ 2 h 56"/>
                  <a:gd name="T82" fmla="*/ 59 w 65"/>
                  <a:gd name="T83" fmla="*/ 1 h 56"/>
                  <a:gd name="T84" fmla="*/ 64 w 65"/>
                  <a:gd name="T85" fmla="*/ 1 h 56"/>
                  <a:gd name="T86" fmla="*/ 65 w 65"/>
                  <a:gd name="T87" fmla="*/ 1 h 56"/>
                  <a:gd name="T88" fmla="*/ 65 w 65"/>
                  <a:gd name="T89" fmla="*/ 0 h 56"/>
                  <a:gd name="T90" fmla="*/ 6 w 65"/>
                  <a:gd name="T91" fmla="*/ 41 h 56"/>
                  <a:gd name="T92" fmla="*/ 4 w 65"/>
                  <a:gd name="T93" fmla="*/ 39 h 56"/>
                  <a:gd name="T94" fmla="*/ 2 w 65"/>
                  <a:gd name="T95" fmla="*/ 42 h 56"/>
                  <a:gd name="T96" fmla="*/ 4 w 65"/>
                  <a:gd name="T97" fmla="*/ 55 h 56"/>
                  <a:gd name="T98" fmla="*/ 15 w 65"/>
                  <a:gd name="T99" fmla="*/ 47 h 56"/>
                  <a:gd name="T100" fmla="*/ 15 w 65"/>
                  <a:gd name="T101" fmla="*/ 45 h 56"/>
                  <a:gd name="T102" fmla="*/ 15 w 65"/>
                  <a:gd name="T103" fmla="*/ 45 h 56"/>
                  <a:gd name="T104" fmla="*/ 6 w 65"/>
                  <a:gd name="T105"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 h="56">
                    <a:moveTo>
                      <a:pt x="65" y="0"/>
                    </a:moveTo>
                    <a:cubicBezTo>
                      <a:pt x="63" y="0"/>
                      <a:pt x="61" y="0"/>
                      <a:pt x="59" y="0"/>
                    </a:cubicBezTo>
                    <a:cubicBezTo>
                      <a:pt x="57" y="0"/>
                      <a:pt x="55" y="0"/>
                      <a:pt x="53" y="1"/>
                    </a:cubicBezTo>
                    <a:cubicBezTo>
                      <a:pt x="52" y="2"/>
                      <a:pt x="50" y="4"/>
                      <a:pt x="50" y="6"/>
                    </a:cubicBezTo>
                    <a:cubicBezTo>
                      <a:pt x="49" y="7"/>
                      <a:pt x="49" y="8"/>
                      <a:pt x="49" y="9"/>
                    </a:cubicBezTo>
                    <a:cubicBezTo>
                      <a:pt x="49" y="12"/>
                      <a:pt x="50" y="14"/>
                      <a:pt x="52" y="16"/>
                    </a:cubicBezTo>
                    <a:cubicBezTo>
                      <a:pt x="53" y="18"/>
                      <a:pt x="55" y="20"/>
                      <a:pt x="56" y="22"/>
                    </a:cubicBezTo>
                    <a:cubicBezTo>
                      <a:pt x="56" y="23"/>
                      <a:pt x="56" y="24"/>
                      <a:pt x="56" y="25"/>
                    </a:cubicBezTo>
                    <a:cubicBezTo>
                      <a:pt x="56" y="28"/>
                      <a:pt x="55" y="29"/>
                      <a:pt x="53" y="30"/>
                    </a:cubicBezTo>
                    <a:cubicBezTo>
                      <a:pt x="51" y="31"/>
                      <a:pt x="48" y="31"/>
                      <a:pt x="45" y="31"/>
                    </a:cubicBezTo>
                    <a:cubicBezTo>
                      <a:pt x="45" y="31"/>
                      <a:pt x="44" y="31"/>
                      <a:pt x="43" y="31"/>
                    </a:cubicBezTo>
                    <a:cubicBezTo>
                      <a:pt x="37" y="31"/>
                      <a:pt x="29" y="29"/>
                      <a:pt x="23" y="29"/>
                    </a:cubicBezTo>
                    <a:cubicBezTo>
                      <a:pt x="20" y="29"/>
                      <a:pt x="18" y="30"/>
                      <a:pt x="16" y="30"/>
                    </a:cubicBezTo>
                    <a:cubicBezTo>
                      <a:pt x="15" y="31"/>
                      <a:pt x="13" y="32"/>
                      <a:pt x="13" y="34"/>
                    </a:cubicBezTo>
                    <a:cubicBezTo>
                      <a:pt x="13" y="34"/>
                      <a:pt x="13" y="34"/>
                      <a:pt x="13" y="34"/>
                    </a:cubicBezTo>
                    <a:cubicBezTo>
                      <a:pt x="13" y="34"/>
                      <a:pt x="13" y="34"/>
                      <a:pt x="13" y="34"/>
                    </a:cubicBezTo>
                    <a:cubicBezTo>
                      <a:pt x="10" y="33"/>
                      <a:pt x="7" y="35"/>
                      <a:pt x="4" y="38"/>
                    </a:cubicBezTo>
                    <a:cubicBezTo>
                      <a:pt x="5" y="39"/>
                      <a:pt x="6" y="40"/>
                      <a:pt x="6" y="41"/>
                    </a:cubicBezTo>
                    <a:cubicBezTo>
                      <a:pt x="7" y="41"/>
                      <a:pt x="8" y="42"/>
                      <a:pt x="8" y="42"/>
                    </a:cubicBezTo>
                    <a:cubicBezTo>
                      <a:pt x="9" y="42"/>
                      <a:pt x="10" y="40"/>
                      <a:pt x="11" y="38"/>
                    </a:cubicBezTo>
                    <a:cubicBezTo>
                      <a:pt x="12" y="37"/>
                      <a:pt x="12" y="36"/>
                      <a:pt x="13" y="34"/>
                    </a:cubicBezTo>
                    <a:cubicBezTo>
                      <a:pt x="13" y="35"/>
                      <a:pt x="13" y="35"/>
                      <a:pt x="13" y="35"/>
                    </a:cubicBezTo>
                    <a:cubicBezTo>
                      <a:pt x="13" y="35"/>
                      <a:pt x="13" y="35"/>
                      <a:pt x="13" y="35"/>
                    </a:cubicBezTo>
                    <a:cubicBezTo>
                      <a:pt x="13" y="35"/>
                      <a:pt x="13" y="35"/>
                      <a:pt x="13" y="35"/>
                    </a:cubicBezTo>
                    <a:cubicBezTo>
                      <a:pt x="13" y="36"/>
                      <a:pt x="12" y="37"/>
                      <a:pt x="12" y="39"/>
                    </a:cubicBezTo>
                    <a:cubicBezTo>
                      <a:pt x="11" y="41"/>
                      <a:pt x="10" y="42"/>
                      <a:pt x="9" y="43"/>
                    </a:cubicBezTo>
                    <a:cubicBezTo>
                      <a:pt x="11" y="44"/>
                      <a:pt x="13" y="44"/>
                      <a:pt x="15" y="44"/>
                    </a:cubicBezTo>
                    <a:cubicBezTo>
                      <a:pt x="15" y="44"/>
                      <a:pt x="15" y="44"/>
                      <a:pt x="16" y="44"/>
                    </a:cubicBezTo>
                    <a:cubicBezTo>
                      <a:pt x="16" y="40"/>
                      <a:pt x="16" y="36"/>
                      <a:pt x="13" y="35"/>
                    </a:cubicBezTo>
                    <a:cubicBezTo>
                      <a:pt x="14" y="35"/>
                      <a:pt x="14" y="35"/>
                      <a:pt x="14" y="34"/>
                    </a:cubicBezTo>
                    <a:cubicBezTo>
                      <a:pt x="14" y="33"/>
                      <a:pt x="15" y="32"/>
                      <a:pt x="17" y="31"/>
                    </a:cubicBezTo>
                    <a:cubicBezTo>
                      <a:pt x="18" y="31"/>
                      <a:pt x="20" y="31"/>
                      <a:pt x="23" y="31"/>
                    </a:cubicBezTo>
                    <a:cubicBezTo>
                      <a:pt x="29" y="31"/>
                      <a:pt x="37" y="32"/>
                      <a:pt x="43" y="32"/>
                    </a:cubicBezTo>
                    <a:cubicBezTo>
                      <a:pt x="44" y="33"/>
                      <a:pt x="45" y="33"/>
                      <a:pt x="45" y="33"/>
                    </a:cubicBezTo>
                    <a:cubicBezTo>
                      <a:pt x="48" y="33"/>
                      <a:pt x="51" y="32"/>
                      <a:pt x="54" y="31"/>
                    </a:cubicBezTo>
                    <a:cubicBezTo>
                      <a:pt x="56" y="30"/>
                      <a:pt x="58" y="28"/>
                      <a:pt x="58" y="25"/>
                    </a:cubicBezTo>
                    <a:cubicBezTo>
                      <a:pt x="58" y="24"/>
                      <a:pt x="58" y="23"/>
                      <a:pt x="57" y="22"/>
                    </a:cubicBezTo>
                    <a:cubicBezTo>
                      <a:pt x="56" y="19"/>
                      <a:pt x="54" y="17"/>
                      <a:pt x="53" y="15"/>
                    </a:cubicBezTo>
                    <a:cubicBezTo>
                      <a:pt x="51" y="13"/>
                      <a:pt x="50" y="12"/>
                      <a:pt x="50" y="9"/>
                    </a:cubicBezTo>
                    <a:cubicBezTo>
                      <a:pt x="50" y="9"/>
                      <a:pt x="50" y="8"/>
                      <a:pt x="51" y="7"/>
                    </a:cubicBezTo>
                    <a:cubicBezTo>
                      <a:pt x="52" y="4"/>
                      <a:pt x="53" y="3"/>
                      <a:pt x="54" y="2"/>
                    </a:cubicBezTo>
                    <a:cubicBezTo>
                      <a:pt x="56" y="1"/>
                      <a:pt x="57" y="1"/>
                      <a:pt x="59" y="1"/>
                    </a:cubicBezTo>
                    <a:cubicBezTo>
                      <a:pt x="61" y="1"/>
                      <a:pt x="62" y="1"/>
                      <a:pt x="64" y="1"/>
                    </a:cubicBezTo>
                    <a:cubicBezTo>
                      <a:pt x="65" y="2"/>
                      <a:pt x="65" y="1"/>
                      <a:pt x="65" y="1"/>
                    </a:cubicBezTo>
                    <a:cubicBezTo>
                      <a:pt x="65" y="1"/>
                      <a:pt x="65" y="0"/>
                      <a:pt x="65" y="0"/>
                    </a:cubicBezTo>
                    <a:close/>
                    <a:moveTo>
                      <a:pt x="6" y="41"/>
                    </a:moveTo>
                    <a:cubicBezTo>
                      <a:pt x="5" y="41"/>
                      <a:pt x="4" y="40"/>
                      <a:pt x="4" y="39"/>
                    </a:cubicBezTo>
                    <a:cubicBezTo>
                      <a:pt x="3" y="40"/>
                      <a:pt x="3" y="41"/>
                      <a:pt x="2" y="42"/>
                    </a:cubicBezTo>
                    <a:cubicBezTo>
                      <a:pt x="0" y="48"/>
                      <a:pt x="1" y="54"/>
                      <a:pt x="4" y="55"/>
                    </a:cubicBezTo>
                    <a:cubicBezTo>
                      <a:pt x="8" y="56"/>
                      <a:pt x="12" y="53"/>
                      <a:pt x="15" y="47"/>
                    </a:cubicBezTo>
                    <a:cubicBezTo>
                      <a:pt x="15" y="46"/>
                      <a:pt x="15" y="46"/>
                      <a:pt x="15" y="45"/>
                    </a:cubicBezTo>
                    <a:cubicBezTo>
                      <a:pt x="15" y="45"/>
                      <a:pt x="15" y="45"/>
                      <a:pt x="15" y="45"/>
                    </a:cubicBezTo>
                    <a:cubicBezTo>
                      <a:pt x="11" y="45"/>
                      <a:pt x="8" y="43"/>
                      <a:pt x="6" y="4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5" name="Freeform 84"/>
            <p:cNvSpPr>
              <a:spLocks noEditPoints="1"/>
            </p:cNvSpPr>
            <p:nvPr/>
          </p:nvSpPr>
          <p:spPr bwMode="auto">
            <a:xfrm>
              <a:off x="3919306" y="2896721"/>
              <a:ext cx="243363" cy="138450"/>
            </a:xfrm>
            <a:custGeom>
              <a:avLst/>
              <a:gdLst>
                <a:gd name="T0" fmla="*/ 30 w 167"/>
                <a:gd name="T1" fmla="*/ 4 h 95"/>
                <a:gd name="T2" fmla="*/ 8 w 167"/>
                <a:gd name="T3" fmla="*/ 94 h 95"/>
                <a:gd name="T4" fmla="*/ 138 w 167"/>
                <a:gd name="T5" fmla="*/ 71 h 95"/>
                <a:gd name="T6" fmla="*/ 125 w 167"/>
                <a:gd name="T7" fmla="*/ 65 h 95"/>
                <a:gd name="T8" fmla="*/ 130 w 167"/>
                <a:gd name="T9" fmla="*/ 63 h 95"/>
                <a:gd name="T10" fmla="*/ 126 w 167"/>
                <a:gd name="T11" fmla="*/ 64 h 95"/>
                <a:gd name="T12" fmla="*/ 134 w 167"/>
                <a:gd name="T13" fmla="*/ 63 h 95"/>
                <a:gd name="T14" fmla="*/ 138 w 167"/>
                <a:gd name="T15" fmla="*/ 64 h 95"/>
                <a:gd name="T16" fmla="*/ 103 w 167"/>
                <a:gd name="T17" fmla="*/ 65 h 95"/>
                <a:gd name="T18" fmla="*/ 98 w 167"/>
                <a:gd name="T19" fmla="*/ 63 h 95"/>
                <a:gd name="T20" fmla="*/ 94 w 167"/>
                <a:gd name="T21" fmla="*/ 64 h 95"/>
                <a:gd name="T22" fmla="*/ 103 w 167"/>
                <a:gd name="T23" fmla="*/ 63 h 95"/>
                <a:gd name="T24" fmla="*/ 105 w 167"/>
                <a:gd name="T25" fmla="*/ 64 h 95"/>
                <a:gd name="T26" fmla="*/ 113 w 167"/>
                <a:gd name="T27" fmla="*/ 64 h 95"/>
                <a:gd name="T28" fmla="*/ 111 w 167"/>
                <a:gd name="T29" fmla="*/ 63 h 95"/>
                <a:gd name="T30" fmla="*/ 113 w 167"/>
                <a:gd name="T31" fmla="*/ 64 h 95"/>
                <a:gd name="T32" fmla="*/ 118 w 167"/>
                <a:gd name="T33" fmla="*/ 63 h 95"/>
                <a:gd name="T34" fmla="*/ 122 w 167"/>
                <a:gd name="T35" fmla="*/ 64 h 95"/>
                <a:gd name="T36" fmla="*/ 71 w 167"/>
                <a:gd name="T37" fmla="*/ 65 h 95"/>
                <a:gd name="T38" fmla="*/ 65 w 167"/>
                <a:gd name="T39" fmla="*/ 62 h 95"/>
                <a:gd name="T40" fmla="*/ 64 w 167"/>
                <a:gd name="T41" fmla="*/ 64 h 95"/>
                <a:gd name="T42" fmla="*/ 69 w 167"/>
                <a:gd name="T43" fmla="*/ 63 h 95"/>
                <a:gd name="T44" fmla="*/ 75 w 167"/>
                <a:gd name="T45" fmla="*/ 63 h 95"/>
                <a:gd name="T46" fmla="*/ 81 w 167"/>
                <a:gd name="T47" fmla="*/ 67 h 95"/>
                <a:gd name="T48" fmla="*/ 77 w 167"/>
                <a:gd name="T49" fmla="*/ 63 h 95"/>
                <a:gd name="T50" fmla="*/ 83 w 167"/>
                <a:gd name="T51" fmla="*/ 63 h 95"/>
                <a:gd name="T52" fmla="*/ 83 w 167"/>
                <a:gd name="T53" fmla="*/ 65 h 95"/>
                <a:gd name="T54" fmla="*/ 91 w 167"/>
                <a:gd name="T55" fmla="*/ 63 h 95"/>
                <a:gd name="T56" fmla="*/ 85 w 167"/>
                <a:gd name="T57" fmla="*/ 64 h 95"/>
                <a:gd name="T58" fmla="*/ 49 w 167"/>
                <a:gd name="T59" fmla="*/ 70 h 95"/>
                <a:gd name="T60" fmla="*/ 46 w 167"/>
                <a:gd name="T61" fmla="*/ 64 h 95"/>
                <a:gd name="T62" fmla="*/ 51 w 167"/>
                <a:gd name="T63" fmla="*/ 63 h 95"/>
                <a:gd name="T64" fmla="*/ 56 w 167"/>
                <a:gd name="T65" fmla="*/ 62 h 95"/>
                <a:gd name="T66" fmla="*/ 57 w 167"/>
                <a:gd name="T67" fmla="*/ 64 h 95"/>
                <a:gd name="T68" fmla="*/ 39 w 167"/>
                <a:gd name="T69" fmla="*/ 63 h 95"/>
                <a:gd name="T70" fmla="*/ 42 w 167"/>
                <a:gd name="T71" fmla="*/ 64 h 95"/>
                <a:gd name="T72" fmla="*/ 50 w 167"/>
                <a:gd name="T73" fmla="*/ 65 h 95"/>
                <a:gd name="T74" fmla="*/ 40 w 167"/>
                <a:gd name="T75" fmla="*/ 67 h 95"/>
                <a:gd name="T76" fmla="*/ 54 w 167"/>
                <a:gd name="T77" fmla="*/ 74 h 95"/>
                <a:gd name="T78" fmla="*/ 57 w 167"/>
                <a:gd name="T79" fmla="*/ 71 h 95"/>
                <a:gd name="T80" fmla="*/ 72 w 167"/>
                <a:gd name="T81" fmla="*/ 70 h 95"/>
                <a:gd name="T82" fmla="*/ 74 w 167"/>
                <a:gd name="T83" fmla="*/ 68 h 95"/>
                <a:gd name="T84" fmla="*/ 80 w 167"/>
                <a:gd name="T85" fmla="*/ 71 h 95"/>
                <a:gd name="T86" fmla="*/ 91 w 167"/>
                <a:gd name="T87" fmla="*/ 75 h 95"/>
                <a:gd name="T88" fmla="*/ 113 w 167"/>
                <a:gd name="T89" fmla="*/ 71 h 95"/>
                <a:gd name="T90" fmla="*/ 118 w 167"/>
                <a:gd name="T91" fmla="*/ 71 h 95"/>
                <a:gd name="T92" fmla="*/ 119 w 167"/>
                <a:gd name="T93" fmla="*/ 68 h 95"/>
                <a:gd name="T94" fmla="*/ 136 w 167"/>
                <a:gd name="T95" fmla="*/ 71 h 95"/>
                <a:gd name="T96" fmla="*/ 132 w 167"/>
                <a:gd name="T97" fmla="*/ 5 h 95"/>
                <a:gd name="T98" fmla="*/ 30 w 167"/>
                <a:gd name="T99" fmla="*/ 63 h 95"/>
                <a:gd name="T100" fmla="*/ 35 w 167"/>
                <a:gd name="T101" fmla="*/ 63 h 95"/>
                <a:gd name="T102" fmla="*/ 28 w 167"/>
                <a:gd name="T103" fmla="*/ 64 h 95"/>
                <a:gd name="T104" fmla="*/ 22 w 167"/>
                <a:gd name="T105" fmla="*/ 70 h 95"/>
                <a:gd name="T106" fmla="*/ 16 w 167"/>
                <a:gd name="T107" fmla="*/ 78 h 95"/>
                <a:gd name="T108" fmla="*/ 67 w 167"/>
                <a:gd name="T109" fmla="*/ 84 h 95"/>
                <a:gd name="T110" fmla="*/ 65 w 167"/>
                <a:gd name="T111" fmla="*/ 93 h 95"/>
                <a:gd name="T112" fmla="*/ 123 w 167"/>
                <a:gd name="T113"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 h="95">
                  <a:moveTo>
                    <a:pt x="167" y="88"/>
                  </a:moveTo>
                  <a:cubicBezTo>
                    <a:pt x="141" y="55"/>
                    <a:pt x="141" y="55"/>
                    <a:pt x="141" y="55"/>
                  </a:cubicBezTo>
                  <a:cubicBezTo>
                    <a:pt x="141" y="55"/>
                    <a:pt x="141" y="55"/>
                    <a:pt x="140" y="55"/>
                  </a:cubicBezTo>
                  <a:cubicBezTo>
                    <a:pt x="141" y="54"/>
                    <a:pt x="142" y="53"/>
                    <a:pt x="142" y="52"/>
                  </a:cubicBezTo>
                  <a:cubicBezTo>
                    <a:pt x="142" y="5"/>
                    <a:pt x="142" y="5"/>
                    <a:pt x="142" y="5"/>
                  </a:cubicBezTo>
                  <a:cubicBezTo>
                    <a:pt x="142" y="2"/>
                    <a:pt x="139" y="0"/>
                    <a:pt x="136" y="0"/>
                  </a:cubicBezTo>
                  <a:cubicBezTo>
                    <a:pt x="36" y="0"/>
                    <a:pt x="36" y="0"/>
                    <a:pt x="36" y="0"/>
                  </a:cubicBezTo>
                  <a:cubicBezTo>
                    <a:pt x="33" y="0"/>
                    <a:pt x="30" y="2"/>
                    <a:pt x="30" y="4"/>
                  </a:cubicBezTo>
                  <a:cubicBezTo>
                    <a:pt x="30" y="52"/>
                    <a:pt x="30" y="52"/>
                    <a:pt x="30" y="52"/>
                  </a:cubicBezTo>
                  <a:cubicBezTo>
                    <a:pt x="30" y="53"/>
                    <a:pt x="30" y="54"/>
                    <a:pt x="31" y="54"/>
                  </a:cubicBezTo>
                  <a:cubicBezTo>
                    <a:pt x="31" y="55"/>
                    <a:pt x="31" y="55"/>
                    <a:pt x="30" y="55"/>
                  </a:cubicBezTo>
                  <a:cubicBezTo>
                    <a:pt x="1" y="88"/>
                    <a:pt x="1" y="88"/>
                    <a:pt x="1" y="88"/>
                  </a:cubicBezTo>
                  <a:cubicBezTo>
                    <a:pt x="0" y="88"/>
                    <a:pt x="0" y="89"/>
                    <a:pt x="0" y="90"/>
                  </a:cubicBezTo>
                  <a:cubicBezTo>
                    <a:pt x="1" y="91"/>
                    <a:pt x="1" y="92"/>
                    <a:pt x="2" y="92"/>
                  </a:cubicBezTo>
                  <a:cubicBezTo>
                    <a:pt x="3" y="93"/>
                    <a:pt x="4" y="93"/>
                    <a:pt x="5" y="94"/>
                  </a:cubicBezTo>
                  <a:cubicBezTo>
                    <a:pt x="6" y="94"/>
                    <a:pt x="7" y="94"/>
                    <a:pt x="8" y="94"/>
                  </a:cubicBezTo>
                  <a:cubicBezTo>
                    <a:pt x="158" y="95"/>
                    <a:pt x="158" y="95"/>
                    <a:pt x="158" y="95"/>
                  </a:cubicBezTo>
                  <a:cubicBezTo>
                    <a:pt x="160" y="95"/>
                    <a:pt x="161" y="95"/>
                    <a:pt x="162" y="95"/>
                  </a:cubicBezTo>
                  <a:cubicBezTo>
                    <a:pt x="163" y="94"/>
                    <a:pt x="164" y="94"/>
                    <a:pt x="165" y="93"/>
                  </a:cubicBezTo>
                  <a:cubicBezTo>
                    <a:pt x="166" y="93"/>
                    <a:pt x="166" y="92"/>
                    <a:pt x="167" y="91"/>
                  </a:cubicBezTo>
                  <a:cubicBezTo>
                    <a:pt x="167" y="90"/>
                    <a:pt x="167" y="89"/>
                    <a:pt x="167" y="88"/>
                  </a:cubicBezTo>
                  <a:close/>
                  <a:moveTo>
                    <a:pt x="150" y="75"/>
                  </a:moveTo>
                  <a:cubicBezTo>
                    <a:pt x="140" y="75"/>
                    <a:pt x="140" y="75"/>
                    <a:pt x="140" y="75"/>
                  </a:cubicBezTo>
                  <a:cubicBezTo>
                    <a:pt x="138" y="71"/>
                    <a:pt x="138" y="71"/>
                    <a:pt x="138" y="71"/>
                  </a:cubicBezTo>
                  <a:cubicBezTo>
                    <a:pt x="131" y="71"/>
                    <a:pt x="131" y="71"/>
                    <a:pt x="131" y="71"/>
                  </a:cubicBezTo>
                  <a:cubicBezTo>
                    <a:pt x="129" y="68"/>
                    <a:pt x="129" y="68"/>
                    <a:pt x="129" y="68"/>
                  </a:cubicBezTo>
                  <a:cubicBezTo>
                    <a:pt x="145" y="68"/>
                    <a:pt x="145" y="68"/>
                    <a:pt x="145" y="68"/>
                  </a:cubicBezTo>
                  <a:lnTo>
                    <a:pt x="150" y="75"/>
                  </a:lnTo>
                  <a:close/>
                  <a:moveTo>
                    <a:pt x="134" y="65"/>
                  </a:moveTo>
                  <a:cubicBezTo>
                    <a:pt x="136" y="67"/>
                    <a:pt x="136" y="67"/>
                    <a:pt x="136" y="67"/>
                  </a:cubicBezTo>
                  <a:cubicBezTo>
                    <a:pt x="126" y="67"/>
                    <a:pt x="126" y="67"/>
                    <a:pt x="126" y="67"/>
                  </a:cubicBezTo>
                  <a:cubicBezTo>
                    <a:pt x="125" y="65"/>
                    <a:pt x="125" y="65"/>
                    <a:pt x="125" y="65"/>
                  </a:cubicBezTo>
                  <a:lnTo>
                    <a:pt x="134" y="65"/>
                  </a:lnTo>
                  <a:close/>
                  <a:moveTo>
                    <a:pt x="125" y="64"/>
                  </a:moveTo>
                  <a:cubicBezTo>
                    <a:pt x="125" y="63"/>
                    <a:pt x="125" y="63"/>
                    <a:pt x="125" y="63"/>
                  </a:cubicBezTo>
                  <a:cubicBezTo>
                    <a:pt x="125" y="63"/>
                    <a:pt x="125" y="63"/>
                    <a:pt x="126" y="63"/>
                  </a:cubicBezTo>
                  <a:cubicBezTo>
                    <a:pt x="126" y="63"/>
                    <a:pt x="126" y="63"/>
                    <a:pt x="126" y="63"/>
                  </a:cubicBezTo>
                  <a:cubicBezTo>
                    <a:pt x="127" y="63"/>
                    <a:pt x="127" y="63"/>
                    <a:pt x="127" y="63"/>
                  </a:cubicBezTo>
                  <a:cubicBezTo>
                    <a:pt x="128" y="63"/>
                    <a:pt x="128" y="63"/>
                    <a:pt x="129" y="63"/>
                  </a:cubicBezTo>
                  <a:cubicBezTo>
                    <a:pt x="129" y="63"/>
                    <a:pt x="129" y="63"/>
                    <a:pt x="130" y="63"/>
                  </a:cubicBezTo>
                  <a:cubicBezTo>
                    <a:pt x="130" y="63"/>
                    <a:pt x="130" y="63"/>
                    <a:pt x="130" y="63"/>
                  </a:cubicBezTo>
                  <a:cubicBezTo>
                    <a:pt x="131" y="63"/>
                    <a:pt x="131" y="63"/>
                    <a:pt x="131" y="64"/>
                  </a:cubicBezTo>
                  <a:cubicBezTo>
                    <a:pt x="131" y="64"/>
                    <a:pt x="131" y="64"/>
                    <a:pt x="131" y="64"/>
                  </a:cubicBezTo>
                  <a:cubicBezTo>
                    <a:pt x="131" y="64"/>
                    <a:pt x="131" y="64"/>
                    <a:pt x="130" y="64"/>
                  </a:cubicBezTo>
                  <a:cubicBezTo>
                    <a:pt x="130" y="64"/>
                    <a:pt x="130" y="64"/>
                    <a:pt x="130" y="64"/>
                  </a:cubicBezTo>
                  <a:cubicBezTo>
                    <a:pt x="129" y="64"/>
                    <a:pt x="129" y="64"/>
                    <a:pt x="128" y="64"/>
                  </a:cubicBezTo>
                  <a:cubicBezTo>
                    <a:pt x="128" y="64"/>
                    <a:pt x="128" y="64"/>
                    <a:pt x="127" y="64"/>
                  </a:cubicBezTo>
                  <a:cubicBezTo>
                    <a:pt x="127" y="64"/>
                    <a:pt x="127" y="64"/>
                    <a:pt x="126" y="64"/>
                  </a:cubicBezTo>
                  <a:cubicBezTo>
                    <a:pt x="126" y="64"/>
                    <a:pt x="126" y="64"/>
                    <a:pt x="125" y="64"/>
                  </a:cubicBezTo>
                  <a:cubicBezTo>
                    <a:pt x="125" y="64"/>
                    <a:pt x="125" y="64"/>
                    <a:pt x="125" y="64"/>
                  </a:cubicBezTo>
                  <a:close/>
                  <a:moveTo>
                    <a:pt x="134" y="64"/>
                  </a:moveTo>
                  <a:cubicBezTo>
                    <a:pt x="134" y="64"/>
                    <a:pt x="134" y="64"/>
                    <a:pt x="133" y="64"/>
                  </a:cubicBezTo>
                  <a:cubicBezTo>
                    <a:pt x="133" y="64"/>
                    <a:pt x="133" y="64"/>
                    <a:pt x="133" y="64"/>
                  </a:cubicBezTo>
                  <a:cubicBezTo>
                    <a:pt x="133" y="63"/>
                    <a:pt x="133" y="63"/>
                    <a:pt x="133" y="63"/>
                  </a:cubicBezTo>
                  <a:cubicBezTo>
                    <a:pt x="133" y="63"/>
                    <a:pt x="133" y="63"/>
                    <a:pt x="133" y="63"/>
                  </a:cubicBezTo>
                  <a:cubicBezTo>
                    <a:pt x="134" y="63"/>
                    <a:pt x="134" y="63"/>
                    <a:pt x="134" y="63"/>
                  </a:cubicBezTo>
                  <a:cubicBezTo>
                    <a:pt x="134" y="63"/>
                    <a:pt x="135" y="63"/>
                    <a:pt x="135" y="63"/>
                  </a:cubicBezTo>
                  <a:cubicBezTo>
                    <a:pt x="136" y="63"/>
                    <a:pt x="136" y="63"/>
                    <a:pt x="136" y="63"/>
                  </a:cubicBezTo>
                  <a:cubicBezTo>
                    <a:pt x="137" y="63"/>
                    <a:pt x="137" y="63"/>
                    <a:pt x="138" y="63"/>
                  </a:cubicBezTo>
                  <a:cubicBezTo>
                    <a:pt x="138" y="63"/>
                    <a:pt x="138" y="63"/>
                    <a:pt x="138" y="63"/>
                  </a:cubicBezTo>
                  <a:cubicBezTo>
                    <a:pt x="139" y="63"/>
                    <a:pt x="139" y="63"/>
                    <a:pt x="139" y="64"/>
                  </a:cubicBezTo>
                  <a:cubicBezTo>
                    <a:pt x="139" y="64"/>
                    <a:pt x="139" y="64"/>
                    <a:pt x="139" y="64"/>
                  </a:cubicBezTo>
                  <a:cubicBezTo>
                    <a:pt x="139" y="64"/>
                    <a:pt x="139" y="64"/>
                    <a:pt x="138" y="64"/>
                  </a:cubicBezTo>
                  <a:cubicBezTo>
                    <a:pt x="138" y="64"/>
                    <a:pt x="138" y="64"/>
                    <a:pt x="138" y="64"/>
                  </a:cubicBezTo>
                  <a:cubicBezTo>
                    <a:pt x="137" y="64"/>
                    <a:pt x="137" y="64"/>
                    <a:pt x="137" y="64"/>
                  </a:cubicBezTo>
                  <a:cubicBezTo>
                    <a:pt x="136" y="64"/>
                    <a:pt x="136" y="64"/>
                    <a:pt x="135" y="64"/>
                  </a:cubicBezTo>
                  <a:cubicBezTo>
                    <a:pt x="135" y="64"/>
                    <a:pt x="135" y="64"/>
                    <a:pt x="134" y="64"/>
                  </a:cubicBezTo>
                  <a:close/>
                  <a:moveTo>
                    <a:pt x="103" y="65"/>
                  </a:moveTo>
                  <a:cubicBezTo>
                    <a:pt x="103" y="67"/>
                    <a:pt x="103" y="67"/>
                    <a:pt x="103" y="67"/>
                  </a:cubicBezTo>
                  <a:cubicBezTo>
                    <a:pt x="94" y="67"/>
                    <a:pt x="94" y="67"/>
                    <a:pt x="94" y="67"/>
                  </a:cubicBezTo>
                  <a:cubicBezTo>
                    <a:pt x="93" y="65"/>
                    <a:pt x="93" y="65"/>
                    <a:pt x="93" y="65"/>
                  </a:cubicBezTo>
                  <a:lnTo>
                    <a:pt x="103" y="65"/>
                  </a:lnTo>
                  <a:close/>
                  <a:moveTo>
                    <a:pt x="93" y="64"/>
                  </a:moveTo>
                  <a:cubicBezTo>
                    <a:pt x="93" y="64"/>
                    <a:pt x="93" y="63"/>
                    <a:pt x="93" y="63"/>
                  </a:cubicBezTo>
                  <a:cubicBezTo>
                    <a:pt x="93" y="63"/>
                    <a:pt x="93" y="63"/>
                    <a:pt x="93" y="63"/>
                  </a:cubicBezTo>
                  <a:cubicBezTo>
                    <a:pt x="93" y="63"/>
                    <a:pt x="94" y="63"/>
                    <a:pt x="94" y="63"/>
                  </a:cubicBezTo>
                  <a:cubicBezTo>
                    <a:pt x="94" y="63"/>
                    <a:pt x="94" y="63"/>
                    <a:pt x="95" y="63"/>
                  </a:cubicBezTo>
                  <a:cubicBezTo>
                    <a:pt x="95" y="63"/>
                    <a:pt x="96" y="63"/>
                    <a:pt x="96" y="63"/>
                  </a:cubicBezTo>
                  <a:cubicBezTo>
                    <a:pt x="96" y="63"/>
                    <a:pt x="97" y="63"/>
                    <a:pt x="97" y="63"/>
                  </a:cubicBezTo>
                  <a:cubicBezTo>
                    <a:pt x="97" y="63"/>
                    <a:pt x="98" y="63"/>
                    <a:pt x="98" y="63"/>
                  </a:cubicBezTo>
                  <a:cubicBezTo>
                    <a:pt x="98" y="63"/>
                    <a:pt x="99" y="63"/>
                    <a:pt x="99" y="63"/>
                  </a:cubicBezTo>
                  <a:cubicBezTo>
                    <a:pt x="99" y="63"/>
                    <a:pt x="99" y="63"/>
                    <a:pt x="99" y="63"/>
                  </a:cubicBezTo>
                  <a:cubicBezTo>
                    <a:pt x="99" y="63"/>
                    <a:pt x="99" y="64"/>
                    <a:pt x="99" y="64"/>
                  </a:cubicBezTo>
                  <a:cubicBezTo>
                    <a:pt x="99" y="64"/>
                    <a:pt x="99" y="64"/>
                    <a:pt x="98" y="64"/>
                  </a:cubicBezTo>
                  <a:cubicBezTo>
                    <a:pt x="98" y="64"/>
                    <a:pt x="98" y="64"/>
                    <a:pt x="97" y="64"/>
                  </a:cubicBezTo>
                  <a:cubicBezTo>
                    <a:pt x="97" y="64"/>
                    <a:pt x="97" y="64"/>
                    <a:pt x="96" y="64"/>
                  </a:cubicBezTo>
                  <a:cubicBezTo>
                    <a:pt x="96" y="64"/>
                    <a:pt x="95" y="64"/>
                    <a:pt x="95" y="64"/>
                  </a:cubicBezTo>
                  <a:cubicBezTo>
                    <a:pt x="95" y="64"/>
                    <a:pt x="94" y="64"/>
                    <a:pt x="94" y="64"/>
                  </a:cubicBezTo>
                  <a:cubicBezTo>
                    <a:pt x="94" y="64"/>
                    <a:pt x="94" y="64"/>
                    <a:pt x="93" y="64"/>
                  </a:cubicBezTo>
                  <a:close/>
                  <a:moveTo>
                    <a:pt x="103" y="64"/>
                  </a:moveTo>
                  <a:cubicBezTo>
                    <a:pt x="103" y="64"/>
                    <a:pt x="102" y="64"/>
                    <a:pt x="102" y="64"/>
                  </a:cubicBezTo>
                  <a:cubicBezTo>
                    <a:pt x="102" y="64"/>
                    <a:pt x="102" y="64"/>
                    <a:pt x="101" y="64"/>
                  </a:cubicBezTo>
                  <a:cubicBezTo>
                    <a:pt x="101" y="64"/>
                    <a:pt x="101" y="63"/>
                    <a:pt x="101" y="63"/>
                  </a:cubicBezTo>
                  <a:cubicBezTo>
                    <a:pt x="101" y="63"/>
                    <a:pt x="101" y="63"/>
                    <a:pt x="101" y="63"/>
                  </a:cubicBezTo>
                  <a:cubicBezTo>
                    <a:pt x="101" y="63"/>
                    <a:pt x="102" y="63"/>
                    <a:pt x="102" y="63"/>
                  </a:cubicBezTo>
                  <a:cubicBezTo>
                    <a:pt x="102" y="63"/>
                    <a:pt x="102" y="63"/>
                    <a:pt x="103" y="63"/>
                  </a:cubicBezTo>
                  <a:cubicBezTo>
                    <a:pt x="103" y="63"/>
                    <a:pt x="103" y="63"/>
                    <a:pt x="104" y="63"/>
                  </a:cubicBezTo>
                  <a:cubicBezTo>
                    <a:pt x="104" y="63"/>
                    <a:pt x="105" y="63"/>
                    <a:pt x="105" y="63"/>
                  </a:cubicBezTo>
                  <a:cubicBezTo>
                    <a:pt x="105" y="63"/>
                    <a:pt x="106" y="63"/>
                    <a:pt x="106" y="63"/>
                  </a:cubicBezTo>
                  <a:cubicBezTo>
                    <a:pt x="106" y="63"/>
                    <a:pt x="107" y="63"/>
                    <a:pt x="107" y="63"/>
                  </a:cubicBezTo>
                  <a:cubicBezTo>
                    <a:pt x="107" y="63"/>
                    <a:pt x="107" y="63"/>
                    <a:pt x="107" y="63"/>
                  </a:cubicBezTo>
                  <a:cubicBezTo>
                    <a:pt x="107" y="64"/>
                    <a:pt x="107" y="64"/>
                    <a:pt x="107" y="64"/>
                  </a:cubicBezTo>
                  <a:cubicBezTo>
                    <a:pt x="107" y="64"/>
                    <a:pt x="107" y="64"/>
                    <a:pt x="106" y="64"/>
                  </a:cubicBezTo>
                  <a:cubicBezTo>
                    <a:pt x="106" y="64"/>
                    <a:pt x="106" y="64"/>
                    <a:pt x="105" y="64"/>
                  </a:cubicBezTo>
                  <a:cubicBezTo>
                    <a:pt x="105" y="64"/>
                    <a:pt x="105" y="64"/>
                    <a:pt x="104" y="64"/>
                  </a:cubicBezTo>
                  <a:cubicBezTo>
                    <a:pt x="104" y="64"/>
                    <a:pt x="103" y="64"/>
                    <a:pt x="103" y="64"/>
                  </a:cubicBezTo>
                  <a:close/>
                  <a:moveTo>
                    <a:pt x="113" y="65"/>
                  </a:moveTo>
                  <a:cubicBezTo>
                    <a:pt x="114" y="67"/>
                    <a:pt x="114" y="67"/>
                    <a:pt x="114" y="67"/>
                  </a:cubicBezTo>
                  <a:cubicBezTo>
                    <a:pt x="105" y="67"/>
                    <a:pt x="105" y="67"/>
                    <a:pt x="105" y="67"/>
                  </a:cubicBezTo>
                  <a:cubicBezTo>
                    <a:pt x="104" y="65"/>
                    <a:pt x="104" y="65"/>
                    <a:pt x="104" y="65"/>
                  </a:cubicBezTo>
                  <a:lnTo>
                    <a:pt x="113" y="65"/>
                  </a:lnTo>
                  <a:close/>
                  <a:moveTo>
                    <a:pt x="113" y="64"/>
                  </a:moveTo>
                  <a:cubicBezTo>
                    <a:pt x="113" y="64"/>
                    <a:pt x="113" y="64"/>
                    <a:pt x="112" y="64"/>
                  </a:cubicBezTo>
                  <a:cubicBezTo>
                    <a:pt x="112" y="64"/>
                    <a:pt x="112" y="64"/>
                    <a:pt x="111" y="64"/>
                  </a:cubicBezTo>
                  <a:cubicBezTo>
                    <a:pt x="111" y="64"/>
                    <a:pt x="110" y="64"/>
                    <a:pt x="110" y="64"/>
                  </a:cubicBezTo>
                  <a:cubicBezTo>
                    <a:pt x="110" y="64"/>
                    <a:pt x="110" y="64"/>
                    <a:pt x="109" y="64"/>
                  </a:cubicBezTo>
                  <a:cubicBezTo>
                    <a:pt x="109" y="64"/>
                    <a:pt x="109" y="64"/>
                    <a:pt x="109" y="63"/>
                  </a:cubicBezTo>
                  <a:cubicBezTo>
                    <a:pt x="109" y="63"/>
                    <a:pt x="109" y="63"/>
                    <a:pt x="109" y="63"/>
                  </a:cubicBezTo>
                  <a:cubicBezTo>
                    <a:pt x="109" y="63"/>
                    <a:pt x="110" y="63"/>
                    <a:pt x="110" y="63"/>
                  </a:cubicBezTo>
                  <a:cubicBezTo>
                    <a:pt x="110" y="63"/>
                    <a:pt x="110" y="63"/>
                    <a:pt x="111" y="63"/>
                  </a:cubicBezTo>
                  <a:cubicBezTo>
                    <a:pt x="111" y="63"/>
                    <a:pt x="111" y="63"/>
                    <a:pt x="112" y="63"/>
                  </a:cubicBezTo>
                  <a:cubicBezTo>
                    <a:pt x="112" y="63"/>
                    <a:pt x="112" y="63"/>
                    <a:pt x="113" y="63"/>
                  </a:cubicBezTo>
                  <a:cubicBezTo>
                    <a:pt x="113" y="63"/>
                    <a:pt x="114" y="63"/>
                    <a:pt x="114" y="63"/>
                  </a:cubicBezTo>
                  <a:cubicBezTo>
                    <a:pt x="114" y="63"/>
                    <a:pt x="114" y="63"/>
                    <a:pt x="115" y="63"/>
                  </a:cubicBezTo>
                  <a:cubicBezTo>
                    <a:pt x="115" y="63"/>
                    <a:pt x="115" y="63"/>
                    <a:pt x="115" y="63"/>
                  </a:cubicBezTo>
                  <a:cubicBezTo>
                    <a:pt x="115" y="64"/>
                    <a:pt x="115" y="64"/>
                    <a:pt x="115" y="64"/>
                  </a:cubicBezTo>
                  <a:cubicBezTo>
                    <a:pt x="115" y="64"/>
                    <a:pt x="115" y="64"/>
                    <a:pt x="114" y="64"/>
                  </a:cubicBezTo>
                  <a:cubicBezTo>
                    <a:pt x="114" y="64"/>
                    <a:pt x="114" y="64"/>
                    <a:pt x="113" y="64"/>
                  </a:cubicBezTo>
                  <a:close/>
                  <a:moveTo>
                    <a:pt x="124" y="65"/>
                  </a:moveTo>
                  <a:cubicBezTo>
                    <a:pt x="125" y="67"/>
                    <a:pt x="125" y="67"/>
                    <a:pt x="125" y="67"/>
                  </a:cubicBezTo>
                  <a:cubicBezTo>
                    <a:pt x="115" y="67"/>
                    <a:pt x="115" y="67"/>
                    <a:pt x="115" y="67"/>
                  </a:cubicBezTo>
                  <a:cubicBezTo>
                    <a:pt x="114" y="65"/>
                    <a:pt x="114" y="65"/>
                    <a:pt x="114" y="65"/>
                  </a:cubicBezTo>
                  <a:lnTo>
                    <a:pt x="124" y="65"/>
                  </a:lnTo>
                  <a:close/>
                  <a:moveTo>
                    <a:pt x="117" y="63"/>
                  </a:moveTo>
                  <a:cubicBezTo>
                    <a:pt x="117" y="63"/>
                    <a:pt x="117" y="63"/>
                    <a:pt x="117" y="63"/>
                  </a:cubicBezTo>
                  <a:cubicBezTo>
                    <a:pt x="117" y="63"/>
                    <a:pt x="117" y="63"/>
                    <a:pt x="118" y="63"/>
                  </a:cubicBezTo>
                  <a:cubicBezTo>
                    <a:pt x="118" y="63"/>
                    <a:pt x="118" y="63"/>
                    <a:pt x="118" y="63"/>
                  </a:cubicBezTo>
                  <a:cubicBezTo>
                    <a:pt x="119" y="63"/>
                    <a:pt x="119" y="63"/>
                    <a:pt x="120" y="63"/>
                  </a:cubicBezTo>
                  <a:cubicBezTo>
                    <a:pt x="120" y="63"/>
                    <a:pt x="120" y="63"/>
                    <a:pt x="121" y="63"/>
                  </a:cubicBezTo>
                  <a:cubicBezTo>
                    <a:pt x="121" y="63"/>
                    <a:pt x="121" y="63"/>
                    <a:pt x="122" y="63"/>
                  </a:cubicBezTo>
                  <a:cubicBezTo>
                    <a:pt x="122" y="63"/>
                    <a:pt x="122" y="63"/>
                    <a:pt x="122" y="63"/>
                  </a:cubicBezTo>
                  <a:cubicBezTo>
                    <a:pt x="123" y="63"/>
                    <a:pt x="123" y="63"/>
                    <a:pt x="123" y="63"/>
                  </a:cubicBezTo>
                  <a:cubicBezTo>
                    <a:pt x="123" y="64"/>
                    <a:pt x="123" y="64"/>
                    <a:pt x="123" y="64"/>
                  </a:cubicBezTo>
                  <a:cubicBezTo>
                    <a:pt x="123" y="64"/>
                    <a:pt x="123" y="64"/>
                    <a:pt x="122" y="64"/>
                  </a:cubicBezTo>
                  <a:cubicBezTo>
                    <a:pt x="122" y="64"/>
                    <a:pt x="122" y="64"/>
                    <a:pt x="122" y="64"/>
                  </a:cubicBezTo>
                  <a:cubicBezTo>
                    <a:pt x="121" y="64"/>
                    <a:pt x="121" y="64"/>
                    <a:pt x="120" y="64"/>
                  </a:cubicBezTo>
                  <a:cubicBezTo>
                    <a:pt x="120" y="64"/>
                    <a:pt x="120" y="64"/>
                    <a:pt x="119" y="64"/>
                  </a:cubicBezTo>
                  <a:cubicBezTo>
                    <a:pt x="119" y="64"/>
                    <a:pt x="118" y="64"/>
                    <a:pt x="118" y="64"/>
                  </a:cubicBezTo>
                  <a:cubicBezTo>
                    <a:pt x="118" y="64"/>
                    <a:pt x="118" y="64"/>
                    <a:pt x="117" y="64"/>
                  </a:cubicBezTo>
                  <a:cubicBezTo>
                    <a:pt x="117" y="64"/>
                    <a:pt x="117" y="64"/>
                    <a:pt x="117" y="63"/>
                  </a:cubicBezTo>
                  <a:close/>
                  <a:moveTo>
                    <a:pt x="62" y="65"/>
                  </a:moveTo>
                  <a:cubicBezTo>
                    <a:pt x="71" y="65"/>
                    <a:pt x="71" y="65"/>
                    <a:pt x="71" y="65"/>
                  </a:cubicBezTo>
                  <a:cubicBezTo>
                    <a:pt x="70" y="67"/>
                    <a:pt x="70" y="67"/>
                    <a:pt x="70" y="67"/>
                  </a:cubicBezTo>
                  <a:cubicBezTo>
                    <a:pt x="61" y="67"/>
                    <a:pt x="61" y="67"/>
                    <a:pt x="61" y="67"/>
                  </a:cubicBezTo>
                  <a:lnTo>
                    <a:pt x="62" y="65"/>
                  </a:lnTo>
                  <a:close/>
                  <a:moveTo>
                    <a:pt x="61" y="63"/>
                  </a:moveTo>
                  <a:cubicBezTo>
                    <a:pt x="61" y="63"/>
                    <a:pt x="61" y="63"/>
                    <a:pt x="62" y="63"/>
                  </a:cubicBezTo>
                  <a:cubicBezTo>
                    <a:pt x="62" y="63"/>
                    <a:pt x="62" y="63"/>
                    <a:pt x="62" y="63"/>
                  </a:cubicBezTo>
                  <a:cubicBezTo>
                    <a:pt x="63" y="63"/>
                    <a:pt x="63" y="63"/>
                    <a:pt x="63" y="63"/>
                  </a:cubicBezTo>
                  <a:cubicBezTo>
                    <a:pt x="64" y="62"/>
                    <a:pt x="64" y="62"/>
                    <a:pt x="65" y="62"/>
                  </a:cubicBezTo>
                  <a:cubicBezTo>
                    <a:pt x="65" y="62"/>
                    <a:pt x="65" y="62"/>
                    <a:pt x="66" y="63"/>
                  </a:cubicBezTo>
                  <a:cubicBezTo>
                    <a:pt x="66" y="63"/>
                    <a:pt x="66" y="63"/>
                    <a:pt x="67" y="63"/>
                  </a:cubicBezTo>
                  <a:cubicBezTo>
                    <a:pt x="67" y="63"/>
                    <a:pt x="67" y="63"/>
                    <a:pt x="67" y="63"/>
                  </a:cubicBezTo>
                  <a:cubicBezTo>
                    <a:pt x="67" y="63"/>
                    <a:pt x="67" y="63"/>
                    <a:pt x="67" y="63"/>
                  </a:cubicBezTo>
                  <a:cubicBezTo>
                    <a:pt x="67" y="63"/>
                    <a:pt x="67" y="63"/>
                    <a:pt x="67" y="63"/>
                  </a:cubicBezTo>
                  <a:cubicBezTo>
                    <a:pt x="67" y="64"/>
                    <a:pt x="66" y="64"/>
                    <a:pt x="66" y="64"/>
                  </a:cubicBezTo>
                  <a:cubicBezTo>
                    <a:pt x="66" y="64"/>
                    <a:pt x="65" y="64"/>
                    <a:pt x="65" y="64"/>
                  </a:cubicBezTo>
                  <a:cubicBezTo>
                    <a:pt x="65" y="64"/>
                    <a:pt x="64" y="64"/>
                    <a:pt x="64" y="64"/>
                  </a:cubicBezTo>
                  <a:cubicBezTo>
                    <a:pt x="64" y="64"/>
                    <a:pt x="63" y="64"/>
                    <a:pt x="63" y="64"/>
                  </a:cubicBezTo>
                  <a:cubicBezTo>
                    <a:pt x="62" y="64"/>
                    <a:pt x="62" y="64"/>
                    <a:pt x="62" y="64"/>
                  </a:cubicBezTo>
                  <a:cubicBezTo>
                    <a:pt x="62" y="64"/>
                    <a:pt x="61" y="64"/>
                    <a:pt x="61" y="63"/>
                  </a:cubicBezTo>
                  <a:cubicBezTo>
                    <a:pt x="61" y="63"/>
                    <a:pt x="61" y="63"/>
                    <a:pt x="61" y="63"/>
                  </a:cubicBezTo>
                  <a:close/>
                  <a:moveTo>
                    <a:pt x="71" y="64"/>
                  </a:moveTo>
                  <a:cubicBezTo>
                    <a:pt x="71" y="64"/>
                    <a:pt x="70" y="64"/>
                    <a:pt x="70" y="64"/>
                  </a:cubicBezTo>
                  <a:cubicBezTo>
                    <a:pt x="70" y="64"/>
                    <a:pt x="70" y="64"/>
                    <a:pt x="69" y="63"/>
                  </a:cubicBezTo>
                  <a:cubicBezTo>
                    <a:pt x="69" y="63"/>
                    <a:pt x="69" y="63"/>
                    <a:pt x="69" y="63"/>
                  </a:cubicBezTo>
                  <a:cubicBezTo>
                    <a:pt x="69" y="63"/>
                    <a:pt x="69" y="63"/>
                    <a:pt x="70" y="63"/>
                  </a:cubicBezTo>
                  <a:cubicBezTo>
                    <a:pt x="70" y="63"/>
                    <a:pt x="70" y="63"/>
                    <a:pt x="70" y="63"/>
                  </a:cubicBezTo>
                  <a:cubicBezTo>
                    <a:pt x="71" y="63"/>
                    <a:pt x="71" y="63"/>
                    <a:pt x="71" y="63"/>
                  </a:cubicBezTo>
                  <a:cubicBezTo>
                    <a:pt x="72" y="63"/>
                    <a:pt x="72" y="63"/>
                    <a:pt x="72" y="63"/>
                  </a:cubicBezTo>
                  <a:cubicBezTo>
                    <a:pt x="73" y="63"/>
                    <a:pt x="73" y="63"/>
                    <a:pt x="74" y="63"/>
                  </a:cubicBezTo>
                  <a:cubicBezTo>
                    <a:pt x="74" y="63"/>
                    <a:pt x="74" y="63"/>
                    <a:pt x="74" y="63"/>
                  </a:cubicBezTo>
                  <a:cubicBezTo>
                    <a:pt x="75" y="63"/>
                    <a:pt x="75" y="63"/>
                    <a:pt x="75" y="63"/>
                  </a:cubicBezTo>
                  <a:cubicBezTo>
                    <a:pt x="75" y="63"/>
                    <a:pt x="75" y="63"/>
                    <a:pt x="75" y="63"/>
                  </a:cubicBezTo>
                  <a:cubicBezTo>
                    <a:pt x="75" y="63"/>
                    <a:pt x="75" y="63"/>
                    <a:pt x="75" y="64"/>
                  </a:cubicBezTo>
                  <a:cubicBezTo>
                    <a:pt x="75" y="64"/>
                    <a:pt x="74" y="64"/>
                    <a:pt x="74" y="64"/>
                  </a:cubicBezTo>
                  <a:cubicBezTo>
                    <a:pt x="74" y="64"/>
                    <a:pt x="74" y="64"/>
                    <a:pt x="73" y="64"/>
                  </a:cubicBezTo>
                  <a:cubicBezTo>
                    <a:pt x="73" y="64"/>
                    <a:pt x="72" y="64"/>
                    <a:pt x="72" y="64"/>
                  </a:cubicBezTo>
                  <a:cubicBezTo>
                    <a:pt x="72" y="64"/>
                    <a:pt x="71" y="64"/>
                    <a:pt x="71" y="64"/>
                  </a:cubicBezTo>
                  <a:close/>
                  <a:moveTo>
                    <a:pt x="72" y="65"/>
                  </a:moveTo>
                  <a:cubicBezTo>
                    <a:pt x="82" y="65"/>
                    <a:pt x="82" y="65"/>
                    <a:pt x="82" y="65"/>
                  </a:cubicBezTo>
                  <a:cubicBezTo>
                    <a:pt x="81" y="67"/>
                    <a:pt x="81" y="67"/>
                    <a:pt x="81" y="67"/>
                  </a:cubicBezTo>
                  <a:cubicBezTo>
                    <a:pt x="72" y="67"/>
                    <a:pt x="72" y="67"/>
                    <a:pt x="72" y="67"/>
                  </a:cubicBezTo>
                  <a:lnTo>
                    <a:pt x="72" y="65"/>
                  </a:lnTo>
                  <a:close/>
                  <a:moveTo>
                    <a:pt x="81" y="64"/>
                  </a:moveTo>
                  <a:cubicBezTo>
                    <a:pt x="81" y="64"/>
                    <a:pt x="80" y="64"/>
                    <a:pt x="80" y="64"/>
                  </a:cubicBezTo>
                  <a:cubicBezTo>
                    <a:pt x="80" y="64"/>
                    <a:pt x="79" y="64"/>
                    <a:pt x="79" y="64"/>
                  </a:cubicBezTo>
                  <a:cubicBezTo>
                    <a:pt x="79" y="64"/>
                    <a:pt x="78" y="64"/>
                    <a:pt x="78" y="64"/>
                  </a:cubicBezTo>
                  <a:cubicBezTo>
                    <a:pt x="78" y="64"/>
                    <a:pt x="78" y="64"/>
                    <a:pt x="77" y="64"/>
                  </a:cubicBezTo>
                  <a:cubicBezTo>
                    <a:pt x="77" y="63"/>
                    <a:pt x="77" y="63"/>
                    <a:pt x="77" y="63"/>
                  </a:cubicBezTo>
                  <a:cubicBezTo>
                    <a:pt x="77" y="63"/>
                    <a:pt x="77" y="63"/>
                    <a:pt x="78" y="63"/>
                  </a:cubicBezTo>
                  <a:cubicBezTo>
                    <a:pt x="78" y="63"/>
                    <a:pt x="78" y="63"/>
                    <a:pt x="78" y="63"/>
                  </a:cubicBezTo>
                  <a:cubicBezTo>
                    <a:pt x="78" y="63"/>
                    <a:pt x="79" y="63"/>
                    <a:pt x="79" y="63"/>
                  </a:cubicBezTo>
                  <a:cubicBezTo>
                    <a:pt x="79" y="63"/>
                    <a:pt x="80" y="63"/>
                    <a:pt x="80" y="63"/>
                  </a:cubicBezTo>
                  <a:cubicBezTo>
                    <a:pt x="81" y="63"/>
                    <a:pt x="81" y="63"/>
                    <a:pt x="81" y="63"/>
                  </a:cubicBezTo>
                  <a:cubicBezTo>
                    <a:pt x="82" y="63"/>
                    <a:pt x="82" y="63"/>
                    <a:pt x="82" y="63"/>
                  </a:cubicBezTo>
                  <a:cubicBezTo>
                    <a:pt x="83" y="63"/>
                    <a:pt x="83" y="63"/>
                    <a:pt x="83" y="63"/>
                  </a:cubicBezTo>
                  <a:cubicBezTo>
                    <a:pt x="83" y="63"/>
                    <a:pt x="83" y="63"/>
                    <a:pt x="83" y="63"/>
                  </a:cubicBezTo>
                  <a:cubicBezTo>
                    <a:pt x="83" y="63"/>
                    <a:pt x="83" y="63"/>
                    <a:pt x="83" y="64"/>
                  </a:cubicBezTo>
                  <a:cubicBezTo>
                    <a:pt x="83" y="64"/>
                    <a:pt x="83" y="64"/>
                    <a:pt x="82" y="64"/>
                  </a:cubicBezTo>
                  <a:cubicBezTo>
                    <a:pt x="82" y="64"/>
                    <a:pt x="82" y="64"/>
                    <a:pt x="81" y="64"/>
                  </a:cubicBezTo>
                  <a:close/>
                  <a:moveTo>
                    <a:pt x="83" y="65"/>
                  </a:moveTo>
                  <a:cubicBezTo>
                    <a:pt x="92" y="65"/>
                    <a:pt x="92" y="65"/>
                    <a:pt x="92" y="65"/>
                  </a:cubicBezTo>
                  <a:cubicBezTo>
                    <a:pt x="92" y="67"/>
                    <a:pt x="92" y="67"/>
                    <a:pt x="92" y="67"/>
                  </a:cubicBezTo>
                  <a:cubicBezTo>
                    <a:pt x="83" y="67"/>
                    <a:pt x="83" y="67"/>
                    <a:pt x="83" y="67"/>
                  </a:cubicBezTo>
                  <a:lnTo>
                    <a:pt x="83" y="65"/>
                  </a:lnTo>
                  <a:close/>
                  <a:moveTo>
                    <a:pt x="85" y="63"/>
                  </a:moveTo>
                  <a:cubicBezTo>
                    <a:pt x="85" y="63"/>
                    <a:pt x="85" y="63"/>
                    <a:pt x="85" y="63"/>
                  </a:cubicBezTo>
                  <a:cubicBezTo>
                    <a:pt x="86" y="63"/>
                    <a:pt x="86" y="63"/>
                    <a:pt x="86" y="63"/>
                  </a:cubicBezTo>
                  <a:cubicBezTo>
                    <a:pt x="86" y="63"/>
                    <a:pt x="87" y="63"/>
                    <a:pt x="87" y="63"/>
                  </a:cubicBezTo>
                  <a:cubicBezTo>
                    <a:pt x="87" y="63"/>
                    <a:pt x="88" y="63"/>
                    <a:pt x="88" y="63"/>
                  </a:cubicBezTo>
                  <a:cubicBezTo>
                    <a:pt x="89" y="63"/>
                    <a:pt x="89" y="63"/>
                    <a:pt x="89" y="63"/>
                  </a:cubicBezTo>
                  <a:cubicBezTo>
                    <a:pt x="90" y="63"/>
                    <a:pt x="90" y="63"/>
                    <a:pt x="90" y="63"/>
                  </a:cubicBezTo>
                  <a:cubicBezTo>
                    <a:pt x="90" y="63"/>
                    <a:pt x="91" y="63"/>
                    <a:pt x="91" y="63"/>
                  </a:cubicBezTo>
                  <a:cubicBezTo>
                    <a:pt x="91" y="63"/>
                    <a:pt x="91" y="63"/>
                    <a:pt x="91" y="63"/>
                  </a:cubicBezTo>
                  <a:cubicBezTo>
                    <a:pt x="91" y="63"/>
                    <a:pt x="91" y="64"/>
                    <a:pt x="91" y="64"/>
                  </a:cubicBezTo>
                  <a:cubicBezTo>
                    <a:pt x="91" y="64"/>
                    <a:pt x="91" y="64"/>
                    <a:pt x="90" y="64"/>
                  </a:cubicBezTo>
                  <a:cubicBezTo>
                    <a:pt x="90" y="64"/>
                    <a:pt x="90" y="64"/>
                    <a:pt x="89" y="64"/>
                  </a:cubicBezTo>
                  <a:cubicBezTo>
                    <a:pt x="89" y="64"/>
                    <a:pt x="89" y="64"/>
                    <a:pt x="88" y="64"/>
                  </a:cubicBezTo>
                  <a:cubicBezTo>
                    <a:pt x="88" y="64"/>
                    <a:pt x="87" y="64"/>
                    <a:pt x="87" y="64"/>
                  </a:cubicBezTo>
                  <a:cubicBezTo>
                    <a:pt x="87" y="64"/>
                    <a:pt x="86" y="64"/>
                    <a:pt x="86" y="64"/>
                  </a:cubicBezTo>
                  <a:cubicBezTo>
                    <a:pt x="86" y="64"/>
                    <a:pt x="86" y="64"/>
                    <a:pt x="85" y="64"/>
                  </a:cubicBezTo>
                  <a:cubicBezTo>
                    <a:pt x="85" y="63"/>
                    <a:pt x="85" y="63"/>
                    <a:pt x="85" y="63"/>
                  </a:cubicBezTo>
                  <a:close/>
                  <a:moveTo>
                    <a:pt x="50" y="67"/>
                  </a:moveTo>
                  <a:cubicBezTo>
                    <a:pt x="51" y="65"/>
                    <a:pt x="51" y="65"/>
                    <a:pt x="51" y="65"/>
                  </a:cubicBezTo>
                  <a:cubicBezTo>
                    <a:pt x="61" y="65"/>
                    <a:pt x="61" y="65"/>
                    <a:pt x="61" y="65"/>
                  </a:cubicBezTo>
                  <a:cubicBezTo>
                    <a:pt x="59" y="67"/>
                    <a:pt x="59" y="67"/>
                    <a:pt x="59" y="67"/>
                  </a:cubicBezTo>
                  <a:lnTo>
                    <a:pt x="50" y="67"/>
                  </a:lnTo>
                  <a:close/>
                  <a:moveTo>
                    <a:pt x="51" y="67"/>
                  </a:moveTo>
                  <a:cubicBezTo>
                    <a:pt x="49" y="70"/>
                    <a:pt x="49" y="70"/>
                    <a:pt x="49" y="70"/>
                  </a:cubicBezTo>
                  <a:cubicBezTo>
                    <a:pt x="40" y="70"/>
                    <a:pt x="40" y="70"/>
                    <a:pt x="40" y="70"/>
                  </a:cubicBezTo>
                  <a:cubicBezTo>
                    <a:pt x="41" y="67"/>
                    <a:pt x="41" y="67"/>
                    <a:pt x="41" y="67"/>
                  </a:cubicBezTo>
                  <a:lnTo>
                    <a:pt x="51" y="67"/>
                  </a:lnTo>
                  <a:close/>
                  <a:moveTo>
                    <a:pt x="50" y="64"/>
                  </a:moveTo>
                  <a:cubicBezTo>
                    <a:pt x="50" y="64"/>
                    <a:pt x="49" y="64"/>
                    <a:pt x="49" y="64"/>
                  </a:cubicBezTo>
                  <a:cubicBezTo>
                    <a:pt x="49" y="64"/>
                    <a:pt x="48" y="64"/>
                    <a:pt x="48" y="64"/>
                  </a:cubicBezTo>
                  <a:cubicBezTo>
                    <a:pt x="47" y="64"/>
                    <a:pt x="47" y="64"/>
                    <a:pt x="47" y="64"/>
                  </a:cubicBezTo>
                  <a:cubicBezTo>
                    <a:pt x="46" y="64"/>
                    <a:pt x="46" y="64"/>
                    <a:pt x="46" y="64"/>
                  </a:cubicBezTo>
                  <a:cubicBezTo>
                    <a:pt x="46" y="64"/>
                    <a:pt x="45" y="63"/>
                    <a:pt x="45" y="63"/>
                  </a:cubicBezTo>
                  <a:cubicBezTo>
                    <a:pt x="45" y="63"/>
                    <a:pt x="45" y="63"/>
                    <a:pt x="45" y="63"/>
                  </a:cubicBezTo>
                  <a:cubicBezTo>
                    <a:pt x="45" y="63"/>
                    <a:pt x="46" y="63"/>
                    <a:pt x="46" y="63"/>
                  </a:cubicBezTo>
                  <a:cubicBezTo>
                    <a:pt x="46" y="63"/>
                    <a:pt x="46" y="63"/>
                    <a:pt x="47" y="63"/>
                  </a:cubicBezTo>
                  <a:cubicBezTo>
                    <a:pt x="47" y="63"/>
                    <a:pt x="47" y="62"/>
                    <a:pt x="48" y="62"/>
                  </a:cubicBezTo>
                  <a:cubicBezTo>
                    <a:pt x="48" y="62"/>
                    <a:pt x="48" y="62"/>
                    <a:pt x="49" y="62"/>
                  </a:cubicBezTo>
                  <a:cubicBezTo>
                    <a:pt x="49" y="62"/>
                    <a:pt x="50" y="62"/>
                    <a:pt x="50" y="62"/>
                  </a:cubicBezTo>
                  <a:cubicBezTo>
                    <a:pt x="50" y="62"/>
                    <a:pt x="51" y="63"/>
                    <a:pt x="51" y="63"/>
                  </a:cubicBezTo>
                  <a:cubicBezTo>
                    <a:pt x="51" y="63"/>
                    <a:pt x="51" y="63"/>
                    <a:pt x="51" y="63"/>
                  </a:cubicBezTo>
                  <a:cubicBezTo>
                    <a:pt x="51" y="63"/>
                    <a:pt x="51" y="63"/>
                    <a:pt x="51" y="63"/>
                  </a:cubicBezTo>
                  <a:cubicBezTo>
                    <a:pt x="51" y="63"/>
                    <a:pt x="51" y="63"/>
                    <a:pt x="51" y="63"/>
                  </a:cubicBezTo>
                  <a:cubicBezTo>
                    <a:pt x="51" y="63"/>
                    <a:pt x="50" y="64"/>
                    <a:pt x="50" y="64"/>
                  </a:cubicBezTo>
                  <a:close/>
                  <a:moveTo>
                    <a:pt x="53" y="63"/>
                  </a:moveTo>
                  <a:cubicBezTo>
                    <a:pt x="53" y="63"/>
                    <a:pt x="54" y="63"/>
                    <a:pt x="54" y="63"/>
                  </a:cubicBezTo>
                  <a:cubicBezTo>
                    <a:pt x="54" y="63"/>
                    <a:pt x="54" y="63"/>
                    <a:pt x="54" y="63"/>
                  </a:cubicBezTo>
                  <a:cubicBezTo>
                    <a:pt x="55" y="63"/>
                    <a:pt x="55" y="62"/>
                    <a:pt x="56" y="62"/>
                  </a:cubicBezTo>
                  <a:cubicBezTo>
                    <a:pt x="56" y="62"/>
                    <a:pt x="56" y="62"/>
                    <a:pt x="57" y="62"/>
                  </a:cubicBezTo>
                  <a:cubicBezTo>
                    <a:pt x="57" y="62"/>
                    <a:pt x="57" y="62"/>
                    <a:pt x="58" y="62"/>
                  </a:cubicBezTo>
                  <a:cubicBezTo>
                    <a:pt x="58" y="63"/>
                    <a:pt x="58" y="63"/>
                    <a:pt x="59" y="63"/>
                  </a:cubicBezTo>
                  <a:cubicBezTo>
                    <a:pt x="59" y="63"/>
                    <a:pt x="59" y="63"/>
                    <a:pt x="59" y="63"/>
                  </a:cubicBezTo>
                  <a:cubicBezTo>
                    <a:pt x="59" y="63"/>
                    <a:pt x="59" y="63"/>
                    <a:pt x="59" y="63"/>
                  </a:cubicBezTo>
                  <a:cubicBezTo>
                    <a:pt x="59" y="63"/>
                    <a:pt x="59" y="63"/>
                    <a:pt x="59" y="63"/>
                  </a:cubicBezTo>
                  <a:cubicBezTo>
                    <a:pt x="59" y="64"/>
                    <a:pt x="58" y="64"/>
                    <a:pt x="58" y="64"/>
                  </a:cubicBezTo>
                  <a:cubicBezTo>
                    <a:pt x="58" y="64"/>
                    <a:pt x="57" y="64"/>
                    <a:pt x="57" y="64"/>
                  </a:cubicBezTo>
                  <a:cubicBezTo>
                    <a:pt x="57" y="64"/>
                    <a:pt x="56" y="64"/>
                    <a:pt x="56" y="64"/>
                  </a:cubicBezTo>
                  <a:cubicBezTo>
                    <a:pt x="55" y="64"/>
                    <a:pt x="55" y="64"/>
                    <a:pt x="55" y="64"/>
                  </a:cubicBezTo>
                  <a:cubicBezTo>
                    <a:pt x="54" y="64"/>
                    <a:pt x="54" y="64"/>
                    <a:pt x="54" y="64"/>
                  </a:cubicBezTo>
                  <a:cubicBezTo>
                    <a:pt x="54" y="64"/>
                    <a:pt x="53" y="63"/>
                    <a:pt x="53" y="63"/>
                  </a:cubicBezTo>
                  <a:cubicBezTo>
                    <a:pt x="53" y="63"/>
                    <a:pt x="53" y="63"/>
                    <a:pt x="53" y="63"/>
                  </a:cubicBezTo>
                  <a:close/>
                  <a:moveTo>
                    <a:pt x="37" y="63"/>
                  </a:moveTo>
                  <a:cubicBezTo>
                    <a:pt x="37" y="63"/>
                    <a:pt x="38" y="63"/>
                    <a:pt x="38" y="63"/>
                  </a:cubicBezTo>
                  <a:cubicBezTo>
                    <a:pt x="38" y="63"/>
                    <a:pt x="38" y="63"/>
                    <a:pt x="39" y="63"/>
                  </a:cubicBezTo>
                  <a:cubicBezTo>
                    <a:pt x="39" y="62"/>
                    <a:pt x="39" y="62"/>
                    <a:pt x="40" y="62"/>
                  </a:cubicBezTo>
                  <a:cubicBezTo>
                    <a:pt x="40" y="62"/>
                    <a:pt x="41" y="62"/>
                    <a:pt x="41" y="62"/>
                  </a:cubicBezTo>
                  <a:cubicBezTo>
                    <a:pt x="41" y="62"/>
                    <a:pt x="42" y="62"/>
                    <a:pt x="42" y="62"/>
                  </a:cubicBezTo>
                  <a:cubicBezTo>
                    <a:pt x="42" y="62"/>
                    <a:pt x="43" y="62"/>
                    <a:pt x="43" y="63"/>
                  </a:cubicBezTo>
                  <a:cubicBezTo>
                    <a:pt x="43" y="63"/>
                    <a:pt x="43" y="63"/>
                    <a:pt x="43" y="63"/>
                  </a:cubicBezTo>
                  <a:cubicBezTo>
                    <a:pt x="43" y="63"/>
                    <a:pt x="43" y="63"/>
                    <a:pt x="43" y="63"/>
                  </a:cubicBezTo>
                  <a:cubicBezTo>
                    <a:pt x="43" y="63"/>
                    <a:pt x="43" y="63"/>
                    <a:pt x="43" y="63"/>
                  </a:cubicBezTo>
                  <a:cubicBezTo>
                    <a:pt x="43" y="63"/>
                    <a:pt x="42" y="64"/>
                    <a:pt x="42" y="64"/>
                  </a:cubicBezTo>
                  <a:cubicBezTo>
                    <a:pt x="42" y="64"/>
                    <a:pt x="41" y="64"/>
                    <a:pt x="41" y="64"/>
                  </a:cubicBezTo>
                  <a:cubicBezTo>
                    <a:pt x="40" y="64"/>
                    <a:pt x="40" y="64"/>
                    <a:pt x="40" y="64"/>
                  </a:cubicBezTo>
                  <a:cubicBezTo>
                    <a:pt x="39" y="64"/>
                    <a:pt x="39" y="64"/>
                    <a:pt x="39" y="64"/>
                  </a:cubicBezTo>
                  <a:cubicBezTo>
                    <a:pt x="38" y="64"/>
                    <a:pt x="38" y="64"/>
                    <a:pt x="38" y="64"/>
                  </a:cubicBezTo>
                  <a:cubicBezTo>
                    <a:pt x="38" y="63"/>
                    <a:pt x="37" y="63"/>
                    <a:pt x="37" y="63"/>
                  </a:cubicBezTo>
                  <a:cubicBezTo>
                    <a:pt x="37" y="63"/>
                    <a:pt x="37" y="63"/>
                    <a:pt x="37" y="63"/>
                  </a:cubicBezTo>
                  <a:close/>
                  <a:moveTo>
                    <a:pt x="41" y="64"/>
                  </a:moveTo>
                  <a:cubicBezTo>
                    <a:pt x="50" y="65"/>
                    <a:pt x="50" y="65"/>
                    <a:pt x="50" y="65"/>
                  </a:cubicBezTo>
                  <a:cubicBezTo>
                    <a:pt x="49" y="67"/>
                    <a:pt x="49" y="67"/>
                    <a:pt x="49" y="67"/>
                  </a:cubicBezTo>
                  <a:cubicBezTo>
                    <a:pt x="39" y="67"/>
                    <a:pt x="39" y="67"/>
                    <a:pt x="39" y="67"/>
                  </a:cubicBezTo>
                  <a:lnTo>
                    <a:pt x="41" y="64"/>
                  </a:lnTo>
                  <a:close/>
                  <a:moveTo>
                    <a:pt x="40" y="67"/>
                  </a:moveTo>
                  <a:cubicBezTo>
                    <a:pt x="38" y="70"/>
                    <a:pt x="38" y="70"/>
                    <a:pt x="38" y="70"/>
                  </a:cubicBezTo>
                  <a:cubicBezTo>
                    <a:pt x="28" y="70"/>
                    <a:pt x="28" y="70"/>
                    <a:pt x="28" y="70"/>
                  </a:cubicBezTo>
                  <a:cubicBezTo>
                    <a:pt x="30" y="67"/>
                    <a:pt x="30" y="67"/>
                    <a:pt x="30" y="67"/>
                  </a:cubicBezTo>
                  <a:lnTo>
                    <a:pt x="40" y="67"/>
                  </a:lnTo>
                  <a:close/>
                  <a:moveTo>
                    <a:pt x="43" y="71"/>
                  </a:moveTo>
                  <a:cubicBezTo>
                    <a:pt x="42" y="74"/>
                    <a:pt x="42" y="74"/>
                    <a:pt x="42" y="74"/>
                  </a:cubicBezTo>
                  <a:cubicBezTo>
                    <a:pt x="31" y="74"/>
                    <a:pt x="31" y="74"/>
                    <a:pt x="31" y="74"/>
                  </a:cubicBezTo>
                  <a:cubicBezTo>
                    <a:pt x="33" y="71"/>
                    <a:pt x="33" y="71"/>
                    <a:pt x="33" y="71"/>
                  </a:cubicBezTo>
                  <a:lnTo>
                    <a:pt x="43" y="71"/>
                  </a:lnTo>
                  <a:close/>
                  <a:moveTo>
                    <a:pt x="45" y="71"/>
                  </a:moveTo>
                  <a:cubicBezTo>
                    <a:pt x="55" y="71"/>
                    <a:pt x="55" y="71"/>
                    <a:pt x="55" y="71"/>
                  </a:cubicBezTo>
                  <a:cubicBezTo>
                    <a:pt x="54" y="74"/>
                    <a:pt x="54" y="74"/>
                    <a:pt x="54" y="74"/>
                  </a:cubicBezTo>
                  <a:cubicBezTo>
                    <a:pt x="43" y="74"/>
                    <a:pt x="43" y="74"/>
                    <a:pt x="43" y="74"/>
                  </a:cubicBezTo>
                  <a:lnTo>
                    <a:pt x="45" y="71"/>
                  </a:lnTo>
                  <a:close/>
                  <a:moveTo>
                    <a:pt x="51" y="70"/>
                  </a:moveTo>
                  <a:cubicBezTo>
                    <a:pt x="52" y="67"/>
                    <a:pt x="52" y="67"/>
                    <a:pt x="52" y="67"/>
                  </a:cubicBezTo>
                  <a:cubicBezTo>
                    <a:pt x="62" y="67"/>
                    <a:pt x="62" y="67"/>
                    <a:pt x="62" y="67"/>
                  </a:cubicBezTo>
                  <a:cubicBezTo>
                    <a:pt x="61" y="70"/>
                    <a:pt x="61" y="70"/>
                    <a:pt x="61" y="70"/>
                  </a:cubicBezTo>
                  <a:lnTo>
                    <a:pt x="51" y="70"/>
                  </a:lnTo>
                  <a:close/>
                  <a:moveTo>
                    <a:pt x="57" y="71"/>
                  </a:moveTo>
                  <a:cubicBezTo>
                    <a:pt x="66" y="71"/>
                    <a:pt x="66" y="71"/>
                    <a:pt x="66" y="71"/>
                  </a:cubicBezTo>
                  <a:cubicBezTo>
                    <a:pt x="66" y="74"/>
                    <a:pt x="66" y="74"/>
                    <a:pt x="66" y="74"/>
                  </a:cubicBezTo>
                  <a:cubicBezTo>
                    <a:pt x="55" y="74"/>
                    <a:pt x="55" y="74"/>
                    <a:pt x="55" y="74"/>
                  </a:cubicBezTo>
                  <a:lnTo>
                    <a:pt x="57" y="71"/>
                  </a:lnTo>
                  <a:close/>
                  <a:moveTo>
                    <a:pt x="62" y="70"/>
                  </a:moveTo>
                  <a:cubicBezTo>
                    <a:pt x="63" y="67"/>
                    <a:pt x="63" y="67"/>
                    <a:pt x="63" y="67"/>
                  </a:cubicBezTo>
                  <a:cubicBezTo>
                    <a:pt x="73" y="68"/>
                    <a:pt x="73" y="68"/>
                    <a:pt x="73" y="68"/>
                  </a:cubicBezTo>
                  <a:cubicBezTo>
                    <a:pt x="72" y="70"/>
                    <a:pt x="72" y="70"/>
                    <a:pt x="72" y="70"/>
                  </a:cubicBezTo>
                  <a:lnTo>
                    <a:pt x="62" y="70"/>
                  </a:lnTo>
                  <a:close/>
                  <a:moveTo>
                    <a:pt x="68" y="71"/>
                  </a:moveTo>
                  <a:cubicBezTo>
                    <a:pt x="78" y="71"/>
                    <a:pt x="78" y="71"/>
                    <a:pt x="78" y="71"/>
                  </a:cubicBezTo>
                  <a:cubicBezTo>
                    <a:pt x="78" y="74"/>
                    <a:pt x="78" y="74"/>
                    <a:pt x="78" y="74"/>
                  </a:cubicBezTo>
                  <a:cubicBezTo>
                    <a:pt x="67" y="74"/>
                    <a:pt x="67" y="74"/>
                    <a:pt x="67" y="74"/>
                  </a:cubicBezTo>
                  <a:lnTo>
                    <a:pt x="68" y="71"/>
                  </a:lnTo>
                  <a:close/>
                  <a:moveTo>
                    <a:pt x="74" y="70"/>
                  </a:moveTo>
                  <a:cubicBezTo>
                    <a:pt x="74" y="68"/>
                    <a:pt x="74" y="68"/>
                    <a:pt x="74" y="68"/>
                  </a:cubicBezTo>
                  <a:cubicBezTo>
                    <a:pt x="84" y="68"/>
                    <a:pt x="84" y="68"/>
                    <a:pt x="84" y="68"/>
                  </a:cubicBezTo>
                  <a:cubicBezTo>
                    <a:pt x="84" y="70"/>
                    <a:pt x="84" y="70"/>
                    <a:pt x="84" y="70"/>
                  </a:cubicBezTo>
                  <a:lnTo>
                    <a:pt x="74" y="70"/>
                  </a:lnTo>
                  <a:close/>
                  <a:moveTo>
                    <a:pt x="80" y="71"/>
                  </a:moveTo>
                  <a:cubicBezTo>
                    <a:pt x="90" y="71"/>
                    <a:pt x="90" y="71"/>
                    <a:pt x="90" y="71"/>
                  </a:cubicBezTo>
                  <a:cubicBezTo>
                    <a:pt x="90" y="74"/>
                    <a:pt x="90" y="74"/>
                    <a:pt x="90" y="74"/>
                  </a:cubicBezTo>
                  <a:cubicBezTo>
                    <a:pt x="79" y="74"/>
                    <a:pt x="79" y="74"/>
                    <a:pt x="79" y="74"/>
                  </a:cubicBezTo>
                  <a:lnTo>
                    <a:pt x="80" y="71"/>
                  </a:lnTo>
                  <a:close/>
                  <a:moveTo>
                    <a:pt x="85" y="70"/>
                  </a:moveTo>
                  <a:cubicBezTo>
                    <a:pt x="86" y="68"/>
                    <a:pt x="86" y="68"/>
                    <a:pt x="86" y="68"/>
                  </a:cubicBezTo>
                  <a:cubicBezTo>
                    <a:pt x="95" y="68"/>
                    <a:pt x="95" y="68"/>
                    <a:pt x="95" y="68"/>
                  </a:cubicBezTo>
                  <a:cubicBezTo>
                    <a:pt x="95" y="70"/>
                    <a:pt x="95" y="70"/>
                    <a:pt x="95" y="70"/>
                  </a:cubicBezTo>
                  <a:lnTo>
                    <a:pt x="85" y="70"/>
                  </a:lnTo>
                  <a:close/>
                  <a:moveTo>
                    <a:pt x="101" y="71"/>
                  </a:moveTo>
                  <a:cubicBezTo>
                    <a:pt x="102" y="75"/>
                    <a:pt x="102" y="75"/>
                    <a:pt x="102" y="75"/>
                  </a:cubicBezTo>
                  <a:cubicBezTo>
                    <a:pt x="91" y="75"/>
                    <a:pt x="91" y="75"/>
                    <a:pt x="91" y="75"/>
                  </a:cubicBezTo>
                  <a:cubicBezTo>
                    <a:pt x="91" y="71"/>
                    <a:pt x="91" y="71"/>
                    <a:pt x="91" y="71"/>
                  </a:cubicBezTo>
                  <a:lnTo>
                    <a:pt x="101" y="71"/>
                  </a:lnTo>
                  <a:close/>
                  <a:moveTo>
                    <a:pt x="97" y="70"/>
                  </a:moveTo>
                  <a:cubicBezTo>
                    <a:pt x="97" y="68"/>
                    <a:pt x="97" y="68"/>
                    <a:pt x="97" y="68"/>
                  </a:cubicBezTo>
                  <a:cubicBezTo>
                    <a:pt x="106" y="68"/>
                    <a:pt x="106" y="68"/>
                    <a:pt x="106" y="68"/>
                  </a:cubicBezTo>
                  <a:cubicBezTo>
                    <a:pt x="107" y="70"/>
                    <a:pt x="107" y="70"/>
                    <a:pt x="107" y="70"/>
                  </a:cubicBezTo>
                  <a:lnTo>
                    <a:pt x="97" y="70"/>
                  </a:lnTo>
                  <a:close/>
                  <a:moveTo>
                    <a:pt x="113" y="71"/>
                  </a:moveTo>
                  <a:cubicBezTo>
                    <a:pt x="114" y="75"/>
                    <a:pt x="114" y="75"/>
                    <a:pt x="114" y="75"/>
                  </a:cubicBezTo>
                  <a:cubicBezTo>
                    <a:pt x="103" y="75"/>
                    <a:pt x="103" y="75"/>
                    <a:pt x="103" y="75"/>
                  </a:cubicBezTo>
                  <a:cubicBezTo>
                    <a:pt x="103" y="71"/>
                    <a:pt x="103" y="71"/>
                    <a:pt x="103" y="71"/>
                  </a:cubicBezTo>
                  <a:lnTo>
                    <a:pt x="113" y="71"/>
                  </a:lnTo>
                  <a:close/>
                  <a:moveTo>
                    <a:pt x="108" y="70"/>
                  </a:moveTo>
                  <a:cubicBezTo>
                    <a:pt x="108" y="68"/>
                    <a:pt x="108" y="68"/>
                    <a:pt x="108" y="68"/>
                  </a:cubicBezTo>
                  <a:cubicBezTo>
                    <a:pt x="117" y="68"/>
                    <a:pt x="117" y="68"/>
                    <a:pt x="117" y="68"/>
                  </a:cubicBezTo>
                  <a:cubicBezTo>
                    <a:pt x="118" y="71"/>
                    <a:pt x="118" y="71"/>
                    <a:pt x="118" y="71"/>
                  </a:cubicBezTo>
                  <a:lnTo>
                    <a:pt x="108" y="70"/>
                  </a:lnTo>
                  <a:close/>
                  <a:moveTo>
                    <a:pt x="124" y="71"/>
                  </a:moveTo>
                  <a:cubicBezTo>
                    <a:pt x="126" y="75"/>
                    <a:pt x="126" y="75"/>
                    <a:pt x="126" y="75"/>
                  </a:cubicBezTo>
                  <a:cubicBezTo>
                    <a:pt x="115" y="75"/>
                    <a:pt x="115" y="75"/>
                    <a:pt x="115" y="75"/>
                  </a:cubicBezTo>
                  <a:cubicBezTo>
                    <a:pt x="114" y="71"/>
                    <a:pt x="114" y="71"/>
                    <a:pt x="114" y="71"/>
                  </a:cubicBezTo>
                  <a:lnTo>
                    <a:pt x="124" y="71"/>
                  </a:lnTo>
                  <a:close/>
                  <a:moveTo>
                    <a:pt x="120" y="71"/>
                  </a:moveTo>
                  <a:cubicBezTo>
                    <a:pt x="119" y="68"/>
                    <a:pt x="119" y="68"/>
                    <a:pt x="119" y="68"/>
                  </a:cubicBezTo>
                  <a:cubicBezTo>
                    <a:pt x="128" y="68"/>
                    <a:pt x="128" y="68"/>
                    <a:pt x="128" y="68"/>
                  </a:cubicBezTo>
                  <a:cubicBezTo>
                    <a:pt x="130" y="71"/>
                    <a:pt x="130" y="71"/>
                    <a:pt x="130" y="71"/>
                  </a:cubicBezTo>
                  <a:lnTo>
                    <a:pt x="120" y="71"/>
                  </a:lnTo>
                  <a:close/>
                  <a:moveTo>
                    <a:pt x="136" y="71"/>
                  </a:moveTo>
                  <a:cubicBezTo>
                    <a:pt x="138" y="75"/>
                    <a:pt x="138" y="75"/>
                    <a:pt x="138" y="75"/>
                  </a:cubicBezTo>
                  <a:cubicBezTo>
                    <a:pt x="127" y="75"/>
                    <a:pt x="127" y="75"/>
                    <a:pt x="127" y="75"/>
                  </a:cubicBezTo>
                  <a:cubicBezTo>
                    <a:pt x="126" y="71"/>
                    <a:pt x="126" y="71"/>
                    <a:pt x="126" y="71"/>
                  </a:cubicBezTo>
                  <a:lnTo>
                    <a:pt x="136" y="71"/>
                  </a:lnTo>
                  <a:close/>
                  <a:moveTo>
                    <a:pt x="142" y="65"/>
                  </a:moveTo>
                  <a:cubicBezTo>
                    <a:pt x="144" y="67"/>
                    <a:pt x="144" y="67"/>
                    <a:pt x="144" y="67"/>
                  </a:cubicBezTo>
                  <a:cubicBezTo>
                    <a:pt x="137" y="67"/>
                    <a:pt x="137" y="67"/>
                    <a:pt x="137" y="67"/>
                  </a:cubicBezTo>
                  <a:cubicBezTo>
                    <a:pt x="135" y="65"/>
                    <a:pt x="135" y="65"/>
                    <a:pt x="135" y="65"/>
                  </a:cubicBezTo>
                  <a:lnTo>
                    <a:pt x="142" y="65"/>
                  </a:lnTo>
                  <a:close/>
                  <a:moveTo>
                    <a:pt x="36" y="9"/>
                  </a:moveTo>
                  <a:cubicBezTo>
                    <a:pt x="36" y="7"/>
                    <a:pt x="37" y="5"/>
                    <a:pt x="40" y="5"/>
                  </a:cubicBezTo>
                  <a:cubicBezTo>
                    <a:pt x="132" y="5"/>
                    <a:pt x="132" y="5"/>
                    <a:pt x="132" y="5"/>
                  </a:cubicBezTo>
                  <a:cubicBezTo>
                    <a:pt x="135" y="5"/>
                    <a:pt x="136" y="7"/>
                    <a:pt x="136" y="10"/>
                  </a:cubicBezTo>
                  <a:cubicBezTo>
                    <a:pt x="136" y="47"/>
                    <a:pt x="136" y="47"/>
                    <a:pt x="136" y="47"/>
                  </a:cubicBezTo>
                  <a:cubicBezTo>
                    <a:pt x="136" y="50"/>
                    <a:pt x="134" y="52"/>
                    <a:pt x="132" y="52"/>
                  </a:cubicBezTo>
                  <a:cubicBezTo>
                    <a:pt x="40" y="51"/>
                    <a:pt x="40" y="51"/>
                    <a:pt x="40" y="51"/>
                  </a:cubicBezTo>
                  <a:cubicBezTo>
                    <a:pt x="37" y="51"/>
                    <a:pt x="35" y="49"/>
                    <a:pt x="35" y="47"/>
                  </a:cubicBezTo>
                  <a:lnTo>
                    <a:pt x="36" y="9"/>
                  </a:lnTo>
                  <a:close/>
                  <a:moveTo>
                    <a:pt x="29" y="63"/>
                  </a:moveTo>
                  <a:cubicBezTo>
                    <a:pt x="30" y="63"/>
                    <a:pt x="30" y="63"/>
                    <a:pt x="30" y="63"/>
                  </a:cubicBezTo>
                  <a:cubicBezTo>
                    <a:pt x="30" y="63"/>
                    <a:pt x="31" y="63"/>
                    <a:pt x="31" y="62"/>
                  </a:cubicBezTo>
                  <a:cubicBezTo>
                    <a:pt x="31" y="62"/>
                    <a:pt x="32" y="62"/>
                    <a:pt x="32" y="62"/>
                  </a:cubicBezTo>
                  <a:cubicBezTo>
                    <a:pt x="32" y="62"/>
                    <a:pt x="33" y="62"/>
                    <a:pt x="33" y="62"/>
                  </a:cubicBezTo>
                  <a:cubicBezTo>
                    <a:pt x="34" y="62"/>
                    <a:pt x="34" y="62"/>
                    <a:pt x="34" y="62"/>
                  </a:cubicBezTo>
                  <a:cubicBezTo>
                    <a:pt x="35" y="62"/>
                    <a:pt x="35" y="62"/>
                    <a:pt x="35" y="63"/>
                  </a:cubicBezTo>
                  <a:cubicBezTo>
                    <a:pt x="35" y="63"/>
                    <a:pt x="35" y="63"/>
                    <a:pt x="35" y="63"/>
                  </a:cubicBezTo>
                  <a:cubicBezTo>
                    <a:pt x="35" y="63"/>
                    <a:pt x="35" y="63"/>
                    <a:pt x="35" y="63"/>
                  </a:cubicBezTo>
                  <a:cubicBezTo>
                    <a:pt x="35" y="63"/>
                    <a:pt x="35" y="63"/>
                    <a:pt x="35" y="63"/>
                  </a:cubicBezTo>
                  <a:cubicBezTo>
                    <a:pt x="35" y="63"/>
                    <a:pt x="34" y="63"/>
                    <a:pt x="34" y="64"/>
                  </a:cubicBezTo>
                  <a:cubicBezTo>
                    <a:pt x="34" y="64"/>
                    <a:pt x="33" y="64"/>
                    <a:pt x="33" y="64"/>
                  </a:cubicBezTo>
                  <a:cubicBezTo>
                    <a:pt x="32" y="64"/>
                    <a:pt x="32" y="64"/>
                    <a:pt x="32" y="64"/>
                  </a:cubicBezTo>
                  <a:cubicBezTo>
                    <a:pt x="31" y="64"/>
                    <a:pt x="31" y="64"/>
                    <a:pt x="31" y="64"/>
                  </a:cubicBezTo>
                  <a:cubicBezTo>
                    <a:pt x="30" y="64"/>
                    <a:pt x="30" y="64"/>
                    <a:pt x="30" y="64"/>
                  </a:cubicBezTo>
                  <a:cubicBezTo>
                    <a:pt x="30" y="63"/>
                    <a:pt x="29" y="63"/>
                    <a:pt x="29" y="63"/>
                  </a:cubicBezTo>
                  <a:cubicBezTo>
                    <a:pt x="29" y="63"/>
                    <a:pt x="29" y="63"/>
                    <a:pt x="29" y="63"/>
                  </a:cubicBezTo>
                  <a:close/>
                  <a:moveTo>
                    <a:pt x="28" y="64"/>
                  </a:moveTo>
                  <a:cubicBezTo>
                    <a:pt x="40" y="64"/>
                    <a:pt x="40" y="64"/>
                    <a:pt x="40" y="64"/>
                  </a:cubicBezTo>
                  <a:cubicBezTo>
                    <a:pt x="38" y="67"/>
                    <a:pt x="38" y="67"/>
                    <a:pt x="38" y="67"/>
                  </a:cubicBezTo>
                  <a:cubicBezTo>
                    <a:pt x="25" y="67"/>
                    <a:pt x="25" y="67"/>
                    <a:pt x="25" y="67"/>
                  </a:cubicBezTo>
                  <a:lnTo>
                    <a:pt x="28" y="64"/>
                  </a:lnTo>
                  <a:close/>
                  <a:moveTo>
                    <a:pt x="25" y="67"/>
                  </a:moveTo>
                  <a:cubicBezTo>
                    <a:pt x="29" y="67"/>
                    <a:pt x="29" y="67"/>
                    <a:pt x="29" y="67"/>
                  </a:cubicBezTo>
                  <a:cubicBezTo>
                    <a:pt x="27" y="70"/>
                    <a:pt x="27" y="70"/>
                    <a:pt x="27" y="70"/>
                  </a:cubicBezTo>
                  <a:cubicBezTo>
                    <a:pt x="22" y="70"/>
                    <a:pt x="22" y="70"/>
                    <a:pt x="22" y="70"/>
                  </a:cubicBezTo>
                  <a:lnTo>
                    <a:pt x="25" y="67"/>
                  </a:lnTo>
                  <a:close/>
                  <a:moveTo>
                    <a:pt x="22" y="71"/>
                  </a:moveTo>
                  <a:cubicBezTo>
                    <a:pt x="32" y="71"/>
                    <a:pt x="32" y="71"/>
                    <a:pt x="32" y="71"/>
                  </a:cubicBezTo>
                  <a:cubicBezTo>
                    <a:pt x="30" y="74"/>
                    <a:pt x="30" y="74"/>
                    <a:pt x="30" y="74"/>
                  </a:cubicBezTo>
                  <a:cubicBezTo>
                    <a:pt x="19" y="74"/>
                    <a:pt x="19" y="74"/>
                    <a:pt x="19" y="74"/>
                  </a:cubicBezTo>
                  <a:lnTo>
                    <a:pt x="22" y="71"/>
                  </a:lnTo>
                  <a:close/>
                  <a:moveTo>
                    <a:pt x="43" y="79"/>
                  </a:moveTo>
                  <a:cubicBezTo>
                    <a:pt x="16" y="78"/>
                    <a:pt x="16" y="78"/>
                    <a:pt x="16" y="78"/>
                  </a:cubicBezTo>
                  <a:cubicBezTo>
                    <a:pt x="19" y="75"/>
                    <a:pt x="19" y="75"/>
                    <a:pt x="19" y="75"/>
                  </a:cubicBezTo>
                  <a:cubicBezTo>
                    <a:pt x="44" y="75"/>
                    <a:pt x="44" y="75"/>
                    <a:pt x="44" y="75"/>
                  </a:cubicBezTo>
                  <a:lnTo>
                    <a:pt x="43" y="79"/>
                  </a:lnTo>
                  <a:close/>
                  <a:moveTo>
                    <a:pt x="65" y="93"/>
                  </a:moveTo>
                  <a:cubicBezTo>
                    <a:pt x="65" y="90"/>
                    <a:pt x="65" y="90"/>
                    <a:pt x="65" y="90"/>
                  </a:cubicBezTo>
                  <a:cubicBezTo>
                    <a:pt x="65" y="90"/>
                    <a:pt x="65" y="90"/>
                    <a:pt x="65" y="90"/>
                  </a:cubicBezTo>
                  <a:cubicBezTo>
                    <a:pt x="67" y="84"/>
                    <a:pt x="67" y="84"/>
                    <a:pt x="67" y="84"/>
                  </a:cubicBezTo>
                  <a:cubicBezTo>
                    <a:pt x="67" y="84"/>
                    <a:pt x="67" y="84"/>
                    <a:pt x="67" y="84"/>
                  </a:cubicBezTo>
                  <a:cubicBezTo>
                    <a:pt x="68" y="82"/>
                    <a:pt x="68" y="82"/>
                    <a:pt x="68" y="82"/>
                  </a:cubicBezTo>
                  <a:cubicBezTo>
                    <a:pt x="100" y="82"/>
                    <a:pt x="100" y="82"/>
                    <a:pt x="100" y="82"/>
                  </a:cubicBezTo>
                  <a:cubicBezTo>
                    <a:pt x="101" y="84"/>
                    <a:pt x="101" y="84"/>
                    <a:pt x="101" y="84"/>
                  </a:cubicBezTo>
                  <a:cubicBezTo>
                    <a:pt x="101" y="84"/>
                    <a:pt x="101" y="84"/>
                    <a:pt x="101" y="84"/>
                  </a:cubicBezTo>
                  <a:cubicBezTo>
                    <a:pt x="102" y="90"/>
                    <a:pt x="102" y="90"/>
                    <a:pt x="102" y="90"/>
                  </a:cubicBezTo>
                  <a:cubicBezTo>
                    <a:pt x="102" y="90"/>
                    <a:pt x="102" y="90"/>
                    <a:pt x="102" y="90"/>
                  </a:cubicBezTo>
                  <a:cubicBezTo>
                    <a:pt x="102" y="93"/>
                    <a:pt x="102" y="93"/>
                    <a:pt x="102" y="93"/>
                  </a:cubicBezTo>
                  <a:lnTo>
                    <a:pt x="65" y="93"/>
                  </a:lnTo>
                  <a:close/>
                  <a:moveTo>
                    <a:pt x="46" y="79"/>
                  </a:moveTo>
                  <a:cubicBezTo>
                    <a:pt x="47" y="75"/>
                    <a:pt x="47" y="75"/>
                    <a:pt x="47" y="75"/>
                  </a:cubicBezTo>
                  <a:cubicBezTo>
                    <a:pt x="109" y="75"/>
                    <a:pt x="109" y="75"/>
                    <a:pt x="109" y="75"/>
                  </a:cubicBezTo>
                  <a:cubicBezTo>
                    <a:pt x="110" y="79"/>
                    <a:pt x="110" y="79"/>
                    <a:pt x="110" y="79"/>
                  </a:cubicBezTo>
                  <a:lnTo>
                    <a:pt x="46" y="79"/>
                  </a:lnTo>
                  <a:close/>
                  <a:moveTo>
                    <a:pt x="112" y="79"/>
                  </a:moveTo>
                  <a:cubicBezTo>
                    <a:pt x="111" y="75"/>
                    <a:pt x="111" y="75"/>
                    <a:pt x="111" y="75"/>
                  </a:cubicBezTo>
                  <a:cubicBezTo>
                    <a:pt x="123" y="75"/>
                    <a:pt x="123" y="75"/>
                    <a:pt x="123" y="75"/>
                  </a:cubicBezTo>
                  <a:cubicBezTo>
                    <a:pt x="124" y="79"/>
                    <a:pt x="124" y="79"/>
                    <a:pt x="124" y="79"/>
                  </a:cubicBezTo>
                  <a:lnTo>
                    <a:pt x="112" y="79"/>
                  </a:lnTo>
                  <a:close/>
                  <a:moveTo>
                    <a:pt x="126" y="79"/>
                  </a:moveTo>
                  <a:cubicBezTo>
                    <a:pt x="125" y="75"/>
                    <a:pt x="125" y="75"/>
                    <a:pt x="125" y="75"/>
                  </a:cubicBezTo>
                  <a:cubicBezTo>
                    <a:pt x="150" y="76"/>
                    <a:pt x="150" y="76"/>
                    <a:pt x="150" y="76"/>
                  </a:cubicBezTo>
                  <a:cubicBezTo>
                    <a:pt x="153" y="79"/>
                    <a:pt x="153" y="79"/>
                    <a:pt x="153" y="79"/>
                  </a:cubicBezTo>
                  <a:lnTo>
                    <a:pt x="126" y="79"/>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06" name="组合 105"/>
            <p:cNvGrpSpPr/>
            <p:nvPr/>
          </p:nvGrpSpPr>
          <p:grpSpPr>
            <a:xfrm>
              <a:off x="4941774" y="2867483"/>
              <a:ext cx="176288" cy="209826"/>
              <a:chOff x="4941774" y="3312651"/>
              <a:chExt cx="176288" cy="209826"/>
            </a:xfrm>
          </p:grpSpPr>
          <p:sp>
            <p:nvSpPr>
              <p:cNvPr id="119" name="Rectangle 85"/>
              <p:cNvSpPr>
                <a:spLocks noChangeArrowheads="1"/>
              </p:cNvSpPr>
              <p:nvPr/>
            </p:nvSpPr>
            <p:spPr bwMode="auto">
              <a:xfrm>
                <a:off x="4941774" y="3382306"/>
                <a:ext cx="33538" cy="14017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 name="Rectangle 86"/>
              <p:cNvSpPr>
                <a:spLocks noChangeArrowheads="1"/>
              </p:cNvSpPr>
              <p:nvPr/>
            </p:nvSpPr>
            <p:spPr bwMode="auto">
              <a:xfrm>
                <a:off x="4989930" y="3312651"/>
                <a:ext cx="33538" cy="20982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 name="Rectangle 87"/>
              <p:cNvSpPr>
                <a:spLocks noChangeArrowheads="1"/>
              </p:cNvSpPr>
              <p:nvPr/>
            </p:nvSpPr>
            <p:spPr bwMode="auto">
              <a:xfrm>
                <a:off x="5036367" y="3424443"/>
                <a:ext cx="33538" cy="9803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2" name="Rectangle 88"/>
              <p:cNvSpPr>
                <a:spLocks noChangeArrowheads="1"/>
              </p:cNvSpPr>
              <p:nvPr/>
            </p:nvSpPr>
            <p:spPr bwMode="auto">
              <a:xfrm>
                <a:off x="5084524" y="3375427"/>
                <a:ext cx="33538" cy="1470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07" name="组合 106"/>
            <p:cNvGrpSpPr/>
            <p:nvPr/>
          </p:nvGrpSpPr>
          <p:grpSpPr>
            <a:xfrm>
              <a:off x="4271881" y="2217370"/>
              <a:ext cx="185747" cy="185746"/>
              <a:chOff x="4271881" y="2662538"/>
              <a:chExt cx="185747" cy="185746"/>
            </a:xfrm>
          </p:grpSpPr>
          <p:sp>
            <p:nvSpPr>
              <p:cNvPr id="117" name="Freeform 89"/>
              <p:cNvSpPr/>
              <p:nvPr/>
            </p:nvSpPr>
            <p:spPr bwMode="auto">
              <a:xfrm>
                <a:off x="4271881" y="2670277"/>
                <a:ext cx="178007" cy="178007"/>
              </a:xfrm>
              <a:custGeom>
                <a:avLst/>
                <a:gdLst>
                  <a:gd name="T0" fmla="*/ 60 w 122"/>
                  <a:gd name="T1" fmla="*/ 63 h 122"/>
                  <a:gd name="T2" fmla="*/ 80 w 122"/>
                  <a:gd name="T3" fmla="*/ 4 h 122"/>
                  <a:gd name="T4" fmla="*/ 61 w 122"/>
                  <a:gd name="T5" fmla="*/ 0 h 122"/>
                  <a:gd name="T6" fmla="*/ 0 w 122"/>
                  <a:gd name="T7" fmla="*/ 61 h 122"/>
                  <a:gd name="T8" fmla="*/ 61 w 122"/>
                  <a:gd name="T9" fmla="*/ 122 h 122"/>
                  <a:gd name="T10" fmla="*/ 122 w 122"/>
                  <a:gd name="T11" fmla="*/ 61 h 122"/>
                  <a:gd name="T12" fmla="*/ 118 w 122"/>
                  <a:gd name="T13" fmla="*/ 40 h 122"/>
                  <a:gd name="T14" fmla="*/ 60 w 122"/>
                  <a:gd name="T15" fmla="*/ 63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2">
                    <a:moveTo>
                      <a:pt x="60" y="63"/>
                    </a:moveTo>
                    <a:cubicBezTo>
                      <a:pt x="80" y="4"/>
                      <a:pt x="80" y="4"/>
                      <a:pt x="80" y="4"/>
                    </a:cubicBezTo>
                    <a:cubicBezTo>
                      <a:pt x="74" y="1"/>
                      <a:pt x="68" y="0"/>
                      <a:pt x="61" y="0"/>
                    </a:cubicBezTo>
                    <a:cubicBezTo>
                      <a:pt x="27" y="0"/>
                      <a:pt x="0" y="27"/>
                      <a:pt x="0" y="61"/>
                    </a:cubicBezTo>
                    <a:cubicBezTo>
                      <a:pt x="0" y="95"/>
                      <a:pt x="27" y="122"/>
                      <a:pt x="61" y="122"/>
                    </a:cubicBezTo>
                    <a:cubicBezTo>
                      <a:pt x="94" y="122"/>
                      <a:pt x="122" y="95"/>
                      <a:pt x="122" y="61"/>
                    </a:cubicBezTo>
                    <a:cubicBezTo>
                      <a:pt x="122" y="54"/>
                      <a:pt x="120" y="47"/>
                      <a:pt x="118" y="40"/>
                    </a:cubicBezTo>
                    <a:lnTo>
                      <a:pt x="60" y="6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90"/>
              <p:cNvSpPr/>
              <p:nvPr/>
            </p:nvSpPr>
            <p:spPr bwMode="auto">
              <a:xfrm>
                <a:off x="4376794" y="2662538"/>
                <a:ext cx="80834" cy="81694"/>
              </a:xfrm>
              <a:custGeom>
                <a:avLst/>
                <a:gdLst>
                  <a:gd name="T0" fmla="*/ 33 w 94"/>
                  <a:gd name="T1" fmla="*/ 0 h 95"/>
                  <a:gd name="T2" fmla="*/ 94 w 94"/>
                  <a:gd name="T3" fmla="*/ 58 h 95"/>
                  <a:gd name="T4" fmla="*/ 0 w 94"/>
                  <a:gd name="T5" fmla="*/ 95 h 95"/>
                  <a:gd name="T6" fmla="*/ 33 w 94"/>
                  <a:gd name="T7" fmla="*/ 0 h 95"/>
                </a:gdLst>
                <a:ahLst/>
                <a:cxnLst>
                  <a:cxn ang="0">
                    <a:pos x="T0" y="T1"/>
                  </a:cxn>
                  <a:cxn ang="0">
                    <a:pos x="T2" y="T3"/>
                  </a:cxn>
                  <a:cxn ang="0">
                    <a:pos x="T4" y="T5"/>
                  </a:cxn>
                  <a:cxn ang="0">
                    <a:pos x="T6" y="T7"/>
                  </a:cxn>
                </a:cxnLst>
                <a:rect l="0" t="0" r="r" b="b"/>
                <a:pathLst>
                  <a:path w="94" h="95">
                    <a:moveTo>
                      <a:pt x="33" y="0"/>
                    </a:moveTo>
                    <a:lnTo>
                      <a:pt x="94" y="58"/>
                    </a:lnTo>
                    <a:lnTo>
                      <a:pt x="0" y="95"/>
                    </a:lnTo>
                    <a:lnTo>
                      <a:pt x="33"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8" name="组合 107"/>
            <p:cNvGrpSpPr/>
            <p:nvPr/>
          </p:nvGrpSpPr>
          <p:grpSpPr>
            <a:xfrm>
              <a:off x="4237639" y="2442345"/>
              <a:ext cx="669582" cy="669582"/>
              <a:chOff x="304800" y="673100"/>
              <a:chExt cx="4000500" cy="4000500"/>
            </a:xfrm>
            <a:effectLst>
              <a:outerShdw blurRad="444500" dist="254000" dir="8100000" algn="tr" rotWithShape="0">
                <a:prstClr val="black">
                  <a:alpha val="50000"/>
                </a:prstClr>
              </a:outerShdw>
            </a:effectLst>
          </p:grpSpPr>
          <p:sp>
            <p:nvSpPr>
              <p:cNvPr id="115"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6" name="椭圆 115"/>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p:nvGrpSpPr>
          <p:grpSpPr>
            <a:xfrm>
              <a:off x="4443244" y="2603453"/>
              <a:ext cx="271272" cy="390468"/>
              <a:chOff x="4425950" y="3138487"/>
              <a:chExt cx="314325" cy="452438"/>
            </a:xfrm>
            <a:solidFill>
              <a:srgbClr val="005A9E"/>
            </a:solidFill>
          </p:grpSpPr>
          <p:sp>
            <p:nvSpPr>
              <p:cNvPr id="110" name="Freeform 8"/>
              <p:cNvSpPr/>
              <p:nvPr/>
            </p:nvSpPr>
            <p:spPr bwMode="auto">
              <a:xfrm>
                <a:off x="4522788" y="3433762"/>
                <a:ext cx="122238" cy="115888"/>
              </a:xfrm>
              <a:custGeom>
                <a:avLst/>
                <a:gdLst>
                  <a:gd name="T0" fmla="*/ 106 w 106"/>
                  <a:gd name="T1" fmla="*/ 100 h 100"/>
                  <a:gd name="T2" fmla="*/ 0 w 106"/>
                  <a:gd name="T3" fmla="*/ 100 h 100"/>
                  <a:gd name="T4" fmla="*/ 0 w 106"/>
                  <a:gd name="T5" fmla="*/ 25 h 100"/>
                  <a:gd name="T6" fmla="*/ 25 w 106"/>
                  <a:gd name="T7" fmla="*/ 0 h 100"/>
                  <a:gd name="T8" fmla="*/ 81 w 106"/>
                  <a:gd name="T9" fmla="*/ 0 h 100"/>
                  <a:gd name="T10" fmla="*/ 106 w 106"/>
                  <a:gd name="T11" fmla="*/ 25 h 100"/>
                  <a:gd name="T12" fmla="*/ 106 w 106"/>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06" h="100">
                    <a:moveTo>
                      <a:pt x="106" y="100"/>
                    </a:moveTo>
                    <a:cubicBezTo>
                      <a:pt x="0" y="100"/>
                      <a:pt x="0" y="100"/>
                      <a:pt x="0" y="100"/>
                    </a:cubicBezTo>
                    <a:cubicBezTo>
                      <a:pt x="0" y="25"/>
                      <a:pt x="0" y="25"/>
                      <a:pt x="0" y="25"/>
                    </a:cubicBezTo>
                    <a:cubicBezTo>
                      <a:pt x="0" y="11"/>
                      <a:pt x="11" y="0"/>
                      <a:pt x="25" y="0"/>
                    </a:cubicBezTo>
                    <a:cubicBezTo>
                      <a:pt x="81" y="0"/>
                      <a:pt x="81" y="0"/>
                      <a:pt x="81" y="0"/>
                    </a:cubicBezTo>
                    <a:cubicBezTo>
                      <a:pt x="95" y="0"/>
                      <a:pt x="106" y="11"/>
                      <a:pt x="106" y="25"/>
                    </a:cubicBezTo>
                    <a:lnTo>
                      <a:pt x="106"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9"/>
              <p:cNvSpPr/>
              <p:nvPr/>
            </p:nvSpPr>
            <p:spPr bwMode="auto">
              <a:xfrm>
                <a:off x="4508500" y="3559175"/>
                <a:ext cx="150813" cy="31750"/>
              </a:xfrm>
              <a:custGeom>
                <a:avLst/>
                <a:gdLst>
                  <a:gd name="T0" fmla="*/ 123 w 130"/>
                  <a:gd name="T1" fmla="*/ 27 h 27"/>
                  <a:gd name="T2" fmla="*/ 7 w 130"/>
                  <a:gd name="T3" fmla="*/ 27 h 27"/>
                  <a:gd name="T4" fmla="*/ 0 w 130"/>
                  <a:gd name="T5" fmla="*/ 13 h 27"/>
                  <a:gd name="T6" fmla="*/ 0 w 130"/>
                  <a:gd name="T7" fmla="*/ 13 h 27"/>
                  <a:gd name="T8" fmla="*/ 7 w 130"/>
                  <a:gd name="T9" fmla="*/ 0 h 27"/>
                  <a:gd name="T10" fmla="*/ 123 w 130"/>
                  <a:gd name="T11" fmla="*/ 0 h 27"/>
                  <a:gd name="T12" fmla="*/ 130 w 130"/>
                  <a:gd name="T13" fmla="*/ 13 h 27"/>
                  <a:gd name="T14" fmla="*/ 130 w 130"/>
                  <a:gd name="T15" fmla="*/ 13 h 27"/>
                  <a:gd name="T16" fmla="*/ 123 w 130"/>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27">
                    <a:moveTo>
                      <a:pt x="123" y="27"/>
                    </a:moveTo>
                    <a:cubicBezTo>
                      <a:pt x="7" y="27"/>
                      <a:pt x="7" y="27"/>
                      <a:pt x="7" y="27"/>
                    </a:cubicBezTo>
                    <a:cubicBezTo>
                      <a:pt x="3" y="27"/>
                      <a:pt x="0" y="21"/>
                      <a:pt x="0" y="13"/>
                    </a:cubicBezTo>
                    <a:cubicBezTo>
                      <a:pt x="0" y="13"/>
                      <a:pt x="0" y="13"/>
                      <a:pt x="0" y="13"/>
                    </a:cubicBezTo>
                    <a:cubicBezTo>
                      <a:pt x="0" y="6"/>
                      <a:pt x="3" y="0"/>
                      <a:pt x="7" y="0"/>
                    </a:cubicBezTo>
                    <a:cubicBezTo>
                      <a:pt x="123" y="0"/>
                      <a:pt x="123" y="0"/>
                      <a:pt x="123" y="0"/>
                    </a:cubicBezTo>
                    <a:cubicBezTo>
                      <a:pt x="127" y="0"/>
                      <a:pt x="130" y="6"/>
                      <a:pt x="130" y="13"/>
                    </a:cubicBezTo>
                    <a:cubicBezTo>
                      <a:pt x="130" y="13"/>
                      <a:pt x="130" y="13"/>
                      <a:pt x="130" y="13"/>
                    </a:cubicBezTo>
                    <a:cubicBezTo>
                      <a:pt x="130" y="21"/>
                      <a:pt x="127" y="27"/>
                      <a:pt x="123" y="2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
              <p:cNvSpPr/>
              <p:nvPr/>
            </p:nvSpPr>
            <p:spPr bwMode="auto">
              <a:xfrm>
                <a:off x="4475163" y="3138487"/>
                <a:ext cx="219075" cy="14288"/>
              </a:xfrm>
              <a:custGeom>
                <a:avLst/>
                <a:gdLst>
                  <a:gd name="T0" fmla="*/ 181 w 190"/>
                  <a:gd name="T1" fmla="*/ 0 h 13"/>
                  <a:gd name="T2" fmla="*/ 9 w 190"/>
                  <a:gd name="T3" fmla="*/ 0 h 13"/>
                  <a:gd name="T4" fmla="*/ 0 w 190"/>
                  <a:gd name="T5" fmla="*/ 6 h 13"/>
                  <a:gd name="T6" fmla="*/ 0 w 190"/>
                  <a:gd name="T7" fmla="*/ 6 h 13"/>
                  <a:gd name="T8" fmla="*/ 9 w 190"/>
                  <a:gd name="T9" fmla="*/ 13 h 13"/>
                  <a:gd name="T10" fmla="*/ 181 w 190"/>
                  <a:gd name="T11" fmla="*/ 13 h 13"/>
                  <a:gd name="T12" fmla="*/ 190 w 190"/>
                  <a:gd name="T13" fmla="*/ 6 h 13"/>
                  <a:gd name="T14" fmla="*/ 190 w 190"/>
                  <a:gd name="T15" fmla="*/ 6 h 13"/>
                  <a:gd name="T16" fmla="*/ 181 w 190"/>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13">
                    <a:moveTo>
                      <a:pt x="181" y="0"/>
                    </a:moveTo>
                    <a:cubicBezTo>
                      <a:pt x="9" y="0"/>
                      <a:pt x="9" y="0"/>
                      <a:pt x="9" y="0"/>
                    </a:cubicBezTo>
                    <a:cubicBezTo>
                      <a:pt x="4" y="0"/>
                      <a:pt x="0" y="3"/>
                      <a:pt x="0" y="6"/>
                    </a:cubicBezTo>
                    <a:cubicBezTo>
                      <a:pt x="0" y="6"/>
                      <a:pt x="0" y="6"/>
                      <a:pt x="0" y="6"/>
                    </a:cubicBezTo>
                    <a:cubicBezTo>
                      <a:pt x="0" y="10"/>
                      <a:pt x="4" y="13"/>
                      <a:pt x="9" y="13"/>
                    </a:cubicBezTo>
                    <a:cubicBezTo>
                      <a:pt x="181" y="13"/>
                      <a:pt x="181" y="13"/>
                      <a:pt x="181" y="13"/>
                    </a:cubicBezTo>
                    <a:cubicBezTo>
                      <a:pt x="186" y="13"/>
                      <a:pt x="190" y="10"/>
                      <a:pt x="190" y="6"/>
                    </a:cubicBezTo>
                    <a:cubicBezTo>
                      <a:pt x="190" y="6"/>
                      <a:pt x="190" y="6"/>
                      <a:pt x="190" y="6"/>
                    </a:cubicBezTo>
                    <a:cubicBezTo>
                      <a:pt x="190" y="3"/>
                      <a:pt x="186" y="0"/>
                      <a:pt x="18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1"/>
              <p:cNvSpPr/>
              <p:nvPr/>
            </p:nvSpPr>
            <p:spPr bwMode="auto">
              <a:xfrm>
                <a:off x="4549775" y="3402012"/>
                <a:ext cx="69850" cy="22225"/>
              </a:xfrm>
              <a:custGeom>
                <a:avLst/>
                <a:gdLst>
                  <a:gd name="T0" fmla="*/ 0 w 61"/>
                  <a:gd name="T1" fmla="*/ 0 h 19"/>
                  <a:gd name="T2" fmla="*/ 0 w 61"/>
                  <a:gd name="T3" fmla="*/ 19 h 19"/>
                  <a:gd name="T4" fmla="*/ 61 w 61"/>
                  <a:gd name="T5" fmla="*/ 19 h 19"/>
                  <a:gd name="T6" fmla="*/ 61 w 61"/>
                  <a:gd name="T7" fmla="*/ 0 h 19"/>
                  <a:gd name="T8" fmla="*/ 30 w 61"/>
                  <a:gd name="T9" fmla="*/ 9 h 19"/>
                  <a:gd name="T10" fmla="*/ 0 w 61"/>
                  <a:gd name="T11" fmla="*/ 0 h 19"/>
                </a:gdLst>
                <a:ahLst/>
                <a:cxnLst>
                  <a:cxn ang="0">
                    <a:pos x="T0" y="T1"/>
                  </a:cxn>
                  <a:cxn ang="0">
                    <a:pos x="T2" y="T3"/>
                  </a:cxn>
                  <a:cxn ang="0">
                    <a:pos x="T4" y="T5"/>
                  </a:cxn>
                  <a:cxn ang="0">
                    <a:pos x="T6" y="T7"/>
                  </a:cxn>
                  <a:cxn ang="0">
                    <a:pos x="T8" y="T9"/>
                  </a:cxn>
                  <a:cxn ang="0">
                    <a:pos x="T10" y="T11"/>
                  </a:cxn>
                </a:cxnLst>
                <a:rect l="0" t="0" r="r" b="b"/>
                <a:pathLst>
                  <a:path w="61" h="19">
                    <a:moveTo>
                      <a:pt x="0" y="0"/>
                    </a:moveTo>
                    <a:cubicBezTo>
                      <a:pt x="0" y="19"/>
                      <a:pt x="0" y="19"/>
                      <a:pt x="0" y="19"/>
                    </a:cubicBezTo>
                    <a:cubicBezTo>
                      <a:pt x="61" y="19"/>
                      <a:pt x="61" y="19"/>
                      <a:pt x="61" y="19"/>
                    </a:cubicBezTo>
                    <a:cubicBezTo>
                      <a:pt x="61" y="0"/>
                      <a:pt x="61" y="0"/>
                      <a:pt x="61" y="0"/>
                    </a:cubicBezTo>
                    <a:cubicBezTo>
                      <a:pt x="51" y="6"/>
                      <a:pt x="41" y="9"/>
                      <a:pt x="30" y="9"/>
                    </a:cubicBezTo>
                    <a:cubicBezTo>
                      <a:pt x="20" y="9"/>
                      <a:pt x="9" y="6"/>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2"/>
              <p:cNvSpPr>
                <a:spLocks noEditPoints="1"/>
              </p:cNvSpPr>
              <p:nvPr/>
            </p:nvSpPr>
            <p:spPr bwMode="auto">
              <a:xfrm>
                <a:off x="4425950" y="3163887"/>
                <a:ext cx="314325" cy="239713"/>
              </a:xfrm>
              <a:custGeom>
                <a:avLst/>
                <a:gdLst>
                  <a:gd name="T0" fmla="*/ 266 w 272"/>
                  <a:gd name="T1" fmla="*/ 21 h 208"/>
                  <a:gd name="T2" fmla="*/ 250 w 272"/>
                  <a:gd name="T3" fmla="*/ 13 h 208"/>
                  <a:gd name="T4" fmla="*/ 223 w 272"/>
                  <a:gd name="T5" fmla="*/ 13 h 208"/>
                  <a:gd name="T6" fmla="*/ 221 w 272"/>
                  <a:gd name="T7" fmla="*/ 0 h 208"/>
                  <a:gd name="T8" fmla="*/ 53 w 272"/>
                  <a:gd name="T9" fmla="*/ 0 h 208"/>
                  <a:gd name="T10" fmla="*/ 51 w 272"/>
                  <a:gd name="T11" fmla="*/ 13 h 208"/>
                  <a:gd name="T12" fmla="*/ 22 w 272"/>
                  <a:gd name="T13" fmla="*/ 13 h 208"/>
                  <a:gd name="T14" fmla="*/ 6 w 272"/>
                  <a:gd name="T15" fmla="*/ 21 h 208"/>
                  <a:gd name="T16" fmla="*/ 2 w 272"/>
                  <a:gd name="T17" fmla="*/ 39 h 208"/>
                  <a:gd name="T18" fmla="*/ 20 w 272"/>
                  <a:gd name="T19" fmla="*/ 111 h 208"/>
                  <a:gd name="T20" fmla="*/ 67 w 272"/>
                  <a:gd name="T21" fmla="*/ 148 h 208"/>
                  <a:gd name="T22" fmla="*/ 69 w 272"/>
                  <a:gd name="T23" fmla="*/ 148 h 208"/>
                  <a:gd name="T24" fmla="*/ 107 w 272"/>
                  <a:gd name="T25" fmla="*/ 198 h 208"/>
                  <a:gd name="T26" fmla="*/ 137 w 272"/>
                  <a:gd name="T27" fmla="*/ 208 h 208"/>
                  <a:gd name="T28" fmla="*/ 168 w 272"/>
                  <a:gd name="T29" fmla="*/ 198 h 208"/>
                  <a:gd name="T30" fmla="*/ 205 w 272"/>
                  <a:gd name="T31" fmla="*/ 148 h 208"/>
                  <a:gd name="T32" fmla="*/ 252 w 272"/>
                  <a:gd name="T33" fmla="*/ 111 h 208"/>
                  <a:gd name="T34" fmla="*/ 270 w 272"/>
                  <a:gd name="T35" fmla="*/ 39 h 208"/>
                  <a:gd name="T36" fmla="*/ 266 w 272"/>
                  <a:gd name="T37" fmla="*/ 21 h 208"/>
                  <a:gd name="T38" fmla="*/ 64 w 272"/>
                  <a:gd name="T39" fmla="*/ 136 h 208"/>
                  <a:gd name="T40" fmla="*/ 32 w 272"/>
                  <a:gd name="T41" fmla="*/ 108 h 208"/>
                  <a:gd name="T42" fmla="*/ 14 w 272"/>
                  <a:gd name="T43" fmla="*/ 36 h 208"/>
                  <a:gd name="T44" fmla="*/ 16 w 272"/>
                  <a:gd name="T45" fmla="*/ 29 h 208"/>
                  <a:gd name="T46" fmla="*/ 22 w 272"/>
                  <a:gd name="T47" fmla="*/ 25 h 208"/>
                  <a:gd name="T48" fmla="*/ 50 w 272"/>
                  <a:gd name="T49" fmla="*/ 25 h 208"/>
                  <a:gd name="T50" fmla="*/ 49 w 272"/>
                  <a:gd name="T51" fmla="*/ 47 h 208"/>
                  <a:gd name="T52" fmla="*/ 64 w 272"/>
                  <a:gd name="T53" fmla="*/ 135 h 208"/>
                  <a:gd name="T54" fmla="*/ 64 w 272"/>
                  <a:gd name="T55" fmla="*/ 136 h 208"/>
                  <a:gd name="T56" fmla="*/ 115 w 272"/>
                  <a:gd name="T57" fmla="*/ 173 h 208"/>
                  <a:gd name="T58" fmla="*/ 82 w 272"/>
                  <a:gd name="T59" fmla="*/ 34 h 208"/>
                  <a:gd name="T60" fmla="*/ 86 w 272"/>
                  <a:gd name="T61" fmla="*/ 30 h 208"/>
                  <a:gd name="T62" fmla="*/ 86 w 272"/>
                  <a:gd name="T63" fmla="*/ 30 h 208"/>
                  <a:gd name="T64" fmla="*/ 87 w 272"/>
                  <a:gd name="T65" fmla="*/ 30 h 208"/>
                  <a:gd name="T66" fmla="*/ 90 w 272"/>
                  <a:gd name="T67" fmla="*/ 34 h 208"/>
                  <a:gd name="T68" fmla="*/ 119 w 272"/>
                  <a:gd name="T69" fmla="*/ 173 h 208"/>
                  <a:gd name="T70" fmla="*/ 115 w 272"/>
                  <a:gd name="T71" fmla="*/ 173 h 208"/>
                  <a:gd name="T72" fmla="*/ 258 w 272"/>
                  <a:gd name="T73" fmla="*/ 36 h 208"/>
                  <a:gd name="T74" fmla="*/ 240 w 272"/>
                  <a:gd name="T75" fmla="*/ 108 h 208"/>
                  <a:gd name="T76" fmla="*/ 211 w 272"/>
                  <a:gd name="T77" fmla="*/ 135 h 208"/>
                  <a:gd name="T78" fmla="*/ 225 w 272"/>
                  <a:gd name="T79" fmla="*/ 47 h 208"/>
                  <a:gd name="T80" fmla="*/ 224 w 272"/>
                  <a:gd name="T81" fmla="*/ 25 h 208"/>
                  <a:gd name="T82" fmla="*/ 250 w 272"/>
                  <a:gd name="T83" fmla="*/ 25 h 208"/>
                  <a:gd name="T84" fmla="*/ 257 w 272"/>
                  <a:gd name="T85" fmla="*/ 29 h 208"/>
                  <a:gd name="T86" fmla="*/ 258 w 272"/>
                  <a:gd name="T87"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2" h="208">
                    <a:moveTo>
                      <a:pt x="266" y="21"/>
                    </a:moveTo>
                    <a:cubicBezTo>
                      <a:pt x="262" y="16"/>
                      <a:pt x="256" y="13"/>
                      <a:pt x="250" y="13"/>
                    </a:cubicBezTo>
                    <a:cubicBezTo>
                      <a:pt x="223" y="13"/>
                      <a:pt x="223" y="13"/>
                      <a:pt x="223" y="13"/>
                    </a:cubicBezTo>
                    <a:cubicBezTo>
                      <a:pt x="223" y="8"/>
                      <a:pt x="222" y="4"/>
                      <a:pt x="221" y="0"/>
                    </a:cubicBezTo>
                    <a:cubicBezTo>
                      <a:pt x="53" y="0"/>
                      <a:pt x="53" y="0"/>
                      <a:pt x="53" y="0"/>
                    </a:cubicBezTo>
                    <a:cubicBezTo>
                      <a:pt x="52" y="4"/>
                      <a:pt x="52" y="8"/>
                      <a:pt x="51" y="13"/>
                    </a:cubicBezTo>
                    <a:cubicBezTo>
                      <a:pt x="22" y="13"/>
                      <a:pt x="22" y="13"/>
                      <a:pt x="22" y="13"/>
                    </a:cubicBezTo>
                    <a:cubicBezTo>
                      <a:pt x="16" y="13"/>
                      <a:pt x="10" y="16"/>
                      <a:pt x="6" y="21"/>
                    </a:cubicBezTo>
                    <a:cubicBezTo>
                      <a:pt x="2" y="26"/>
                      <a:pt x="0" y="33"/>
                      <a:pt x="2" y="39"/>
                    </a:cubicBezTo>
                    <a:cubicBezTo>
                      <a:pt x="20" y="111"/>
                      <a:pt x="20" y="111"/>
                      <a:pt x="20" y="111"/>
                    </a:cubicBezTo>
                    <a:cubicBezTo>
                      <a:pt x="25" y="133"/>
                      <a:pt x="45" y="148"/>
                      <a:pt x="67" y="148"/>
                    </a:cubicBezTo>
                    <a:cubicBezTo>
                      <a:pt x="69" y="148"/>
                      <a:pt x="69" y="148"/>
                      <a:pt x="69" y="148"/>
                    </a:cubicBezTo>
                    <a:cubicBezTo>
                      <a:pt x="79" y="171"/>
                      <a:pt x="92" y="188"/>
                      <a:pt x="107" y="198"/>
                    </a:cubicBezTo>
                    <a:cubicBezTo>
                      <a:pt x="116" y="204"/>
                      <a:pt x="126" y="208"/>
                      <a:pt x="137" y="208"/>
                    </a:cubicBezTo>
                    <a:cubicBezTo>
                      <a:pt x="148" y="208"/>
                      <a:pt x="158" y="204"/>
                      <a:pt x="168" y="198"/>
                    </a:cubicBezTo>
                    <a:cubicBezTo>
                      <a:pt x="182" y="188"/>
                      <a:pt x="195" y="170"/>
                      <a:pt x="205" y="148"/>
                    </a:cubicBezTo>
                    <a:cubicBezTo>
                      <a:pt x="228" y="148"/>
                      <a:pt x="247" y="133"/>
                      <a:pt x="252" y="111"/>
                    </a:cubicBezTo>
                    <a:cubicBezTo>
                      <a:pt x="270" y="39"/>
                      <a:pt x="270" y="39"/>
                      <a:pt x="270" y="39"/>
                    </a:cubicBezTo>
                    <a:cubicBezTo>
                      <a:pt x="272" y="33"/>
                      <a:pt x="270" y="26"/>
                      <a:pt x="266" y="21"/>
                    </a:cubicBezTo>
                    <a:moveTo>
                      <a:pt x="64" y="136"/>
                    </a:moveTo>
                    <a:cubicBezTo>
                      <a:pt x="48" y="134"/>
                      <a:pt x="36" y="123"/>
                      <a:pt x="32" y="108"/>
                    </a:cubicBezTo>
                    <a:cubicBezTo>
                      <a:pt x="14" y="36"/>
                      <a:pt x="14" y="36"/>
                      <a:pt x="14" y="36"/>
                    </a:cubicBezTo>
                    <a:cubicBezTo>
                      <a:pt x="13" y="33"/>
                      <a:pt x="14" y="31"/>
                      <a:pt x="16" y="29"/>
                    </a:cubicBezTo>
                    <a:cubicBezTo>
                      <a:pt x="17" y="26"/>
                      <a:pt x="20" y="25"/>
                      <a:pt x="22" y="25"/>
                    </a:cubicBezTo>
                    <a:cubicBezTo>
                      <a:pt x="50" y="25"/>
                      <a:pt x="50" y="25"/>
                      <a:pt x="50" y="25"/>
                    </a:cubicBezTo>
                    <a:cubicBezTo>
                      <a:pt x="49" y="32"/>
                      <a:pt x="49" y="40"/>
                      <a:pt x="49" y="47"/>
                    </a:cubicBezTo>
                    <a:cubicBezTo>
                      <a:pt x="49" y="80"/>
                      <a:pt x="54" y="110"/>
                      <a:pt x="64" y="135"/>
                    </a:cubicBezTo>
                    <a:lnTo>
                      <a:pt x="64" y="136"/>
                    </a:lnTo>
                    <a:close/>
                    <a:moveTo>
                      <a:pt x="115" y="173"/>
                    </a:moveTo>
                    <a:cubicBezTo>
                      <a:pt x="87" y="126"/>
                      <a:pt x="81" y="75"/>
                      <a:pt x="82" y="34"/>
                    </a:cubicBezTo>
                    <a:cubicBezTo>
                      <a:pt x="82" y="32"/>
                      <a:pt x="84" y="30"/>
                      <a:pt x="86" y="30"/>
                    </a:cubicBezTo>
                    <a:cubicBezTo>
                      <a:pt x="86" y="30"/>
                      <a:pt x="86" y="30"/>
                      <a:pt x="86" y="30"/>
                    </a:cubicBezTo>
                    <a:cubicBezTo>
                      <a:pt x="87" y="30"/>
                      <a:pt x="87" y="30"/>
                      <a:pt x="87" y="30"/>
                    </a:cubicBezTo>
                    <a:cubicBezTo>
                      <a:pt x="89" y="30"/>
                      <a:pt x="91" y="32"/>
                      <a:pt x="90" y="34"/>
                    </a:cubicBezTo>
                    <a:cubicBezTo>
                      <a:pt x="89" y="74"/>
                      <a:pt x="92" y="127"/>
                      <a:pt x="119" y="173"/>
                    </a:cubicBezTo>
                    <a:lnTo>
                      <a:pt x="115" y="173"/>
                    </a:lnTo>
                    <a:close/>
                    <a:moveTo>
                      <a:pt x="258" y="36"/>
                    </a:moveTo>
                    <a:cubicBezTo>
                      <a:pt x="240" y="108"/>
                      <a:pt x="240" y="108"/>
                      <a:pt x="240" y="108"/>
                    </a:cubicBezTo>
                    <a:cubicBezTo>
                      <a:pt x="237" y="123"/>
                      <a:pt x="225" y="133"/>
                      <a:pt x="211" y="135"/>
                    </a:cubicBezTo>
                    <a:cubicBezTo>
                      <a:pt x="220" y="110"/>
                      <a:pt x="225" y="80"/>
                      <a:pt x="225" y="47"/>
                    </a:cubicBezTo>
                    <a:cubicBezTo>
                      <a:pt x="225" y="40"/>
                      <a:pt x="225" y="32"/>
                      <a:pt x="224" y="25"/>
                    </a:cubicBezTo>
                    <a:cubicBezTo>
                      <a:pt x="250" y="25"/>
                      <a:pt x="250" y="25"/>
                      <a:pt x="250" y="25"/>
                    </a:cubicBezTo>
                    <a:cubicBezTo>
                      <a:pt x="252" y="25"/>
                      <a:pt x="255" y="26"/>
                      <a:pt x="257" y="29"/>
                    </a:cubicBezTo>
                    <a:cubicBezTo>
                      <a:pt x="258" y="31"/>
                      <a:pt x="259" y="33"/>
                      <a:pt x="258" y="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32" name="TextBox 111"/>
          <p:cNvSpPr txBox="1"/>
          <p:nvPr/>
        </p:nvSpPr>
        <p:spPr>
          <a:xfrm>
            <a:off x="5926661" y="1654714"/>
            <a:ext cx="2344788" cy="46166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3" name="TextBox 112"/>
          <p:cNvSpPr txBox="1"/>
          <p:nvPr/>
        </p:nvSpPr>
        <p:spPr>
          <a:xfrm>
            <a:off x="5926661" y="1399231"/>
            <a:ext cx="1027833" cy="285078"/>
          </a:xfrm>
          <a:prstGeom prst="rect">
            <a:avLst/>
          </a:prstGeom>
          <a:noFill/>
        </p:spPr>
        <p:txBody>
          <a:bodyPr wrap="square" lIns="0" tIns="0" rIns="0" bIns="0"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方案</a:t>
            </a:r>
            <a:endParaRPr lang="zh-CN" altLang="en-US" sz="1400" b="1" dirty="0">
              <a:latin typeface="微软雅黑" panose="020B0503020204020204" pitchFamily="34" charset="-122"/>
              <a:ea typeface="微软雅黑" panose="020B0503020204020204" pitchFamily="34" charset="-122"/>
            </a:endParaRPr>
          </a:p>
        </p:txBody>
      </p:sp>
      <p:sp>
        <p:nvSpPr>
          <p:cNvPr id="134" name="TextBox 111"/>
          <p:cNvSpPr txBox="1"/>
          <p:nvPr/>
        </p:nvSpPr>
        <p:spPr>
          <a:xfrm>
            <a:off x="6045557" y="2598025"/>
            <a:ext cx="2344788" cy="46166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5" name="TextBox 112"/>
          <p:cNvSpPr txBox="1"/>
          <p:nvPr/>
        </p:nvSpPr>
        <p:spPr>
          <a:xfrm>
            <a:off x="6045557" y="2342542"/>
            <a:ext cx="1027833" cy="608243"/>
          </a:xfrm>
          <a:prstGeom prst="rect">
            <a:avLst/>
          </a:prstGeom>
          <a:noFill/>
        </p:spPr>
        <p:txBody>
          <a:bodyPr wrap="square" lIns="0" tIns="0" rIns="0" bIns="0"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方案</a:t>
            </a:r>
            <a:endParaRPr lang="zh-CN" altLang="en-US" sz="1400" b="1" dirty="0">
              <a:latin typeface="微软雅黑" panose="020B0503020204020204" pitchFamily="34" charset="-122"/>
              <a:ea typeface="微软雅黑" panose="020B0503020204020204" pitchFamily="34" charset="-122"/>
            </a:endParaRPr>
          </a:p>
          <a:p>
            <a:pPr>
              <a:lnSpc>
                <a:spcPct val="150000"/>
              </a:lnSpc>
            </a:pPr>
            <a:endParaRPr lang="zh-CN" altLang="en-US" sz="1400" b="1" dirty="0">
              <a:latin typeface="微软雅黑" panose="020B0503020204020204" pitchFamily="34" charset="-122"/>
              <a:ea typeface="微软雅黑" panose="020B0503020204020204" pitchFamily="34" charset="-122"/>
            </a:endParaRPr>
          </a:p>
        </p:txBody>
      </p:sp>
      <p:sp>
        <p:nvSpPr>
          <p:cNvPr id="136" name="TextBox 111"/>
          <p:cNvSpPr txBox="1"/>
          <p:nvPr/>
        </p:nvSpPr>
        <p:spPr>
          <a:xfrm>
            <a:off x="5912184" y="3586357"/>
            <a:ext cx="2344788" cy="46166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7" name="TextBox 112"/>
          <p:cNvSpPr txBox="1"/>
          <p:nvPr/>
        </p:nvSpPr>
        <p:spPr>
          <a:xfrm>
            <a:off x="5912184" y="3330874"/>
            <a:ext cx="1027833" cy="608243"/>
          </a:xfrm>
          <a:prstGeom prst="rect">
            <a:avLst/>
          </a:prstGeom>
          <a:noFill/>
        </p:spPr>
        <p:txBody>
          <a:bodyPr wrap="square" lIns="0" tIns="0" rIns="0" bIns="0"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方案</a:t>
            </a:r>
            <a:endParaRPr lang="zh-CN" altLang="en-US" sz="1400" b="1" dirty="0">
              <a:latin typeface="微软雅黑" panose="020B0503020204020204" pitchFamily="34" charset="-122"/>
              <a:ea typeface="微软雅黑" panose="020B0503020204020204" pitchFamily="34" charset="-122"/>
            </a:endParaRPr>
          </a:p>
          <a:p>
            <a:pPr>
              <a:lnSpc>
                <a:spcPct val="150000"/>
              </a:lnSpc>
            </a:pPr>
            <a:endParaRPr lang="zh-CN" altLang="en-US" sz="1400" b="1" dirty="0">
              <a:latin typeface="微软雅黑" panose="020B0503020204020204" pitchFamily="34" charset="-122"/>
              <a:ea typeface="微软雅黑" panose="020B0503020204020204" pitchFamily="34" charset="-122"/>
            </a:endParaRPr>
          </a:p>
        </p:txBody>
      </p:sp>
      <p:sp>
        <p:nvSpPr>
          <p:cNvPr id="138" name="TextBox 111"/>
          <p:cNvSpPr txBox="1"/>
          <p:nvPr/>
        </p:nvSpPr>
        <p:spPr>
          <a:xfrm>
            <a:off x="4137156" y="4625262"/>
            <a:ext cx="2344788" cy="46166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9" name="TextBox 112"/>
          <p:cNvSpPr txBox="1"/>
          <p:nvPr/>
        </p:nvSpPr>
        <p:spPr>
          <a:xfrm>
            <a:off x="4137156" y="4369779"/>
            <a:ext cx="1027833" cy="608243"/>
          </a:xfrm>
          <a:prstGeom prst="rect">
            <a:avLst/>
          </a:prstGeom>
          <a:noFill/>
        </p:spPr>
        <p:txBody>
          <a:bodyPr wrap="square" lIns="0" tIns="0" rIns="0" bIns="0"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方案</a:t>
            </a:r>
            <a:endParaRPr lang="zh-CN" altLang="en-US" sz="1400" b="1" dirty="0">
              <a:latin typeface="微软雅黑" panose="020B0503020204020204" pitchFamily="34" charset="-122"/>
              <a:ea typeface="微软雅黑" panose="020B0503020204020204" pitchFamily="34" charset="-122"/>
            </a:endParaRPr>
          </a:p>
          <a:p>
            <a:pPr>
              <a:lnSpc>
                <a:spcPct val="150000"/>
              </a:lnSpc>
            </a:pPr>
            <a:endParaRPr lang="zh-CN" altLang="en-US" sz="1400" b="1" dirty="0">
              <a:latin typeface="微软雅黑" panose="020B0503020204020204" pitchFamily="34" charset="-122"/>
              <a:ea typeface="微软雅黑" panose="020B0503020204020204" pitchFamily="34" charset="-122"/>
            </a:endParaRPr>
          </a:p>
        </p:txBody>
      </p:sp>
      <p:sp>
        <p:nvSpPr>
          <p:cNvPr id="140" name="TextBox 111"/>
          <p:cNvSpPr txBox="1"/>
          <p:nvPr/>
        </p:nvSpPr>
        <p:spPr>
          <a:xfrm>
            <a:off x="4574357" y="967161"/>
            <a:ext cx="2344788" cy="46166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1" name="TextBox 112"/>
          <p:cNvSpPr txBox="1"/>
          <p:nvPr/>
        </p:nvSpPr>
        <p:spPr>
          <a:xfrm>
            <a:off x="4599757" y="711678"/>
            <a:ext cx="1027833" cy="285078"/>
          </a:xfrm>
          <a:prstGeom prst="rect">
            <a:avLst/>
          </a:prstGeom>
          <a:noFill/>
        </p:spPr>
        <p:txBody>
          <a:bodyPr wrap="square" lIns="0" tIns="0" rIns="0" bIns="0"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方案</a:t>
            </a:r>
            <a:endParaRPr lang="zh-CN" altLang="en-US" sz="1400" b="1" dirty="0">
              <a:latin typeface="微软雅黑" panose="020B0503020204020204" pitchFamily="34" charset="-122"/>
              <a:ea typeface="微软雅黑" panose="020B0503020204020204" pitchFamily="34" charset="-122"/>
            </a:endParaRPr>
          </a:p>
        </p:txBody>
      </p:sp>
      <p:sp>
        <p:nvSpPr>
          <p:cNvPr id="142" name="TextBox 111"/>
          <p:cNvSpPr txBox="1"/>
          <p:nvPr/>
        </p:nvSpPr>
        <p:spPr>
          <a:xfrm>
            <a:off x="653294" y="1689171"/>
            <a:ext cx="2344788" cy="434478"/>
          </a:xfrm>
          <a:prstGeom prst="rect">
            <a:avLst/>
          </a:prstGeom>
          <a:noFill/>
        </p:spPr>
        <p:txBody>
          <a:bodyPr wrap="square" lIns="0" tIns="0" rIns="0" bIns="0" rtlCol="0">
            <a:spAutoFit/>
          </a:bodyPr>
          <a:lstStyle/>
          <a:p>
            <a:pPr algn="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3" name="TextBox 112"/>
          <p:cNvSpPr txBox="1"/>
          <p:nvPr/>
        </p:nvSpPr>
        <p:spPr>
          <a:xfrm>
            <a:off x="1970249" y="1433688"/>
            <a:ext cx="1027833" cy="608243"/>
          </a:xfrm>
          <a:prstGeom prst="rect">
            <a:avLst/>
          </a:prstGeom>
          <a:noFill/>
        </p:spPr>
        <p:txBody>
          <a:bodyPr wrap="square" lIns="0" tIns="0" rIns="0" bIns="0" rtlCol="0">
            <a:spAutoFit/>
          </a:bodyPr>
          <a:lstStyle/>
          <a:p>
            <a:pPr algn="r">
              <a:lnSpc>
                <a:spcPct val="150000"/>
              </a:lnSpc>
            </a:pPr>
            <a:r>
              <a:rPr lang="zh-CN" altLang="en-US" sz="1400" b="1" dirty="0">
                <a:latin typeface="微软雅黑" panose="020B0503020204020204" pitchFamily="34" charset="-122"/>
                <a:ea typeface="微软雅黑" panose="020B0503020204020204" pitchFamily="34" charset="-122"/>
              </a:rPr>
              <a:t>方案</a:t>
            </a:r>
            <a:endParaRPr lang="zh-CN" altLang="en-US" sz="1400" b="1" dirty="0">
              <a:latin typeface="微软雅黑" panose="020B0503020204020204" pitchFamily="34" charset="-122"/>
              <a:ea typeface="微软雅黑" panose="020B0503020204020204" pitchFamily="34" charset="-122"/>
            </a:endParaRPr>
          </a:p>
          <a:p>
            <a:pPr algn="r">
              <a:lnSpc>
                <a:spcPct val="150000"/>
              </a:lnSpc>
            </a:pPr>
            <a:endParaRPr lang="zh-CN" altLang="en-US" sz="1400" b="1" dirty="0">
              <a:latin typeface="微软雅黑" panose="020B0503020204020204" pitchFamily="34" charset="-122"/>
              <a:ea typeface="微软雅黑" panose="020B0503020204020204" pitchFamily="34" charset="-122"/>
            </a:endParaRPr>
          </a:p>
        </p:txBody>
      </p:sp>
      <p:sp>
        <p:nvSpPr>
          <p:cNvPr id="144" name="TextBox 111"/>
          <p:cNvSpPr txBox="1"/>
          <p:nvPr/>
        </p:nvSpPr>
        <p:spPr>
          <a:xfrm>
            <a:off x="459627" y="2652974"/>
            <a:ext cx="2344788" cy="434478"/>
          </a:xfrm>
          <a:prstGeom prst="rect">
            <a:avLst/>
          </a:prstGeom>
          <a:noFill/>
        </p:spPr>
        <p:txBody>
          <a:bodyPr wrap="square" lIns="0" tIns="0" rIns="0" bIns="0" rtlCol="0">
            <a:spAutoFit/>
          </a:bodyPr>
          <a:lstStyle/>
          <a:p>
            <a:pPr algn="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5" name="TextBox 112"/>
          <p:cNvSpPr txBox="1"/>
          <p:nvPr/>
        </p:nvSpPr>
        <p:spPr>
          <a:xfrm>
            <a:off x="1776582" y="2397491"/>
            <a:ext cx="1027833" cy="608243"/>
          </a:xfrm>
          <a:prstGeom prst="rect">
            <a:avLst/>
          </a:prstGeom>
          <a:noFill/>
        </p:spPr>
        <p:txBody>
          <a:bodyPr wrap="square" lIns="0" tIns="0" rIns="0" bIns="0" rtlCol="0">
            <a:spAutoFit/>
          </a:bodyPr>
          <a:lstStyle/>
          <a:p>
            <a:pPr algn="r">
              <a:lnSpc>
                <a:spcPct val="150000"/>
              </a:lnSpc>
            </a:pPr>
            <a:r>
              <a:rPr lang="zh-CN" altLang="en-US" sz="1400" b="1" dirty="0">
                <a:latin typeface="微软雅黑" panose="020B0503020204020204" pitchFamily="34" charset="-122"/>
                <a:ea typeface="微软雅黑" panose="020B0503020204020204" pitchFamily="34" charset="-122"/>
              </a:rPr>
              <a:t>方案</a:t>
            </a:r>
            <a:endParaRPr lang="zh-CN" altLang="en-US" sz="1400" b="1" dirty="0">
              <a:latin typeface="微软雅黑" panose="020B0503020204020204" pitchFamily="34" charset="-122"/>
              <a:ea typeface="微软雅黑" panose="020B0503020204020204" pitchFamily="34" charset="-122"/>
            </a:endParaRPr>
          </a:p>
          <a:p>
            <a:pPr algn="r">
              <a:lnSpc>
                <a:spcPct val="150000"/>
              </a:lnSpc>
            </a:pPr>
            <a:endParaRPr lang="zh-CN" altLang="en-US" sz="1400" b="1" dirty="0">
              <a:latin typeface="微软雅黑" panose="020B0503020204020204" pitchFamily="34" charset="-122"/>
              <a:ea typeface="微软雅黑" panose="020B0503020204020204" pitchFamily="34" charset="-122"/>
            </a:endParaRPr>
          </a:p>
        </p:txBody>
      </p:sp>
      <p:sp>
        <p:nvSpPr>
          <p:cNvPr id="146" name="TextBox 111"/>
          <p:cNvSpPr txBox="1"/>
          <p:nvPr/>
        </p:nvSpPr>
        <p:spPr>
          <a:xfrm>
            <a:off x="641208" y="3642312"/>
            <a:ext cx="2344788" cy="434478"/>
          </a:xfrm>
          <a:prstGeom prst="rect">
            <a:avLst/>
          </a:prstGeom>
          <a:noFill/>
        </p:spPr>
        <p:txBody>
          <a:bodyPr wrap="square" lIns="0" tIns="0" rIns="0" bIns="0" rtlCol="0">
            <a:spAutoFit/>
          </a:bodyPr>
          <a:lstStyle/>
          <a:p>
            <a:pPr algn="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7" name="TextBox 112"/>
          <p:cNvSpPr txBox="1"/>
          <p:nvPr/>
        </p:nvSpPr>
        <p:spPr>
          <a:xfrm>
            <a:off x="1958163" y="3386829"/>
            <a:ext cx="1027833" cy="608243"/>
          </a:xfrm>
          <a:prstGeom prst="rect">
            <a:avLst/>
          </a:prstGeom>
          <a:noFill/>
        </p:spPr>
        <p:txBody>
          <a:bodyPr wrap="square" lIns="0" tIns="0" rIns="0" bIns="0" rtlCol="0">
            <a:spAutoFit/>
          </a:bodyPr>
          <a:lstStyle/>
          <a:p>
            <a:pPr algn="r">
              <a:lnSpc>
                <a:spcPct val="150000"/>
              </a:lnSpc>
            </a:pPr>
            <a:r>
              <a:rPr lang="zh-CN" altLang="en-US" sz="1400" b="1" dirty="0">
                <a:latin typeface="微软雅黑" panose="020B0503020204020204" pitchFamily="34" charset="-122"/>
                <a:ea typeface="微软雅黑" panose="020B0503020204020204" pitchFamily="34" charset="-122"/>
              </a:rPr>
              <a:t>方案</a:t>
            </a:r>
            <a:endParaRPr lang="zh-CN" altLang="en-US" sz="1400" b="1" dirty="0">
              <a:latin typeface="微软雅黑" panose="020B0503020204020204" pitchFamily="34" charset="-122"/>
              <a:ea typeface="微软雅黑" panose="020B0503020204020204" pitchFamily="34" charset="-122"/>
            </a:endParaRPr>
          </a:p>
          <a:p>
            <a:pPr algn="r">
              <a:lnSpc>
                <a:spcPct val="150000"/>
              </a:lnSpc>
            </a:pPr>
            <a:endParaRPr lang="zh-CN" altLang="en-US" sz="1400" b="1"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21" presetClass="entr" presetSubtype="1" fill="hold" nodeType="withEffect">
                                  <p:stCondLst>
                                    <p:cond delay="500"/>
                                  </p:stCondLst>
                                  <p:childTnLst>
                                    <p:set>
                                      <p:cBhvr>
                                        <p:cTn id="26" dur="1" fill="hold">
                                          <p:stCondLst>
                                            <p:cond delay="0"/>
                                          </p:stCondLst>
                                        </p:cTn>
                                        <p:tgtEl>
                                          <p:spTgt spid="91"/>
                                        </p:tgtEl>
                                        <p:attrNameLst>
                                          <p:attrName>style.visibility</p:attrName>
                                        </p:attrNameLst>
                                      </p:cBhvr>
                                      <p:to>
                                        <p:strVal val="visible"/>
                                      </p:to>
                                    </p:set>
                                    <p:animEffect transition="in" filter="wheel(1)">
                                      <p:cBhvr>
                                        <p:cTn id="27" dur="2000"/>
                                        <p:tgtEl>
                                          <p:spTgt spid="91"/>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wipe(left)">
                                      <p:cBhvr>
                                        <p:cTn id="31" dur="500"/>
                                        <p:tgtEl>
                                          <p:spTgt spid="13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2"/>
                                        </p:tgtEl>
                                        <p:attrNameLst>
                                          <p:attrName>style.visibility</p:attrName>
                                        </p:attrNameLst>
                                      </p:cBhvr>
                                      <p:to>
                                        <p:strVal val="visible"/>
                                      </p:to>
                                    </p:set>
                                    <p:animEffect transition="in" filter="wipe(left)">
                                      <p:cBhvr>
                                        <p:cTn id="34" dur="500"/>
                                        <p:tgtEl>
                                          <p:spTgt spid="132"/>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35"/>
                                        </p:tgtEl>
                                        <p:attrNameLst>
                                          <p:attrName>style.visibility</p:attrName>
                                        </p:attrNameLst>
                                      </p:cBhvr>
                                      <p:to>
                                        <p:strVal val="visible"/>
                                      </p:to>
                                    </p:set>
                                    <p:animEffect transition="in" filter="wipe(left)">
                                      <p:cBhvr>
                                        <p:cTn id="38" dur="500"/>
                                        <p:tgtEl>
                                          <p:spTgt spid="13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4"/>
                                        </p:tgtEl>
                                        <p:attrNameLst>
                                          <p:attrName>style.visibility</p:attrName>
                                        </p:attrNameLst>
                                      </p:cBhvr>
                                      <p:to>
                                        <p:strVal val="visible"/>
                                      </p:to>
                                    </p:set>
                                    <p:animEffect transition="in" filter="wipe(left)">
                                      <p:cBhvr>
                                        <p:cTn id="41" dur="500"/>
                                        <p:tgtEl>
                                          <p:spTgt spid="134"/>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137"/>
                                        </p:tgtEl>
                                        <p:attrNameLst>
                                          <p:attrName>style.visibility</p:attrName>
                                        </p:attrNameLst>
                                      </p:cBhvr>
                                      <p:to>
                                        <p:strVal val="visible"/>
                                      </p:to>
                                    </p:set>
                                    <p:animEffect transition="in" filter="wipe(left)">
                                      <p:cBhvr>
                                        <p:cTn id="45" dur="500"/>
                                        <p:tgtEl>
                                          <p:spTgt spid="13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36"/>
                                        </p:tgtEl>
                                        <p:attrNameLst>
                                          <p:attrName>style.visibility</p:attrName>
                                        </p:attrNameLst>
                                      </p:cBhvr>
                                      <p:to>
                                        <p:strVal val="visible"/>
                                      </p:to>
                                    </p:set>
                                    <p:animEffect transition="in" filter="wipe(left)">
                                      <p:cBhvr>
                                        <p:cTn id="48" dur="500"/>
                                        <p:tgtEl>
                                          <p:spTgt spid="136"/>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139"/>
                                        </p:tgtEl>
                                        <p:attrNameLst>
                                          <p:attrName>style.visibility</p:attrName>
                                        </p:attrNameLst>
                                      </p:cBhvr>
                                      <p:to>
                                        <p:strVal val="visible"/>
                                      </p:to>
                                    </p:set>
                                    <p:animEffect transition="in" filter="wipe(left)">
                                      <p:cBhvr>
                                        <p:cTn id="52" dur="500"/>
                                        <p:tgtEl>
                                          <p:spTgt spid="13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Effect transition="in" filter="wipe(left)">
                                      <p:cBhvr>
                                        <p:cTn id="55" dur="500"/>
                                        <p:tgtEl>
                                          <p:spTgt spid="138"/>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141"/>
                                        </p:tgtEl>
                                        <p:attrNameLst>
                                          <p:attrName>style.visibility</p:attrName>
                                        </p:attrNameLst>
                                      </p:cBhvr>
                                      <p:to>
                                        <p:strVal val="visible"/>
                                      </p:to>
                                    </p:set>
                                    <p:animEffect transition="in" filter="wipe(left)">
                                      <p:cBhvr>
                                        <p:cTn id="59" dur="500"/>
                                        <p:tgtEl>
                                          <p:spTgt spid="14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40"/>
                                        </p:tgtEl>
                                        <p:attrNameLst>
                                          <p:attrName>style.visibility</p:attrName>
                                        </p:attrNameLst>
                                      </p:cBhvr>
                                      <p:to>
                                        <p:strVal val="visible"/>
                                      </p:to>
                                    </p:set>
                                    <p:animEffect transition="in" filter="wipe(left)">
                                      <p:cBhvr>
                                        <p:cTn id="62" dur="500"/>
                                        <p:tgtEl>
                                          <p:spTgt spid="140"/>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143"/>
                                        </p:tgtEl>
                                        <p:attrNameLst>
                                          <p:attrName>style.visibility</p:attrName>
                                        </p:attrNameLst>
                                      </p:cBhvr>
                                      <p:to>
                                        <p:strVal val="visible"/>
                                      </p:to>
                                    </p:set>
                                    <p:animEffect transition="in" filter="wipe(left)">
                                      <p:cBhvr>
                                        <p:cTn id="66" dur="500"/>
                                        <p:tgtEl>
                                          <p:spTgt spid="143"/>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wipe(left)">
                                      <p:cBhvr>
                                        <p:cTn id="69" dur="500"/>
                                        <p:tgtEl>
                                          <p:spTgt spid="142"/>
                                        </p:tgtEl>
                                      </p:cBhvr>
                                    </p:animEffect>
                                  </p:childTnLst>
                                </p:cTn>
                              </p:par>
                            </p:childTnLst>
                          </p:cTn>
                        </p:par>
                        <p:par>
                          <p:cTn id="70" fill="hold">
                            <p:stCondLst>
                              <p:cond delay="4500"/>
                            </p:stCondLst>
                            <p:childTnLst>
                              <p:par>
                                <p:cTn id="71" presetID="22" presetClass="entr" presetSubtype="8" fill="hold" grpId="0" nodeType="afterEffect">
                                  <p:stCondLst>
                                    <p:cond delay="0"/>
                                  </p:stCondLst>
                                  <p:childTnLst>
                                    <p:set>
                                      <p:cBhvr>
                                        <p:cTn id="72" dur="1" fill="hold">
                                          <p:stCondLst>
                                            <p:cond delay="0"/>
                                          </p:stCondLst>
                                        </p:cTn>
                                        <p:tgtEl>
                                          <p:spTgt spid="145"/>
                                        </p:tgtEl>
                                        <p:attrNameLst>
                                          <p:attrName>style.visibility</p:attrName>
                                        </p:attrNameLst>
                                      </p:cBhvr>
                                      <p:to>
                                        <p:strVal val="visible"/>
                                      </p:to>
                                    </p:set>
                                    <p:animEffect transition="in" filter="wipe(left)">
                                      <p:cBhvr>
                                        <p:cTn id="73" dur="500"/>
                                        <p:tgtEl>
                                          <p:spTgt spid="145"/>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44"/>
                                        </p:tgtEl>
                                        <p:attrNameLst>
                                          <p:attrName>style.visibility</p:attrName>
                                        </p:attrNameLst>
                                      </p:cBhvr>
                                      <p:to>
                                        <p:strVal val="visible"/>
                                      </p:to>
                                    </p:set>
                                    <p:animEffect transition="in" filter="wipe(left)">
                                      <p:cBhvr>
                                        <p:cTn id="76" dur="500"/>
                                        <p:tgtEl>
                                          <p:spTgt spid="144"/>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47"/>
                                        </p:tgtEl>
                                        <p:attrNameLst>
                                          <p:attrName>style.visibility</p:attrName>
                                        </p:attrNameLst>
                                      </p:cBhvr>
                                      <p:to>
                                        <p:strVal val="visible"/>
                                      </p:to>
                                    </p:set>
                                    <p:animEffect transition="in" filter="wipe(left)">
                                      <p:cBhvr>
                                        <p:cTn id="80" dur="500"/>
                                        <p:tgtEl>
                                          <p:spTgt spid="14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46"/>
                                        </p:tgtEl>
                                        <p:attrNameLst>
                                          <p:attrName>style.visibility</p:attrName>
                                        </p:attrNameLst>
                                      </p:cBhvr>
                                      <p:to>
                                        <p:strVal val="visible"/>
                                      </p:to>
                                    </p:set>
                                    <p:animEffect transition="in" filter="wipe(left)">
                                      <p:cBhvr>
                                        <p:cTn id="83"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132" grpId="0"/>
      <p:bldP spid="133" grpId="0"/>
      <p:bldP spid="134" grpId="0"/>
      <p:bldP spid="135" grpId="0"/>
      <p:bldP spid="136" grpId="0"/>
      <p:bldP spid="137" grpId="0"/>
      <p:bldP spid="138" grpId="0"/>
      <p:bldP spid="139" grpId="0"/>
      <p:bldP spid="140" grpId="0"/>
      <p:bldP spid="141" grpId="0"/>
      <p:bldP spid="142" grpId="0"/>
      <p:bldP spid="143" grpId="0"/>
      <p:bldP spid="144" grpId="0"/>
      <p:bldP spid="145" grpId="0"/>
      <p:bldP spid="146" grpId="0"/>
      <p:bldP spid="14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方案评估</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27" name="TextBox 26"/>
          <p:cNvSpPr txBox="1"/>
          <p:nvPr/>
        </p:nvSpPr>
        <p:spPr>
          <a:xfrm>
            <a:off x="2340824" y="276723"/>
            <a:ext cx="2392771" cy="338554"/>
          </a:xfrm>
          <a:prstGeom prst="rect">
            <a:avLst/>
          </a:prstGeom>
          <a:noFill/>
        </p:spPr>
        <p:txBody>
          <a:bodyPr wrap="none" rtlCol="0">
            <a:spAutoFit/>
          </a:bodyPr>
          <a:lstStyle/>
          <a:p>
            <a:pPr algn="ctr"/>
            <a:r>
              <a:rPr lang="en-US" altLang="zh-CN" sz="1600" dirty="0">
                <a:solidFill>
                  <a:srgbClr val="0070C0"/>
                </a:solidFill>
                <a:latin typeface="微软雅黑" panose="020B0503020204020204" pitchFamily="34" charset="-122"/>
                <a:ea typeface="微软雅黑" panose="020B0503020204020204" pitchFamily="34" charset="-122"/>
              </a:rPr>
              <a:t>PROJECT EVALUATION</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0609990" y="6382589"/>
            <a:ext cx="877163" cy="369332"/>
          </a:xfrm>
          <a:prstGeom prst="rect">
            <a:avLst/>
          </a:prstGeom>
          <a:noFill/>
        </p:spPr>
        <p:txBody>
          <a:bodyPr wrap="none" rtlCol="0">
            <a:spAutoFit/>
          </a:bodyPr>
          <a:lstStyle/>
          <a:p>
            <a:r>
              <a:rPr lang="zh-CN" altLang="en-US" dirty="0"/>
              <a:t>延时符</a:t>
            </a:r>
            <a:endParaRPr lang="zh-CN" altLang="en-US" dirty="0"/>
          </a:p>
        </p:txBody>
      </p:sp>
      <p:sp>
        <p:nvSpPr>
          <p:cNvPr id="11" name="Rectangle 12"/>
          <p:cNvSpPr>
            <a:spLocks noChangeArrowheads="1"/>
          </p:cNvSpPr>
          <p:nvPr/>
        </p:nvSpPr>
        <p:spPr bwMode="auto">
          <a:xfrm>
            <a:off x="4353854" y="1624932"/>
            <a:ext cx="4763" cy="2825750"/>
          </a:xfrm>
          <a:prstGeom prst="rect">
            <a:avLst/>
          </a:prstGeom>
          <a:solidFill>
            <a:srgbClr val="A6A8AB"/>
          </a:solidFill>
          <a:ln w="9525">
            <a:solidFill>
              <a:srgbClr val="005A9E"/>
            </a:solidFill>
            <a:miter lim="800000"/>
          </a:ln>
        </p:spPr>
        <p:txBody>
          <a:bodyPr vert="horz" wrap="square" lIns="91440" tIns="45720" rIns="91440" bIns="45720" numCol="1" anchor="t" anchorCtr="0" compatLnSpc="1"/>
          <a:lstStyle/>
          <a:p>
            <a:endParaRPr lang="zh-CN" altLang="en-US"/>
          </a:p>
        </p:txBody>
      </p:sp>
      <p:grpSp>
        <p:nvGrpSpPr>
          <p:cNvPr id="7268" name="组合 7267"/>
          <p:cNvGrpSpPr/>
          <p:nvPr/>
        </p:nvGrpSpPr>
        <p:grpSpPr>
          <a:xfrm>
            <a:off x="3422225" y="1986378"/>
            <a:ext cx="732707" cy="505685"/>
            <a:chOff x="2391274" y="1586037"/>
            <a:chExt cx="1193800" cy="823913"/>
          </a:xfrm>
        </p:grpSpPr>
        <p:sp>
          <p:nvSpPr>
            <p:cNvPr id="5" name="Freeform 5"/>
            <p:cNvSpPr/>
            <p:nvPr/>
          </p:nvSpPr>
          <p:spPr bwMode="auto">
            <a:xfrm>
              <a:off x="2391274" y="1586037"/>
              <a:ext cx="1193800" cy="823913"/>
            </a:xfrm>
            <a:custGeom>
              <a:avLst/>
              <a:gdLst>
                <a:gd name="T0" fmla="*/ 281 w 281"/>
                <a:gd name="T1" fmla="*/ 97 h 194"/>
                <a:gd name="T2" fmla="*/ 141 w 281"/>
                <a:gd name="T3" fmla="*/ 10 h 194"/>
                <a:gd name="T4" fmla="*/ 97 w 281"/>
                <a:gd name="T5" fmla="*/ 0 h 194"/>
                <a:gd name="T6" fmla="*/ 0 w 281"/>
                <a:gd name="T7" fmla="*/ 97 h 194"/>
                <a:gd name="T8" fmla="*/ 97 w 281"/>
                <a:gd name="T9" fmla="*/ 194 h 194"/>
                <a:gd name="T10" fmla="*/ 141 w 281"/>
                <a:gd name="T11" fmla="*/ 183 h 194"/>
                <a:gd name="T12" fmla="*/ 281 w 281"/>
                <a:gd name="T13" fmla="*/ 97 h 194"/>
              </a:gdLst>
              <a:ahLst/>
              <a:cxnLst>
                <a:cxn ang="0">
                  <a:pos x="T0" y="T1"/>
                </a:cxn>
                <a:cxn ang="0">
                  <a:pos x="T2" y="T3"/>
                </a:cxn>
                <a:cxn ang="0">
                  <a:pos x="T4" y="T5"/>
                </a:cxn>
                <a:cxn ang="0">
                  <a:pos x="T6" y="T7"/>
                </a:cxn>
                <a:cxn ang="0">
                  <a:pos x="T8" y="T9"/>
                </a:cxn>
                <a:cxn ang="0">
                  <a:pos x="T10" y="T11"/>
                </a:cxn>
                <a:cxn ang="0">
                  <a:pos x="T12" y="T13"/>
                </a:cxn>
              </a:cxnLst>
              <a:rect l="0" t="0" r="r" b="b"/>
              <a:pathLst>
                <a:path w="281" h="194">
                  <a:moveTo>
                    <a:pt x="281" y="97"/>
                  </a:moveTo>
                  <a:cubicBezTo>
                    <a:pt x="141" y="10"/>
                    <a:pt x="141" y="10"/>
                    <a:pt x="141" y="10"/>
                  </a:cubicBezTo>
                  <a:cubicBezTo>
                    <a:pt x="128" y="3"/>
                    <a:pt x="113" y="0"/>
                    <a:pt x="97" y="0"/>
                  </a:cubicBezTo>
                  <a:cubicBezTo>
                    <a:pt x="44" y="0"/>
                    <a:pt x="0" y="43"/>
                    <a:pt x="0" y="97"/>
                  </a:cubicBezTo>
                  <a:cubicBezTo>
                    <a:pt x="0" y="150"/>
                    <a:pt x="44" y="194"/>
                    <a:pt x="97" y="194"/>
                  </a:cubicBezTo>
                  <a:cubicBezTo>
                    <a:pt x="113" y="194"/>
                    <a:pt x="128" y="190"/>
                    <a:pt x="141" y="183"/>
                  </a:cubicBezTo>
                  <a:lnTo>
                    <a:pt x="281" y="97"/>
                  </a:lnTo>
                  <a:close/>
                </a:path>
              </a:pathLst>
            </a:custGeom>
            <a:solidFill>
              <a:srgbClr val="0070C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nvGrpSpPr>
            <p:cNvPr id="7266" name="组合 7265"/>
            <p:cNvGrpSpPr/>
            <p:nvPr/>
          </p:nvGrpSpPr>
          <p:grpSpPr>
            <a:xfrm>
              <a:off x="2482263" y="1702718"/>
              <a:ext cx="590550" cy="590550"/>
              <a:chOff x="2397125" y="1500188"/>
              <a:chExt cx="590550" cy="590550"/>
            </a:xfrm>
          </p:grpSpPr>
          <p:sp>
            <p:nvSpPr>
              <p:cNvPr id="7173" name="Oval 33"/>
              <p:cNvSpPr>
                <a:spLocks noChangeArrowheads="1"/>
              </p:cNvSpPr>
              <p:nvPr/>
            </p:nvSpPr>
            <p:spPr bwMode="auto">
              <a:xfrm>
                <a:off x="2489200" y="1597025"/>
                <a:ext cx="404813" cy="407988"/>
              </a:xfrm>
              <a:prstGeom prst="ellipse">
                <a:avLst/>
              </a:pr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4" name="Freeform 34"/>
              <p:cNvSpPr/>
              <p:nvPr/>
            </p:nvSpPr>
            <p:spPr bwMode="auto">
              <a:xfrm>
                <a:off x="2693988" y="1500188"/>
                <a:ext cx="17463" cy="25400"/>
              </a:xfrm>
              <a:custGeom>
                <a:avLst/>
                <a:gdLst>
                  <a:gd name="T0" fmla="*/ 3 w 4"/>
                  <a:gd name="T1" fmla="*/ 6 h 6"/>
                  <a:gd name="T2" fmla="*/ 4 w 4"/>
                  <a:gd name="T3" fmla="*/ 1 h 6"/>
                  <a:gd name="T4" fmla="*/ 0 w 4"/>
                  <a:gd name="T5" fmla="*/ 0 h 6"/>
                  <a:gd name="T6" fmla="*/ 0 w 4"/>
                  <a:gd name="T7" fmla="*/ 6 h 6"/>
                  <a:gd name="T8" fmla="*/ 3 w 4"/>
                  <a:gd name="T9" fmla="*/ 6 h 6"/>
                </a:gdLst>
                <a:ahLst/>
                <a:cxnLst>
                  <a:cxn ang="0">
                    <a:pos x="T0" y="T1"/>
                  </a:cxn>
                  <a:cxn ang="0">
                    <a:pos x="T2" y="T3"/>
                  </a:cxn>
                  <a:cxn ang="0">
                    <a:pos x="T4" y="T5"/>
                  </a:cxn>
                  <a:cxn ang="0">
                    <a:pos x="T6" y="T7"/>
                  </a:cxn>
                  <a:cxn ang="0">
                    <a:pos x="T8" y="T9"/>
                  </a:cxn>
                </a:cxnLst>
                <a:rect l="0" t="0" r="r" b="b"/>
                <a:pathLst>
                  <a:path w="4" h="6">
                    <a:moveTo>
                      <a:pt x="3" y="6"/>
                    </a:moveTo>
                    <a:cubicBezTo>
                      <a:pt x="4" y="1"/>
                      <a:pt x="4" y="1"/>
                      <a:pt x="4" y="1"/>
                    </a:cubicBezTo>
                    <a:cubicBezTo>
                      <a:pt x="2" y="0"/>
                      <a:pt x="1" y="0"/>
                      <a:pt x="0" y="0"/>
                    </a:cubicBezTo>
                    <a:cubicBezTo>
                      <a:pt x="0" y="6"/>
                      <a:pt x="0" y="6"/>
                      <a:pt x="0" y="6"/>
                    </a:cubicBezTo>
                    <a:cubicBezTo>
                      <a:pt x="1" y="6"/>
                      <a:pt x="2" y="6"/>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5" name="Freeform 35"/>
              <p:cNvSpPr/>
              <p:nvPr/>
            </p:nvSpPr>
            <p:spPr bwMode="auto">
              <a:xfrm>
                <a:off x="2740025" y="1508125"/>
                <a:ext cx="22225" cy="25400"/>
              </a:xfrm>
              <a:custGeom>
                <a:avLst/>
                <a:gdLst>
                  <a:gd name="T0" fmla="*/ 1 w 5"/>
                  <a:gd name="T1" fmla="*/ 0 h 6"/>
                  <a:gd name="T2" fmla="*/ 0 w 5"/>
                  <a:gd name="T3" fmla="*/ 5 h 6"/>
                  <a:gd name="T4" fmla="*/ 4 w 5"/>
                  <a:gd name="T5" fmla="*/ 6 h 6"/>
                  <a:gd name="T6" fmla="*/ 5 w 5"/>
                  <a:gd name="T7" fmla="*/ 0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5"/>
                      <a:pt x="0" y="5"/>
                      <a:pt x="0" y="5"/>
                    </a:cubicBezTo>
                    <a:cubicBezTo>
                      <a:pt x="1" y="6"/>
                      <a:pt x="3" y="6"/>
                      <a:pt x="4" y="6"/>
                    </a:cubicBezTo>
                    <a:cubicBezTo>
                      <a:pt x="5" y="0"/>
                      <a:pt x="5" y="0"/>
                      <a:pt x="5" y="0"/>
                    </a:cubicBezTo>
                    <a:cubicBezTo>
                      <a:pt x="4" y="0"/>
                      <a:pt x="3"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6" name="Freeform 36"/>
              <p:cNvSpPr/>
              <p:nvPr/>
            </p:nvSpPr>
            <p:spPr bwMode="auto">
              <a:xfrm>
                <a:off x="2787650" y="1520825"/>
                <a:ext cx="25400" cy="30163"/>
              </a:xfrm>
              <a:custGeom>
                <a:avLst/>
                <a:gdLst>
                  <a:gd name="T0" fmla="*/ 3 w 6"/>
                  <a:gd name="T1" fmla="*/ 0 h 7"/>
                  <a:gd name="T2" fmla="*/ 0 w 6"/>
                  <a:gd name="T3" fmla="*/ 5 h 7"/>
                  <a:gd name="T4" fmla="*/ 4 w 6"/>
                  <a:gd name="T5" fmla="*/ 7 h 7"/>
                  <a:gd name="T6" fmla="*/ 6 w 6"/>
                  <a:gd name="T7" fmla="*/ 2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0" y="5"/>
                      <a:pt x="0" y="5"/>
                      <a:pt x="0" y="5"/>
                    </a:cubicBezTo>
                    <a:cubicBezTo>
                      <a:pt x="2" y="6"/>
                      <a:pt x="3" y="6"/>
                      <a:pt x="4" y="7"/>
                    </a:cubicBezTo>
                    <a:cubicBezTo>
                      <a:pt x="6" y="2"/>
                      <a:pt x="6" y="2"/>
                      <a:pt x="6" y="2"/>
                    </a:cubicBezTo>
                    <a:cubicBezTo>
                      <a:pt x="5" y="1"/>
                      <a:pt x="4"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8" name="Freeform 37"/>
              <p:cNvSpPr/>
              <p:nvPr/>
            </p:nvSpPr>
            <p:spPr bwMode="auto">
              <a:xfrm>
                <a:off x="2833688" y="1546225"/>
                <a:ext cx="30163" cy="30163"/>
              </a:xfrm>
              <a:custGeom>
                <a:avLst/>
                <a:gdLst>
                  <a:gd name="T0" fmla="*/ 3 w 7"/>
                  <a:gd name="T1" fmla="*/ 0 h 7"/>
                  <a:gd name="T2" fmla="*/ 0 w 7"/>
                  <a:gd name="T3" fmla="*/ 5 h 7"/>
                  <a:gd name="T4" fmla="*/ 3 w 7"/>
                  <a:gd name="T5" fmla="*/ 7 h 7"/>
                  <a:gd name="T6" fmla="*/ 7 w 7"/>
                  <a:gd name="T7" fmla="*/ 2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cubicBezTo>
                      <a:pt x="0" y="5"/>
                      <a:pt x="0" y="5"/>
                      <a:pt x="0" y="5"/>
                    </a:cubicBezTo>
                    <a:cubicBezTo>
                      <a:pt x="1" y="5"/>
                      <a:pt x="2" y="6"/>
                      <a:pt x="3" y="7"/>
                    </a:cubicBezTo>
                    <a:cubicBezTo>
                      <a:pt x="7" y="2"/>
                      <a:pt x="7" y="2"/>
                      <a:pt x="7" y="2"/>
                    </a:cubicBezTo>
                    <a:cubicBezTo>
                      <a:pt x="5" y="1"/>
                      <a:pt x="4"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9" name="Freeform 38"/>
              <p:cNvSpPr/>
              <p:nvPr/>
            </p:nvSpPr>
            <p:spPr bwMode="auto">
              <a:xfrm>
                <a:off x="2871788" y="1576388"/>
                <a:ext cx="30163" cy="30163"/>
              </a:xfrm>
              <a:custGeom>
                <a:avLst/>
                <a:gdLst>
                  <a:gd name="T0" fmla="*/ 4 w 7"/>
                  <a:gd name="T1" fmla="*/ 0 h 7"/>
                  <a:gd name="T2" fmla="*/ 0 w 7"/>
                  <a:gd name="T3" fmla="*/ 5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0" y="5"/>
                      <a:pt x="0" y="5"/>
                      <a:pt x="0" y="5"/>
                    </a:cubicBezTo>
                    <a:cubicBezTo>
                      <a:pt x="1" y="6"/>
                      <a:pt x="2" y="7"/>
                      <a:pt x="3" y="7"/>
                    </a:cubicBezTo>
                    <a:cubicBezTo>
                      <a:pt x="7" y="3"/>
                      <a:pt x="7" y="3"/>
                      <a:pt x="7" y="3"/>
                    </a:cubicBezTo>
                    <a:cubicBezTo>
                      <a:pt x="6" y="2"/>
                      <a:pt x="5"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0" name="Freeform 39"/>
              <p:cNvSpPr/>
              <p:nvPr/>
            </p:nvSpPr>
            <p:spPr bwMode="auto">
              <a:xfrm>
                <a:off x="2906713" y="1619250"/>
                <a:ext cx="30163" cy="28575"/>
              </a:xfrm>
              <a:custGeom>
                <a:avLst/>
                <a:gdLst>
                  <a:gd name="T0" fmla="*/ 5 w 7"/>
                  <a:gd name="T1" fmla="*/ 0 h 7"/>
                  <a:gd name="T2" fmla="*/ 0 w 7"/>
                  <a:gd name="T3" fmla="*/ 3 h 7"/>
                  <a:gd name="T4" fmla="*/ 2 w 7"/>
                  <a:gd name="T5" fmla="*/ 7 h 7"/>
                  <a:gd name="T6" fmla="*/ 7 w 7"/>
                  <a:gd name="T7" fmla="*/ 3 h 7"/>
                  <a:gd name="T8" fmla="*/ 5 w 7"/>
                  <a:gd name="T9" fmla="*/ 0 h 7"/>
                </a:gdLst>
                <a:ahLst/>
                <a:cxnLst>
                  <a:cxn ang="0">
                    <a:pos x="T0" y="T1"/>
                  </a:cxn>
                  <a:cxn ang="0">
                    <a:pos x="T2" y="T3"/>
                  </a:cxn>
                  <a:cxn ang="0">
                    <a:pos x="T4" y="T5"/>
                  </a:cxn>
                  <a:cxn ang="0">
                    <a:pos x="T6" y="T7"/>
                  </a:cxn>
                  <a:cxn ang="0">
                    <a:pos x="T8" y="T9"/>
                  </a:cxn>
                </a:cxnLst>
                <a:rect l="0" t="0" r="r" b="b"/>
                <a:pathLst>
                  <a:path w="7" h="7">
                    <a:moveTo>
                      <a:pt x="5" y="0"/>
                    </a:moveTo>
                    <a:cubicBezTo>
                      <a:pt x="0" y="3"/>
                      <a:pt x="0" y="3"/>
                      <a:pt x="0" y="3"/>
                    </a:cubicBezTo>
                    <a:cubicBezTo>
                      <a:pt x="1" y="4"/>
                      <a:pt x="2" y="6"/>
                      <a:pt x="2" y="7"/>
                    </a:cubicBezTo>
                    <a:cubicBezTo>
                      <a:pt x="7" y="3"/>
                      <a:pt x="7" y="3"/>
                      <a:pt x="7" y="3"/>
                    </a:cubicBezTo>
                    <a:cubicBezTo>
                      <a:pt x="6" y="2"/>
                      <a:pt x="6"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1" name="Freeform 40"/>
              <p:cNvSpPr/>
              <p:nvPr/>
            </p:nvSpPr>
            <p:spPr bwMode="auto">
              <a:xfrm>
                <a:off x="2932113" y="1665288"/>
                <a:ext cx="30163" cy="25400"/>
              </a:xfrm>
              <a:custGeom>
                <a:avLst/>
                <a:gdLst>
                  <a:gd name="T0" fmla="*/ 5 w 7"/>
                  <a:gd name="T1" fmla="*/ 0 h 6"/>
                  <a:gd name="T2" fmla="*/ 0 w 7"/>
                  <a:gd name="T3" fmla="*/ 2 h 6"/>
                  <a:gd name="T4" fmla="*/ 2 w 7"/>
                  <a:gd name="T5" fmla="*/ 6 h 6"/>
                  <a:gd name="T6" fmla="*/ 7 w 7"/>
                  <a:gd name="T7" fmla="*/ 4 h 6"/>
                  <a:gd name="T8" fmla="*/ 5 w 7"/>
                  <a:gd name="T9" fmla="*/ 0 h 6"/>
                </a:gdLst>
                <a:ahLst/>
                <a:cxnLst>
                  <a:cxn ang="0">
                    <a:pos x="T0" y="T1"/>
                  </a:cxn>
                  <a:cxn ang="0">
                    <a:pos x="T2" y="T3"/>
                  </a:cxn>
                  <a:cxn ang="0">
                    <a:pos x="T4" y="T5"/>
                  </a:cxn>
                  <a:cxn ang="0">
                    <a:pos x="T6" y="T7"/>
                  </a:cxn>
                  <a:cxn ang="0">
                    <a:pos x="T8" y="T9"/>
                  </a:cxn>
                </a:cxnLst>
                <a:rect l="0" t="0" r="r" b="b"/>
                <a:pathLst>
                  <a:path w="7" h="6">
                    <a:moveTo>
                      <a:pt x="5" y="0"/>
                    </a:moveTo>
                    <a:cubicBezTo>
                      <a:pt x="0" y="2"/>
                      <a:pt x="0" y="2"/>
                      <a:pt x="0" y="2"/>
                    </a:cubicBezTo>
                    <a:cubicBezTo>
                      <a:pt x="1" y="4"/>
                      <a:pt x="1" y="5"/>
                      <a:pt x="2" y="6"/>
                    </a:cubicBezTo>
                    <a:cubicBezTo>
                      <a:pt x="7" y="4"/>
                      <a:pt x="7" y="4"/>
                      <a:pt x="7" y="4"/>
                    </a:cubicBezTo>
                    <a:cubicBezTo>
                      <a:pt x="7" y="2"/>
                      <a:pt x="6"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2" name="Freeform 41"/>
              <p:cNvSpPr/>
              <p:nvPr/>
            </p:nvSpPr>
            <p:spPr bwMode="auto">
              <a:xfrm>
                <a:off x="2952750" y="1716088"/>
                <a:ext cx="25400" cy="20638"/>
              </a:xfrm>
              <a:custGeom>
                <a:avLst/>
                <a:gdLst>
                  <a:gd name="T0" fmla="*/ 5 w 6"/>
                  <a:gd name="T1" fmla="*/ 0 h 5"/>
                  <a:gd name="T2" fmla="*/ 0 w 6"/>
                  <a:gd name="T3" fmla="*/ 1 h 5"/>
                  <a:gd name="T4" fmla="*/ 0 w 6"/>
                  <a:gd name="T5" fmla="*/ 5 h 5"/>
                  <a:gd name="T6" fmla="*/ 6 w 6"/>
                  <a:gd name="T7" fmla="*/ 4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0" y="1"/>
                      <a:pt x="0" y="1"/>
                      <a:pt x="0" y="1"/>
                    </a:cubicBezTo>
                    <a:cubicBezTo>
                      <a:pt x="0" y="2"/>
                      <a:pt x="0" y="4"/>
                      <a:pt x="0" y="5"/>
                    </a:cubicBezTo>
                    <a:cubicBezTo>
                      <a:pt x="6" y="4"/>
                      <a:pt x="6" y="4"/>
                      <a:pt x="6" y="4"/>
                    </a:cubicBezTo>
                    <a:cubicBezTo>
                      <a:pt x="6" y="2"/>
                      <a:pt x="6"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3" name="Freeform 42"/>
              <p:cNvSpPr/>
              <p:nvPr/>
            </p:nvSpPr>
            <p:spPr bwMode="auto">
              <a:xfrm>
                <a:off x="2962275" y="1766888"/>
                <a:ext cx="25400" cy="22225"/>
              </a:xfrm>
              <a:custGeom>
                <a:avLst/>
                <a:gdLst>
                  <a:gd name="T0" fmla="*/ 5 w 6"/>
                  <a:gd name="T1" fmla="*/ 0 h 5"/>
                  <a:gd name="T2" fmla="*/ 0 w 6"/>
                  <a:gd name="T3" fmla="*/ 1 h 5"/>
                  <a:gd name="T4" fmla="*/ 0 w 6"/>
                  <a:gd name="T5" fmla="*/ 5 h 5"/>
                  <a:gd name="T6" fmla="*/ 6 w 6"/>
                  <a:gd name="T7" fmla="*/ 4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0" y="1"/>
                      <a:pt x="0" y="1"/>
                      <a:pt x="0" y="1"/>
                    </a:cubicBezTo>
                    <a:cubicBezTo>
                      <a:pt x="0" y="2"/>
                      <a:pt x="0" y="3"/>
                      <a:pt x="0" y="5"/>
                    </a:cubicBezTo>
                    <a:cubicBezTo>
                      <a:pt x="6" y="4"/>
                      <a:pt x="6" y="4"/>
                      <a:pt x="6" y="4"/>
                    </a:cubicBezTo>
                    <a:cubicBezTo>
                      <a:pt x="6" y="3"/>
                      <a:pt x="6" y="2"/>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4" name="Freeform 43"/>
              <p:cNvSpPr/>
              <p:nvPr/>
            </p:nvSpPr>
            <p:spPr bwMode="auto">
              <a:xfrm>
                <a:off x="2957513" y="1817688"/>
                <a:ext cx="25400" cy="22225"/>
              </a:xfrm>
              <a:custGeom>
                <a:avLst/>
                <a:gdLst>
                  <a:gd name="T0" fmla="*/ 6 w 6"/>
                  <a:gd name="T1" fmla="*/ 1 h 5"/>
                  <a:gd name="T2" fmla="*/ 1 w 6"/>
                  <a:gd name="T3" fmla="*/ 0 h 5"/>
                  <a:gd name="T4" fmla="*/ 0 w 6"/>
                  <a:gd name="T5" fmla="*/ 4 h 5"/>
                  <a:gd name="T6" fmla="*/ 6 w 6"/>
                  <a:gd name="T7" fmla="*/ 5 h 5"/>
                  <a:gd name="T8" fmla="*/ 6 w 6"/>
                  <a:gd name="T9" fmla="*/ 1 h 5"/>
                </a:gdLst>
                <a:ahLst/>
                <a:cxnLst>
                  <a:cxn ang="0">
                    <a:pos x="T0" y="T1"/>
                  </a:cxn>
                  <a:cxn ang="0">
                    <a:pos x="T2" y="T3"/>
                  </a:cxn>
                  <a:cxn ang="0">
                    <a:pos x="T4" y="T5"/>
                  </a:cxn>
                  <a:cxn ang="0">
                    <a:pos x="T6" y="T7"/>
                  </a:cxn>
                  <a:cxn ang="0">
                    <a:pos x="T8" y="T9"/>
                  </a:cxn>
                </a:cxnLst>
                <a:rect l="0" t="0" r="r" b="b"/>
                <a:pathLst>
                  <a:path w="6" h="5">
                    <a:moveTo>
                      <a:pt x="6" y="1"/>
                    </a:moveTo>
                    <a:cubicBezTo>
                      <a:pt x="1" y="0"/>
                      <a:pt x="1" y="0"/>
                      <a:pt x="1" y="0"/>
                    </a:cubicBezTo>
                    <a:cubicBezTo>
                      <a:pt x="1" y="2"/>
                      <a:pt x="0" y="3"/>
                      <a:pt x="0" y="4"/>
                    </a:cubicBezTo>
                    <a:cubicBezTo>
                      <a:pt x="6" y="5"/>
                      <a:pt x="6" y="5"/>
                      <a:pt x="6" y="5"/>
                    </a:cubicBezTo>
                    <a:cubicBezTo>
                      <a:pt x="6" y="4"/>
                      <a:pt x="6" y="2"/>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5" name="Freeform 44"/>
              <p:cNvSpPr/>
              <p:nvPr/>
            </p:nvSpPr>
            <p:spPr bwMode="auto">
              <a:xfrm>
                <a:off x="2944813" y="1868488"/>
                <a:ext cx="30163" cy="25400"/>
              </a:xfrm>
              <a:custGeom>
                <a:avLst/>
                <a:gdLst>
                  <a:gd name="T0" fmla="*/ 7 w 7"/>
                  <a:gd name="T1" fmla="*/ 1 h 6"/>
                  <a:gd name="T2" fmla="*/ 2 w 7"/>
                  <a:gd name="T3" fmla="*/ 0 h 6"/>
                  <a:gd name="T4" fmla="*/ 0 w 7"/>
                  <a:gd name="T5" fmla="*/ 4 h 6"/>
                  <a:gd name="T6" fmla="*/ 6 w 7"/>
                  <a:gd name="T7" fmla="*/ 6 h 6"/>
                  <a:gd name="T8" fmla="*/ 7 w 7"/>
                  <a:gd name="T9" fmla="*/ 1 h 6"/>
                </a:gdLst>
                <a:ahLst/>
                <a:cxnLst>
                  <a:cxn ang="0">
                    <a:pos x="T0" y="T1"/>
                  </a:cxn>
                  <a:cxn ang="0">
                    <a:pos x="T2" y="T3"/>
                  </a:cxn>
                  <a:cxn ang="0">
                    <a:pos x="T4" y="T5"/>
                  </a:cxn>
                  <a:cxn ang="0">
                    <a:pos x="T6" y="T7"/>
                  </a:cxn>
                  <a:cxn ang="0">
                    <a:pos x="T8" y="T9"/>
                  </a:cxn>
                </a:cxnLst>
                <a:rect l="0" t="0" r="r" b="b"/>
                <a:pathLst>
                  <a:path w="7" h="6">
                    <a:moveTo>
                      <a:pt x="7" y="1"/>
                    </a:moveTo>
                    <a:cubicBezTo>
                      <a:pt x="2" y="0"/>
                      <a:pt x="2" y="0"/>
                      <a:pt x="2" y="0"/>
                    </a:cubicBezTo>
                    <a:cubicBezTo>
                      <a:pt x="1" y="1"/>
                      <a:pt x="1" y="2"/>
                      <a:pt x="0" y="4"/>
                    </a:cubicBezTo>
                    <a:cubicBezTo>
                      <a:pt x="6" y="6"/>
                      <a:pt x="6" y="6"/>
                      <a:pt x="6" y="6"/>
                    </a:cubicBezTo>
                    <a:cubicBezTo>
                      <a:pt x="6" y="4"/>
                      <a:pt x="7" y="3"/>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6" name="Freeform 45"/>
              <p:cNvSpPr/>
              <p:nvPr/>
            </p:nvSpPr>
            <p:spPr bwMode="auto">
              <a:xfrm>
                <a:off x="2922588" y="1916113"/>
                <a:ext cx="30163" cy="25400"/>
              </a:xfrm>
              <a:custGeom>
                <a:avLst/>
                <a:gdLst>
                  <a:gd name="T0" fmla="*/ 7 w 7"/>
                  <a:gd name="T1" fmla="*/ 2 h 6"/>
                  <a:gd name="T2" fmla="*/ 2 w 7"/>
                  <a:gd name="T3" fmla="*/ 0 h 6"/>
                  <a:gd name="T4" fmla="*/ 0 w 7"/>
                  <a:gd name="T5" fmla="*/ 3 h 6"/>
                  <a:gd name="T6" fmla="*/ 5 w 7"/>
                  <a:gd name="T7" fmla="*/ 6 h 6"/>
                  <a:gd name="T8" fmla="*/ 7 w 7"/>
                  <a:gd name="T9" fmla="*/ 2 h 6"/>
                </a:gdLst>
                <a:ahLst/>
                <a:cxnLst>
                  <a:cxn ang="0">
                    <a:pos x="T0" y="T1"/>
                  </a:cxn>
                  <a:cxn ang="0">
                    <a:pos x="T2" y="T3"/>
                  </a:cxn>
                  <a:cxn ang="0">
                    <a:pos x="T4" y="T5"/>
                  </a:cxn>
                  <a:cxn ang="0">
                    <a:pos x="T6" y="T7"/>
                  </a:cxn>
                  <a:cxn ang="0">
                    <a:pos x="T8" y="T9"/>
                  </a:cxn>
                </a:cxnLst>
                <a:rect l="0" t="0" r="r" b="b"/>
                <a:pathLst>
                  <a:path w="7" h="6">
                    <a:moveTo>
                      <a:pt x="7" y="2"/>
                    </a:moveTo>
                    <a:cubicBezTo>
                      <a:pt x="2" y="0"/>
                      <a:pt x="2" y="0"/>
                      <a:pt x="2" y="0"/>
                    </a:cubicBezTo>
                    <a:cubicBezTo>
                      <a:pt x="2" y="1"/>
                      <a:pt x="1" y="2"/>
                      <a:pt x="0" y="3"/>
                    </a:cubicBezTo>
                    <a:cubicBezTo>
                      <a:pt x="5" y="6"/>
                      <a:pt x="5" y="6"/>
                      <a:pt x="5" y="6"/>
                    </a:cubicBezTo>
                    <a:cubicBezTo>
                      <a:pt x="6" y="5"/>
                      <a:pt x="7" y="4"/>
                      <a:pt x="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7" name="Freeform 46"/>
              <p:cNvSpPr/>
              <p:nvPr/>
            </p:nvSpPr>
            <p:spPr bwMode="auto">
              <a:xfrm>
                <a:off x="2897188" y="1958975"/>
                <a:ext cx="30163" cy="28575"/>
              </a:xfrm>
              <a:custGeom>
                <a:avLst/>
                <a:gdLst>
                  <a:gd name="T0" fmla="*/ 7 w 7"/>
                  <a:gd name="T1" fmla="*/ 3 h 7"/>
                  <a:gd name="T2" fmla="*/ 2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2" y="0"/>
                      <a:pt x="2" y="0"/>
                      <a:pt x="2" y="0"/>
                    </a:cubicBezTo>
                    <a:cubicBezTo>
                      <a:pt x="1" y="1"/>
                      <a:pt x="0" y="2"/>
                      <a:pt x="0" y="3"/>
                    </a:cubicBezTo>
                    <a:cubicBezTo>
                      <a:pt x="4" y="7"/>
                      <a:pt x="4" y="7"/>
                      <a:pt x="4" y="7"/>
                    </a:cubicBezTo>
                    <a:cubicBezTo>
                      <a:pt x="5" y="5"/>
                      <a:pt x="6" y="4"/>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8" name="Freeform 47"/>
              <p:cNvSpPr/>
              <p:nvPr/>
            </p:nvSpPr>
            <p:spPr bwMode="auto">
              <a:xfrm>
                <a:off x="2859088" y="1992313"/>
                <a:ext cx="30163" cy="30163"/>
              </a:xfrm>
              <a:custGeom>
                <a:avLst/>
                <a:gdLst>
                  <a:gd name="T0" fmla="*/ 7 w 7"/>
                  <a:gd name="T1" fmla="*/ 5 h 7"/>
                  <a:gd name="T2" fmla="*/ 3 w 7"/>
                  <a:gd name="T3" fmla="*/ 0 h 7"/>
                  <a:gd name="T4" fmla="*/ 0 w 7"/>
                  <a:gd name="T5" fmla="*/ 3 h 7"/>
                  <a:gd name="T6" fmla="*/ 4 w 7"/>
                  <a:gd name="T7" fmla="*/ 7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3" y="0"/>
                      <a:pt x="3" y="0"/>
                      <a:pt x="3" y="0"/>
                    </a:cubicBezTo>
                    <a:cubicBezTo>
                      <a:pt x="2" y="1"/>
                      <a:pt x="1" y="2"/>
                      <a:pt x="0" y="3"/>
                    </a:cubicBezTo>
                    <a:cubicBezTo>
                      <a:pt x="4" y="7"/>
                      <a:pt x="4" y="7"/>
                      <a:pt x="4" y="7"/>
                    </a:cubicBezTo>
                    <a:cubicBezTo>
                      <a:pt x="5" y="7"/>
                      <a:pt x="6" y="6"/>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9" name="Freeform 48"/>
              <p:cNvSpPr/>
              <p:nvPr/>
            </p:nvSpPr>
            <p:spPr bwMode="auto">
              <a:xfrm>
                <a:off x="2817813" y="2022475"/>
                <a:ext cx="28575" cy="33338"/>
              </a:xfrm>
              <a:custGeom>
                <a:avLst/>
                <a:gdLst>
                  <a:gd name="T0" fmla="*/ 7 w 7"/>
                  <a:gd name="T1" fmla="*/ 5 h 8"/>
                  <a:gd name="T2" fmla="*/ 4 w 7"/>
                  <a:gd name="T3" fmla="*/ 0 h 8"/>
                  <a:gd name="T4" fmla="*/ 0 w 7"/>
                  <a:gd name="T5" fmla="*/ 2 h 8"/>
                  <a:gd name="T6" fmla="*/ 3 w 7"/>
                  <a:gd name="T7" fmla="*/ 8 h 8"/>
                  <a:gd name="T8" fmla="*/ 7 w 7"/>
                  <a:gd name="T9" fmla="*/ 5 h 8"/>
                </a:gdLst>
                <a:ahLst/>
                <a:cxnLst>
                  <a:cxn ang="0">
                    <a:pos x="T0" y="T1"/>
                  </a:cxn>
                  <a:cxn ang="0">
                    <a:pos x="T2" y="T3"/>
                  </a:cxn>
                  <a:cxn ang="0">
                    <a:pos x="T4" y="T5"/>
                  </a:cxn>
                  <a:cxn ang="0">
                    <a:pos x="T6" y="T7"/>
                  </a:cxn>
                  <a:cxn ang="0">
                    <a:pos x="T8" y="T9"/>
                  </a:cxn>
                </a:cxnLst>
                <a:rect l="0" t="0" r="r" b="b"/>
                <a:pathLst>
                  <a:path w="7" h="8">
                    <a:moveTo>
                      <a:pt x="7" y="5"/>
                    </a:moveTo>
                    <a:cubicBezTo>
                      <a:pt x="4" y="0"/>
                      <a:pt x="4" y="0"/>
                      <a:pt x="4" y="0"/>
                    </a:cubicBezTo>
                    <a:cubicBezTo>
                      <a:pt x="3" y="1"/>
                      <a:pt x="2" y="2"/>
                      <a:pt x="0" y="2"/>
                    </a:cubicBezTo>
                    <a:cubicBezTo>
                      <a:pt x="3" y="8"/>
                      <a:pt x="3" y="8"/>
                      <a:pt x="3" y="8"/>
                    </a:cubicBezTo>
                    <a:cubicBezTo>
                      <a:pt x="5" y="7"/>
                      <a:pt x="6" y="6"/>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0" name="Freeform 49"/>
              <p:cNvSpPr/>
              <p:nvPr/>
            </p:nvSpPr>
            <p:spPr bwMode="auto">
              <a:xfrm>
                <a:off x="2774950" y="2047875"/>
                <a:ext cx="25400" cy="30163"/>
              </a:xfrm>
              <a:custGeom>
                <a:avLst/>
                <a:gdLst>
                  <a:gd name="T0" fmla="*/ 6 w 6"/>
                  <a:gd name="T1" fmla="*/ 5 h 7"/>
                  <a:gd name="T2" fmla="*/ 3 w 6"/>
                  <a:gd name="T3" fmla="*/ 0 h 7"/>
                  <a:gd name="T4" fmla="*/ 0 w 6"/>
                  <a:gd name="T5" fmla="*/ 1 h 7"/>
                  <a:gd name="T6" fmla="*/ 1 w 6"/>
                  <a:gd name="T7" fmla="*/ 7 h 7"/>
                  <a:gd name="T8" fmla="*/ 6 w 6"/>
                  <a:gd name="T9" fmla="*/ 5 h 7"/>
                </a:gdLst>
                <a:ahLst/>
                <a:cxnLst>
                  <a:cxn ang="0">
                    <a:pos x="T0" y="T1"/>
                  </a:cxn>
                  <a:cxn ang="0">
                    <a:pos x="T2" y="T3"/>
                  </a:cxn>
                  <a:cxn ang="0">
                    <a:pos x="T4" y="T5"/>
                  </a:cxn>
                  <a:cxn ang="0">
                    <a:pos x="T6" y="T7"/>
                  </a:cxn>
                  <a:cxn ang="0">
                    <a:pos x="T8" y="T9"/>
                  </a:cxn>
                </a:cxnLst>
                <a:rect l="0" t="0" r="r" b="b"/>
                <a:pathLst>
                  <a:path w="6" h="7">
                    <a:moveTo>
                      <a:pt x="6" y="5"/>
                    </a:moveTo>
                    <a:cubicBezTo>
                      <a:pt x="3" y="0"/>
                      <a:pt x="3" y="0"/>
                      <a:pt x="3" y="0"/>
                    </a:cubicBezTo>
                    <a:cubicBezTo>
                      <a:pt x="2" y="0"/>
                      <a:pt x="1" y="1"/>
                      <a:pt x="0" y="1"/>
                    </a:cubicBezTo>
                    <a:cubicBezTo>
                      <a:pt x="1" y="7"/>
                      <a:pt x="1" y="7"/>
                      <a:pt x="1" y="7"/>
                    </a:cubicBezTo>
                    <a:cubicBezTo>
                      <a:pt x="3" y="6"/>
                      <a:pt x="4" y="6"/>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1" name="Freeform 50"/>
              <p:cNvSpPr/>
              <p:nvPr/>
            </p:nvSpPr>
            <p:spPr bwMode="auto">
              <a:xfrm>
                <a:off x="2724150" y="2060575"/>
                <a:ext cx="20638" cy="25400"/>
              </a:xfrm>
              <a:custGeom>
                <a:avLst/>
                <a:gdLst>
                  <a:gd name="T0" fmla="*/ 5 w 5"/>
                  <a:gd name="T1" fmla="*/ 6 h 6"/>
                  <a:gd name="T2" fmla="*/ 4 w 5"/>
                  <a:gd name="T3" fmla="*/ 0 h 6"/>
                  <a:gd name="T4" fmla="*/ 0 w 5"/>
                  <a:gd name="T5" fmla="*/ 0 h 6"/>
                  <a:gd name="T6" fmla="*/ 1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4" y="0"/>
                      <a:pt x="4" y="0"/>
                      <a:pt x="4" y="0"/>
                    </a:cubicBezTo>
                    <a:cubicBezTo>
                      <a:pt x="3" y="0"/>
                      <a:pt x="2" y="0"/>
                      <a:pt x="0" y="0"/>
                    </a:cubicBezTo>
                    <a:cubicBezTo>
                      <a:pt x="1" y="6"/>
                      <a:pt x="1" y="6"/>
                      <a:pt x="1" y="6"/>
                    </a:cubicBezTo>
                    <a:cubicBezTo>
                      <a:pt x="2" y="6"/>
                      <a:pt x="4" y="6"/>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2" name="Freeform 51"/>
              <p:cNvSpPr/>
              <p:nvPr/>
            </p:nvSpPr>
            <p:spPr bwMode="auto">
              <a:xfrm>
                <a:off x="2673350" y="2065338"/>
                <a:ext cx="20638" cy="25400"/>
              </a:xfrm>
              <a:custGeom>
                <a:avLst/>
                <a:gdLst>
                  <a:gd name="T0" fmla="*/ 1 w 5"/>
                  <a:gd name="T1" fmla="*/ 0 h 6"/>
                  <a:gd name="T2" fmla="*/ 0 w 5"/>
                  <a:gd name="T3" fmla="*/ 5 h 6"/>
                  <a:gd name="T4" fmla="*/ 5 w 5"/>
                  <a:gd name="T5" fmla="*/ 6 h 6"/>
                  <a:gd name="T6" fmla="*/ 5 w 5"/>
                  <a:gd name="T7" fmla="*/ 0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5"/>
                      <a:pt x="0" y="5"/>
                      <a:pt x="0" y="5"/>
                    </a:cubicBezTo>
                    <a:cubicBezTo>
                      <a:pt x="2" y="6"/>
                      <a:pt x="3" y="6"/>
                      <a:pt x="5" y="6"/>
                    </a:cubicBezTo>
                    <a:cubicBezTo>
                      <a:pt x="5" y="0"/>
                      <a:pt x="5" y="0"/>
                      <a:pt x="5" y="0"/>
                    </a:cubicBezTo>
                    <a:cubicBezTo>
                      <a:pt x="3"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3" name="Freeform 52"/>
              <p:cNvSpPr/>
              <p:nvPr/>
            </p:nvSpPr>
            <p:spPr bwMode="auto">
              <a:xfrm>
                <a:off x="2620963" y="2055813"/>
                <a:ext cx="22225" cy="25400"/>
              </a:xfrm>
              <a:custGeom>
                <a:avLst/>
                <a:gdLst>
                  <a:gd name="T0" fmla="*/ 4 w 5"/>
                  <a:gd name="T1" fmla="*/ 6 h 6"/>
                  <a:gd name="T2" fmla="*/ 5 w 5"/>
                  <a:gd name="T3" fmla="*/ 1 h 6"/>
                  <a:gd name="T4" fmla="*/ 1 w 5"/>
                  <a:gd name="T5" fmla="*/ 0 h 6"/>
                  <a:gd name="T6" fmla="*/ 0 w 5"/>
                  <a:gd name="T7" fmla="*/ 6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5" y="1"/>
                      <a:pt x="5" y="1"/>
                      <a:pt x="5" y="1"/>
                    </a:cubicBezTo>
                    <a:cubicBezTo>
                      <a:pt x="4" y="0"/>
                      <a:pt x="2" y="0"/>
                      <a:pt x="1" y="0"/>
                    </a:cubicBezTo>
                    <a:cubicBezTo>
                      <a:pt x="0" y="6"/>
                      <a:pt x="0" y="6"/>
                      <a:pt x="0" y="6"/>
                    </a:cubicBezTo>
                    <a:cubicBezTo>
                      <a:pt x="1" y="6"/>
                      <a:pt x="2"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4" name="Freeform 53"/>
              <p:cNvSpPr/>
              <p:nvPr/>
            </p:nvSpPr>
            <p:spPr bwMode="auto">
              <a:xfrm>
                <a:off x="2570163" y="2038350"/>
                <a:ext cx="25400" cy="30163"/>
              </a:xfrm>
              <a:custGeom>
                <a:avLst/>
                <a:gdLst>
                  <a:gd name="T0" fmla="*/ 4 w 6"/>
                  <a:gd name="T1" fmla="*/ 7 h 7"/>
                  <a:gd name="T2" fmla="*/ 6 w 6"/>
                  <a:gd name="T3" fmla="*/ 1 h 7"/>
                  <a:gd name="T4" fmla="*/ 2 w 6"/>
                  <a:gd name="T5" fmla="*/ 0 h 7"/>
                  <a:gd name="T6" fmla="*/ 0 w 6"/>
                  <a:gd name="T7" fmla="*/ 5 h 7"/>
                  <a:gd name="T8" fmla="*/ 4 w 6"/>
                  <a:gd name="T9" fmla="*/ 7 h 7"/>
                </a:gdLst>
                <a:ahLst/>
                <a:cxnLst>
                  <a:cxn ang="0">
                    <a:pos x="T0" y="T1"/>
                  </a:cxn>
                  <a:cxn ang="0">
                    <a:pos x="T2" y="T3"/>
                  </a:cxn>
                  <a:cxn ang="0">
                    <a:pos x="T4" y="T5"/>
                  </a:cxn>
                  <a:cxn ang="0">
                    <a:pos x="T6" y="T7"/>
                  </a:cxn>
                  <a:cxn ang="0">
                    <a:pos x="T8" y="T9"/>
                  </a:cxn>
                </a:cxnLst>
                <a:rect l="0" t="0" r="r" b="b"/>
                <a:pathLst>
                  <a:path w="6" h="7">
                    <a:moveTo>
                      <a:pt x="4" y="7"/>
                    </a:moveTo>
                    <a:cubicBezTo>
                      <a:pt x="6" y="1"/>
                      <a:pt x="6" y="1"/>
                      <a:pt x="6" y="1"/>
                    </a:cubicBezTo>
                    <a:cubicBezTo>
                      <a:pt x="4" y="1"/>
                      <a:pt x="3" y="1"/>
                      <a:pt x="2" y="0"/>
                    </a:cubicBezTo>
                    <a:cubicBezTo>
                      <a:pt x="0" y="5"/>
                      <a:pt x="0" y="5"/>
                      <a:pt x="0" y="5"/>
                    </a:cubicBezTo>
                    <a:cubicBezTo>
                      <a:pt x="1" y="6"/>
                      <a:pt x="2" y="6"/>
                      <a:pt x="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5" name="Freeform 54"/>
              <p:cNvSpPr/>
              <p:nvPr/>
            </p:nvSpPr>
            <p:spPr bwMode="auto">
              <a:xfrm>
                <a:off x="2524125" y="2012950"/>
                <a:ext cx="25400" cy="30163"/>
              </a:xfrm>
              <a:custGeom>
                <a:avLst/>
                <a:gdLst>
                  <a:gd name="T0" fmla="*/ 3 w 6"/>
                  <a:gd name="T1" fmla="*/ 7 h 7"/>
                  <a:gd name="T2" fmla="*/ 6 w 6"/>
                  <a:gd name="T3" fmla="*/ 2 h 7"/>
                  <a:gd name="T4" fmla="*/ 3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6" y="2"/>
                      <a:pt x="6" y="2"/>
                      <a:pt x="6" y="2"/>
                    </a:cubicBezTo>
                    <a:cubicBezTo>
                      <a:pt x="5" y="2"/>
                      <a:pt x="4" y="1"/>
                      <a:pt x="3" y="0"/>
                    </a:cubicBezTo>
                    <a:cubicBezTo>
                      <a:pt x="0" y="5"/>
                      <a:pt x="0" y="5"/>
                      <a:pt x="0" y="5"/>
                    </a:cubicBezTo>
                    <a:cubicBezTo>
                      <a:pt x="1" y="6"/>
                      <a:pt x="2" y="6"/>
                      <a:pt x="3"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6" name="Freeform 55"/>
              <p:cNvSpPr/>
              <p:nvPr/>
            </p:nvSpPr>
            <p:spPr bwMode="auto">
              <a:xfrm>
                <a:off x="2481263" y="1979613"/>
                <a:ext cx="30163" cy="33338"/>
              </a:xfrm>
              <a:custGeom>
                <a:avLst/>
                <a:gdLst>
                  <a:gd name="T0" fmla="*/ 3 w 7"/>
                  <a:gd name="T1" fmla="*/ 8 h 8"/>
                  <a:gd name="T2" fmla="*/ 7 w 7"/>
                  <a:gd name="T3" fmla="*/ 3 h 8"/>
                  <a:gd name="T4" fmla="*/ 4 w 7"/>
                  <a:gd name="T5" fmla="*/ 0 h 8"/>
                  <a:gd name="T6" fmla="*/ 0 w 7"/>
                  <a:gd name="T7" fmla="*/ 5 h 8"/>
                  <a:gd name="T8" fmla="*/ 3 w 7"/>
                  <a:gd name="T9" fmla="*/ 8 h 8"/>
                </a:gdLst>
                <a:ahLst/>
                <a:cxnLst>
                  <a:cxn ang="0">
                    <a:pos x="T0" y="T1"/>
                  </a:cxn>
                  <a:cxn ang="0">
                    <a:pos x="T2" y="T3"/>
                  </a:cxn>
                  <a:cxn ang="0">
                    <a:pos x="T4" y="T5"/>
                  </a:cxn>
                  <a:cxn ang="0">
                    <a:pos x="T6" y="T7"/>
                  </a:cxn>
                  <a:cxn ang="0">
                    <a:pos x="T8" y="T9"/>
                  </a:cxn>
                </a:cxnLst>
                <a:rect l="0" t="0" r="r" b="b"/>
                <a:pathLst>
                  <a:path w="7" h="8">
                    <a:moveTo>
                      <a:pt x="3" y="8"/>
                    </a:moveTo>
                    <a:cubicBezTo>
                      <a:pt x="7" y="3"/>
                      <a:pt x="7" y="3"/>
                      <a:pt x="7" y="3"/>
                    </a:cubicBezTo>
                    <a:cubicBezTo>
                      <a:pt x="6" y="2"/>
                      <a:pt x="5" y="1"/>
                      <a:pt x="4" y="0"/>
                    </a:cubicBezTo>
                    <a:cubicBezTo>
                      <a:pt x="0" y="5"/>
                      <a:pt x="0" y="5"/>
                      <a:pt x="0" y="5"/>
                    </a:cubicBezTo>
                    <a:cubicBezTo>
                      <a:pt x="1" y="6"/>
                      <a:pt x="2" y="7"/>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7" name="Freeform 56"/>
              <p:cNvSpPr/>
              <p:nvPr/>
            </p:nvSpPr>
            <p:spPr bwMode="auto">
              <a:xfrm>
                <a:off x="2447925" y="1941513"/>
                <a:ext cx="28575" cy="30163"/>
              </a:xfrm>
              <a:custGeom>
                <a:avLst/>
                <a:gdLst>
                  <a:gd name="T0" fmla="*/ 2 w 7"/>
                  <a:gd name="T1" fmla="*/ 7 h 7"/>
                  <a:gd name="T2" fmla="*/ 7 w 7"/>
                  <a:gd name="T3" fmla="*/ 4 h 7"/>
                  <a:gd name="T4" fmla="*/ 5 w 7"/>
                  <a:gd name="T5" fmla="*/ 0 h 7"/>
                  <a:gd name="T6" fmla="*/ 0 w 7"/>
                  <a:gd name="T7" fmla="*/ 4 h 7"/>
                  <a:gd name="T8" fmla="*/ 2 w 7"/>
                  <a:gd name="T9" fmla="*/ 7 h 7"/>
                </a:gdLst>
                <a:ahLst/>
                <a:cxnLst>
                  <a:cxn ang="0">
                    <a:pos x="T0" y="T1"/>
                  </a:cxn>
                  <a:cxn ang="0">
                    <a:pos x="T2" y="T3"/>
                  </a:cxn>
                  <a:cxn ang="0">
                    <a:pos x="T4" y="T5"/>
                  </a:cxn>
                  <a:cxn ang="0">
                    <a:pos x="T6" y="T7"/>
                  </a:cxn>
                  <a:cxn ang="0">
                    <a:pos x="T8" y="T9"/>
                  </a:cxn>
                </a:cxnLst>
                <a:rect l="0" t="0" r="r" b="b"/>
                <a:pathLst>
                  <a:path w="7" h="7">
                    <a:moveTo>
                      <a:pt x="2" y="7"/>
                    </a:moveTo>
                    <a:cubicBezTo>
                      <a:pt x="7" y="4"/>
                      <a:pt x="7" y="4"/>
                      <a:pt x="7" y="4"/>
                    </a:cubicBezTo>
                    <a:cubicBezTo>
                      <a:pt x="6" y="3"/>
                      <a:pt x="5" y="1"/>
                      <a:pt x="5" y="0"/>
                    </a:cubicBezTo>
                    <a:cubicBezTo>
                      <a:pt x="0" y="4"/>
                      <a:pt x="0" y="4"/>
                      <a:pt x="0" y="4"/>
                    </a:cubicBezTo>
                    <a:cubicBezTo>
                      <a:pt x="1" y="5"/>
                      <a:pt x="1" y="6"/>
                      <a:pt x="2"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8" name="Freeform 57"/>
              <p:cNvSpPr/>
              <p:nvPr/>
            </p:nvSpPr>
            <p:spPr bwMode="auto">
              <a:xfrm>
                <a:off x="2422525" y="1898650"/>
                <a:ext cx="28575" cy="25400"/>
              </a:xfrm>
              <a:custGeom>
                <a:avLst/>
                <a:gdLst>
                  <a:gd name="T0" fmla="*/ 2 w 7"/>
                  <a:gd name="T1" fmla="*/ 6 h 6"/>
                  <a:gd name="T2" fmla="*/ 7 w 7"/>
                  <a:gd name="T3" fmla="*/ 4 h 6"/>
                  <a:gd name="T4" fmla="*/ 5 w 7"/>
                  <a:gd name="T5" fmla="*/ 0 h 6"/>
                  <a:gd name="T6" fmla="*/ 0 w 7"/>
                  <a:gd name="T7" fmla="*/ 2 h 6"/>
                  <a:gd name="T8" fmla="*/ 2 w 7"/>
                  <a:gd name="T9" fmla="*/ 6 h 6"/>
                </a:gdLst>
                <a:ahLst/>
                <a:cxnLst>
                  <a:cxn ang="0">
                    <a:pos x="T0" y="T1"/>
                  </a:cxn>
                  <a:cxn ang="0">
                    <a:pos x="T2" y="T3"/>
                  </a:cxn>
                  <a:cxn ang="0">
                    <a:pos x="T4" y="T5"/>
                  </a:cxn>
                  <a:cxn ang="0">
                    <a:pos x="T6" y="T7"/>
                  </a:cxn>
                  <a:cxn ang="0">
                    <a:pos x="T8" y="T9"/>
                  </a:cxn>
                </a:cxnLst>
                <a:rect l="0" t="0" r="r" b="b"/>
                <a:pathLst>
                  <a:path w="7" h="6">
                    <a:moveTo>
                      <a:pt x="2" y="6"/>
                    </a:moveTo>
                    <a:cubicBezTo>
                      <a:pt x="7" y="4"/>
                      <a:pt x="7" y="4"/>
                      <a:pt x="7" y="4"/>
                    </a:cubicBezTo>
                    <a:cubicBezTo>
                      <a:pt x="6" y="2"/>
                      <a:pt x="6" y="1"/>
                      <a:pt x="5" y="0"/>
                    </a:cubicBezTo>
                    <a:cubicBezTo>
                      <a:pt x="0" y="2"/>
                      <a:pt x="0" y="2"/>
                      <a:pt x="0" y="2"/>
                    </a:cubicBezTo>
                    <a:cubicBezTo>
                      <a:pt x="0" y="4"/>
                      <a:pt x="1" y="5"/>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9" name="Freeform 58"/>
              <p:cNvSpPr/>
              <p:nvPr/>
            </p:nvSpPr>
            <p:spPr bwMode="auto">
              <a:xfrm>
                <a:off x="2405063" y="1852613"/>
                <a:ext cx="30163" cy="20638"/>
              </a:xfrm>
              <a:custGeom>
                <a:avLst/>
                <a:gdLst>
                  <a:gd name="T0" fmla="*/ 1 w 7"/>
                  <a:gd name="T1" fmla="*/ 5 h 5"/>
                  <a:gd name="T2" fmla="*/ 7 w 7"/>
                  <a:gd name="T3" fmla="*/ 4 h 5"/>
                  <a:gd name="T4" fmla="*/ 6 w 7"/>
                  <a:gd name="T5" fmla="*/ 0 h 5"/>
                  <a:gd name="T6" fmla="*/ 0 w 7"/>
                  <a:gd name="T7" fmla="*/ 1 h 5"/>
                  <a:gd name="T8" fmla="*/ 1 w 7"/>
                  <a:gd name="T9" fmla="*/ 5 h 5"/>
                </a:gdLst>
                <a:ahLst/>
                <a:cxnLst>
                  <a:cxn ang="0">
                    <a:pos x="T0" y="T1"/>
                  </a:cxn>
                  <a:cxn ang="0">
                    <a:pos x="T2" y="T3"/>
                  </a:cxn>
                  <a:cxn ang="0">
                    <a:pos x="T4" y="T5"/>
                  </a:cxn>
                  <a:cxn ang="0">
                    <a:pos x="T6" y="T7"/>
                  </a:cxn>
                  <a:cxn ang="0">
                    <a:pos x="T8" y="T9"/>
                  </a:cxn>
                </a:cxnLst>
                <a:rect l="0" t="0" r="r" b="b"/>
                <a:pathLst>
                  <a:path w="7" h="5">
                    <a:moveTo>
                      <a:pt x="1" y="5"/>
                    </a:moveTo>
                    <a:cubicBezTo>
                      <a:pt x="7" y="4"/>
                      <a:pt x="7" y="4"/>
                      <a:pt x="7" y="4"/>
                    </a:cubicBezTo>
                    <a:cubicBezTo>
                      <a:pt x="6" y="2"/>
                      <a:pt x="6" y="1"/>
                      <a:pt x="6" y="0"/>
                    </a:cubicBezTo>
                    <a:cubicBezTo>
                      <a:pt x="0" y="1"/>
                      <a:pt x="0" y="1"/>
                      <a:pt x="0" y="1"/>
                    </a:cubicBezTo>
                    <a:cubicBezTo>
                      <a:pt x="0" y="3"/>
                      <a:pt x="1" y="4"/>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9"/>
              <p:cNvSpPr/>
              <p:nvPr/>
            </p:nvSpPr>
            <p:spPr bwMode="auto">
              <a:xfrm>
                <a:off x="2397125" y="1801813"/>
                <a:ext cx="25400" cy="20638"/>
              </a:xfrm>
              <a:custGeom>
                <a:avLst/>
                <a:gdLst>
                  <a:gd name="T0" fmla="*/ 1 w 6"/>
                  <a:gd name="T1" fmla="*/ 5 h 5"/>
                  <a:gd name="T2" fmla="*/ 6 w 6"/>
                  <a:gd name="T3" fmla="*/ 4 h 5"/>
                  <a:gd name="T4" fmla="*/ 6 w 6"/>
                  <a:gd name="T5" fmla="*/ 0 h 5"/>
                  <a:gd name="T6" fmla="*/ 0 w 6"/>
                  <a:gd name="T7" fmla="*/ 1 h 5"/>
                  <a:gd name="T8" fmla="*/ 1 w 6"/>
                  <a:gd name="T9" fmla="*/ 5 h 5"/>
                </a:gdLst>
                <a:ahLst/>
                <a:cxnLst>
                  <a:cxn ang="0">
                    <a:pos x="T0" y="T1"/>
                  </a:cxn>
                  <a:cxn ang="0">
                    <a:pos x="T2" y="T3"/>
                  </a:cxn>
                  <a:cxn ang="0">
                    <a:pos x="T4" y="T5"/>
                  </a:cxn>
                  <a:cxn ang="0">
                    <a:pos x="T6" y="T7"/>
                  </a:cxn>
                  <a:cxn ang="0">
                    <a:pos x="T8" y="T9"/>
                  </a:cxn>
                </a:cxnLst>
                <a:rect l="0" t="0" r="r" b="b"/>
                <a:pathLst>
                  <a:path w="6" h="5">
                    <a:moveTo>
                      <a:pt x="1" y="5"/>
                    </a:moveTo>
                    <a:cubicBezTo>
                      <a:pt x="6" y="4"/>
                      <a:pt x="6" y="4"/>
                      <a:pt x="6" y="4"/>
                    </a:cubicBezTo>
                    <a:cubicBezTo>
                      <a:pt x="6" y="3"/>
                      <a:pt x="6" y="2"/>
                      <a:pt x="6" y="0"/>
                    </a:cubicBezTo>
                    <a:cubicBezTo>
                      <a:pt x="0" y="1"/>
                      <a:pt x="0" y="1"/>
                      <a:pt x="0" y="1"/>
                    </a:cubicBezTo>
                    <a:cubicBezTo>
                      <a:pt x="0" y="2"/>
                      <a:pt x="1" y="3"/>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0"/>
              <p:cNvSpPr/>
              <p:nvPr/>
            </p:nvSpPr>
            <p:spPr bwMode="auto">
              <a:xfrm>
                <a:off x="2400300" y="1751013"/>
                <a:ext cx="25400" cy="20638"/>
              </a:xfrm>
              <a:custGeom>
                <a:avLst/>
                <a:gdLst>
                  <a:gd name="T0" fmla="*/ 0 w 6"/>
                  <a:gd name="T1" fmla="*/ 4 h 5"/>
                  <a:gd name="T2" fmla="*/ 5 w 6"/>
                  <a:gd name="T3" fmla="*/ 5 h 5"/>
                  <a:gd name="T4" fmla="*/ 6 w 6"/>
                  <a:gd name="T5" fmla="*/ 1 h 5"/>
                  <a:gd name="T6" fmla="*/ 0 w 6"/>
                  <a:gd name="T7" fmla="*/ 0 h 5"/>
                  <a:gd name="T8" fmla="*/ 0 w 6"/>
                  <a:gd name="T9" fmla="*/ 4 h 5"/>
                </a:gdLst>
                <a:ahLst/>
                <a:cxnLst>
                  <a:cxn ang="0">
                    <a:pos x="T0" y="T1"/>
                  </a:cxn>
                  <a:cxn ang="0">
                    <a:pos x="T2" y="T3"/>
                  </a:cxn>
                  <a:cxn ang="0">
                    <a:pos x="T4" y="T5"/>
                  </a:cxn>
                  <a:cxn ang="0">
                    <a:pos x="T6" y="T7"/>
                  </a:cxn>
                  <a:cxn ang="0">
                    <a:pos x="T8" y="T9"/>
                  </a:cxn>
                </a:cxnLst>
                <a:rect l="0" t="0" r="r" b="b"/>
                <a:pathLst>
                  <a:path w="6" h="5">
                    <a:moveTo>
                      <a:pt x="0" y="4"/>
                    </a:moveTo>
                    <a:cubicBezTo>
                      <a:pt x="5" y="5"/>
                      <a:pt x="5" y="5"/>
                      <a:pt x="5" y="5"/>
                    </a:cubicBezTo>
                    <a:cubicBezTo>
                      <a:pt x="6" y="3"/>
                      <a:pt x="6" y="2"/>
                      <a:pt x="6" y="1"/>
                    </a:cubicBezTo>
                    <a:cubicBezTo>
                      <a:pt x="0" y="0"/>
                      <a:pt x="0" y="0"/>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1"/>
              <p:cNvSpPr/>
              <p:nvPr/>
            </p:nvSpPr>
            <p:spPr bwMode="auto">
              <a:xfrm>
                <a:off x="2409825" y="1695450"/>
                <a:ext cx="28575" cy="25400"/>
              </a:xfrm>
              <a:custGeom>
                <a:avLst/>
                <a:gdLst>
                  <a:gd name="T0" fmla="*/ 0 w 7"/>
                  <a:gd name="T1" fmla="*/ 4 h 6"/>
                  <a:gd name="T2" fmla="*/ 6 w 7"/>
                  <a:gd name="T3" fmla="*/ 6 h 6"/>
                  <a:gd name="T4" fmla="*/ 7 w 7"/>
                  <a:gd name="T5" fmla="*/ 2 h 6"/>
                  <a:gd name="T6" fmla="*/ 1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6" y="6"/>
                      <a:pt x="6" y="6"/>
                      <a:pt x="6" y="6"/>
                    </a:cubicBezTo>
                    <a:cubicBezTo>
                      <a:pt x="6" y="5"/>
                      <a:pt x="6" y="4"/>
                      <a:pt x="7" y="2"/>
                    </a:cubicBezTo>
                    <a:cubicBezTo>
                      <a:pt x="1" y="0"/>
                      <a:pt x="1" y="0"/>
                      <a:pt x="1" y="0"/>
                    </a:cubicBezTo>
                    <a:cubicBezTo>
                      <a:pt x="1" y="2"/>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2"/>
              <p:cNvSpPr/>
              <p:nvPr/>
            </p:nvSpPr>
            <p:spPr bwMode="auto">
              <a:xfrm>
                <a:off x="2430463" y="1647825"/>
                <a:ext cx="30163" cy="25400"/>
              </a:xfrm>
              <a:custGeom>
                <a:avLst/>
                <a:gdLst>
                  <a:gd name="T0" fmla="*/ 0 w 7"/>
                  <a:gd name="T1" fmla="*/ 4 h 6"/>
                  <a:gd name="T2" fmla="*/ 5 w 7"/>
                  <a:gd name="T3" fmla="*/ 6 h 6"/>
                  <a:gd name="T4" fmla="*/ 7 w 7"/>
                  <a:gd name="T5" fmla="*/ 3 h 6"/>
                  <a:gd name="T6" fmla="*/ 2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5" y="6"/>
                      <a:pt x="5" y="6"/>
                      <a:pt x="5" y="6"/>
                    </a:cubicBezTo>
                    <a:cubicBezTo>
                      <a:pt x="5" y="5"/>
                      <a:pt x="6" y="4"/>
                      <a:pt x="7" y="3"/>
                    </a:cubicBezTo>
                    <a:cubicBezTo>
                      <a:pt x="2" y="0"/>
                      <a:pt x="2" y="0"/>
                      <a:pt x="2" y="0"/>
                    </a:cubicBezTo>
                    <a:cubicBezTo>
                      <a:pt x="1" y="1"/>
                      <a:pt x="0"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3"/>
              <p:cNvSpPr/>
              <p:nvPr/>
            </p:nvSpPr>
            <p:spPr bwMode="auto">
              <a:xfrm>
                <a:off x="2455863" y="1601788"/>
                <a:ext cx="33338" cy="30163"/>
              </a:xfrm>
              <a:custGeom>
                <a:avLst/>
                <a:gdLst>
                  <a:gd name="T0" fmla="*/ 0 w 8"/>
                  <a:gd name="T1" fmla="*/ 4 h 7"/>
                  <a:gd name="T2" fmla="*/ 5 w 8"/>
                  <a:gd name="T3" fmla="*/ 7 h 7"/>
                  <a:gd name="T4" fmla="*/ 8 w 8"/>
                  <a:gd name="T5" fmla="*/ 4 h 7"/>
                  <a:gd name="T6" fmla="*/ 3 w 8"/>
                  <a:gd name="T7" fmla="*/ 0 h 7"/>
                  <a:gd name="T8" fmla="*/ 0 w 8"/>
                  <a:gd name="T9" fmla="*/ 4 h 7"/>
                </a:gdLst>
                <a:ahLst/>
                <a:cxnLst>
                  <a:cxn ang="0">
                    <a:pos x="T0" y="T1"/>
                  </a:cxn>
                  <a:cxn ang="0">
                    <a:pos x="T2" y="T3"/>
                  </a:cxn>
                  <a:cxn ang="0">
                    <a:pos x="T4" y="T5"/>
                  </a:cxn>
                  <a:cxn ang="0">
                    <a:pos x="T6" y="T7"/>
                  </a:cxn>
                  <a:cxn ang="0">
                    <a:pos x="T8" y="T9"/>
                  </a:cxn>
                </a:cxnLst>
                <a:rect l="0" t="0" r="r" b="b"/>
                <a:pathLst>
                  <a:path w="8" h="7">
                    <a:moveTo>
                      <a:pt x="0" y="4"/>
                    </a:moveTo>
                    <a:cubicBezTo>
                      <a:pt x="5" y="7"/>
                      <a:pt x="5" y="7"/>
                      <a:pt x="5" y="7"/>
                    </a:cubicBezTo>
                    <a:cubicBezTo>
                      <a:pt x="6" y="6"/>
                      <a:pt x="7" y="5"/>
                      <a:pt x="8" y="4"/>
                    </a:cubicBezTo>
                    <a:cubicBezTo>
                      <a:pt x="3" y="0"/>
                      <a:pt x="3" y="0"/>
                      <a:pt x="3" y="0"/>
                    </a:cubicBezTo>
                    <a:cubicBezTo>
                      <a:pt x="2" y="1"/>
                      <a:pt x="1"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4"/>
              <p:cNvSpPr/>
              <p:nvPr/>
            </p:nvSpPr>
            <p:spPr bwMode="auto">
              <a:xfrm>
                <a:off x="2493963" y="1566863"/>
                <a:ext cx="30163" cy="30163"/>
              </a:xfrm>
              <a:custGeom>
                <a:avLst/>
                <a:gdLst>
                  <a:gd name="T0" fmla="*/ 0 w 7"/>
                  <a:gd name="T1" fmla="*/ 2 h 7"/>
                  <a:gd name="T2" fmla="*/ 4 w 7"/>
                  <a:gd name="T3" fmla="*/ 7 h 7"/>
                  <a:gd name="T4" fmla="*/ 7 w 7"/>
                  <a:gd name="T5" fmla="*/ 4 h 7"/>
                  <a:gd name="T6" fmla="*/ 3 w 7"/>
                  <a:gd name="T7" fmla="*/ 0 h 7"/>
                  <a:gd name="T8" fmla="*/ 0 w 7"/>
                  <a:gd name="T9" fmla="*/ 2 h 7"/>
                </a:gdLst>
                <a:ahLst/>
                <a:cxnLst>
                  <a:cxn ang="0">
                    <a:pos x="T0" y="T1"/>
                  </a:cxn>
                  <a:cxn ang="0">
                    <a:pos x="T2" y="T3"/>
                  </a:cxn>
                  <a:cxn ang="0">
                    <a:pos x="T4" y="T5"/>
                  </a:cxn>
                  <a:cxn ang="0">
                    <a:pos x="T6" y="T7"/>
                  </a:cxn>
                  <a:cxn ang="0">
                    <a:pos x="T8" y="T9"/>
                  </a:cxn>
                </a:cxnLst>
                <a:rect l="0" t="0" r="r" b="b"/>
                <a:pathLst>
                  <a:path w="7" h="7">
                    <a:moveTo>
                      <a:pt x="0" y="2"/>
                    </a:moveTo>
                    <a:cubicBezTo>
                      <a:pt x="4" y="7"/>
                      <a:pt x="4" y="7"/>
                      <a:pt x="4" y="7"/>
                    </a:cubicBezTo>
                    <a:cubicBezTo>
                      <a:pt x="5" y="6"/>
                      <a:pt x="6" y="5"/>
                      <a:pt x="7" y="4"/>
                    </a:cubicBezTo>
                    <a:cubicBezTo>
                      <a:pt x="3" y="0"/>
                      <a:pt x="3" y="0"/>
                      <a:pt x="3" y="0"/>
                    </a:cubicBezTo>
                    <a:cubicBezTo>
                      <a:pt x="2" y="0"/>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5"/>
              <p:cNvSpPr/>
              <p:nvPr/>
            </p:nvSpPr>
            <p:spPr bwMode="auto">
              <a:xfrm>
                <a:off x="2536825" y="1533525"/>
                <a:ext cx="30163" cy="33338"/>
              </a:xfrm>
              <a:custGeom>
                <a:avLst/>
                <a:gdLst>
                  <a:gd name="T0" fmla="*/ 0 w 7"/>
                  <a:gd name="T1" fmla="*/ 3 h 8"/>
                  <a:gd name="T2" fmla="*/ 3 w 7"/>
                  <a:gd name="T3" fmla="*/ 8 h 8"/>
                  <a:gd name="T4" fmla="*/ 7 w 7"/>
                  <a:gd name="T5" fmla="*/ 6 h 8"/>
                  <a:gd name="T6" fmla="*/ 4 w 7"/>
                  <a:gd name="T7" fmla="*/ 0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3" y="8"/>
                      <a:pt x="3" y="8"/>
                      <a:pt x="3" y="8"/>
                    </a:cubicBezTo>
                    <a:cubicBezTo>
                      <a:pt x="4" y="7"/>
                      <a:pt x="5" y="6"/>
                      <a:pt x="7" y="6"/>
                    </a:cubicBezTo>
                    <a:cubicBezTo>
                      <a:pt x="4" y="0"/>
                      <a:pt x="4" y="0"/>
                      <a:pt x="4" y="0"/>
                    </a:cubicBezTo>
                    <a:cubicBezTo>
                      <a:pt x="3"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6"/>
              <p:cNvSpPr/>
              <p:nvPr/>
            </p:nvSpPr>
            <p:spPr bwMode="auto">
              <a:xfrm>
                <a:off x="2587625" y="1512888"/>
                <a:ext cx="20638" cy="28575"/>
              </a:xfrm>
              <a:custGeom>
                <a:avLst/>
                <a:gdLst>
                  <a:gd name="T0" fmla="*/ 0 w 5"/>
                  <a:gd name="T1" fmla="*/ 2 h 7"/>
                  <a:gd name="T2" fmla="*/ 2 w 5"/>
                  <a:gd name="T3" fmla="*/ 7 h 7"/>
                  <a:gd name="T4" fmla="*/ 5 w 5"/>
                  <a:gd name="T5" fmla="*/ 6 h 7"/>
                  <a:gd name="T6" fmla="*/ 4 w 5"/>
                  <a:gd name="T7" fmla="*/ 0 h 7"/>
                  <a:gd name="T8" fmla="*/ 0 w 5"/>
                  <a:gd name="T9" fmla="*/ 2 h 7"/>
                </a:gdLst>
                <a:ahLst/>
                <a:cxnLst>
                  <a:cxn ang="0">
                    <a:pos x="T0" y="T1"/>
                  </a:cxn>
                  <a:cxn ang="0">
                    <a:pos x="T2" y="T3"/>
                  </a:cxn>
                  <a:cxn ang="0">
                    <a:pos x="T4" y="T5"/>
                  </a:cxn>
                  <a:cxn ang="0">
                    <a:pos x="T6" y="T7"/>
                  </a:cxn>
                  <a:cxn ang="0">
                    <a:pos x="T8" y="T9"/>
                  </a:cxn>
                </a:cxnLst>
                <a:rect l="0" t="0" r="r" b="b"/>
                <a:pathLst>
                  <a:path w="5" h="7">
                    <a:moveTo>
                      <a:pt x="0" y="2"/>
                    </a:moveTo>
                    <a:cubicBezTo>
                      <a:pt x="2" y="7"/>
                      <a:pt x="2" y="7"/>
                      <a:pt x="2" y="7"/>
                    </a:cubicBezTo>
                    <a:cubicBezTo>
                      <a:pt x="3" y="7"/>
                      <a:pt x="4" y="6"/>
                      <a:pt x="5" y="6"/>
                    </a:cubicBezTo>
                    <a:cubicBezTo>
                      <a:pt x="4" y="0"/>
                      <a:pt x="4" y="0"/>
                      <a:pt x="4" y="0"/>
                    </a:cubicBezTo>
                    <a:cubicBezTo>
                      <a:pt x="2" y="1"/>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7"/>
              <p:cNvSpPr/>
              <p:nvPr/>
            </p:nvSpPr>
            <p:spPr bwMode="auto">
              <a:xfrm>
                <a:off x="2638425" y="1503363"/>
                <a:ext cx="22225" cy="25400"/>
              </a:xfrm>
              <a:custGeom>
                <a:avLst/>
                <a:gdLst>
                  <a:gd name="T0" fmla="*/ 0 w 5"/>
                  <a:gd name="T1" fmla="*/ 0 h 6"/>
                  <a:gd name="T2" fmla="*/ 1 w 5"/>
                  <a:gd name="T3" fmla="*/ 6 h 6"/>
                  <a:gd name="T4" fmla="*/ 5 w 5"/>
                  <a:gd name="T5" fmla="*/ 6 h 6"/>
                  <a:gd name="T6" fmla="*/ 4 w 5"/>
                  <a:gd name="T7" fmla="*/ 0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1" y="6"/>
                      <a:pt x="1" y="6"/>
                      <a:pt x="1" y="6"/>
                    </a:cubicBezTo>
                    <a:cubicBezTo>
                      <a:pt x="2" y="6"/>
                      <a:pt x="3" y="6"/>
                      <a:pt x="5" y="6"/>
                    </a:cubicBezTo>
                    <a:cubicBezTo>
                      <a:pt x="4" y="0"/>
                      <a:pt x="4" y="0"/>
                      <a:pt x="4" y="0"/>
                    </a:cubicBezTo>
                    <a:cubicBezTo>
                      <a:pt x="3"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267" name="组合 7266"/>
          <p:cNvGrpSpPr/>
          <p:nvPr/>
        </p:nvGrpSpPr>
        <p:grpSpPr>
          <a:xfrm rot="5400000">
            <a:off x="4081016" y="1176864"/>
            <a:ext cx="574502" cy="396498"/>
            <a:chOff x="4459790" y="1384300"/>
            <a:chExt cx="1193800" cy="823913"/>
          </a:xfrm>
        </p:grpSpPr>
        <p:sp>
          <p:nvSpPr>
            <p:cNvPr id="189" name="Freeform 5"/>
            <p:cNvSpPr/>
            <p:nvPr/>
          </p:nvSpPr>
          <p:spPr bwMode="auto">
            <a:xfrm>
              <a:off x="4459790" y="1384300"/>
              <a:ext cx="1193800" cy="823913"/>
            </a:xfrm>
            <a:custGeom>
              <a:avLst/>
              <a:gdLst>
                <a:gd name="T0" fmla="*/ 281 w 281"/>
                <a:gd name="T1" fmla="*/ 97 h 194"/>
                <a:gd name="T2" fmla="*/ 141 w 281"/>
                <a:gd name="T3" fmla="*/ 10 h 194"/>
                <a:gd name="T4" fmla="*/ 97 w 281"/>
                <a:gd name="T5" fmla="*/ 0 h 194"/>
                <a:gd name="T6" fmla="*/ 0 w 281"/>
                <a:gd name="T7" fmla="*/ 97 h 194"/>
                <a:gd name="T8" fmla="*/ 97 w 281"/>
                <a:gd name="T9" fmla="*/ 194 h 194"/>
                <a:gd name="T10" fmla="*/ 141 w 281"/>
                <a:gd name="T11" fmla="*/ 183 h 194"/>
                <a:gd name="T12" fmla="*/ 281 w 281"/>
                <a:gd name="T13" fmla="*/ 97 h 194"/>
              </a:gdLst>
              <a:ahLst/>
              <a:cxnLst>
                <a:cxn ang="0">
                  <a:pos x="T0" y="T1"/>
                </a:cxn>
                <a:cxn ang="0">
                  <a:pos x="T2" y="T3"/>
                </a:cxn>
                <a:cxn ang="0">
                  <a:pos x="T4" y="T5"/>
                </a:cxn>
                <a:cxn ang="0">
                  <a:pos x="T6" y="T7"/>
                </a:cxn>
                <a:cxn ang="0">
                  <a:pos x="T8" y="T9"/>
                </a:cxn>
                <a:cxn ang="0">
                  <a:pos x="T10" y="T11"/>
                </a:cxn>
                <a:cxn ang="0">
                  <a:pos x="T12" y="T13"/>
                </a:cxn>
              </a:cxnLst>
              <a:rect l="0" t="0" r="r" b="b"/>
              <a:pathLst>
                <a:path w="281" h="194">
                  <a:moveTo>
                    <a:pt x="281" y="97"/>
                  </a:moveTo>
                  <a:cubicBezTo>
                    <a:pt x="141" y="10"/>
                    <a:pt x="141" y="10"/>
                    <a:pt x="141" y="10"/>
                  </a:cubicBezTo>
                  <a:cubicBezTo>
                    <a:pt x="128" y="3"/>
                    <a:pt x="113" y="0"/>
                    <a:pt x="97" y="0"/>
                  </a:cubicBezTo>
                  <a:cubicBezTo>
                    <a:pt x="44" y="0"/>
                    <a:pt x="0" y="43"/>
                    <a:pt x="0" y="97"/>
                  </a:cubicBezTo>
                  <a:cubicBezTo>
                    <a:pt x="0" y="150"/>
                    <a:pt x="44" y="194"/>
                    <a:pt x="97" y="194"/>
                  </a:cubicBezTo>
                  <a:cubicBezTo>
                    <a:pt x="113" y="194"/>
                    <a:pt x="128" y="190"/>
                    <a:pt x="141" y="183"/>
                  </a:cubicBezTo>
                  <a:lnTo>
                    <a:pt x="281" y="97"/>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90" name="组合 189"/>
            <p:cNvGrpSpPr/>
            <p:nvPr/>
          </p:nvGrpSpPr>
          <p:grpSpPr>
            <a:xfrm>
              <a:off x="4502652" y="1512888"/>
              <a:ext cx="590550" cy="590550"/>
              <a:chOff x="2397125" y="1500188"/>
              <a:chExt cx="590550" cy="590550"/>
            </a:xfrm>
          </p:grpSpPr>
          <p:sp>
            <p:nvSpPr>
              <p:cNvPr id="191" name="Oval 33"/>
              <p:cNvSpPr>
                <a:spLocks noChangeArrowheads="1"/>
              </p:cNvSpPr>
              <p:nvPr/>
            </p:nvSpPr>
            <p:spPr bwMode="auto">
              <a:xfrm>
                <a:off x="2489200" y="1597025"/>
                <a:ext cx="404813" cy="407988"/>
              </a:xfrm>
              <a:prstGeom prst="ellipse">
                <a:avLst/>
              </a:pr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34"/>
              <p:cNvSpPr/>
              <p:nvPr/>
            </p:nvSpPr>
            <p:spPr bwMode="auto">
              <a:xfrm>
                <a:off x="2693988" y="1500188"/>
                <a:ext cx="17463" cy="25400"/>
              </a:xfrm>
              <a:custGeom>
                <a:avLst/>
                <a:gdLst>
                  <a:gd name="T0" fmla="*/ 3 w 4"/>
                  <a:gd name="T1" fmla="*/ 6 h 6"/>
                  <a:gd name="T2" fmla="*/ 4 w 4"/>
                  <a:gd name="T3" fmla="*/ 1 h 6"/>
                  <a:gd name="T4" fmla="*/ 0 w 4"/>
                  <a:gd name="T5" fmla="*/ 0 h 6"/>
                  <a:gd name="T6" fmla="*/ 0 w 4"/>
                  <a:gd name="T7" fmla="*/ 6 h 6"/>
                  <a:gd name="T8" fmla="*/ 3 w 4"/>
                  <a:gd name="T9" fmla="*/ 6 h 6"/>
                </a:gdLst>
                <a:ahLst/>
                <a:cxnLst>
                  <a:cxn ang="0">
                    <a:pos x="T0" y="T1"/>
                  </a:cxn>
                  <a:cxn ang="0">
                    <a:pos x="T2" y="T3"/>
                  </a:cxn>
                  <a:cxn ang="0">
                    <a:pos x="T4" y="T5"/>
                  </a:cxn>
                  <a:cxn ang="0">
                    <a:pos x="T6" y="T7"/>
                  </a:cxn>
                  <a:cxn ang="0">
                    <a:pos x="T8" y="T9"/>
                  </a:cxn>
                </a:cxnLst>
                <a:rect l="0" t="0" r="r" b="b"/>
                <a:pathLst>
                  <a:path w="4" h="6">
                    <a:moveTo>
                      <a:pt x="3" y="6"/>
                    </a:moveTo>
                    <a:cubicBezTo>
                      <a:pt x="4" y="1"/>
                      <a:pt x="4" y="1"/>
                      <a:pt x="4" y="1"/>
                    </a:cubicBezTo>
                    <a:cubicBezTo>
                      <a:pt x="2" y="0"/>
                      <a:pt x="1" y="0"/>
                      <a:pt x="0" y="0"/>
                    </a:cubicBezTo>
                    <a:cubicBezTo>
                      <a:pt x="0" y="6"/>
                      <a:pt x="0" y="6"/>
                      <a:pt x="0" y="6"/>
                    </a:cubicBezTo>
                    <a:cubicBezTo>
                      <a:pt x="1" y="6"/>
                      <a:pt x="2" y="6"/>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35"/>
              <p:cNvSpPr/>
              <p:nvPr/>
            </p:nvSpPr>
            <p:spPr bwMode="auto">
              <a:xfrm>
                <a:off x="2740025" y="1508125"/>
                <a:ext cx="22225" cy="25400"/>
              </a:xfrm>
              <a:custGeom>
                <a:avLst/>
                <a:gdLst>
                  <a:gd name="T0" fmla="*/ 1 w 5"/>
                  <a:gd name="T1" fmla="*/ 0 h 6"/>
                  <a:gd name="T2" fmla="*/ 0 w 5"/>
                  <a:gd name="T3" fmla="*/ 5 h 6"/>
                  <a:gd name="T4" fmla="*/ 4 w 5"/>
                  <a:gd name="T5" fmla="*/ 6 h 6"/>
                  <a:gd name="T6" fmla="*/ 5 w 5"/>
                  <a:gd name="T7" fmla="*/ 0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5"/>
                      <a:pt x="0" y="5"/>
                      <a:pt x="0" y="5"/>
                    </a:cubicBezTo>
                    <a:cubicBezTo>
                      <a:pt x="1" y="6"/>
                      <a:pt x="3" y="6"/>
                      <a:pt x="4" y="6"/>
                    </a:cubicBezTo>
                    <a:cubicBezTo>
                      <a:pt x="5" y="0"/>
                      <a:pt x="5" y="0"/>
                      <a:pt x="5" y="0"/>
                    </a:cubicBezTo>
                    <a:cubicBezTo>
                      <a:pt x="4" y="0"/>
                      <a:pt x="3"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36"/>
              <p:cNvSpPr/>
              <p:nvPr/>
            </p:nvSpPr>
            <p:spPr bwMode="auto">
              <a:xfrm>
                <a:off x="2787650" y="1520825"/>
                <a:ext cx="25400" cy="30163"/>
              </a:xfrm>
              <a:custGeom>
                <a:avLst/>
                <a:gdLst>
                  <a:gd name="T0" fmla="*/ 3 w 6"/>
                  <a:gd name="T1" fmla="*/ 0 h 7"/>
                  <a:gd name="T2" fmla="*/ 0 w 6"/>
                  <a:gd name="T3" fmla="*/ 5 h 7"/>
                  <a:gd name="T4" fmla="*/ 4 w 6"/>
                  <a:gd name="T5" fmla="*/ 7 h 7"/>
                  <a:gd name="T6" fmla="*/ 6 w 6"/>
                  <a:gd name="T7" fmla="*/ 2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0" y="5"/>
                      <a:pt x="0" y="5"/>
                      <a:pt x="0" y="5"/>
                    </a:cubicBezTo>
                    <a:cubicBezTo>
                      <a:pt x="2" y="6"/>
                      <a:pt x="3" y="6"/>
                      <a:pt x="4" y="7"/>
                    </a:cubicBezTo>
                    <a:cubicBezTo>
                      <a:pt x="6" y="2"/>
                      <a:pt x="6" y="2"/>
                      <a:pt x="6" y="2"/>
                    </a:cubicBezTo>
                    <a:cubicBezTo>
                      <a:pt x="5" y="1"/>
                      <a:pt x="4"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37"/>
              <p:cNvSpPr/>
              <p:nvPr/>
            </p:nvSpPr>
            <p:spPr bwMode="auto">
              <a:xfrm>
                <a:off x="2833688" y="1546225"/>
                <a:ext cx="30163" cy="30163"/>
              </a:xfrm>
              <a:custGeom>
                <a:avLst/>
                <a:gdLst>
                  <a:gd name="T0" fmla="*/ 3 w 7"/>
                  <a:gd name="T1" fmla="*/ 0 h 7"/>
                  <a:gd name="T2" fmla="*/ 0 w 7"/>
                  <a:gd name="T3" fmla="*/ 5 h 7"/>
                  <a:gd name="T4" fmla="*/ 3 w 7"/>
                  <a:gd name="T5" fmla="*/ 7 h 7"/>
                  <a:gd name="T6" fmla="*/ 7 w 7"/>
                  <a:gd name="T7" fmla="*/ 2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cubicBezTo>
                      <a:pt x="0" y="5"/>
                      <a:pt x="0" y="5"/>
                      <a:pt x="0" y="5"/>
                    </a:cubicBezTo>
                    <a:cubicBezTo>
                      <a:pt x="1" y="5"/>
                      <a:pt x="2" y="6"/>
                      <a:pt x="3" y="7"/>
                    </a:cubicBezTo>
                    <a:cubicBezTo>
                      <a:pt x="7" y="2"/>
                      <a:pt x="7" y="2"/>
                      <a:pt x="7" y="2"/>
                    </a:cubicBezTo>
                    <a:cubicBezTo>
                      <a:pt x="5" y="1"/>
                      <a:pt x="4"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38"/>
              <p:cNvSpPr/>
              <p:nvPr/>
            </p:nvSpPr>
            <p:spPr bwMode="auto">
              <a:xfrm>
                <a:off x="2871788" y="1576388"/>
                <a:ext cx="30163" cy="30163"/>
              </a:xfrm>
              <a:custGeom>
                <a:avLst/>
                <a:gdLst>
                  <a:gd name="T0" fmla="*/ 4 w 7"/>
                  <a:gd name="T1" fmla="*/ 0 h 7"/>
                  <a:gd name="T2" fmla="*/ 0 w 7"/>
                  <a:gd name="T3" fmla="*/ 5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0" y="5"/>
                      <a:pt x="0" y="5"/>
                      <a:pt x="0" y="5"/>
                    </a:cubicBezTo>
                    <a:cubicBezTo>
                      <a:pt x="1" y="6"/>
                      <a:pt x="2" y="7"/>
                      <a:pt x="3" y="7"/>
                    </a:cubicBezTo>
                    <a:cubicBezTo>
                      <a:pt x="7" y="3"/>
                      <a:pt x="7" y="3"/>
                      <a:pt x="7" y="3"/>
                    </a:cubicBezTo>
                    <a:cubicBezTo>
                      <a:pt x="6" y="2"/>
                      <a:pt x="5"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9"/>
              <p:cNvSpPr/>
              <p:nvPr/>
            </p:nvSpPr>
            <p:spPr bwMode="auto">
              <a:xfrm>
                <a:off x="2906713" y="1619250"/>
                <a:ext cx="30163" cy="28575"/>
              </a:xfrm>
              <a:custGeom>
                <a:avLst/>
                <a:gdLst>
                  <a:gd name="T0" fmla="*/ 5 w 7"/>
                  <a:gd name="T1" fmla="*/ 0 h 7"/>
                  <a:gd name="T2" fmla="*/ 0 w 7"/>
                  <a:gd name="T3" fmla="*/ 3 h 7"/>
                  <a:gd name="T4" fmla="*/ 2 w 7"/>
                  <a:gd name="T5" fmla="*/ 7 h 7"/>
                  <a:gd name="T6" fmla="*/ 7 w 7"/>
                  <a:gd name="T7" fmla="*/ 3 h 7"/>
                  <a:gd name="T8" fmla="*/ 5 w 7"/>
                  <a:gd name="T9" fmla="*/ 0 h 7"/>
                </a:gdLst>
                <a:ahLst/>
                <a:cxnLst>
                  <a:cxn ang="0">
                    <a:pos x="T0" y="T1"/>
                  </a:cxn>
                  <a:cxn ang="0">
                    <a:pos x="T2" y="T3"/>
                  </a:cxn>
                  <a:cxn ang="0">
                    <a:pos x="T4" y="T5"/>
                  </a:cxn>
                  <a:cxn ang="0">
                    <a:pos x="T6" y="T7"/>
                  </a:cxn>
                  <a:cxn ang="0">
                    <a:pos x="T8" y="T9"/>
                  </a:cxn>
                </a:cxnLst>
                <a:rect l="0" t="0" r="r" b="b"/>
                <a:pathLst>
                  <a:path w="7" h="7">
                    <a:moveTo>
                      <a:pt x="5" y="0"/>
                    </a:moveTo>
                    <a:cubicBezTo>
                      <a:pt x="0" y="3"/>
                      <a:pt x="0" y="3"/>
                      <a:pt x="0" y="3"/>
                    </a:cubicBezTo>
                    <a:cubicBezTo>
                      <a:pt x="1" y="4"/>
                      <a:pt x="2" y="6"/>
                      <a:pt x="2" y="7"/>
                    </a:cubicBezTo>
                    <a:cubicBezTo>
                      <a:pt x="7" y="3"/>
                      <a:pt x="7" y="3"/>
                      <a:pt x="7" y="3"/>
                    </a:cubicBezTo>
                    <a:cubicBezTo>
                      <a:pt x="6" y="2"/>
                      <a:pt x="6"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40"/>
              <p:cNvSpPr/>
              <p:nvPr/>
            </p:nvSpPr>
            <p:spPr bwMode="auto">
              <a:xfrm>
                <a:off x="2932113" y="1665288"/>
                <a:ext cx="30163" cy="25400"/>
              </a:xfrm>
              <a:custGeom>
                <a:avLst/>
                <a:gdLst>
                  <a:gd name="T0" fmla="*/ 5 w 7"/>
                  <a:gd name="T1" fmla="*/ 0 h 6"/>
                  <a:gd name="T2" fmla="*/ 0 w 7"/>
                  <a:gd name="T3" fmla="*/ 2 h 6"/>
                  <a:gd name="T4" fmla="*/ 2 w 7"/>
                  <a:gd name="T5" fmla="*/ 6 h 6"/>
                  <a:gd name="T6" fmla="*/ 7 w 7"/>
                  <a:gd name="T7" fmla="*/ 4 h 6"/>
                  <a:gd name="T8" fmla="*/ 5 w 7"/>
                  <a:gd name="T9" fmla="*/ 0 h 6"/>
                </a:gdLst>
                <a:ahLst/>
                <a:cxnLst>
                  <a:cxn ang="0">
                    <a:pos x="T0" y="T1"/>
                  </a:cxn>
                  <a:cxn ang="0">
                    <a:pos x="T2" y="T3"/>
                  </a:cxn>
                  <a:cxn ang="0">
                    <a:pos x="T4" y="T5"/>
                  </a:cxn>
                  <a:cxn ang="0">
                    <a:pos x="T6" y="T7"/>
                  </a:cxn>
                  <a:cxn ang="0">
                    <a:pos x="T8" y="T9"/>
                  </a:cxn>
                </a:cxnLst>
                <a:rect l="0" t="0" r="r" b="b"/>
                <a:pathLst>
                  <a:path w="7" h="6">
                    <a:moveTo>
                      <a:pt x="5" y="0"/>
                    </a:moveTo>
                    <a:cubicBezTo>
                      <a:pt x="0" y="2"/>
                      <a:pt x="0" y="2"/>
                      <a:pt x="0" y="2"/>
                    </a:cubicBezTo>
                    <a:cubicBezTo>
                      <a:pt x="1" y="4"/>
                      <a:pt x="1" y="5"/>
                      <a:pt x="2" y="6"/>
                    </a:cubicBezTo>
                    <a:cubicBezTo>
                      <a:pt x="7" y="4"/>
                      <a:pt x="7" y="4"/>
                      <a:pt x="7" y="4"/>
                    </a:cubicBezTo>
                    <a:cubicBezTo>
                      <a:pt x="7" y="2"/>
                      <a:pt x="6"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41"/>
              <p:cNvSpPr/>
              <p:nvPr/>
            </p:nvSpPr>
            <p:spPr bwMode="auto">
              <a:xfrm>
                <a:off x="2952750" y="1716088"/>
                <a:ext cx="25400" cy="20638"/>
              </a:xfrm>
              <a:custGeom>
                <a:avLst/>
                <a:gdLst>
                  <a:gd name="T0" fmla="*/ 5 w 6"/>
                  <a:gd name="T1" fmla="*/ 0 h 5"/>
                  <a:gd name="T2" fmla="*/ 0 w 6"/>
                  <a:gd name="T3" fmla="*/ 1 h 5"/>
                  <a:gd name="T4" fmla="*/ 0 w 6"/>
                  <a:gd name="T5" fmla="*/ 5 h 5"/>
                  <a:gd name="T6" fmla="*/ 6 w 6"/>
                  <a:gd name="T7" fmla="*/ 4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0" y="1"/>
                      <a:pt x="0" y="1"/>
                      <a:pt x="0" y="1"/>
                    </a:cubicBezTo>
                    <a:cubicBezTo>
                      <a:pt x="0" y="2"/>
                      <a:pt x="0" y="4"/>
                      <a:pt x="0" y="5"/>
                    </a:cubicBezTo>
                    <a:cubicBezTo>
                      <a:pt x="6" y="4"/>
                      <a:pt x="6" y="4"/>
                      <a:pt x="6" y="4"/>
                    </a:cubicBezTo>
                    <a:cubicBezTo>
                      <a:pt x="6" y="2"/>
                      <a:pt x="6"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42"/>
              <p:cNvSpPr/>
              <p:nvPr/>
            </p:nvSpPr>
            <p:spPr bwMode="auto">
              <a:xfrm>
                <a:off x="2962275" y="1766888"/>
                <a:ext cx="25400" cy="22225"/>
              </a:xfrm>
              <a:custGeom>
                <a:avLst/>
                <a:gdLst>
                  <a:gd name="T0" fmla="*/ 5 w 6"/>
                  <a:gd name="T1" fmla="*/ 0 h 5"/>
                  <a:gd name="T2" fmla="*/ 0 w 6"/>
                  <a:gd name="T3" fmla="*/ 1 h 5"/>
                  <a:gd name="T4" fmla="*/ 0 w 6"/>
                  <a:gd name="T5" fmla="*/ 5 h 5"/>
                  <a:gd name="T6" fmla="*/ 6 w 6"/>
                  <a:gd name="T7" fmla="*/ 4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0" y="1"/>
                      <a:pt x="0" y="1"/>
                      <a:pt x="0" y="1"/>
                    </a:cubicBezTo>
                    <a:cubicBezTo>
                      <a:pt x="0" y="2"/>
                      <a:pt x="0" y="3"/>
                      <a:pt x="0" y="5"/>
                    </a:cubicBezTo>
                    <a:cubicBezTo>
                      <a:pt x="6" y="4"/>
                      <a:pt x="6" y="4"/>
                      <a:pt x="6" y="4"/>
                    </a:cubicBezTo>
                    <a:cubicBezTo>
                      <a:pt x="6" y="3"/>
                      <a:pt x="6" y="2"/>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43"/>
              <p:cNvSpPr/>
              <p:nvPr/>
            </p:nvSpPr>
            <p:spPr bwMode="auto">
              <a:xfrm>
                <a:off x="2957513" y="1817688"/>
                <a:ext cx="25400" cy="22225"/>
              </a:xfrm>
              <a:custGeom>
                <a:avLst/>
                <a:gdLst>
                  <a:gd name="T0" fmla="*/ 6 w 6"/>
                  <a:gd name="T1" fmla="*/ 1 h 5"/>
                  <a:gd name="T2" fmla="*/ 1 w 6"/>
                  <a:gd name="T3" fmla="*/ 0 h 5"/>
                  <a:gd name="T4" fmla="*/ 0 w 6"/>
                  <a:gd name="T5" fmla="*/ 4 h 5"/>
                  <a:gd name="T6" fmla="*/ 6 w 6"/>
                  <a:gd name="T7" fmla="*/ 5 h 5"/>
                  <a:gd name="T8" fmla="*/ 6 w 6"/>
                  <a:gd name="T9" fmla="*/ 1 h 5"/>
                </a:gdLst>
                <a:ahLst/>
                <a:cxnLst>
                  <a:cxn ang="0">
                    <a:pos x="T0" y="T1"/>
                  </a:cxn>
                  <a:cxn ang="0">
                    <a:pos x="T2" y="T3"/>
                  </a:cxn>
                  <a:cxn ang="0">
                    <a:pos x="T4" y="T5"/>
                  </a:cxn>
                  <a:cxn ang="0">
                    <a:pos x="T6" y="T7"/>
                  </a:cxn>
                  <a:cxn ang="0">
                    <a:pos x="T8" y="T9"/>
                  </a:cxn>
                </a:cxnLst>
                <a:rect l="0" t="0" r="r" b="b"/>
                <a:pathLst>
                  <a:path w="6" h="5">
                    <a:moveTo>
                      <a:pt x="6" y="1"/>
                    </a:moveTo>
                    <a:cubicBezTo>
                      <a:pt x="1" y="0"/>
                      <a:pt x="1" y="0"/>
                      <a:pt x="1" y="0"/>
                    </a:cubicBezTo>
                    <a:cubicBezTo>
                      <a:pt x="1" y="2"/>
                      <a:pt x="0" y="3"/>
                      <a:pt x="0" y="4"/>
                    </a:cubicBezTo>
                    <a:cubicBezTo>
                      <a:pt x="6" y="5"/>
                      <a:pt x="6" y="5"/>
                      <a:pt x="6" y="5"/>
                    </a:cubicBezTo>
                    <a:cubicBezTo>
                      <a:pt x="6" y="4"/>
                      <a:pt x="6" y="2"/>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44"/>
              <p:cNvSpPr/>
              <p:nvPr/>
            </p:nvSpPr>
            <p:spPr bwMode="auto">
              <a:xfrm>
                <a:off x="2944813" y="1868488"/>
                <a:ext cx="30163" cy="25400"/>
              </a:xfrm>
              <a:custGeom>
                <a:avLst/>
                <a:gdLst>
                  <a:gd name="T0" fmla="*/ 7 w 7"/>
                  <a:gd name="T1" fmla="*/ 1 h 6"/>
                  <a:gd name="T2" fmla="*/ 2 w 7"/>
                  <a:gd name="T3" fmla="*/ 0 h 6"/>
                  <a:gd name="T4" fmla="*/ 0 w 7"/>
                  <a:gd name="T5" fmla="*/ 4 h 6"/>
                  <a:gd name="T6" fmla="*/ 6 w 7"/>
                  <a:gd name="T7" fmla="*/ 6 h 6"/>
                  <a:gd name="T8" fmla="*/ 7 w 7"/>
                  <a:gd name="T9" fmla="*/ 1 h 6"/>
                </a:gdLst>
                <a:ahLst/>
                <a:cxnLst>
                  <a:cxn ang="0">
                    <a:pos x="T0" y="T1"/>
                  </a:cxn>
                  <a:cxn ang="0">
                    <a:pos x="T2" y="T3"/>
                  </a:cxn>
                  <a:cxn ang="0">
                    <a:pos x="T4" y="T5"/>
                  </a:cxn>
                  <a:cxn ang="0">
                    <a:pos x="T6" y="T7"/>
                  </a:cxn>
                  <a:cxn ang="0">
                    <a:pos x="T8" y="T9"/>
                  </a:cxn>
                </a:cxnLst>
                <a:rect l="0" t="0" r="r" b="b"/>
                <a:pathLst>
                  <a:path w="7" h="6">
                    <a:moveTo>
                      <a:pt x="7" y="1"/>
                    </a:moveTo>
                    <a:cubicBezTo>
                      <a:pt x="2" y="0"/>
                      <a:pt x="2" y="0"/>
                      <a:pt x="2" y="0"/>
                    </a:cubicBezTo>
                    <a:cubicBezTo>
                      <a:pt x="1" y="1"/>
                      <a:pt x="1" y="2"/>
                      <a:pt x="0" y="4"/>
                    </a:cubicBezTo>
                    <a:cubicBezTo>
                      <a:pt x="6" y="6"/>
                      <a:pt x="6" y="6"/>
                      <a:pt x="6" y="6"/>
                    </a:cubicBezTo>
                    <a:cubicBezTo>
                      <a:pt x="6" y="4"/>
                      <a:pt x="7" y="3"/>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45"/>
              <p:cNvSpPr/>
              <p:nvPr/>
            </p:nvSpPr>
            <p:spPr bwMode="auto">
              <a:xfrm>
                <a:off x="2922588" y="1916113"/>
                <a:ext cx="30163" cy="25400"/>
              </a:xfrm>
              <a:custGeom>
                <a:avLst/>
                <a:gdLst>
                  <a:gd name="T0" fmla="*/ 7 w 7"/>
                  <a:gd name="T1" fmla="*/ 2 h 6"/>
                  <a:gd name="T2" fmla="*/ 2 w 7"/>
                  <a:gd name="T3" fmla="*/ 0 h 6"/>
                  <a:gd name="T4" fmla="*/ 0 w 7"/>
                  <a:gd name="T5" fmla="*/ 3 h 6"/>
                  <a:gd name="T6" fmla="*/ 5 w 7"/>
                  <a:gd name="T7" fmla="*/ 6 h 6"/>
                  <a:gd name="T8" fmla="*/ 7 w 7"/>
                  <a:gd name="T9" fmla="*/ 2 h 6"/>
                </a:gdLst>
                <a:ahLst/>
                <a:cxnLst>
                  <a:cxn ang="0">
                    <a:pos x="T0" y="T1"/>
                  </a:cxn>
                  <a:cxn ang="0">
                    <a:pos x="T2" y="T3"/>
                  </a:cxn>
                  <a:cxn ang="0">
                    <a:pos x="T4" y="T5"/>
                  </a:cxn>
                  <a:cxn ang="0">
                    <a:pos x="T6" y="T7"/>
                  </a:cxn>
                  <a:cxn ang="0">
                    <a:pos x="T8" y="T9"/>
                  </a:cxn>
                </a:cxnLst>
                <a:rect l="0" t="0" r="r" b="b"/>
                <a:pathLst>
                  <a:path w="7" h="6">
                    <a:moveTo>
                      <a:pt x="7" y="2"/>
                    </a:moveTo>
                    <a:cubicBezTo>
                      <a:pt x="2" y="0"/>
                      <a:pt x="2" y="0"/>
                      <a:pt x="2" y="0"/>
                    </a:cubicBezTo>
                    <a:cubicBezTo>
                      <a:pt x="2" y="1"/>
                      <a:pt x="1" y="2"/>
                      <a:pt x="0" y="3"/>
                    </a:cubicBezTo>
                    <a:cubicBezTo>
                      <a:pt x="5" y="6"/>
                      <a:pt x="5" y="6"/>
                      <a:pt x="5" y="6"/>
                    </a:cubicBezTo>
                    <a:cubicBezTo>
                      <a:pt x="6" y="5"/>
                      <a:pt x="7" y="4"/>
                      <a:pt x="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46"/>
              <p:cNvSpPr/>
              <p:nvPr/>
            </p:nvSpPr>
            <p:spPr bwMode="auto">
              <a:xfrm>
                <a:off x="2897188" y="1958975"/>
                <a:ext cx="30163" cy="28575"/>
              </a:xfrm>
              <a:custGeom>
                <a:avLst/>
                <a:gdLst>
                  <a:gd name="T0" fmla="*/ 7 w 7"/>
                  <a:gd name="T1" fmla="*/ 3 h 7"/>
                  <a:gd name="T2" fmla="*/ 2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2" y="0"/>
                      <a:pt x="2" y="0"/>
                      <a:pt x="2" y="0"/>
                    </a:cubicBezTo>
                    <a:cubicBezTo>
                      <a:pt x="1" y="1"/>
                      <a:pt x="0" y="2"/>
                      <a:pt x="0" y="3"/>
                    </a:cubicBezTo>
                    <a:cubicBezTo>
                      <a:pt x="4" y="7"/>
                      <a:pt x="4" y="7"/>
                      <a:pt x="4" y="7"/>
                    </a:cubicBezTo>
                    <a:cubicBezTo>
                      <a:pt x="5" y="5"/>
                      <a:pt x="6" y="4"/>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7"/>
              <p:cNvSpPr/>
              <p:nvPr/>
            </p:nvSpPr>
            <p:spPr bwMode="auto">
              <a:xfrm>
                <a:off x="2859088" y="1992313"/>
                <a:ext cx="30163" cy="30163"/>
              </a:xfrm>
              <a:custGeom>
                <a:avLst/>
                <a:gdLst>
                  <a:gd name="T0" fmla="*/ 7 w 7"/>
                  <a:gd name="T1" fmla="*/ 5 h 7"/>
                  <a:gd name="T2" fmla="*/ 3 w 7"/>
                  <a:gd name="T3" fmla="*/ 0 h 7"/>
                  <a:gd name="T4" fmla="*/ 0 w 7"/>
                  <a:gd name="T5" fmla="*/ 3 h 7"/>
                  <a:gd name="T6" fmla="*/ 4 w 7"/>
                  <a:gd name="T7" fmla="*/ 7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3" y="0"/>
                      <a:pt x="3" y="0"/>
                      <a:pt x="3" y="0"/>
                    </a:cubicBezTo>
                    <a:cubicBezTo>
                      <a:pt x="2" y="1"/>
                      <a:pt x="1" y="2"/>
                      <a:pt x="0" y="3"/>
                    </a:cubicBezTo>
                    <a:cubicBezTo>
                      <a:pt x="4" y="7"/>
                      <a:pt x="4" y="7"/>
                      <a:pt x="4" y="7"/>
                    </a:cubicBezTo>
                    <a:cubicBezTo>
                      <a:pt x="5" y="7"/>
                      <a:pt x="6" y="6"/>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48"/>
              <p:cNvSpPr/>
              <p:nvPr/>
            </p:nvSpPr>
            <p:spPr bwMode="auto">
              <a:xfrm>
                <a:off x="2817813" y="2022475"/>
                <a:ext cx="28575" cy="33338"/>
              </a:xfrm>
              <a:custGeom>
                <a:avLst/>
                <a:gdLst>
                  <a:gd name="T0" fmla="*/ 7 w 7"/>
                  <a:gd name="T1" fmla="*/ 5 h 8"/>
                  <a:gd name="T2" fmla="*/ 4 w 7"/>
                  <a:gd name="T3" fmla="*/ 0 h 8"/>
                  <a:gd name="T4" fmla="*/ 0 w 7"/>
                  <a:gd name="T5" fmla="*/ 2 h 8"/>
                  <a:gd name="T6" fmla="*/ 3 w 7"/>
                  <a:gd name="T7" fmla="*/ 8 h 8"/>
                  <a:gd name="T8" fmla="*/ 7 w 7"/>
                  <a:gd name="T9" fmla="*/ 5 h 8"/>
                </a:gdLst>
                <a:ahLst/>
                <a:cxnLst>
                  <a:cxn ang="0">
                    <a:pos x="T0" y="T1"/>
                  </a:cxn>
                  <a:cxn ang="0">
                    <a:pos x="T2" y="T3"/>
                  </a:cxn>
                  <a:cxn ang="0">
                    <a:pos x="T4" y="T5"/>
                  </a:cxn>
                  <a:cxn ang="0">
                    <a:pos x="T6" y="T7"/>
                  </a:cxn>
                  <a:cxn ang="0">
                    <a:pos x="T8" y="T9"/>
                  </a:cxn>
                </a:cxnLst>
                <a:rect l="0" t="0" r="r" b="b"/>
                <a:pathLst>
                  <a:path w="7" h="8">
                    <a:moveTo>
                      <a:pt x="7" y="5"/>
                    </a:moveTo>
                    <a:cubicBezTo>
                      <a:pt x="4" y="0"/>
                      <a:pt x="4" y="0"/>
                      <a:pt x="4" y="0"/>
                    </a:cubicBezTo>
                    <a:cubicBezTo>
                      <a:pt x="3" y="1"/>
                      <a:pt x="2" y="2"/>
                      <a:pt x="0" y="2"/>
                    </a:cubicBezTo>
                    <a:cubicBezTo>
                      <a:pt x="3" y="8"/>
                      <a:pt x="3" y="8"/>
                      <a:pt x="3" y="8"/>
                    </a:cubicBezTo>
                    <a:cubicBezTo>
                      <a:pt x="5" y="7"/>
                      <a:pt x="6" y="6"/>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49"/>
              <p:cNvSpPr/>
              <p:nvPr/>
            </p:nvSpPr>
            <p:spPr bwMode="auto">
              <a:xfrm>
                <a:off x="2774950" y="2047875"/>
                <a:ext cx="25400" cy="30163"/>
              </a:xfrm>
              <a:custGeom>
                <a:avLst/>
                <a:gdLst>
                  <a:gd name="T0" fmla="*/ 6 w 6"/>
                  <a:gd name="T1" fmla="*/ 5 h 7"/>
                  <a:gd name="T2" fmla="*/ 3 w 6"/>
                  <a:gd name="T3" fmla="*/ 0 h 7"/>
                  <a:gd name="T4" fmla="*/ 0 w 6"/>
                  <a:gd name="T5" fmla="*/ 1 h 7"/>
                  <a:gd name="T6" fmla="*/ 1 w 6"/>
                  <a:gd name="T7" fmla="*/ 7 h 7"/>
                  <a:gd name="T8" fmla="*/ 6 w 6"/>
                  <a:gd name="T9" fmla="*/ 5 h 7"/>
                </a:gdLst>
                <a:ahLst/>
                <a:cxnLst>
                  <a:cxn ang="0">
                    <a:pos x="T0" y="T1"/>
                  </a:cxn>
                  <a:cxn ang="0">
                    <a:pos x="T2" y="T3"/>
                  </a:cxn>
                  <a:cxn ang="0">
                    <a:pos x="T4" y="T5"/>
                  </a:cxn>
                  <a:cxn ang="0">
                    <a:pos x="T6" y="T7"/>
                  </a:cxn>
                  <a:cxn ang="0">
                    <a:pos x="T8" y="T9"/>
                  </a:cxn>
                </a:cxnLst>
                <a:rect l="0" t="0" r="r" b="b"/>
                <a:pathLst>
                  <a:path w="6" h="7">
                    <a:moveTo>
                      <a:pt x="6" y="5"/>
                    </a:moveTo>
                    <a:cubicBezTo>
                      <a:pt x="3" y="0"/>
                      <a:pt x="3" y="0"/>
                      <a:pt x="3" y="0"/>
                    </a:cubicBezTo>
                    <a:cubicBezTo>
                      <a:pt x="2" y="0"/>
                      <a:pt x="1" y="1"/>
                      <a:pt x="0" y="1"/>
                    </a:cubicBezTo>
                    <a:cubicBezTo>
                      <a:pt x="1" y="7"/>
                      <a:pt x="1" y="7"/>
                      <a:pt x="1" y="7"/>
                    </a:cubicBezTo>
                    <a:cubicBezTo>
                      <a:pt x="3" y="6"/>
                      <a:pt x="4" y="6"/>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50"/>
              <p:cNvSpPr/>
              <p:nvPr/>
            </p:nvSpPr>
            <p:spPr bwMode="auto">
              <a:xfrm>
                <a:off x="2724150" y="2060575"/>
                <a:ext cx="20638" cy="25400"/>
              </a:xfrm>
              <a:custGeom>
                <a:avLst/>
                <a:gdLst>
                  <a:gd name="T0" fmla="*/ 5 w 5"/>
                  <a:gd name="T1" fmla="*/ 6 h 6"/>
                  <a:gd name="T2" fmla="*/ 4 w 5"/>
                  <a:gd name="T3" fmla="*/ 0 h 6"/>
                  <a:gd name="T4" fmla="*/ 0 w 5"/>
                  <a:gd name="T5" fmla="*/ 0 h 6"/>
                  <a:gd name="T6" fmla="*/ 1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4" y="0"/>
                      <a:pt x="4" y="0"/>
                      <a:pt x="4" y="0"/>
                    </a:cubicBezTo>
                    <a:cubicBezTo>
                      <a:pt x="3" y="0"/>
                      <a:pt x="2" y="0"/>
                      <a:pt x="0" y="0"/>
                    </a:cubicBezTo>
                    <a:cubicBezTo>
                      <a:pt x="1" y="6"/>
                      <a:pt x="1" y="6"/>
                      <a:pt x="1" y="6"/>
                    </a:cubicBezTo>
                    <a:cubicBezTo>
                      <a:pt x="2" y="6"/>
                      <a:pt x="4" y="6"/>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51"/>
              <p:cNvSpPr/>
              <p:nvPr/>
            </p:nvSpPr>
            <p:spPr bwMode="auto">
              <a:xfrm>
                <a:off x="2673350" y="2065338"/>
                <a:ext cx="20638" cy="25400"/>
              </a:xfrm>
              <a:custGeom>
                <a:avLst/>
                <a:gdLst>
                  <a:gd name="T0" fmla="*/ 1 w 5"/>
                  <a:gd name="T1" fmla="*/ 0 h 6"/>
                  <a:gd name="T2" fmla="*/ 0 w 5"/>
                  <a:gd name="T3" fmla="*/ 5 h 6"/>
                  <a:gd name="T4" fmla="*/ 5 w 5"/>
                  <a:gd name="T5" fmla="*/ 6 h 6"/>
                  <a:gd name="T6" fmla="*/ 5 w 5"/>
                  <a:gd name="T7" fmla="*/ 0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5"/>
                      <a:pt x="0" y="5"/>
                      <a:pt x="0" y="5"/>
                    </a:cubicBezTo>
                    <a:cubicBezTo>
                      <a:pt x="2" y="6"/>
                      <a:pt x="3" y="6"/>
                      <a:pt x="5" y="6"/>
                    </a:cubicBezTo>
                    <a:cubicBezTo>
                      <a:pt x="5" y="0"/>
                      <a:pt x="5" y="0"/>
                      <a:pt x="5" y="0"/>
                    </a:cubicBezTo>
                    <a:cubicBezTo>
                      <a:pt x="3"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52"/>
              <p:cNvSpPr/>
              <p:nvPr/>
            </p:nvSpPr>
            <p:spPr bwMode="auto">
              <a:xfrm>
                <a:off x="2620963" y="2055813"/>
                <a:ext cx="22225" cy="25400"/>
              </a:xfrm>
              <a:custGeom>
                <a:avLst/>
                <a:gdLst>
                  <a:gd name="T0" fmla="*/ 4 w 5"/>
                  <a:gd name="T1" fmla="*/ 6 h 6"/>
                  <a:gd name="T2" fmla="*/ 5 w 5"/>
                  <a:gd name="T3" fmla="*/ 1 h 6"/>
                  <a:gd name="T4" fmla="*/ 1 w 5"/>
                  <a:gd name="T5" fmla="*/ 0 h 6"/>
                  <a:gd name="T6" fmla="*/ 0 w 5"/>
                  <a:gd name="T7" fmla="*/ 6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5" y="1"/>
                      <a:pt x="5" y="1"/>
                      <a:pt x="5" y="1"/>
                    </a:cubicBezTo>
                    <a:cubicBezTo>
                      <a:pt x="4" y="0"/>
                      <a:pt x="2" y="0"/>
                      <a:pt x="1" y="0"/>
                    </a:cubicBezTo>
                    <a:cubicBezTo>
                      <a:pt x="0" y="6"/>
                      <a:pt x="0" y="6"/>
                      <a:pt x="0" y="6"/>
                    </a:cubicBezTo>
                    <a:cubicBezTo>
                      <a:pt x="1" y="6"/>
                      <a:pt x="2"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53"/>
              <p:cNvSpPr/>
              <p:nvPr/>
            </p:nvSpPr>
            <p:spPr bwMode="auto">
              <a:xfrm>
                <a:off x="2570163" y="2038350"/>
                <a:ext cx="25400" cy="30163"/>
              </a:xfrm>
              <a:custGeom>
                <a:avLst/>
                <a:gdLst>
                  <a:gd name="T0" fmla="*/ 4 w 6"/>
                  <a:gd name="T1" fmla="*/ 7 h 7"/>
                  <a:gd name="T2" fmla="*/ 6 w 6"/>
                  <a:gd name="T3" fmla="*/ 1 h 7"/>
                  <a:gd name="T4" fmla="*/ 2 w 6"/>
                  <a:gd name="T5" fmla="*/ 0 h 7"/>
                  <a:gd name="T6" fmla="*/ 0 w 6"/>
                  <a:gd name="T7" fmla="*/ 5 h 7"/>
                  <a:gd name="T8" fmla="*/ 4 w 6"/>
                  <a:gd name="T9" fmla="*/ 7 h 7"/>
                </a:gdLst>
                <a:ahLst/>
                <a:cxnLst>
                  <a:cxn ang="0">
                    <a:pos x="T0" y="T1"/>
                  </a:cxn>
                  <a:cxn ang="0">
                    <a:pos x="T2" y="T3"/>
                  </a:cxn>
                  <a:cxn ang="0">
                    <a:pos x="T4" y="T5"/>
                  </a:cxn>
                  <a:cxn ang="0">
                    <a:pos x="T6" y="T7"/>
                  </a:cxn>
                  <a:cxn ang="0">
                    <a:pos x="T8" y="T9"/>
                  </a:cxn>
                </a:cxnLst>
                <a:rect l="0" t="0" r="r" b="b"/>
                <a:pathLst>
                  <a:path w="6" h="7">
                    <a:moveTo>
                      <a:pt x="4" y="7"/>
                    </a:moveTo>
                    <a:cubicBezTo>
                      <a:pt x="6" y="1"/>
                      <a:pt x="6" y="1"/>
                      <a:pt x="6" y="1"/>
                    </a:cubicBezTo>
                    <a:cubicBezTo>
                      <a:pt x="4" y="1"/>
                      <a:pt x="3" y="1"/>
                      <a:pt x="2" y="0"/>
                    </a:cubicBezTo>
                    <a:cubicBezTo>
                      <a:pt x="0" y="5"/>
                      <a:pt x="0" y="5"/>
                      <a:pt x="0" y="5"/>
                    </a:cubicBezTo>
                    <a:cubicBezTo>
                      <a:pt x="1" y="6"/>
                      <a:pt x="2" y="6"/>
                      <a:pt x="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54"/>
              <p:cNvSpPr/>
              <p:nvPr/>
            </p:nvSpPr>
            <p:spPr bwMode="auto">
              <a:xfrm>
                <a:off x="2524125" y="2012950"/>
                <a:ext cx="25400" cy="30163"/>
              </a:xfrm>
              <a:custGeom>
                <a:avLst/>
                <a:gdLst>
                  <a:gd name="T0" fmla="*/ 3 w 6"/>
                  <a:gd name="T1" fmla="*/ 7 h 7"/>
                  <a:gd name="T2" fmla="*/ 6 w 6"/>
                  <a:gd name="T3" fmla="*/ 2 h 7"/>
                  <a:gd name="T4" fmla="*/ 3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6" y="2"/>
                      <a:pt x="6" y="2"/>
                      <a:pt x="6" y="2"/>
                    </a:cubicBezTo>
                    <a:cubicBezTo>
                      <a:pt x="5" y="2"/>
                      <a:pt x="4" y="1"/>
                      <a:pt x="3" y="0"/>
                    </a:cubicBezTo>
                    <a:cubicBezTo>
                      <a:pt x="0" y="5"/>
                      <a:pt x="0" y="5"/>
                      <a:pt x="0" y="5"/>
                    </a:cubicBezTo>
                    <a:cubicBezTo>
                      <a:pt x="1" y="6"/>
                      <a:pt x="2" y="6"/>
                      <a:pt x="3"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55"/>
              <p:cNvSpPr/>
              <p:nvPr/>
            </p:nvSpPr>
            <p:spPr bwMode="auto">
              <a:xfrm>
                <a:off x="2481263" y="1979613"/>
                <a:ext cx="30163" cy="33338"/>
              </a:xfrm>
              <a:custGeom>
                <a:avLst/>
                <a:gdLst>
                  <a:gd name="T0" fmla="*/ 3 w 7"/>
                  <a:gd name="T1" fmla="*/ 8 h 8"/>
                  <a:gd name="T2" fmla="*/ 7 w 7"/>
                  <a:gd name="T3" fmla="*/ 3 h 8"/>
                  <a:gd name="T4" fmla="*/ 4 w 7"/>
                  <a:gd name="T5" fmla="*/ 0 h 8"/>
                  <a:gd name="T6" fmla="*/ 0 w 7"/>
                  <a:gd name="T7" fmla="*/ 5 h 8"/>
                  <a:gd name="T8" fmla="*/ 3 w 7"/>
                  <a:gd name="T9" fmla="*/ 8 h 8"/>
                </a:gdLst>
                <a:ahLst/>
                <a:cxnLst>
                  <a:cxn ang="0">
                    <a:pos x="T0" y="T1"/>
                  </a:cxn>
                  <a:cxn ang="0">
                    <a:pos x="T2" y="T3"/>
                  </a:cxn>
                  <a:cxn ang="0">
                    <a:pos x="T4" y="T5"/>
                  </a:cxn>
                  <a:cxn ang="0">
                    <a:pos x="T6" y="T7"/>
                  </a:cxn>
                  <a:cxn ang="0">
                    <a:pos x="T8" y="T9"/>
                  </a:cxn>
                </a:cxnLst>
                <a:rect l="0" t="0" r="r" b="b"/>
                <a:pathLst>
                  <a:path w="7" h="8">
                    <a:moveTo>
                      <a:pt x="3" y="8"/>
                    </a:moveTo>
                    <a:cubicBezTo>
                      <a:pt x="7" y="3"/>
                      <a:pt x="7" y="3"/>
                      <a:pt x="7" y="3"/>
                    </a:cubicBezTo>
                    <a:cubicBezTo>
                      <a:pt x="6" y="2"/>
                      <a:pt x="5" y="1"/>
                      <a:pt x="4" y="0"/>
                    </a:cubicBezTo>
                    <a:cubicBezTo>
                      <a:pt x="0" y="5"/>
                      <a:pt x="0" y="5"/>
                      <a:pt x="0" y="5"/>
                    </a:cubicBezTo>
                    <a:cubicBezTo>
                      <a:pt x="1" y="6"/>
                      <a:pt x="2" y="7"/>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56"/>
              <p:cNvSpPr/>
              <p:nvPr/>
            </p:nvSpPr>
            <p:spPr bwMode="auto">
              <a:xfrm>
                <a:off x="2447925" y="1941513"/>
                <a:ext cx="28575" cy="30163"/>
              </a:xfrm>
              <a:custGeom>
                <a:avLst/>
                <a:gdLst>
                  <a:gd name="T0" fmla="*/ 2 w 7"/>
                  <a:gd name="T1" fmla="*/ 7 h 7"/>
                  <a:gd name="T2" fmla="*/ 7 w 7"/>
                  <a:gd name="T3" fmla="*/ 4 h 7"/>
                  <a:gd name="T4" fmla="*/ 5 w 7"/>
                  <a:gd name="T5" fmla="*/ 0 h 7"/>
                  <a:gd name="T6" fmla="*/ 0 w 7"/>
                  <a:gd name="T7" fmla="*/ 4 h 7"/>
                  <a:gd name="T8" fmla="*/ 2 w 7"/>
                  <a:gd name="T9" fmla="*/ 7 h 7"/>
                </a:gdLst>
                <a:ahLst/>
                <a:cxnLst>
                  <a:cxn ang="0">
                    <a:pos x="T0" y="T1"/>
                  </a:cxn>
                  <a:cxn ang="0">
                    <a:pos x="T2" y="T3"/>
                  </a:cxn>
                  <a:cxn ang="0">
                    <a:pos x="T4" y="T5"/>
                  </a:cxn>
                  <a:cxn ang="0">
                    <a:pos x="T6" y="T7"/>
                  </a:cxn>
                  <a:cxn ang="0">
                    <a:pos x="T8" y="T9"/>
                  </a:cxn>
                </a:cxnLst>
                <a:rect l="0" t="0" r="r" b="b"/>
                <a:pathLst>
                  <a:path w="7" h="7">
                    <a:moveTo>
                      <a:pt x="2" y="7"/>
                    </a:moveTo>
                    <a:cubicBezTo>
                      <a:pt x="7" y="4"/>
                      <a:pt x="7" y="4"/>
                      <a:pt x="7" y="4"/>
                    </a:cubicBezTo>
                    <a:cubicBezTo>
                      <a:pt x="6" y="3"/>
                      <a:pt x="5" y="1"/>
                      <a:pt x="5" y="0"/>
                    </a:cubicBezTo>
                    <a:cubicBezTo>
                      <a:pt x="0" y="4"/>
                      <a:pt x="0" y="4"/>
                      <a:pt x="0" y="4"/>
                    </a:cubicBezTo>
                    <a:cubicBezTo>
                      <a:pt x="1" y="5"/>
                      <a:pt x="1" y="6"/>
                      <a:pt x="2"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57"/>
              <p:cNvSpPr/>
              <p:nvPr/>
            </p:nvSpPr>
            <p:spPr bwMode="auto">
              <a:xfrm>
                <a:off x="2422525" y="1898650"/>
                <a:ext cx="28575" cy="25400"/>
              </a:xfrm>
              <a:custGeom>
                <a:avLst/>
                <a:gdLst>
                  <a:gd name="T0" fmla="*/ 2 w 7"/>
                  <a:gd name="T1" fmla="*/ 6 h 6"/>
                  <a:gd name="T2" fmla="*/ 7 w 7"/>
                  <a:gd name="T3" fmla="*/ 4 h 6"/>
                  <a:gd name="T4" fmla="*/ 5 w 7"/>
                  <a:gd name="T5" fmla="*/ 0 h 6"/>
                  <a:gd name="T6" fmla="*/ 0 w 7"/>
                  <a:gd name="T7" fmla="*/ 2 h 6"/>
                  <a:gd name="T8" fmla="*/ 2 w 7"/>
                  <a:gd name="T9" fmla="*/ 6 h 6"/>
                </a:gdLst>
                <a:ahLst/>
                <a:cxnLst>
                  <a:cxn ang="0">
                    <a:pos x="T0" y="T1"/>
                  </a:cxn>
                  <a:cxn ang="0">
                    <a:pos x="T2" y="T3"/>
                  </a:cxn>
                  <a:cxn ang="0">
                    <a:pos x="T4" y="T5"/>
                  </a:cxn>
                  <a:cxn ang="0">
                    <a:pos x="T6" y="T7"/>
                  </a:cxn>
                  <a:cxn ang="0">
                    <a:pos x="T8" y="T9"/>
                  </a:cxn>
                </a:cxnLst>
                <a:rect l="0" t="0" r="r" b="b"/>
                <a:pathLst>
                  <a:path w="7" h="6">
                    <a:moveTo>
                      <a:pt x="2" y="6"/>
                    </a:moveTo>
                    <a:cubicBezTo>
                      <a:pt x="7" y="4"/>
                      <a:pt x="7" y="4"/>
                      <a:pt x="7" y="4"/>
                    </a:cubicBezTo>
                    <a:cubicBezTo>
                      <a:pt x="6" y="2"/>
                      <a:pt x="6" y="1"/>
                      <a:pt x="5" y="0"/>
                    </a:cubicBezTo>
                    <a:cubicBezTo>
                      <a:pt x="0" y="2"/>
                      <a:pt x="0" y="2"/>
                      <a:pt x="0" y="2"/>
                    </a:cubicBezTo>
                    <a:cubicBezTo>
                      <a:pt x="0" y="4"/>
                      <a:pt x="1" y="5"/>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58"/>
              <p:cNvSpPr/>
              <p:nvPr/>
            </p:nvSpPr>
            <p:spPr bwMode="auto">
              <a:xfrm>
                <a:off x="2405063" y="1852613"/>
                <a:ext cx="30163" cy="20638"/>
              </a:xfrm>
              <a:custGeom>
                <a:avLst/>
                <a:gdLst>
                  <a:gd name="T0" fmla="*/ 1 w 7"/>
                  <a:gd name="T1" fmla="*/ 5 h 5"/>
                  <a:gd name="T2" fmla="*/ 7 w 7"/>
                  <a:gd name="T3" fmla="*/ 4 h 5"/>
                  <a:gd name="T4" fmla="*/ 6 w 7"/>
                  <a:gd name="T5" fmla="*/ 0 h 5"/>
                  <a:gd name="T6" fmla="*/ 0 w 7"/>
                  <a:gd name="T7" fmla="*/ 1 h 5"/>
                  <a:gd name="T8" fmla="*/ 1 w 7"/>
                  <a:gd name="T9" fmla="*/ 5 h 5"/>
                </a:gdLst>
                <a:ahLst/>
                <a:cxnLst>
                  <a:cxn ang="0">
                    <a:pos x="T0" y="T1"/>
                  </a:cxn>
                  <a:cxn ang="0">
                    <a:pos x="T2" y="T3"/>
                  </a:cxn>
                  <a:cxn ang="0">
                    <a:pos x="T4" y="T5"/>
                  </a:cxn>
                  <a:cxn ang="0">
                    <a:pos x="T6" y="T7"/>
                  </a:cxn>
                  <a:cxn ang="0">
                    <a:pos x="T8" y="T9"/>
                  </a:cxn>
                </a:cxnLst>
                <a:rect l="0" t="0" r="r" b="b"/>
                <a:pathLst>
                  <a:path w="7" h="5">
                    <a:moveTo>
                      <a:pt x="1" y="5"/>
                    </a:moveTo>
                    <a:cubicBezTo>
                      <a:pt x="7" y="4"/>
                      <a:pt x="7" y="4"/>
                      <a:pt x="7" y="4"/>
                    </a:cubicBezTo>
                    <a:cubicBezTo>
                      <a:pt x="6" y="2"/>
                      <a:pt x="6" y="1"/>
                      <a:pt x="6" y="0"/>
                    </a:cubicBezTo>
                    <a:cubicBezTo>
                      <a:pt x="0" y="1"/>
                      <a:pt x="0" y="1"/>
                      <a:pt x="0" y="1"/>
                    </a:cubicBezTo>
                    <a:cubicBezTo>
                      <a:pt x="0" y="3"/>
                      <a:pt x="1" y="4"/>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59"/>
              <p:cNvSpPr/>
              <p:nvPr/>
            </p:nvSpPr>
            <p:spPr bwMode="auto">
              <a:xfrm>
                <a:off x="2397125" y="1801813"/>
                <a:ext cx="25400" cy="20638"/>
              </a:xfrm>
              <a:custGeom>
                <a:avLst/>
                <a:gdLst>
                  <a:gd name="T0" fmla="*/ 1 w 6"/>
                  <a:gd name="T1" fmla="*/ 5 h 5"/>
                  <a:gd name="T2" fmla="*/ 6 w 6"/>
                  <a:gd name="T3" fmla="*/ 4 h 5"/>
                  <a:gd name="T4" fmla="*/ 6 w 6"/>
                  <a:gd name="T5" fmla="*/ 0 h 5"/>
                  <a:gd name="T6" fmla="*/ 0 w 6"/>
                  <a:gd name="T7" fmla="*/ 1 h 5"/>
                  <a:gd name="T8" fmla="*/ 1 w 6"/>
                  <a:gd name="T9" fmla="*/ 5 h 5"/>
                </a:gdLst>
                <a:ahLst/>
                <a:cxnLst>
                  <a:cxn ang="0">
                    <a:pos x="T0" y="T1"/>
                  </a:cxn>
                  <a:cxn ang="0">
                    <a:pos x="T2" y="T3"/>
                  </a:cxn>
                  <a:cxn ang="0">
                    <a:pos x="T4" y="T5"/>
                  </a:cxn>
                  <a:cxn ang="0">
                    <a:pos x="T6" y="T7"/>
                  </a:cxn>
                  <a:cxn ang="0">
                    <a:pos x="T8" y="T9"/>
                  </a:cxn>
                </a:cxnLst>
                <a:rect l="0" t="0" r="r" b="b"/>
                <a:pathLst>
                  <a:path w="6" h="5">
                    <a:moveTo>
                      <a:pt x="1" y="5"/>
                    </a:moveTo>
                    <a:cubicBezTo>
                      <a:pt x="6" y="4"/>
                      <a:pt x="6" y="4"/>
                      <a:pt x="6" y="4"/>
                    </a:cubicBezTo>
                    <a:cubicBezTo>
                      <a:pt x="6" y="3"/>
                      <a:pt x="6" y="2"/>
                      <a:pt x="6" y="0"/>
                    </a:cubicBezTo>
                    <a:cubicBezTo>
                      <a:pt x="0" y="1"/>
                      <a:pt x="0" y="1"/>
                      <a:pt x="0" y="1"/>
                    </a:cubicBezTo>
                    <a:cubicBezTo>
                      <a:pt x="0" y="2"/>
                      <a:pt x="1" y="3"/>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60"/>
              <p:cNvSpPr/>
              <p:nvPr/>
            </p:nvSpPr>
            <p:spPr bwMode="auto">
              <a:xfrm>
                <a:off x="2400300" y="1751013"/>
                <a:ext cx="25400" cy="20638"/>
              </a:xfrm>
              <a:custGeom>
                <a:avLst/>
                <a:gdLst>
                  <a:gd name="T0" fmla="*/ 0 w 6"/>
                  <a:gd name="T1" fmla="*/ 4 h 5"/>
                  <a:gd name="T2" fmla="*/ 5 w 6"/>
                  <a:gd name="T3" fmla="*/ 5 h 5"/>
                  <a:gd name="T4" fmla="*/ 6 w 6"/>
                  <a:gd name="T5" fmla="*/ 1 h 5"/>
                  <a:gd name="T6" fmla="*/ 0 w 6"/>
                  <a:gd name="T7" fmla="*/ 0 h 5"/>
                  <a:gd name="T8" fmla="*/ 0 w 6"/>
                  <a:gd name="T9" fmla="*/ 4 h 5"/>
                </a:gdLst>
                <a:ahLst/>
                <a:cxnLst>
                  <a:cxn ang="0">
                    <a:pos x="T0" y="T1"/>
                  </a:cxn>
                  <a:cxn ang="0">
                    <a:pos x="T2" y="T3"/>
                  </a:cxn>
                  <a:cxn ang="0">
                    <a:pos x="T4" y="T5"/>
                  </a:cxn>
                  <a:cxn ang="0">
                    <a:pos x="T6" y="T7"/>
                  </a:cxn>
                  <a:cxn ang="0">
                    <a:pos x="T8" y="T9"/>
                  </a:cxn>
                </a:cxnLst>
                <a:rect l="0" t="0" r="r" b="b"/>
                <a:pathLst>
                  <a:path w="6" h="5">
                    <a:moveTo>
                      <a:pt x="0" y="4"/>
                    </a:moveTo>
                    <a:cubicBezTo>
                      <a:pt x="5" y="5"/>
                      <a:pt x="5" y="5"/>
                      <a:pt x="5" y="5"/>
                    </a:cubicBezTo>
                    <a:cubicBezTo>
                      <a:pt x="6" y="3"/>
                      <a:pt x="6" y="2"/>
                      <a:pt x="6" y="1"/>
                    </a:cubicBezTo>
                    <a:cubicBezTo>
                      <a:pt x="0" y="0"/>
                      <a:pt x="0" y="0"/>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61"/>
              <p:cNvSpPr/>
              <p:nvPr/>
            </p:nvSpPr>
            <p:spPr bwMode="auto">
              <a:xfrm>
                <a:off x="2409825" y="1695450"/>
                <a:ext cx="28575" cy="25400"/>
              </a:xfrm>
              <a:custGeom>
                <a:avLst/>
                <a:gdLst>
                  <a:gd name="T0" fmla="*/ 0 w 7"/>
                  <a:gd name="T1" fmla="*/ 4 h 6"/>
                  <a:gd name="T2" fmla="*/ 6 w 7"/>
                  <a:gd name="T3" fmla="*/ 6 h 6"/>
                  <a:gd name="T4" fmla="*/ 7 w 7"/>
                  <a:gd name="T5" fmla="*/ 2 h 6"/>
                  <a:gd name="T6" fmla="*/ 1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6" y="6"/>
                      <a:pt x="6" y="6"/>
                      <a:pt x="6" y="6"/>
                    </a:cubicBezTo>
                    <a:cubicBezTo>
                      <a:pt x="6" y="5"/>
                      <a:pt x="6" y="4"/>
                      <a:pt x="7" y="2"/>
                    </a:cubicBezTo>
                    <a:cubicBezTo>
                      <a:pt x="1" y="0"/>
                      <a:pt x="1" y="0"/>
                      <a:pt x="1" y="0"/>
                    </a:cubicBezTo>
                    <a:cubicBezTo>
                      <a:pt x="1" y="2"/>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62"/>
              <p:cNvSpPr/>
              <p:nvPr/>
            </p:nvSpPr>
            <p:spPr bwMode="auto">
              <a:xfrm>
                <a:off x="2430463" y="1647825"/>
                <a:ext cx="30163" cy="25400"/>
              </a:xfrm>
              <a:custGeom>
                <a:avLst/>
                <a:gdLst>
                  <a:gd name="T0" fmla="*/ 0 w 7"/>
                  <a:gd name="T1" fmla="*/ 4 h 6"/>
                  <a:gd name="T2" fmla="*/ 5 w 7"/>
                  <a:gd name="T3" fmla="*/ 6 h 6"/>
                  <a:gd name="T4" fmla="*/ 7 w 7"/>
                  <a:gd name="T5" fmla="*/ 3 h 6"/>
                  <a:gd name="T6" fmla="*/ 2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5" y="6"/>
                      <a:pt x="5" y="6"/>
                      <a:pt x="5" y="6"/>
                    </a:cubicBezTo>
                    <a:cubicBezTo>
                      <a:pt x="5" y="5"/>
                      <a:pt x="6" y="4"/>
                      <a:pt x="7" y="3"/>
                    </a:cubicBezTo>
                    <a:cubicBezTo>
                      <a:pt x="2" y="0"/>
                      <a:pt x="2" y="0"/>
                      <a:pt x="2" y="0"/>
                    </a:cubicBezTo>
                    <a:cubicBezTo>
                      <a:pt x="1" y="1"/>
                      <a:pt x="0"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63"/>
              <p:cNvSpPr/>
              <p:nvPr/>
            </p:nvSpPr>
            <p:spPr bwMode="auto">
              <a:xfrm>
                <a:off x="2455863" y="1601788"/>
                <a:ext cx="33338" cy="30163"/>
              </a:xfrm>
              <a:custGeom>
                <a:avLst/>
                <a:gdLst>
                  <a:gd name="T0" fmla="*/ 0 w 8"/>
                  <a:gd name="T1" fmla="*/ 4 h 7"/>
                  <a:gd name="T2" fmla="*/ 5 w 8"/>
                  <a:gd name="T3" fmla="*/ 7 h 7"/>
                  <a:gd name="T4" fmla="*/ 8 w 8"/>
                  <a:gd name="T5" fmla="*/ 4 h 7"/>
                  <a:gd name="T6" fmla="*/ 3 w 8"/>
                  <a:gd name="T7" fmla="*/ 0 h 7"/>
                  <a:gd name="T8" fmla="*/ 0 w 8"/>
                  <a:gd name="T9" fmla="*/ 4 h 7"/>
                </a:gdLst>
                <a:ahLst/>
                <a:cxnLst>
                  <a:cxn ang="0">
                    <a:pos x="T0" y="T1"/>
                  </a:cxn>
                  <a:cxn ang="0">
                    <a:pos x="T2" y="T3"/>
                  </a:cxn>
                  <a:cxn ang="0">
                    <a:pos x="T4" y="T5"/>
                  </a:cxn>
                  <a:cxn ang="0">
                    <a:pos x="T6" y="T7"/>
                  </a:cxn>
                  <a:cxn ang="0">
                    <a:pos x="T8" y="T9"/>
                  </a:cxn>
                </a:cxnLst>
                <a:rect l="0" t="0" r="r" b="b"/>
                <a:pathLst>
                  <a:path w="8" h="7">
                    <a:moveTo>
                      <a:pt x="0" y="4"/>
                    </a:moveTo>
                    <a:cubicBezTo>
                      <a:pt x="5" y="7"/>
                      <a:pt x="5" y="7"/>
                      <a:pt x="5" y="7"/>
                    </a:cubicBezTo>
                    <a:cubicBezTo>
                      <a:pt x="6" y="6"/>
                      <a:pt x="7" y="5"/>
                      <a:pt x="8" y="4"/>
                    </a:cubicBezTo>
                    <a:cubicBezTo>
                      <a:pt x="3" y="0"/>
                      <a:pt x="3" y="0"/>
                      <a:pt x="3" y="0"/>
                    </a:cubicBezTo>
                    <a:cubicBezTo>
                      <a:pt x="2" y="1"/>
                      <a:pt x="1"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64"/>
              <p:cNvSpPr/>
              <p:nvPr/>
            </p:nvSpPr>
            <p:spPr bwMode="auto">
              <a:xfrm>
                <a:off x="2493963" y="1566863"/>
                <a:ext cx="30163" cy="30163"/>
              </a:xfrm>
              <a:custGeom>
                <a:avLst/>
                <a:gdLst>
                  <a:gd name="T0" fmla="*/ 0 w 7"/>
                  <a:gd name="T1" fmla="*/ 2 h 7"/>
                  <a:gd name="T2" fmla="*/ 4 w 7"/>
                  <a:gd name="T3" fmla="*/ 7 h 7"/>
                  <a:gd name="T4" fmla="*/ 7 w 7"/>
                  <a:gd name="T5" fmla="*/ 4 h 7"/>
                  <a:gd name="T6" fmla="*/ 3 w 7"/>
                  <a:gd name="T7" fmla="*/ 0 h 7"/>
                  <a:gd name="T8" fmla="*/ 0 w 7"/>
                  <a:gd name="T9" fmla="*/ 2 h 7"/>
                </a:gdLst>
                <a:ahLst/>
                <a:cxnLst>
                  <a:cxn ang="0">
                    <a:pos x="T0" y="T1"/>
                  </a:cxn>
                  <a:cxn ang="0">
                    <a:pos x="T2" y="T3"/>
                  </a:cxn>
                  <a:cxn ang="0">
                    <a:pos x="T4" y="T5"/>
                  </a:cxn>
                  <a:cxn ang="0">
                    <a:pos x="T6" y="T7"/>
                  </a:cxn>
                  <a:cxn ang="0">
                    <a:pos x="T8" y="T9"/>
                  </a:cxn>
                </a:cxnLst>
                <a:rect l="0" t="0" r="r" b="b"/>
                <a:pathLst>
                  <a:path w="7" h="7">
                    <a:moveTo>
                      <a:pt x="0" y="2"/>
                    </a:moveTo>
                    <a:cubicBezTo>
                      <a:pt x="4" y="7"/>
                      <a:pt x="4" y="7"/>
                      <a:pt x="4" y="7"/>
                    </a:cubicBezTo>
                    <a:cubicBezTo>
                      <a:pt x="5" y="6"/>
                      <a:pt x="6" y="5"/>
                      <a:pt x="7" y="4"/>
                    </a:cubicBezTo>
                    <a:cubicBezTo>
                      <a:pt x="3" y="0"/>
                      <a:pt x="3" y="0"/>
                      <a:pt x="3" y="0"/>
                    </a:cubicBezTo>
                    <a:cubicBezTo>
                      <a:pt x="2" y="0"/>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65"/>
              <p:cNvSpPr/>
              <p:nvPr/>
            </p:nvSpPr>
            <p:spPr bwMode="auto">
              <a:xfrm>
                <a:off x="2536825" y="1533525"/>
                <a:ext cx="30163" cy="33338"/>
              </a:xfrm>
              <a:custGeom>
                <a:avLst/>
                <a:gdLst>
                  <a:gd name="T0" fmla="*/ 0 w 7"/>
                  <a:gd name="T1" fmla="*/ 3 h 8"/>
                  <a:gd name="T2" fmla="*/ 3 w 7"/>
                  <a:gd name="T3" fmla="*/ 8 h 8"/>
                  <a:gd name="T4" fmla="*/ 7 w 7"/>
                  <a:gd name="T5" fmla="*/ 6 h 8"/>
                  <a:gd name="T6" fmla="*/ 4 w 7"/>
                  <a:gd name="T7" fmla="*/ 0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3" y="8"/>
                      <a:pt x="3" y="8"/>
                      <a:pt x="3" y="8"/>
                    </a:cubicBezTo>
                    <a:cubicBezTo>
                      <a:pt x="4" y="7"/>
                      <a:pt x="5" y="6"/>
                      <a:pt x="7" y="6"/>
                    </a:cubicBezTo>
                    <a:cubicBezTo>
                      <a:pt x="4" y="0"/>
                      <a:pt x="4" y="0"/>
                      <a:pt x="4" y="0"/>
                    </a:cubicBezTo>
                    <a:cubicBezTo>
                      <a:pt x="3"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66"/>
              <p:cNvSpPr/>
              <p:nvPr/>
            </p:nvSpPr>
            <p:spPr bwMode="auto">
              <a:xfrm>
                <a:off x="2587625" y="1512888"/>
                <a:ext cx="20638" cy="28575"/>
              </a:xfrm>
              <a:custGeom>
                <a:avLst/>
                <a:gdLst>
                  <a:gd name="T0" fmla="*/ 0 w 5"/>
                  <a:gd name="T1" fmla="*/ 2 h 7"/>
                  <a:gd name="T2" fmla="*/ 2 w 5"/>
                  <a:gd name="T3" fmla="*/ 7 h 7"/>
                  <a:gd name="T4" fmla="*/ 5 w 5"/>
                  <a:gd name="T5" fmla="*/ 6 h 7"/>
                  <a:gd name="T6" fmla="*/ 4 w 5"/>
                  <a:gd name="T7" fmla="*/ 0 h 7"/>
                  <a:gd name="T8" fmla="*/ 0 w 5"/>
                  <a:gd name="T9" fmla="*/ 2 h 7"/>
                </a:gdLst>
                <a:ahLst/>
                <a:cxnLst>
                  <a:cxn ang="0">
                    <a:pos x="T0" y="T1"/>
                  </a:cxn>
                  <a:cxn ang="0">
                    <a:pos x="T2" y="T3"/>
                  </a:cxn>
                  <a:cxn ang="0">
                    <a:pos x="T4" y="T5"/>
                  </a:cxn>
                  <a:cxn ang="0">
                    <a:pos x="T6" y="T7"/>
                  </a:cxn>
                  <a:cxn ang="0">
                    <a:pos x="T8" y="T9"/>
                  </a:cxn>
                </a:cxnLst>
                <a:rect l="0" t="0" r="r" b="b"/>
                <a:pathLst>
                  <a:path w="5" h="7">
                    <a:moveTo>
                      <a:pt x="0" y="2"/>
                    </a:moveTo>
                    <a:cubicBezTo>
                      <a:pt x="2" y="7"/>
                      <a:pt x="2" y="7"/>
                      <a:pt x="2" y="7"/>
                    </a:cubicBezTo>
                    <a:cubicBezTo>
                      <a:pt x="3" y="7"/>
                      <a:pt x="4" y="6"/>
                      <a:pt x="5" y="6"/>
                    </a:cubicBezTo>
                    <a:cubicBezTo>
                      <a:pt x="4" y="0"/>
                      <a:pt x="4" y="0"/>
                      <a:pt x="4" y="0"/>
                    </a:cubicBezTo>
                    <a:cubicBezTo>
                      <a:pt x="2" y="1"/>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67"/>
              <p:cNvSpPr/>
              <p:nvPr/>
            </p:nvSpPr>
            <p:spPr bwMode="auto">
              <a:xfrm>
                <a:off x="2638425" y="1503363"/>
                <a:ext cx="22225" cy="25400"/>
              </a:xfrm>
              <a:custGeom>
                <a:avLst/>
                <a:gdLst>
                  <a:gd name="T0" fmla="*/ 0 w 5"/>
                  <a:gd name="T1" fmla="*/ 0 h 6"/>
                  <a:gd name="T2" fmla="*/ 1 w 5"/>
                  <a:gd name="T3" fmla="*/ 6 h 6"/>
                  <a:gd name="T4" fmla="*/ 5 w 5"/>
                  <a:gd name="T5" fmla="*/ 6 h 6"/>
                  <a:gd name="T6" fmla="*/ 4 w 5"/>
                  <a:gd name="T7" fmla="*/ 0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1" y="6"/>
                      <a:pt x="1" y="6"/>
                      <a:pt x="1" y="6"/>
                    </a:cubicBezTo>
                    <a:cubicBezTo>
                      <a:pt x="2" y="6"/>
                      <a:pt x="3" y="6"/>
                      <a:pt x="5" y="6"/>
                    </a:cubicBezTo>
                    <a:cubicBezTo>
                      <a:pt x="4" y="0"/>
                      <a:pt x="4" y="0"/>
                      <a:pt x="4" y="0"/>
                    </a:cubicBezTo>
                    <a:cubicBezTo>
                      <a:pt x="3"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27" name="组合 226"/>
          <p:cNvGrpSpPr/>
          <p:nvPr/>
        </p:nvGrpSpPr>
        <p:grpSpPr>
          <a:xfrm>
            <a:off x="4275827" y="2132865"/>
            <a:ext cx="184880" cy="184880"/>
            <a:chOff x="2397125" y="1500188"/>
            <a:chExt cx="590550" cy="590550"/>
          </a:xfrm>
          <a:solidFill>
            <a:srgbClr val="0070C0"/>
          </a:solidFill>
        </p:grpSpPr>
        <p:sp>
          <p:nvSpPr>
            <p:cNvPr id="228" name="Oval 33"/>
            <p:cNvSpPr>
              <a:spLocks noChangeArrowheads="1"/>
            </p:cNvSpPr>
            <p:nvPr/>
          </p:nvSpPr>
          <p:spPr bwMode="auto">
            <a:xfrm>
              <a:off x="2489200" y="1597025"/>
              <a:ext cx="404813" cy="407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34"/>
            <p:cNvSpPr/>
            <p:nvPr/>
          </p:nvSpPr>
          <p:spPr bwMode="auto">
            <a:xfrm>
              <a:off x="2693988" y="1500188"/>
              <a:ext cx="17463" cy="25400"/>
            </a:xfrm>
            <a:custGeom>
              <a:avLst/>
              <a:gdLst>
                <a:gd name="T0" fmla="*/ 3 w 4"/>
                <a:gd name="T1" fmla="*/ 6 h 6"/>
                <a:gd name="T2" fmla="*/ 4 w 4"/>
                <a:gd name="T3" fmla="*/ 1 h 6"/>
                <a:gd name="T4" fmla="*/ 0 w 4"/>
                <a:gd name="T5" fmla="*/ 0 h 6"/>
                <a:gd name="T6" fmla="*/ 0 w 4"/>
                <a:gd name="T7" fmla="*/ 6 h 6"/>
                <a:gd name="T8" fmla="*/ 3 w 4"/>
                <a:gd name="T9" fmla="*/ 6 h 6"/>
              </a:gdLst>
              <a:ahLst/>
              <a:cxnLst>
                <a:cxn ang="0">
                  <a:pos x="T0" y="T1"/>
                </a:cxn>
                <a:cxn ang="0">
                  <a:pos x="T2" y="T3"/>
                </a:cxn>
                <a:cxn ang="0">
                  <a:pos x="T4" y="T5"/>
                </a:cxn>
                <a:cxn ang="0">
                  <a:pos x="T6" y="T7"/>
                </a:cxn>
                <a:cxn ang="0">
                  <a:pos x="T8" y="T9"/>
                </a:cxn>
              </a:cxnLst>
              <a:rect l="0" t="0" r="r" b="b"/>
              <a:pathLst>
                <a:path w="4" h="6">
                  <a:moveTo>
                    <a:pt x="3" y="6"/>
                  </a:moveTo>
                  <a:cubicBezTo>
                    <a:pt x="4" y="1"/>
                    <a:pt x="4" y="1"/>
                    <a:pt x="4" y="1"/>
                  </a:cubicBezTo>
                  <a:cubicBezTo>
                    <a:pt x="2" y="0"/>
                    <a:pt x="1" y="0"/>
                    <a:pt x="0" y="0"/>
                  </a:cubicBezTo>
                  <a:cubicBezTo>
                    <a:pt x="0" y="6"/>
                    <a:pt x="0" y="6"/>
                    <a:pt x="0" y="6"/>
                  </a:cubicBezTo>
                  <a:cubicBezTo>
                    <a:pt x="1" y="6"/>
                    <a:pt x="2"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35"/>
            <p:cNvSpPr/>
            <p:nvPr/>
          </p:nvSpPr>
          <p:spPr bwMode="auto">
            <a:xfrm>
              <a:off x="2740025" y="1508125"/>
              <a:ext cx="22225" cy="25400"/>
            </a:xfrm>
            <a:custGeom>
              <a:avLst/>
              <a:gdLst>
                <a:gd name="T0" fmla="*/ 1 w 5"/>
                <a:gd name="T1" fmla="*/ 0 h 6"/>
                <a:gd name="T2" fmla="*/ 0 w 5"/>
                <a:gd name="T3" fmla="*/ 5 h 6"/>
                <a:gd name="T4" fmla="*/ 4 w 5"/>
                <a:gd name="T5" fmla="*/ 6 h 6"/>
                <a:gd name="T6" fmla="*/ 5 w 5"/>
                <a:gd name="T7" fmla="*/ 0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5"/>
                    <a:pt x="0" y="5"/>
                    <a:pt x="0" y="5"/>
                  </a:cubicBezTo>
                  <a:cubicBezTo>
                    <a:pt x="1" y="6"/>
                    <a:pt x="3" y="6"/>
                    <a:pt x="4" y="6"/>
                  </a:cubicBezTo>
                  <a:cubicBezTo>
                    <a:pt x="5" y="0"/>
                    <a:pt x="5" y="0"/>
                    <a:pt x="5" y="0"/>
                  </a:cubicBezTo>
                  <a:cubicBezTo>
                    <a:pt x="4"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36"/>
            <p:cNvSpPr/>
            <p:nvPr/>
          </p:nvSpPr>
          <p:spPr bwMode="auto">
            <a:xfrm>
              <a:off x="2787650" y="1520825"/>
              <a:ext cx="25400" cy="30163"/>
            </a:xfrm>
            <a:custGeom>
              <a:avLst/>
              <a:gdLst>
                <a:gd name="T0" fmla="*/ 3 w 6"/>
                <a:gd name="T1" fmla="*/ 0 h 7"/>
                <a:gd name="T2" fmla="*/ 0 w 6"/>
                <a:gd name="T3" fmla="*/ 5 h 7"/>
                <a:gd name="T4" fmla="*/ 4 w 6"/>
                <a:gd name="T5" fmla="*/ 7 h 7"/>
                <a:gd name="T6" fmla="*/ 6 w 6"/>
                <a:gd name="T7" fmla="*/ 2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0" y="5"/>
                    <a:pt x="0" y="5"/>
                    <a:pt x="0" y="5"/>
                  </a:cubicBezTo>
                  <a:cubicBezTo>
                    <a:pt x="2" y="6"/>
                    <a:pt x="3" y="6"/>
                    <a:pt x="4" y="7"/>
                  </a:cubicBezTo>
                  <a:cubicBezTo>
                    <a:pt x="6" y="2"/>
                    <a:pt x="6" y="2"/>
                    <a:pt x="6" y="2"/>
                  </a:cubicBezTo>
                  <a:cubicBezTo>
                    <a:pt x="5" y="1"/>
                    <a:pt x="4"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37"/>
            <p:cNvSpPr/>
            <p:nvPr/>
          </p:nvSpPr>
          <p:spPr bwMode="auto">
            <a:xfrm>
              <a:off x="2833688" y="1546225"/>
              <a:ext cx="30163" cy="30163"/>
            </a:xfrm>
            <a:custGeom>
              <a:avLst/>
              <a:gdLst>
                <a:gd name="T0" fmla="*/ 3 w 7"/>
                <a:gd name="T1" fmla="*/ 0 h 7"/>
                <a:gd name="T2" fmla="*/ 0 w 7"/>
                <a:gd name="T3" fmla="*/ 5 h 7"/>
                <a:gd name="T4" fmla="*/ 3 w 7"/>
                <a:gd name="T5" fmla="*/ 7 h 7"/>
                <a:gd name="T6" fmla="*/ 7 w 7"/>
                <a:gd name="T7" fmla="*/ 2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cubicBezTo>
                    <a:pt x="0" y="5"/>
                    <a:pt x="0" y="5"/>
                    <a:pt x="0" y="5"/>
                  </a:cubicBezTo>
                  <a:cubicBezTo>
                    <a:pt x="1" y="5"/>
                    <a:pt x="2" y="6"/>
                    <a:pt x="3" y="7"/>
                  </a:cubicBezTo>
                  <a:cubicBezTo>
                    <a:pt x="7" y="2"/>
                    <a:pt x="7" y="2"/>
                    <a:pt x="7" y="2"/>
                  </a:cubicBezTo>
                  <a:cubicBezTo>
                    <a:pt x="5" y="1"/>
                    <a:pt x="4"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38"/>
            <p:cNvSpPr/>
            <p:nvPr/>
          </p:nvSpPr>
          <p:spPr bwMode="auto">
            <a:xfrm>
              <a:off x="2871788" y="1576388"/>
              <a:ext cx="30163" cy="30163"/>
            </a:xfrm>
            <a:custGeom>
              <a:avLst/>
              <a:gdLst>
                <a:gd name="T0" fmla="*/ 4 w 7"/>
                <a:gd name="T1" fmla="*/ 0 h 7"/>
                <a:gd name="T2" fmla="*/ 0 w 7"/>
                <a:gd name="T3" fmla="*/ 5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0" y="5"/>
                    <a:pt x="0" y="5"/>
                    <a:pt x="0" y="5"/>
                  </a:cubicBezTo>
                  <a:cubicBezTo>
                    <a:pt x="1" y="6"/>
                    <a:pt x="2" y="7"/>
                    <a:pt x="3" y="7"/>
                  </a:cubicBezTo>
                  <a:cubicBezTo>
                    <a:pt x="7" y="3"/>
                    <a:pt x="7" y="3"/>
                    <a:pt x="7" y="3"/>
                  </a:cubicBezTo>
                  <a:cubicBezTo>
                    <a:pt x="6" y="2"/>
                    <a:pt x="5"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39"/>
            <p:cNvSpPr/>
            <p:nvPr/>
          </p:nvSpPr>
          <p:spPr bwMode="auto">
            <a:xfrm>
              <a:off x="2906713" y="1619250"/>
              <a:ext cx="30163" cy="28575"/>
            </a:xfrm>
            <a:custGeom>
              <a:avLst/>
              <a:gdLst>
                <a:gd name="T0" fmla="*/ 5 w 7"/>
                <a:gd name="T1" fmla="*/ 0 h 7"/>
                <a:gd name="T2" fmla="*/ 0 w 7"/>
                <a:gd name="T3" fmla="*/ 3 h 7"/>
                <a:gd name="T4" fmla="*/ 2 w 7"/>
                <a:gd name="T5" fmla="*/ 7 h 7"/>
                <a:gd name="T6" fmla="*/ 7 w 7"/>
                <a:gd name="T7" fmla="*/ 3 h 7"/>
                <a:gd name="T8" fmla="*/ 5 w 7"/>
                <a:gd name="T9" fmla="*/ 0 h 7"/>
              </a:gdLst>
              <a:ahLst/>
              <a:cxnLst>
                <a:cxn ang="0">
                  <a:pos x="T0" y="T1"/>
                </a:cxn>
                <a:cxn ang="0">
                  <a:pos x="T2" y="T3"/>
                </a:cxn>
                <a:cxn ang="0">
                  <a:pos x="T4" y="T5"/>
                </a:cxn>
                <a:cxn ang="0">
                  <a:pos x="T6" y="T7"/>
                </a:cxn>
                <a:cxn ang="0">
                  <a:pos x="T8" y="T9"/>
                </a:cxn>
              </a:cxnLst>
              <a:rect l="0" t="0" r="r" b="b"/>
              <a:pathLst>
                <a:path w="7" h="7">
                  <a:moveTo>
                    <a:pt x="5" y="0"/>
                  </a:moveTo>
                  <a:cubicBezTo>
                    <a:pt x="0" y="3"/>
                    <a:pt x="0" y="3"/>
                    <a:pt x="0" y="3"/>
                  </a:cubicBezTo>
                  <a:cubicBezTo>
                    <a:pt x="1" y="4"/>
                    <a:pt x="2" y="6"/>
                    <a:pt x="2" y="7"/>
                  </a:cubicBezTo>
                  <a:cubicBezTo>
                    <a:pt x="7" y="3"/>
                    <a:pt x="7" y="3"/>
                    <a:pt x="7" y="3"/>
                  </a:cubicBezTo>
                  <a:cubicBezTo>
                    <a:pt x="6" y="2"/>
                    <a:pt x="6"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40"/>
            <p:cNvSpPr/>
            <p:nvPr/>
          </p:nvSpPr>
          <p:spPr bwMode="auto">
            <a:xfrm>
              <a:off x="2932113" y="1665288"/>
              <a:ext cx="30163" cy="25400"/>
            </a:xfrm>
            <a:custGeom>
              <a:avLst/>
              <a:gdLst>
                <a:gd name="T0" fmla="*/ 5 w 7"/>
                <a:gd name="T1" fmla="*/ 0 h 6"/>
                <a:gd name="T2" fmla="*/ 0 w 7"/>
                <a:gd name="T3" fmla="*/ 2 h 6"/>
                <a:gd name="T4" fmla="*/ 2 w 7"/>
                <a:gd name="T5" fmla="*/ 6 h 6"/>
                <a:gd name="T6" fmla="*/ 7 w 7"/>
                <a:gd name="T7" fmla="*/ 4 h 6"/>
                <a:gd name="T8" fmla="*/ 5 w 7"/>
                <a:gd name="T9" fmla="*/ 0 h 6"/>
              </a:gdLst>
              <a:ahLst/>
              <a:cxnLst>
                <a:cxn ang="0">
                  <a:pos x="T0" y="T1"/>
                </a:cxn>
                <a:cxn ang="0">
                  <a:pos x="T2" y="T3"/>
                </a:cxn>
                <a:cxn ang="0">
                  <a:pos x="T4" y="T5"/>
                </a:cxn>
                <a:cxn ang="0">
                  <a:pos x="T6" y="T7"/>
                </a:cxn>
                <a:cxn ang="0">
                  <a:pos x="T8" y="T9"/>
                </a:cxn>
              </a:cxnLst>
              <a:rect l="0" t="0" r="r" b="b"/>
              <a:pathLst>
                <a:path w="7" h="6">
                  <a:moveTo>
                    <a:pt x="5" y="0"/>
                  </a:moveTo>
                  <a:cubicBezTo>
                    <a:pt x="0" y="2"/>
                    <a:pt x="0" y="2"/>
                    <a:pt x="0" y="2"/>
                  </a:cubicBezTo>
                  <a:cubicBezTo>
                    <a:pt x="1" y="4"/>
                    <a:pt x="1" y="5"/>
                    <a:pt x="2" y="6"/>
                  </a:cubicBezTo>
                  <a:cubicBezTo>
                    <a:pt x="7" y="4"/>
                    <a:pt x="7" y="4"/>
                    <a:pt x="7" y="4"/>
                  </a:cubicBezTo>
                  <a:cubicBezTo>
                    <a:pt x="7" y="2"/>
                    <a:pt x="6"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41"/>
            <p:cNvSpPr/>
            <p:nvPr/>
          </p:nvSpPr>
          <p:spPr bwMode="auto">
            <a:xfrm>
              <a:off x="2952750" y="1716088"/>
              <a:ext cx="25400" cy="20638"/>
            </a:xfrm>
            <a:custGeom>
              <a:avLst/>
              <a:gdLst>
                <a:gd name="T0" fmla="*/ 5 w 6"/>
                <a:gd name="T1" fmla="*/ 0 h 5"/>
                <a:gd name="T2" fmla="*/ 0 w 6"/>
                <a:gd name="T3" fmla="*/ 1 h 5"/>
                <a:gd name="T4" fmla="*/ 0 w 6"/>
                <a:gd name="T5" fmla="*/ 5 h 5"/>
                <a:gd name="T6" fmla="*/ 6 w 6"/>
                <a:gd name="T7" fmla="*/ 4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0" y="1"/>
                    <a:pt x="0" y="1"/>
                    <a:pt x="0" y="1"/>
                  </a:cubicBezTo>
                  <a:cubicBezTo>
                    <a:pt x="0" y="2"/>
                    <a:pt x="0" y="4"/>
                    <a:pt x="0" y="5"/>
                  </a:cubicBezTo>
                  <a:cubicBezTo>
                    <a:pt x="6" y="4"/>
                    <a:pt x="6" y="4"/>
                    <a:pt x="6" y="4"/>
                  </a:cubicBezTo>
                  <a:cubicBezTo>
                    <a:pt x="6" y="2"/>
                    <a:pt x="6"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42"/>
            <p:cNvSpPr/>
            <p:nvPr/>
          </p:nvSpPr>
          <p:spPr bwMode="auto">
            <a:xfrm>
              <a:off x="2962275" y="1766888"/>
              <a:ext cx="25400" cy="22225"/>
            </a:xfrm>
            <a:custGeom>
              <a:avLst/>
              <a:gdLst>
                <a:gd name="T0" fmla="*/ 5 w 6"/>
                <a:gd name="T1" fmla="*/ 0 h 5"/>
                <a:gd name="T2" fmla="*/ 0 w 6"/>
                <a:gd name="T3" fmla="*/ 1 h 5"/>
                <a:gd name="T4" fmla="*/ 0 w 6"/>
                <a:gd name="T5" fmla="*/ 5 h 5"/>
                <a:gd name="T6" fmla="*/ 6 w 6"/>
                <a:gd name="T7" fmla="*/ 4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0" y="1"/>
                    <a:pt x="0" y="1"/>
                    <a:pt x="0" y="1"/>
                  </a:cubicBezTo>
                  <a:cubicBezTo>
                    <a:pt x="0" y="2"/>
                    <a:pt x="0" y="3"/>
                    <a:pt x="0" y="5"/>
                  </a:cubicBezTo>
                  <a:cubicBezTo>
                    <a:pt x="6" y="4"/>
                    <a:pt x="6" y="4"/>
                    <a:pt x="6" y="4"/>
                  </a:cubicBezTo>
                  <a:cubicBezTo>
                    <a:pt x="6" y="3"/>
                    <a:pt x="6"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43"/>
            <p:cNvSpPr/>
            <p:nvPr/>
          </p:nvSpPr>
          <p:spPr bwMode="auto">
            <a:xfrm>
              <a:off x="2957513" y="1817688"/>
              <a:ext cx="25400" cy="22225"/>
            </a:xfrm>
            <a:custGeom>
              <a:avLst/>
              <a:gdLst>
                <a:gd name="T0" fmla="*/ 6 w 6"/>
                <a:gd name="T1" fmla="*/ 1 h 5"/>
                <a:gd name="T2" fmla="*/ 1 w 6"/>
                <a:gd name="T3" fmla="*/ 0 h 5"/>
                <a:gd name="T4" fmla="*/ 0 w 6"/>
                <a:gd name="T5" fmla="*/ 4 h 5"/>
                <a:gd name="T6" fmla="*/ 6 w 6"/>
                <a:gd name="T7" fmla="*/ 5 h 5"/>
                <a:gd name="T8" fmla="*/ 6 w 6"/>
                <a:gd name="T9" fmla="*/ 1 h 5"/>
              </a:gdLst>
              <a:ahLst/>
              <a:cxnLst>
                <a:cxn ang="0">
                  <a:pos x="T0" y="T1"/>
                </a:cxn>
                <a:cxn ang="0">
                  <a:pos x="T2" y="T3"/>
                </a:cxn>
                <a:cxn ang="0">
                  <a:pos x="T4" y="T5"/>
                </a:cxn>
                <a:cxn ang="0">
                  <a:pos x="T6" y="T7"/>
                </a:cxn>
                <a:cxn ang="0">
                  <a:pos x="T8" y="T9"/>
                </a:cxn>
              </a:cxnLst>
              <a:rect l="0" t="0" r="r" b="b"/>
              <a:pathLst>
                <a:path w="6" h="5">
                  <a:moveTo>
                    <a:pt x="6" y="1"/>
                  </a:moveTo>
                  <a:cubicBezTo>
                    <a:pt x="1" y="0"/>
                    <a:pt x="1" y="0"/>
                    <a:pt x="1" y="0"/>
                  </a:cubicBezTo>
                  <a:cubicBezTo>
                    <a:pt x="1" y="2"/>
                    <a:pt x="0" y="3"/>
                    <a:pt x="0" y="4"/>
                  </a:cubicBezTo>
                  <a:cubicBezTo>
                    <a:pt x="6" y="5"/>
                    <a:pt x="6" y="5"/>
                    <a:pt x="6" y="5"/>
                  </a:cubicBezTo>
                  <a:cubicBezTo>
                    <a:pt x="6" y="4"/>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44"/>
            <p:cNvSpPr/>
            <p:nvPr/>
          </p:nvSpPr>
          <p:spPr bwMode="auto">
            <a:xfrm>
              <a:off x="2944813" y="1868488"/>
              <a:ext cx="30163" cy="25400"/>
            </a:xfrm>
            <a:custGeom>
              <a:avLst/>
              <a:gdLst>
                <a:gd name="T0" fmla="*/ 7 w 7"/>
                <a:gd name="T1" fmla="*/ 1 h 6"/>
                <a:gd name="T2" fmla="*/ 2 w 7"/>
                <a:gd name="T3" fmla="*/ 0 h 6"/>
                <a:gd name="T4" fmla="*/ 0 w 7"/>
                <a:gd name="T5" fmla="*/ 4 h 6"/>
                <a:gd name="T6" fmla="*/ 6 w 7"/>
                <a:gd name="T7" fmla="*/ 6 h 6"/>
                <a:gd name="T8" fmla="*/ 7 w 7"/>
                <a:gd name="T9" fmla="*/ 1 h 6"/>
              </a:gdLst>
              <a:ahLst/>
              <a:cxnLst>
                <a:cxn ang="0">
                  <a:pos x="T0" y="T1"/>
                </a:cxn>
                <a:cxn ang="0">
                  <a:pos x="T2" y="T3"/>
                </a:cxn>
                <a:cxn ang="0">
                  <a:pos x="T4" y="T5"/>
                </a:cxn>
                <a:cxn ang="0">
                  <a:pos x="T6" y="T7"/>
                </a:cxn>
                <a:cxn ang="0">
                  <a:pos x="T8" y="T9"/>
                </a:cxn>
              </a:cxnLst>
              <a:rect l="0" t="0" r="r" b="b"/>
              <a:pathLst>
                <a:path w="7" h="6">
                  <a:moveTo>
                    <a:pt x="7" y="1"/>
                  </a:moveTo>
                  <a:cubicBezTo>
                    <a:pt x="2" y="0"/>
                    <a:pt x="2" y="0"/>
                    <a:pt x="2" y="0"/>
                  </a:cubicBezTo>
                  <a:cubicBezTo>
                    <a:pt x="1" y="1"/>
                    <a:pt x="1" y="2"/>
                    <a:pt x="0" y="4"/>
                  </a:cubicBezTo>
                  <a:cubicBezTo>
                    <a:pt x="6" y="6"/>
                    <a:pt x="6" y="6"/>
                    <a:pt x="6" y="6"/>
                  </a:cubicBezTo>
                  <a:cubicBezTo>
                    <a:pt x="6" y="4"/>
                    <a:pt x="7" y="3"/>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45"/>
            <p:cNvSpPr/>
            <p:nvPr/>
          </p:nvSpPr>
          <p:spPr bwMode="auto">
            <a:xfrm>
              <a:off x="2922588" y="1916113"/>
              <a:ext cx="30163" cy="25400"/>
            </a:xfrm>
            <a:custGeom>
              <a:avLst/>
              <a:gdLst>
                <a:gd name="T0" fmla="*/ 7 w 7"/>
                <a:gd name="T1" fmla="*/ 2 h 6"/>
                <a:gd name="T2" fmla="*/ 2 w 7"/>
                <a:gd name="T3" fmla="*/ 0 h 6"/>
                <a:gd name="T4" fmla="*/ 0 w 7"/>
                <a:gd name="T5" fmla="*/ 3 h 6"/>
                <a:gd name="T6" fmla="*/ 5 w 7"/>
                <a:gd name="T7" fmla="*/ 6 h 6"/>
                <a:gd name="T8" fmla="*/ 7 w 7"/>
                <a:gd name="T9" fmla="*/ 2 h 6"/>
              </a:gdLst>
              <a:ahLst/>
              <a:cxnLst>
                <a:cxn ang="0">
                  <a:pos x="T0" y="T1"/>
                </a:cxn>
                <a:cxn ang="0">
                  <a:pos x="T2" y="T3"/>
                </a:cxn>
                <a:cxn ang="0">
                  <a:pos x="T4" y="T5"/>
                </a:cxn>
                <a:cxn ang="0">
                  <a:pos x="T6" y="T7"/>
                </a:cxn>
                <a:cxn ang="0">
                  <a:pos x="T8" y="T9"/>
                </a:cxn>
              </a:cxnLst>
              <a:rect l="0" t="0" r="r" b="b"/>
              <a:pathLst>
                <a:path w="7" h="6">
                  <a:moveTo>
                    <a:pt x="7" y="2"/>
                  </a:moveTo>
                  <a:cubicBezTo>
                    <a:pt x="2" y="0"/>
                    <a:pt x="2" y="0"/>
                    <a:pt x="2" y="0"/>
                  </a:cubicBezTo>
                  <a:cubicBezTo>
                    <a:pt x="2" y="1"/>
                    <a:pt x="1" y="2"/>
                    <a:pt x="0" y="3"/>
                  </a:cubicBezTo>
                  <a:cubicBezTo>
                    <a:pt x="5" y="6"/>
                    <a:pt x="5" y="6"/>
                    <a:pt x="5" y="6"/>
                  </a:cubicBezTo>
                  <a:cubicBezTo>
                    <a:pt x="6" y="5"/>
                    <a:pt x="7" y="4"/>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46"/>
            <p:cNvSpPr/>
            <p:nvPr/>
          </p:nvSpPr>
          <p:spPr bwMode="auto">
            <a:xfrm>
              <a:off x="2897188" y="1958975"/>
              <a:ext cx="30163" cy="28575"/>
            </a:xfrm>
            <a:custGeom>
              <a:avLst/>
              <a:gdLst>
                <a:gd name="T0" fmla="*/ 7 w 7"/>
                <a:gd name="T1" fmla="*/ 3 h 7"/>
                <a:gd name="T2" fmla="*/ 2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2" y="0"/>
                    <a:pt x="2" y="0"/>
                    <a:pt x="2" y="0"/>
                  </a:cubicBezTo>
                  <a:cubicBezTo>
                    <a:pt x="1" y="1"/>
                    <a:pt x="0" y="2"/>
                    <a:pt x="0" y="3"/>
                  </a:cubicBezTo>
                  <a:cubicBezTo>
                    <a:pt x="4" y="7"/>
                    <a:pt x="4" y="7"/>
                    <a:pt x="4" y="7"/>
                  </a:cubicBezTo>
                  <a:cubicBezTo>
                    <a:pt x="5" y="5"/>
                    <a:pt x="6"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47"/>
            <p:cNvSpPr/>
            <p:nvPr/>
          </p:nvSpPr>
          <p:spPr bwMode="auto">
            <a:xfrm>
              <a:off x="2859088" y="1992313"/>
              <a:ext cx="30163" cy="30163"/>
            </a:xfrm>
            <a:custGeom>
              <a:avLst/>
              <a:gdLst>
                <a:gd name="T0" fmla="*/ 7 w 7"/>
                <a:gd name="T1" fmla="*/ 5 h 7"/>
                <a:gd name="T2" fmla="*/ 3 w 7"/>
                <a:gd name="T3" fmla="*/ 0 h 7"/>
                <a:gd name="T4" fmla="*/ 0 w 7"/>
                <a:gd name="T5" fmla="*/ 3 h 7"/>
                <a:gd name="T6" fmla="*/ 4 w 7"/>
                <a:gd name="T7" fmla="*/ 7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3" y="0"/>
                    <a:pt x="3" y="0"/>
                    <a:pt x="3" y="0"/>
                  </a:cubicBezTo>
                  <a:cubicBezTo>
                    <a:pt x="2" y="1"/>
                    <a:pt x="1" y="2"/>
                    <a:pt x="0" y="3"/>
                  </a:cubicBezTo>
                  <a:cubicBezTo>
                    <a:pt x="4" y="7"/>
                    <a:pt x="4" y="7"/>
                    <a:pt x="4" y="7"/>
                  </a:cubicBezTo>
                  <a:cubicBezTo>
                    <a:pt x="5" y="7"/>
                    <a:pt x="6" y="6"/>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48"/>
            <p:cNvSpPr/>
            <p:nvPr/>
          </p:nvSpPr>
          <p:spPr bwMode="auto">
            <a:xfrm>
              <a:off x="2817813" y="2022475"/>
              <a:ext cx="28575" cy="33338"/>
            </a:xfrm>
            <a:custGeom>
              <a:avLst/>
              <a:gdLst>
                <a:gd name="T0" fmla="*/ 7 w 7"/>
                <a:gd name="T1" fmla="*/ 5 h 8"/>
                <a:gd name="T2" fmla="*/ 4 w 7"/>
                <a:gd name="T3" fmla="*/ 0 h 8"/>
                <a:gd name="T4" fmla="*/ 0 w 7"/>
                <a:gd name="T5" fmla="*/ 2 h 8"/>
                <a:gd name="T6" fmla="*/ 3 w 7"/>
                <a:gd name="T7" fmla="*/ 8 h 8"/>
                <a:gd name="T8" fmla="*/ 7 w 7"/>
                <a:gd name="T9" fmla="*/ 5 h 8"/>
              </a:gdLst>
              <a:ahLst/>
              <a:cxnLst>
                <a:cxn ang="0">
                  <a:pos x="T0" y="T1"/>
                </a:cxn>
                <a:cxn ang="0">
                  <a:pos x="T2" y="T3"/>
                </a:cxn>
                <a:cxn ang="0">
                  <a:pos x="T4" y="T5"/>
                </a:cxn>
                <a:cxn ang="0">
                  <a:pos x="T6" y="T7"/>
                </a:cxn>
                <a:cxn ang="0">
                  <a:pos x="T8" y="T9"/>
                </a:cxn>
              </a:cxnLst>
              <a:rect l="0" t="0" r="r" b="b"/>
              <a:pathLst>
                <a:path w="7" h="8">
                  <a:moveTo>
                    <a:pt x="7" y="5"/>
                  </a:moveTo>
                  <a:cubicBezTo>
                    <a:pt x="4" y="0"/>
                    <a:pt x="4" y="0"/>
                    <a:pt x="4" y="0"/>
                  </a:cubicBezTo>
                  <a:cubicBezTo>
                    <a:pt x="3" y="1"/>
                    <a:pt x="2" y="2"/>
                    <a:pt x="0" y="2"/>
                  </a:cubicBezTo>
                  <a:cubicBezTo>
                    <a:pt x="3" y="8"/>
                    <a:pt x="3" y="8"/>
                    <a:pt x="3" y="8"/>
                  </a:cubicBezTo>
                  <a:cubicBezTo>
                    <a:pt x="5" y="7"/>
                    <a:pt x="6" y="6"/>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49"/>
            <p:cNvSpPr/>
            <p:nvPr/>
          </p:nvSpPr>
          <p:spPr bwMode="auto">
            <a:xfrm>
              <a:off x="2774950" y="2047875"/>
              <a:ext cx="25400" cy="30163"/>
            </a:xfrm>
            <a:custGeom>
              <a:avLst/>
              <a:gdLst>
                <a:gd name="T0" fmla="*/ 6 w 6"/>
                <a:gd name="T1" fmla="*/ 5 h 7"/>
                <a:gd name="T2" fmla="*/ 3 w 6"/>
                <a:gd name="T3" fmla="*/ 0 h 7"/>
                <a:gd name="T4" fmla="*/ 0 w 6"/>
                <a:gd name="T5" fmla="*/ 1 h 7"/>
                <a:gd name="T6" fmla="*/ 1 w 6"/>
                <a:gd name="T7" fmla="*/ 7 h 7"/>
                <a:gd name="T8" fmla="*/ 6 w 6"/>
                <a:gd name="T9" fmla="*/ 5 h 7"/>
              </a:gdLst>
              <a:ahLst/>
              <a:cxnLst>
                <a:cxn ang="0">
                  <a:pos x="T0" y="T1"/>
                </a:cxn>
                <a:cxn ang="0">
                  <a:pos x="T2" y="T3"/>
                </a:cxn>
                <a:cxn ang="0">
                  <a:pos x="T4" y="T5"/>
                </a:cxn>
                <a:cxn ang="0">
                  <a:pos x="T6" y="T7"/>
                </a:cxn>
                <a:cxn ang="0">
                  <a:pos x="T8" y="T9"/>
                </a:cxn>
              </a:cxnLst>
              <a:rect l="0" t="0" r="r" b="b"/>
              <a:pathLst>
                <a:path w="6" h="7">
                  <a:moveTo>
                    <a:pt x="6" y="5"/>
                  </a:moveTo>
                  <a:cubicBezTo>
                    <a:pt x="3" y="0"/>
                    <a:pt x="3" y="0"/>
                    <a:pt x="3" y="0"/>
                  </a:cubicBezTo>
                  <a:cubicBezTo>
                    <a:pt x="2" y="0"/>
                    <a:pt x="1" y="1"/>
                    <a:pt x="0" y="1"/>
                  </a:cubicBezTo>
                  <a:cubicBezTo>
                    <a:pt x="1" y="7"/>
                    <a:pt x="1" y="7"/>
                    <a:pt x="1" y="7"/>
                  </a:cubicBezTo>
                  <a:cubicBezTo>
                    <a:pt x="3" y="6"/>
                    <a:pt x="4"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50"/>
            <p:cNvSpPr/>
            <p:nvPr/>
          </p:nvSpPr>
          <p:spPr bwMode="auto">
            <a:xfrm>
              <a:off x="2724150" y="2060575"/>
              <a:ext cx="20638" cy="25400"/>
            </a:xfrm>
            <a:custGeom>
              <a:avLst/>
              <a:gdLst>
                <a:gd name="T0" fmla="*/ 5 w 5"/>
                <a:gd name="T1" fmla="*/ 6 h 6"/>
                <a:gd name="T2" fmla="*/ 4 w 5"/>
                <a:gd name="T3" fmla="*/ 0 h 6"/>
                <a:gd name="T4" fmla="*/ 0 w 5"/>
                <a:gd name="T5" fmla="*/ 0 h 6"/>
                <a:gd name="T6" fmla="*/ 1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4" y="0"/>
                    <a:pt x="4" y="0"/>
                    <a:pt x="4" y="0"/>
                  </a:cubicBezTo>
                  <a:cubicBezTo>
                    <a:pt x="3" y="0"/>
                    <a:pt x="2" y="0"/>
                    <a:pt x="0" y="0"/>
                  </a:cubicBezTo>
                  <a:cubicBezTo>
                    <a:pt x="1" y="6"/>
                    <a:pt x="1" y="6"/>
                    <a:pt x="1" y="6"/>
                  </a:cubicBezTo>
                  <a:cubicBezTo>
                    <a:pt x="2" y="6"/>
                    <a:pt x="4"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51"/>
            <p:cNvSpPr/>
            <p:nvPr/>
          </p:nvSpPr>
          <p:spPr bwMode="auto">
            <a:xfrm>
              <a:off x="2673350" y="2065338"/>
              <a:ext cx="20638" cy="25400"/>
            </a:xfrm>
            <a:custGeom>
              <a:avLst/>
              <a:gdLst>
                <a:gd name="T0" fmla="*/ 1 w 5"/>
                <a:gd name="T1" fmla="*/ 0 h 6"/>
                <a:gd name="T2" fmla="*/ 0 w 5"/>
                <a:gd name="T3" fmla="*/ 5 h 6"/>
                <a:gd name="T4" fmla="*/ 5 w 5"/>
                <a:gd name="T5" fmla="*/ 6 h 6"/>
                <a:gd name="T6" fmla="*/ 5 w 5"/>
                <a:gd name="T7" fmla="*/ 0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5"/>
                    <a:pt x="0" y="5"/>
                    <a:pt x="0" y="5"/>
                  </a:cubicBezTo>
                  <a:cubicBezTo>
                    <a:pt x="2" y="6"/>
                    <a:pt x="3" y="6"/>
                    <a:pt x="5" y="6"/>
                  </a:cubicBezTo>
                  <a:cubicBezTo>
                    <a:pt x="5" y="0"/>
                    <a:pt x="5" y="0"/>
                    <a:pt x="5"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52"/>
            <p:cNvSpPr/>
            <p:nvPr/>
          </p:nvSpPr>
          <p:spPr bwMode="auto">
            <a:xfrm>
              <a:off x="2620963" y="2055813"/>
              <a:ext cx="22225" cy="25400"/>
            </a:xfrm>
            <a:custGeom>
              <a:avLst/>
              <a:gdLst>
                <a:gd name="T0" fmla="*/ 4 w 5"/>
                <a:gd name="T1" fmla="*/ 6 h 6"/>
                <a:gd name="T2" fmla="*/ 5 w 5"/>
                <a:gd name="T3" fmla="*/ 1 h 6"/>
                <a:gd name="T4" fmla="*/ 1 w 5"/>
                <a:gd name="T5" fmla="*/ 0 h 6"/>
                <a:gd name="T6" fmla="*/ 0 w 5"/>
                <a:gd name="T7" fmla="*/ 6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5" y="1"/>
                    <a:pt x="5" y="1"/>
                    <a:pt x="5" y="1"/>
                  </a:cubicBezTo>
                  <a:cubicBezTo>
                    <a:pt x="4" y="0"/>
                    <a:pt x="2" y="0"/>
                    <a:pt x="1" y="0"/>
                  </a:cubicBezTo>
                  <a:cubicBezTo>
                    <a:pt x="0" y="6"/>
                    <a:pt x="0" y="6"/>
                    <a:pt x="0" y="6"/>
                  </a:cubicBezTo>
                  <a:cubicBezTo>
                    <a:pt x="1" y="6"/>
                    <a:pt x="2"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53"/>
            <p:cNvSpPr/>
            <p:nvPr/>
          </p:nvSpPr>
          <p:spPr bwMode="auto">
            <a:xfrm>
              <a:off x="2570163" y="2038350"/>
              <a:ext cx="25400" cy="30163"/>
            </a:xfrm>
            <a:custGeom>
              <a:avLst/>
              <a:gdLst>
                <a:gd name="T0" fmla="*/ 4 w 6"/>
                <a:gd name="T1" fmla="*/ 7 h 7"/>
                <a:gd name="T2" fmla="*/ 6 w 6"/>
                <a:gd name="T3" fmla="*/ 1 h 7"/>
                <a:gd name="T4" fmla="*/ 2 w 6"/>
                <a:gd name="T5" fmla="*/ 0 h 7"/>
                <a:gd name="T6" fmla="*/ 0 w 6"/>
                <a:gd name="T7" fmla="*/ 5 h 7"/>
                <a:gd name="T8" fmla="*/ 4 w 6"/>
                <a:gd name="T9" fmla="*/ 7 h 7"/>
              </a:gdLst>
              <a:ahLst/>
              <a:cxnLst>
                <a:cxn ang="0">
                  <a:pos x="T0" y="T1"/>
                </a:cxn>
                <a:cxn ang="0">
                  <a:pos x="T2" y="T3"/>
                </a:cxn>
                <a:cxn ang="0">
                  <a:pos x="T4" y="T5"/>
                </a:cxn>
                <a:cxn ang="0">
                  <a:pos x="T6" y="T7"/>
                </a:cxn>
                <a:cxn ang="0">
                  <a:pos x="T8" y="T9"/>
                </a:cxn>
              </a:cxnLst>
              <a:rect l="0" t="0" r="r" b="b"/>
              <a:pathLst>
                <a:path w="6" h="7">
                  <a:moveTo>
                    <a:pt x="4" y="7"/>
                  </a:moveTo>
                  <a:cubicBezTo>
                    <a:pt x="6" y="1"/>
                    <a:pt x="6" y="1"/>
                    <a:pt x="6" y="1"/>
                  </a:cubicBezTo>
                  <a:cubicBezTo>
                    <a:pt x="4" y="1"/>
                    <a:pt x="3" y="1"/>
                    <a:pt x="2" y="0"/>
                  </a:cubicBezTo>
                  <a:cubicBezTo>
                    <a:pt x="0" y="5"/>
                    <a:pt x="0" y="5"/>
                    <a:pt x="0" y="5"/>
                  </a:cubicBezTo>
                  <a:cubicBezTo>
                    <a:pt x="1" y="6"/>
                    <a:pt x="2"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54"/>
            <p:cNvSpPr/>
            <p:nvPr/>
          </p:nvSpPr>
          <p:spPr bwMode="auto">
            <a:xfrm>
              <a:off x="2524125" y="2012950"/>
              <a:ext cx="25400" cy="30163"/>
            </a:xfrm>
            <a:custGeom>
              <a:avLst/>
              <a:gdLst>
                <a:gd name="T0" fmla="*/ 3 w 6"/>
                <a:gd name="T1" fmla="*/ 7 h 7"/>
                <a:gd name="T2" fmla="*/ 6 w 6"/>
                <a:gd name="T3" fmla="*/ 2 h 7"/>
                <a:gd name="T4" fmla="*/ 3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6" y="2"/>
                    <a:pt x="6" y="2"/>
                    <a:pt x="6" y="2"/>
                  </a:cubicBezTo>
                  <a:cubicBezTo>
                    <a:pt x="5" y="2"/>
                    <a:pt x="4" y="1"/>
                    <a:pt x="3" y="0"/>
                  </a:cubicBezTo>
                  <a:cubicBezTo>
                    <a:pt x="0" y="5"/>
                    <a:pt x="0" y="5"/>
                    <a:pt x="0" y="5"/>
                  </a:cubicBezTo>
                  <a:cubicBezTo>
                    <a:pt x="1" y="6"/>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55"/>
            <p:cNvSpPr/>
            <p:nvPr/>
          </p:nvSpPr>
          <p:spPr bwMode="auto">
            <a:xfrm>
              <a:off x="2481263" y="1979613"/>
              <a:ext cx="30163" cy="33338"/>
            </a:xfrm>
            <a:custGeom>
              <a:avLst/>
              <a:gdLst>
                <a:gd name="T0" fmla="*/ 3 w 7"/>
                <a:gd name="T1" fmla="*/ 8 h 8"/>
                <a:gd name="T2" fmla="*/ 7 w 7"/>
                <a:gd name="T3" fmla="*/ 3 h 8"/>
                <a:gd name="T4" fmla="*/ 4 w 7"/>
                <a:gd name="T5" fmla="*/ 0 h 8"/>
                <a:gd name="T6" fmla="*/ 0 w 7"/>
                <a:gd name="T7" fmla="*/ 5 h 8"/>
                <a:gd name="T8" fmla="*/ 3 w 7"/>
                <a:gd name="T9" fmla="*/ 8 h 8"/>
              </a:gdLst>
              <a:ahLst/>
              <a:cxnLst>
                <a:cxn ang="0">
                  <a:pos x="T0" y="T1"/>
                </a:cxn>
                <a:cxn ang="0">
                  <a:pos x="T2" y="T3"/>
                </a:cxn>
                <a:cxn ang="0">
                  <a:pos x="T4" y="T5"/>
                </a:cxn>
                <a:cxn ang="0">
                  <a:pos x="T6" y="T7"/>
                </a:cxn>
                <a:cxn ang="0">
                  <a:pos x="T8" y="T9"/>
                </a:cxn>
              </a:cxnLst>
              <a:rect l="0" t="0" r="r" b="b"/>
              <a:pathLst>
                <a:path w="7" h="8">
                  <a:moveTo>
                    <a:pt x="3" y="8"/>
                  </a:moveTo>
                  <a:cubicBezTo>
                    <a:pt x="7" y="3"/>
                    <a:pt x="7" y="3"/>
                    <a:pt x="7" y="3"/>
                  </a:cubicBezTo>
                  <a:cubicBezTo>
                    <a:pt x="6" y="2"/>
                    <a:pt x="5" y="1"/>
                    <a:pt x="4" y="0"/>
                  </a:cubicBezTo>
                  <a:cubicBezTo>
                    <a:pt x="0" y="5"/>
                    <a:pt x="0" y="5"/>
                    <a:pt x="0" y="5"/>
                  </a:cubicBezTo>
                  <a:cubicBezTo>
                    <a:pt x="1" y="6"/>
                    <a:pt x="2" y="7"/>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56"/>
            <p:cNvSpPr/>
            <p:nvPr/>
          </p:nvSpPr>
          <p:spPr bwMode="auto">
            <a:xfrm>
              <a:off x="2447925" y="1941513"/>
              <a:ext cx="28575" cy="30163"/>
            </a:xfrm>
            <a:custGeom>
              <a:avLst/>
              <a:gdLst>
                <a:gd name="T0" fmla="*/ 2 w 7"/>
                <a:gd name="T1" fmla="*/ 7 h 7"/>
                <a:gd name="T2" fmla="*/ 7 w 7"/>
                <a:gd name="T3" fmla="*/ 4 h 7"/>
                <a:gd name="T4" fmla="*/ 5 w 7"/>
                <a:gd name="T5" fmla="*/ 0 h 7"/>
                <a:gd name="T6" fmla="*/ 0 w 7"/>
                <a:gd name="T7" fmla="*/ 4 h 7"/>
                <a:gd name="T8" fmla="*/ 2 w 7"/>
                <a:gd name="T9" fmla="*/ 7 h 7"/>
              </a:gdLst>
              <a:ahLst/>
              <a:cxnLst>
                <a:cxn ang="0">
                  <a:pos x="T0" y="T1"/>
                </a:cxn>
                <a:cxn ang="0">
                  <a:pos x="T2" y="T3"/>
                </a:cxn>
                <a:cxn ang="0">
                  <a:pos x="T4" y="T5"/>
                </a:cxn>
                <a:cxn ang="0">
                  <a:pos x="T6" y="T7"/>
                </a:cxn>
                <a:cxn ang="0">
                  <a:pos x="T8" y="T9"/>
                </a:cxn>
              </a:cxnLst>
              <a:rect l="0" t="0" r="r" b="b"/>
              <a:pathLst>
                <a:path w="7" h="7">
                  <a:moveTo>
                    <a:pt x="2" y="7"/>
                  </a:moveTo>
                  <a:cubicBezTo>
                    <a:pt x="7" y="4"/>
                    <a:pt x="7" y="4"/>
                    <a:pt x="7" y="4"/>
                  </a:cubicBezTo>
                  <a:cubicBezTo>
                    <a:pt x="6" y="3"/>
                    <a:pt x="5" y="1"/>
                    <a:pt x="5" y="0"/>
                  </a:cubicBezTo>
                  <a:cubicBezTo>
                    <a:pt x="0" y="4"/>
                    <a:pt x="0" y="4"/>
                    <a:pt x="0" y="4"/>
                  </a:cubicBezTo>
                  <a:cubicBezTo>
                    <a:pt x="1" y="5"/>
                    <a:pt x="1" y="6"/>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57"/>
            <p:cNvSpPr/>
            <p:nvPr/>
          </p:nvSpPr>
          <p:spPr bwMode="auto">
            <a:xfrm>
              <a:off x="2422525" y="1898650"/>
              <a:ext cx="28575" cy="25400"/>
            </a:xfrm>
            <a:custGeom>
              <a:avLst/>
              <a:gdLst>
                <a:gd name="T0" fmla="*/ 2 w 7"/>
                <a:gd name="T1" fmla="*/ 6 h 6"/>
                <a:gd name="T2" fmla="*/ 7 w 7"/>
                <a:gd name="T3" fmla="*/ 4 h 6"/>
                <a:gd name="T4" fmla="*/ 5 w 7"/>
                <a:gd name="T5" fmla="*/ 0 h 6"/>
                <a:gd name="T6" fmla="*/ 0 w 7"/>
                <a:gd name="T7" fmla="*/ 2 h 6"/>
                <a:gd name="T8" fmla="*/ 2 w 7"/>
                <a:gd name="T9" fmla="*/ 6 h 6"/>
              </a:gdLst>
              <a:ahLst/>
              <a:cxnLst>
                <a:cxn ang="0">
                  <a:pos x="T0" y="T1"/>
                </a:cxn>
                <a:cxn ang="0">
                  <a:pos x="T2" y="T3"/>
                </a:cxn>
                <a:cxn ang="0">
                  <a:pos x="T4" y="T5"/>
                </a:cxn>
                <a:cxn ang="0">
                  <a:pos x="T6" y="T7"/>
                </a:cxn>
                <a:cxn ang="0">
                  <a:pos x="T8" y="T9"/>
                </a:cxn>
              </a:cxnLst>
              <a:rect l="0" t="0" r="r" b="b"/>
              <a:pathLst>
                <a:path w="7" h="6">
                  <a:moveTo>
                    <a:pt x="2" y="6"/>
                  </a:moveTo>
                  <a:cubicBezTo>
                    <a:pt x="7" y="4"/>
                    <a:pt x="7" y="4"/>
                    <a:pt x="7" y="4"/>
                  </a:cubicBezTo>
                  <a:cubicBezTo>
                    <a:pt x="6" y="2"/>
                    <a:pt x="6" y="1"/>
                    <a:pt x="5" y="0"/>
                  </a:cubicBezTo>
                  <a:cubicBezTo>
                    <a:pt x="0" y="2"/>
                    <a:pt x="0" y="2"/>
                    <a:pt x="0" y="2"/>
                  </a:cubicBezTo>
                  <a:cubicBezTo>
                    <a:pt x="0" y="4"/>
                    <a:pt x="1" y="5"/>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58"/>
            <p:cNvSpPr/>
            <p:nvPr/>
          </p:nvSpPr>
          <p:spPr bwMode="auto">
            <a:xfrm>
              <a:off x="2405063" y="1852613"/>
              <a:ext cx="30163" cy="20638"/>
            </a:xfrm>
            <a:custGeom>
              <a:avLst/>
              <a:gdLst>
                <a:gd name="T0" fmla="*/ 1 w 7"/>
                <a:gd name="T1" fmla="*/ 5 h 5"/>
                <a:gd name="T2" fmla="*/ 7 w 7"/>
                <a:gd name="T3" fmla="*/ 4 h 5"/>
                <a:gd name="T4" fmla="*/ 6 w 7"/>
                <a:gd name="T5" fmla="*/ 0 h 5"/>
                <a:gd name="T6" fmla="*/ 0 w 7"/>
                <a:gd name="T7" fmla="*/ 1 h 5"/>
                <a:gd name="T8" fmla="*/ 1 w 7"/>
                <a:gd name="T9" fmla="*/ 5 h 5"/>
              </a:gdLst>
              <a:ahLst/>
              <a:cxnLst>
                <a:cxn ang="0">
                  <a:pos x="T0" y="T1"/>
                </a:cxn>
                <a:cxn ang="0">
                  <a:pos x="T2" y="T3"/>
                </a:cxn>
                <a:cxn ang="0">
                  <a:pos x="T4" y="T5"/>
                </a:cxn>
                <a:cxn ang="0">
                  <a:pos x="T6" y="T7"/>
                </a:cxn>
                <a:cxn ang="0">
                  <a:pos x="T8" y="T9"/>
                </a:cxn>
              </a:cxnLst>
              <a:rect l="0" t="0" r="r" b="b"/>
              <a:pathLst>
                <a:path w="7" h="5">
                  <a:moveTo>
                    <a:pt x="1" y="5"/>
                  </a:moveTo>
                  <a:cubicBezTo>
                    <a:pt x="7" y="4"/>
                    <a:pt x="7" y="4"/>
                    <a:pt x="7" y="4"/>
                  </a:cubicBezTo>
                  <a:cubicBezTo>
                    <a:pt x="6" y="2"/>
                    <a:pt x="6" y="1"/>
                    <a:pt x="6" y="0"/>
                  </a:cubicBezTo>
                  <a:cubicBezTo>
                    <a:pt x="0" y="1"/>
                    <a:pt x="0" y="1"/>
                    <a:pt x="0" y="1"/>
                  </a:cubicBezTo>
                  <a:cubicBezTo>
                    <a:pt x="0" y="3"/>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59"/>
            <p:cNvSpPr/>
            <p:nvPr/>
          </p:nvSpPr>
          <p:spPr bwMode="auto">
            <a:xfrm>
              <a:off x="2397125" y="1801813"/>
              <a:ext cx="25400" cy="20638"/>
            </a:xfrm>
            <a:custGeom>
              <a:avLst/>
              <a:gdLst>
                <a:gd name="T0" fmla="*/ 1 w 6"/>
                <a:gd name="T1" fmla="*/ 5 h 5"/>
                <a:gd name="T2" fmla="*/ 6 w 6"/>
                <a:gd name="T3" fmla="*/ 4 h 5"/>
                <a:gd name="T4" fmla="*/ 6 w 6"/>
                <a:gd name="T5" fmla="*/ 0 h 5"/>
                <a:gd name="T6" fmla="*/ 0 w 6"/>
                <a:gd name="T7" fmla="*/ 1 h 5"/>
                <a:gd name="T8" fmla="*/ 1 w 6"/>
                <a:gd name="T9" fmla="*/ 5 h 5"/>
              </a:gdLst>
              <a:ahLst/>
              <a:cxnLst>
                <a:cxn ang="0">
                  <a:pos x="T0" y="T1"/>
                </a:cxn>
                <a:cxn ang="0">
                  <a:pos x="T2" y="T3"/>
                </a:cxn>
                <a:cxn ang="0">
                  <a:pos x="T4" y="T5"/>
                </a:cxn>
                <a:cxn ang="0">
                  <a:pos x="T6" y="T7"/>
                </a:cxn>
                <a:cxn ang="0">
                  <a:pos x="T8" y="T9"/>
                </a:cxn>
              </a:cxnLst>
              <a:rect l="0" t="0" r="r" b="b"/>
              <a:pathLst>
                <a:path w="6" h="5">
                  <a:moveTo>
                    <a:pt x="1" y="5"/>
                  </a:moveTo>
                  <a:cubicBezTo>
                    <a:pt x="6" y="4"/>
                    <a:pt x="6" y="4"/>
                    <a:pt x="6" y="4"/>
                  </a:cubicBezTo>
                  <a:cubicBezTo>
                    <a:pt x="6" y="3"/>
                    <a:pt x="6" y="2"/>
                    <a:pt x="6" y="0"/>
                  </a:cubicBezTo>
                  <a:cubicBezTo>
                    <a:pt x="0" y="1"/>
                    <a:pt x="0" y="1"/>
                    <a:pt x="0" y="1"/>
                  </a:cubicBezTo>
                  <a:cubicBezTo>
                    <a:pt x="0" y="2"/>
                    <a:pt x="1"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60"/>
            <p:cNvSpPr/>
            <p:nvPr/>
          </p:nvSpPr>
          <p:spPr bwMode="auto">
            <a:xfrm>
              <a:off x="2400300" y="1751013"/>
              <a:ext cx="25400" cy="20638"/>
            </a:xfrm>
            <a:custGeom>
              <a:avLst/>
              <a:gdLst>
                <a:gd name="T0" fmla="*/ 0 w 6"/>
                <a:gd name="T1" fmla="*/ 4 h 5"/>
                <a:gd name="T2" fmla="*/ 5 w 6"/>
                <a:gd name="T3" fmla="*/ 5 h 5"/>
                <a:gd name="T4" fmla="*/ 6 w 6"/>
                <a:gd name="T5" fmla="*/ 1 h 5"/>
                <a:gd name="T6" fmla="*/ 0 w 6"/>
                <a:gd name="T7" fmla="*/ 0 h 5"/>
                <a:gd name="T8" fmla="*/ 0 w 6"/>
                <a:gd name="T9" fmla="*/ 4 h 5"/>
              </a:gdLst>
              <a:ahLst/>
              <a:cxnLst>
                <a:cxn ang="0">
                  <a:pos x="T0" y="T1"/>
                </a:cxn>
                <a:cxn ang="0">
                  <a:pos x="T2" y="T3"/>
                </a:cxn>
                <a:cxn ang="0">
                  <a:pos x="T4" y="T5"/>
                </a:cxn>
                <a:cxn ang="0">
                  <a:pos x="T6" y="T7"/>
                </a:cxn>
                <a:cxn ang="0">
                  <a:pos x="T8" y="T9"/>
                </a:cxn>
              </a:cxnLst>
              <a:rect l="0" t="0" r="r" b="b"/>
              <a:pathLst>
                <a:path w="6" h="5">
                  <a:moveTo>
                    <a:pt x="0" y="4"/>
                  </a:moveTo>
                  <a:cubicBezTo>
                    <a:pt x="5" y="5"/>
                    <a:pt x="5" y="5"/>
                    <a:pt x="5" y="5"/>
                  </a:cubicBezTo>
                  <a:cubicBezTo>
                    <a:pt x="6" y="3"/>
                    <a:pt x="6" y="2"/>
                    <a:pt x="6" y="1"/>
                  </a:cubicBezTo>
                  <a:cubicBezTo>
                    <a:pt x="0" y="0"/>
                    <a:pt x="0" y="0"/>
                    <a:pt x="0" y="0"/>
                  </a:cubicBezTo>
                  <a:cubicBezTo>
                    <a:pt x="0" y="1"/>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61"/>
            <p:cNvSpPr/>
            <p:nvPr/>
          </p:nvSpPr>
          <p:spPr bwMode="auto">
            <a:xfrm>
              <a:off x="2409825" y="1695450"/>
              <a:ext cx="28575" cy="25400"/>
            </a:xfrm>
            <a:custGeom>
              <a:avLst/>
              <a:gdLst>
                <a:gd name="T0" fmla="*/ 0 w 7"/>
                <a:gd name="T1" fmla="*/ 4 h 6"/>
                <a:gd name="T2" fmla="*/ 6 w 7"/>
                <a:gd name="T3" fmla="*/ 6 h 6"/>
                <a:gd name="T4" fmla="*/ 7 w 7"/>
                <a:gd name="T5" fmla="*/ 2 h 6"/>
                <a:gd name="T6" fmla="*/ 1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6" y="6"/>
                    <a:pt x="6" y="6"/>
                    <a:pt x="6" y="6"/>
                  </a:cubicBezTo>
                  <a:cubicBezTo>
                    <a:pt x="6" y="5"/>
                    <a:pt x="6" y="4"/>
                    <a:pt x="7" y="2"/>
                  </a:cubicBezTo>
                  <a:cubicBezTo>
                    <a:pt x="1" y="0"/>
                    <a:pt x="1" y="0"/>
                    <a:pt x="1" y="0"/>
                  </a:cubicBezTo>
                  <a:cubicBezTo>
                    <a:pt x="1" y="2"/>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62"/>
            <p:cNvSpPr/>
            <p:nvPr/>
          </p:nvSpPr>
          <p:spPr bwMode="auto">
            <a:xfrm>
              <a:off x="2430463" y="1647825"/>
              <a:ext cx="30163" cy="25400"/>
            </a:xfrm>
            <a:custGeom>
              <a:avLst/>
              <a:gdLst>
                <a:gd name="T0" fmla="*/ 0 w 7"/>
                <a:gd name="T1" fmla="*/ 4 h 6"/>
                <a:gd name="T2" fmla="*/ 5 w 7"/>
                <a:gd name="T3" fmla="*/ 6 h 6"/>
                <a:gd name="T4" fmla="*/ 7 w 7"/>
                <a:gd name="T5" fmla="*/ 3 h 6"/>
                <a:gd name="T6" fmla="*/ 2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5" y="6"/>
                    <a:pt x="5" y="6"/>
                    <a:pt x="5" y="6"/>
                  </a:cubicBezTo>
                  <a:cubicBezTo>
                    <a:pt x="5" y="5"/>
                    <a:pt x="6" y="4"/>
                    <a:pt x="7" y="3"/>
                  </a:cubicBezTo>
                  <a:cubicBezTo>
                    <a:pt x="2" y="0"/>
                    <a:pt x="2" y="0"/>
                    <a:pt x="2" y="0"/>
                  </a:cubicBezTo>
                  <a:cubicBezTo>
                    <a:pt x="1" y="1"/>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63"/>
            <p:cNvSpPr/>
            <p:nvPr/>
          </p:nvSpPr>
          <p:spPr bwMode="auto">
            <a:xfrm>
              <a:off x="2455863" y="1601788"/>
              <a:ext cx="33338" cy="30163"/>
            </a:xfrm>
            <a:custGeom>
              <a:avLst/>
              <a:gdLst>
                <a:gd name="T0" fmla="*/ 0 w 8"/>
                <a:gd name="T1" fmla="*/ 4 h 7"/>
                <a:gd name="T2" fmla="*/ 5 w 8"/>
                <a:gd name="T3" fmla="*/ 7 h 7"/>
                <a:gd name="T4" fmla="*/ 8 w 8"/>
                <a:gd name="T5" fmla="*/ 4 h 7"/>
                <a:gd name="T6" fmla="*/ 3 w 8"/>
                <a:gd name="T7" fmla="*/ 0 h 7"/>
                <a:gd name="T8" fmla="*/ 0 w 8"/>
                <a:gd name="T9" fmla="*/ 4 h 7"/>
              </a:gdLst>
              <a:ahLst/>
              <a:cxnLst>
                <a:cxn ang="0">
                  <a:pos x="T0" y="T1"/>
                </a:cxn>
                <a:cxn ang="0">
                  <a:pos x="T2" y="T3"/>
                </a:cxn>
                <a:cxn ang="0">
                  <a:pos x="T4" y="T5"/>
                </a:cxn>
                <a:cxn ang="0">
                  <a:pos x="T6" y="T7"/>
                </a:cxn>
                <a:cxn ang="0">
                  <a:pos x="T8" y="T9"/>
                </a:cxn>
              </a:cxnLst>
              <a:rect l="0" t="0" r="r" b="b"/>
              <a:pathLst>
                <a:path w="8" h="7">
                  <a:moveTo>
                    <a:pt x="0" y="4"/>
                  </a:moveTo>
                  <a:cubicBezTo>
                    <a:pt x="5" y="7"/>
                    <a:pt x="5" y="7"/>
                    <a:pt x="5" y="7"/>
                  </a:cubicBezTo>
                  <a:cubicBezTo>
                    <a:pt x="6" y="6"/>
                    <a:pt x="7" y="5"/>
                    <a:pt x="8" y="4"/>
                  </a:cubicBezTo>
                  <a:cubicBezTo>
                    <a:pt x="3" y="0"/>
                    <a:pt x="3" y="0"/>
                    <a:pt x="3" y="0"/>
                  </a:cubicBezTo>
                  <a:cubicBezTo>
                    <a:pt x="2" y="1"/>
                    <a:pt x="1"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64"/>
            <p:cNvSpPr/>
            <p:nvPr/>
          </p:nvSpPr>
          <p:spPr bwMode="auto">
            <a:xfrm>
              <a:off x="2493963" y="1566863"/>
              <a:ext cx="30163" cy="30163"/>
            </a:xfrm>
            <a:custGeom>
              <a:avLst/>
              <a:gdLst>
                <a:gd name="T0" fmla="*/ 0 w 7"/>
                <a:gd name="T1" fmla="*/ 2 h 7"/>
                <a:gd name="T2" fmla="*/ 4 w 7"/>
                <a:gd name="T3" fmla="*/ 7 h 7"/>
                <a:gd name="T4" fmla="*/ 7 w 7"/>
                <a:gd name="T5" fmla="*/ 4 h 7"/>
                <a:gd name="T6" fmla="*/ 3 w 7"/>
                <a:gd name="T7" fmla="*/ 0 h 7"/>
                <a:gd name="T8" fmla="*/ 0 w 7"/>
                <a:gd name="T9" fmla="*/ 2 h 7"/>
              </a:gdLst>
              <a:ahLst/>
              <a:cxnLst>
                <a:cxn ang="0">
                  <a:pos x="T0" y="T1"/>
                </a:cxn>
                <a:cxn ang="0">
                  <a:pos x="T2" y="T3"/>
                </a:cxn>
                <a:cxn ang="0">
                  <a:pos x="T4" y="T5"/>
                </a:cxn>
                <a:cxn ang="0">
                  <a:pos x="T6" y="T7"/>
                </a:cxn>
                <a:cxn ang="0">
                  <a:pos x="T8" y="T9"/>
                </a:cxn>
              </a:cxnLst>
              <a:rect l="0" t="0" r="r" b="b"/>
              <a:pathLst>
                <a:path w="7" h="7">
                  <a:moveTo>
                    <a:pt x="0" y="2"/>
                  </a:moveTo>
                  <a:cubicBezTo>
                    <a:pt x="4" y="7"/>
                    <a:pt x="4" y="7"/>
                    <a:pt x="4" y="7"/>
                  </a:cubicBezTo>
                  <a:cubicBezTo>
                    <a:pt x="5" y="6"/>
                    <a:pt x="6" y="5"/>
                    <a:pt x="7" y="4"/>
                  </a:cubicBezTo>
                  <a:cubicBezTo>
                    <a:pt x="3" y="0"/>
                    <a:pt x="3" y="0"/>
                    <a:pt x="3" y="0"/>
                  </a:cubicBezTo>
                  <a:cubicBezTo>
                    <a:pt x="2"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65"/>
            <p:cNvSpPr/>
            <p:nvPr/>
          </p:nvSpPr>
          <p:spPr bwMode="auto">
            <a:xfrm>
              <a:off x="2536825" y="1533525"/>
              <a:ext cx="30163" cy="33338"/>
            </a:xfrm>
            <a:custGeom>
              <a:avLst/>
              <a:gdLst>
                <a:gd name="T0" fmla="*/ 0 w 7"/>
                <a:gd name="T1" fmla="*/ 3 h 8"/>
                <a:gd name="T2" fmla="*/ 3 w 7"/>
                <a:gd name="T3" fmla="*/ 8 h 8"/>
                <a:gd name="T4" fmla="*/ 7 w 7"/>
                <a:gd name="T5" fmla="*/ 6 h 8"/>
                <a:gd name="T6" fmla="*/ 4 w 7"/>
                <a:gd name="T7" fmla="*/ 0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3" y="8"/>
                    <a:pt x="3" y="8"/>
                    <a:pt x="3" y="8"/>
                  </a:cubicBezTo>
                  <a:cubicBezTo>
                    <a:pt x="4" y="7"/>
                    <a:pt x="5" y="6"/>
                    <a:pt x="7" y="6"/>
                  </a:cubicBezTo>
                  <a:cubicBezTo>
                    <a:pt x="4" y="0"/>
                    <a:pt x="4" y="0"/>
                    <a:pt x="4" y="0"/>
                  </a:cubicBezTo>
                  <a:cubicBezTo>
                    <a:pt x="3"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66"/>
            <p:cNvSpPr/>
            <p:nvPr/>
          </p:nvSpPr>
          <p:spPr bwMode="auto">
            <a:xfrm>
              <a:off x="2587625" y="1512888"/>
              <a:ext cx="20638" cy="28575"/>
            </a:xfrm>
            <a:custGeom>
              <a:avLst/>
              <a:gdLst>
                <a:gd name="T0" fmla="*/ 0 w 5"/>
                <a:gd name="T1" fmla="*/ 2 h 7"/>
                <a:gd name="T2" fmla="*/ 2 w 5"/>
                <a:gd name="T3" fmla="*/ 7 h 7"/>
                <a:gd name="T4" fmla="*/ 5 w 5"/>
                <a:gd name="T5" fmla="*/ 6 h 7"/>
                <a:gd name="T6" fmla="*/ 4 w 5"/>
                <a:gd name="T7" fmla="*/ 0 h 7"/>
                <a:gd name="T8" fmla="*/ 0 w 5"/>
                <a:gd name="T9" fmla="*/ 2 h 7"/>
              </a:gdLst>
              <a:ahLst/>
              <a:cxnLst>
                <a:cxn ang="0">
                  <a:pos x="T0" y="T1"/>
                </a:cxn>
                <a:cxn ang="0">
                  <a:pos x="T2" y="T3"/>
                </a:cxn>
                <a:cxn ang="0">
                  <a:pos x="T4" y="T5"/>
                </a:cxn>
                <a:cxn ang="0">
                  <a:pos x="T6" y="T7"/>
                </a:cxn>
                <a:cxn ang="0">
                  <a:pos x="T8" y="T9"/>
                </a:cxn>
              </a:cxnLst>
              <a:rect l="0" t="0" r="r" b="b"/>
              <a:pathLst>
                <a:path w="5" h="7">
                  <a:moveTo>
                    <a:pt x="0" y="2"/>
                  </a:moveTo>
                  <a:cubicBezTo>
                    <a:pt x="2" y="7"/>
                    <a:pt x="2" y="7"/>
                    <a:pt x="2" y="7"/>
                  </a:cubicBezTo>
                  <a:cubicBezTo>
                    <a:pt x="3" y="7"/>
                    <a:pt x="4" y="6"/>
                    <a:pt x="5" y="6"/>
                  </a:cubicBezTo>
                  <a:cubicBezTo>
                    <a:pt x="4" y="0"/>
                    <a:pt x="4" y="0"/>
                    <a:pt x="4" y="0"/>
                  </a:cubicBezTo>
                  <a:cubicBezTo>
                    <a:pt x="2" y="1"/>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67"/>
            <p:cNvSpPr/>
            <p:nvPr/>
          </p:nvSpPr>
          <p:spPr bwMode="auto">
            <a:xfrm>
              <a:off x="2638425" y="1503363"/>
              <a:ext cx="22225" cy="25400"/>
            </a:xfrm>
            <a:custGeom>
              <a:avLst/>
              <a:gdLst>
                <a:gd name="T0" fmla="*/ 0 w 5"/>
                <a:gd name="T1" fmla="*/ 0 h 6"/>
                <a:gd name="T2" fmla="*/ 1 w 5"/>
                <a:gd name="T3" fmla="*/ 6 h 6"/>
                <a:gd name="T4" fmla="*/ 5 w 5"/>
                <a:gd name="T5" fmla="*/ 6 h 6"/>
                <a:gd name="T6" fmla="*/ 4 w 5"/>
                <a:gd name="T7" fmla="*/ 0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1" y="6"/>
                    <a:pt x="1" y="6"/>
                    <a:pt x="1" y="6"/>
                  </a:cubicBezTo>
                  <a:cubicBezTo>
                    <a:pt x="2" y="6"/>
                    <a:pt x="3" y="6"/>
                    <a:pt x="5" y="6"/>
                  </a:cubicBezTo>
                  <a:cubicBezTo>
                    <a:pt x="4" y="0"/>
                    <a:pt x="4"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4" name="组合 263"/>
          <p:cNvGrpSpPr/>
          <p:nvPr/>
        </p:nvGrpSpPr>
        <p:grpSpPr>
          <a:xfrm>
            <a:off x="4275827" y="2830964"/>
            <a:ext cx="184880" cy="184880"/>
            <a:chOff x="2397125" y="1500188"/>
            <a:chExt cx="590550" cy="590550"/>
          </a:xfrm>
          <a:solidFill>
            <a:srgbClr val="0070C0"/>
          </a:solidFill>
        </p:grpSpPr>
        <p:sp>
          <p:nvSpPr>
            <p:cNvPr id="265" name="Oval 33"/>
            <p:cNvSpPr>
              <a:spLocks noChangeArrowheads="1"/>
            </p:cNvSpPr>
            <p:nvPr/>
          </p:nvSpPr>
          <p:spPr bwMode="auto">
            <a:xfrm>
              <a:off x="2489200" y="1597025"/>
              <a:ext cx="404813" cy="407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34"/>
            <p:cNvSpPr/>
            <p:nvPr/>
          </p:nvSpPr>
          <p:spPr bwMode="auto">
            <a:xfrm>
              <a:off x="2693988" y="1500188"/>
              <a:ext cx="17463" cy="25400"/>
            </a:xfrm>
            <a:custGeom>
              <a:avLst/>
              <a:gdLst>
                <a:gd name="T0" fmla="*/ 3 w 4"/>
                <a:gd name="T1" fmla="*/ 6 h 6"/>
                <a:gd name="T2" fmla="*/ 4 w 4"/>
                <a:gd name="T3" fmla="*/ 1 h 6"/>
                <a:gd name="T4" fmla="*/ 0 w 4"/>
                <a:gd name="T5" fmla="*/ 0 h 6"/>
                <a:gd name="T6" fmla="*/ 0 w 4"/>
                <a:gd name="T7" fmla="*/ 6 h 6"/>
                <a:gd name="T8" fmla="*/ 3 w 4"/>
                <a:gd name="T9" fmla="*/ 6 h 6"/>
              </a:gdLst>
              <a:ahLst/>
              <a:cxnLst>
                <a:cxn ang="0">
                  <a:pos x="T0" y="T1"/>
                </a:cxn>
                <a:cxn ang="0">
                  <a:pos x="T2" y="T3"/>
                </a:cxn>
                <a:cxn ang="0">
                  <a:pos x="T4" y="T5"/>
                </a:cxn>
                <a:cxn ang="0">
                  <a:pos x="T6" y="T7"/>
                </a:cxn>
                <a:cxn ang="0">
                  <a:pos x="T8" y="T9"/>
                </a:cxn>
              </a:cxnLst>
              <a:rect l="0" t="0" r="r" b="b"/>
              <a:pathLst>
                <a:path w="4" h="6">
                  <a:moveTo>
                    <a:pt x="3" y="6"/>
                  </a:moveTo>
                  <a:cubicBezTo>
                    <a:pt x="4" y="1"/>
                    <a:pt x="4" y="1"/>
                    <a:pt x="4" y="1"/>
                  </a:cubicBezTo>
                  <a:cubicBezTo>
                    <a:pt x="2" y="0"/>
                    <a:pt x="1" y="0"/>
                    <a:pt x="0" y="0"/>
                  </a:cubicBezTo>
                  <a:cubicBezTo>
                    <a:pt x="0" y="6"/>
                    <a:pt x="0" y="6"/>
                    <a:pt x="0" y="6"/>
                  </a:cubicBezTo>
                  <a:cubicBezTo>
                    <a:pt x="1" y="6"/>
                    <a:pt x="2"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35"/>
            <p:cNvSpPr/>
            <p:nvPr/>
          </p:nvSpPr>
          <p:spPr bwMode="auto">
            <a:xfrm>
              <a:off x="2740025" y="1508125"/>
              <a:ext cx="22225" cy="25400"/>
            </a:xfrm>
            <a:custGeom>
              <a:avLst/>
              <a:gdLst>
                <a:gd name="T0" fmla="*/ 1 w 5"/>
                <a:gd name="T1" fmla="*/ 0 h 6"/>
                <a:gd name="T2" fmla="*/ 0 w 5"/>
                <a:gd name="T3" fmla="*/ 5 h 6"/>
                <a:gd name="T4" fmla="*/ 4 w 5"/>
                <a:gd name="T5" fmla="*/ 6 h 6"/>
                <a:gd name="T6" fmla="*/ 5 w 5"/>
                <a:gd name="T7" fmla="*/ 0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5"/>
                    <a:pt x="0" y="5"/>
                    <a:pt x="0" y="5"/>
                  </a:cubicBezTo>
                  <a:cubicBezTo>
                    <a:pt x="1" y="6"/>
                    <a:pt x="3" y="6"/>
                    <a:pt x="4" y="6"/>
                  </a:cubicBezTo>
                  <a:cubicBezTo>
                    <a:pt x="5" y="0"/>
                    <a:pt x="5" y="0"/>
                    <a:pt x="5" y="0"/>
                  </a:cubicBezTo>
                  <a:cubicBezTo>
                    <a:pt x="4"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36"/>
            <p:cNvSpPr/>
            <p:nvPr/>
          </p:nvSpPr>
          <p:spPr bwMode="auto">
            <a:xfrm>
              <a:off x="2787650" y="1520825"/>
              <a:ext cx="25400" cy="30163"/>
            </a:xfrm>
            <a:custGeom>
              <a:avLst/>
              <a:gdLst>
                <a:gd name="T0" fmla="*/ 3 w 6"/>
                <a:gd name="T1" fmla="*/ 0 h 7"/>
                <a:gd name="T2" fmla="*/ 0 w 6"/>
                <a:gd name="T3" fmla="*/ 5 h 7"/>
                <a:gd name="T4" fmla="*/ 4 w 6"/>
                <a:gd name="T5" fmla="*/ 7 h 7"/>
                <a:gd name="T6" fmla="*/ 6 w 6"/>
                <a:gd name="T7" fmla="*/ 2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0" y="5"/>
                    <a:pt x="0" y="5"/>
                    <a:pt x="0" y="5"/>
                  </a:cubicBezTo>
                  <a:cubicBezTo>
                    <a:pt x="2" y="6"/>
                    <a:pt x="3" y="6"/>
                    <a:pt x="4" y="7"/>
                  </a:cubicBezTo>
                  <a:cubicBezTo>
                    <a:pt x="6" y="2"/>
                    <a:pt x="6" y="2"/>
                    <a:pt x="6" y="2"/>
                  </a:cubicBezTo>
                  <a:cubicBezTo>
                    <a:pt x="5" y="1"/>
                    <a:pt x="4"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37"/>
            <p:cNvSpPr/>
            <p:nvPr/>
          </p:nvSpPr>
          <p:spPr bwMode="auto">
            <a:xfrm>
              <a:off x="2833688" y="1546225"/>
              <a:ext cx="30163" cy="30163"/>
            </a:xfrm>
            <a:custGeom>
              <a:avLst/>
              <a:gdLst>
                <a:gd name="T0" fmla="*/ 3 w 7"/>
                <a:gd name="T1" fmla="*/ 0 h 7"/>
                <a:gd name="T2" fmla="*/ 0 w 7"/>
                <a:gd name="T3" fmla="*/ 5 h 7"/>
                <a:gd name="T4" fmla="*/ 3 w 7"/>
                <a:gd name="T5" fmla="*/ 7 h 7"/>
                <a:gd name="T6" fmla="*/ 7 w 7"/>
                <a:gd name="T7" fmla="*/ 2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cubicBezTo>
                    <a:pt x="0" y="5"/>
                    <a:pt x="0" y="5"/>
                    <a:pt x="0" y="5"/>
                  </a:cubicBezTo>
                  <a:cubicBezTo>
                    <a:pt x="1" y="5"/>
                    <a:pt x="2" y="6"/>
                    <a:pt x="3" y="7"/>
                  </a:cubicBezTo>
                  <a:cubicBezTo>
                    <a:pt x="7" y="2"/>
                    <a:pt x="7" y="2"/>
                    <a:pt x="7" y="2"/>
                  </a:cubicBezTo>
                  <a:cubicBezTo>
                    <a:pt x="5" y="1"/>
                    <a:pt x="4"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38"/>
            <p:cNvSpPr/>
            <p:nvPr/>
          </p:nvSpPr>
          <p:spPr bwMode="auto">
            <a:xfrm>
              <a:off x="2871788" y="1576388"/>
              <a:ext cx="30163" cy="30163"/>
            </a:xfrm>
            <a:custGeom>
              <a:avLst/>
              <a:gdLst>
                <a:gd name="T0" fmla="*/ 4 w 7"/>
                <a:gd name="T1" fmla="*/ 0 h 7"/>
                <a:gd name="T2" fmla="*/ 0 w 7"/>
                <a:gd name="T3" fmla="*/ 5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0" y="5"/>
                    <a:pt x="0" y="5"/>
                    <a:pt x="0" y="5"/>
                  </a:cubicBezTo>
                  <a:cubicBezTo>
                    <a:pt x="1" y="6"/>
                    <a:pt x="2" y="7"/>
                    <a:pt x="3" y="7"/>
                  </a:cubicBezTo>
                  <a:cubicBezTo>
                    <a:pt x="7" y="3"/>
                    <a:pt x="7" y="3"/>
                    <a:pt x="7" y="3"/>
                  </a:cubicBezTo>
                  <a:cubicBezTo>
                    <a:pt x="6" y="2"/>
                    <a:pt x="5"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39"/>
            <p:cNvSpPr/>
            <p:nvPr/>
          </p:nvSpPr>
          <p:spPr bwMode="auto">
            <a:xfrm>
              <a:off x="2906713" y="1619250"/>
              <a:ext cx="30163" cy="28575"/>
            </a:xfrm>
            <a:custGeom>
              <a:avLst/>
              <a:gdLst>
                <a:gd name="T0" fmla="*/ 5 w 7"/>
                <a:gd name="T1" fmla="*/ 0 h 7"/>
                <a:gd name="T2" fmla="*/ 0 w 7"/>
                <a:gd name="T3" fmla="*/ 3 h 7"/>
                <a:gd name="T4" fmla="*/ 2 w 7"/>
                <a:gd name="T5" fmla="*/ 7 h 7"/>
                <a:gd name="T6" fmla="*/ 7 w 7"/>
                <a:gd name="T7" fmla="*/ 3 h 7"/>
                <a:gd name="T8" fmla="*/ 5 w 7"/>
                <a:gd name="T9" fmla="*/ 0 h 7"/>
              </a:gdLst>
              <a:ahLst/>
              <a:cxnLst>
                <a:cxn ang="0">
                  <a:pos x="T0" y="T1"/>
                </a:cxn>
                <a:cxn ang="0">
                  <a:pos x="T2" y="T3"/>
                </a:cxn>
                <a:cxn ang="0">
                  <a:pos x="T4" y="T5"/>
                </a:cxn>
                <a:cxn ang="0">
                  <a:pos x="T6" y="T7"/>
                </a:cxn>
                <a:cxn ang="0">
                  <a:pos x="T8" y="T9"/>
                </a:cxn>
              </a:cxnLst>
              <a:rect l="0" t="0" r="r" b="b"/>
              <a:pathLst>
                <a:path w="7" h="7">
                  <a:moveTo>
                    <a:pt x="5" y="0"/>
                  </a:moveTo>
                  <a:cubicBezTo>
                    <a:pt x="0" y="3"/>
                    <a:pt x="0" y="3"/>
                    <a:pt x="0" y="3"/>
                  </a:cubicBezTo>
                  <a:cubicBezTo>
                    <a:pt x="1" y="4"/>
                    <a:pt x="2" y="6"/>
                    <a:pt x="2" y="7"/>
                  </a:cubicBezTo>
                  <a:cubicBezTo>
                    <a:pt x="7" y="3"/>
                    <a:pt x="7" y="3"/>
                    <a:pt x="7" y="3"/>
                  </a:cubicBezTo>
                  <a:cubicBezTo>
                    <a:pt x="6" y="2"/>
                    <a:pt x="6"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40"/>
            <p:cNvSpPr/>
            <p:nvPr/>
          </p:nvSpPr>
          <p:spPr bwMode="auto">
            <a:xfrm>
              <a:off x="2932113" y="1665288"/>
              <a:ext cx="30163" cy="25400"/>
            </a:xfrm>
            <a:custGeom>
              <a:avLst/>
              <a:gdLst>
                <a:gd name="T0" fmla="*/ 5 w 7"/>
                <a:gd name="T1" fmla="*/ 0 h 6"/>
                <a:gd name="T2" fmla="*/ 0 w 7"/>
                <a:gd name="T3" fmla="*/ 2 h 6"/>
                <a:gd name="T4" fmla="*/ 2 w 7"/>
                <a:gd name="T5" fmla="*/ 6 h 6"/>
                <a:gd name="T6" fmla="*/ 7 w 7"/>
                <a:gd name="T7" fmla="*/ 4 h 6"/>
                <a:gd name="T8" fmla="*/ 5 w 7"/>
                <a:gd name="T9" fmla="*/ 0 h 6"/>
              </a:gdLst>
              <a:ahLst/>
              <a:cxnLst>
                <a:cxn ang="0">
                  <a:pos x="T0" y="T1"/>
                </a:cxn>
                <a:cxn ang="0">
                  <a:pos x="T2" y="T3"/>
                </a:cxn>
                <a:cxn ang="0">
                  <a:pos x="T4" y="T5"/>
                </a:cxn>
                <a:cxn ang="0">
                  <a:pos x="T6" y="T7"/>
                </a:cxn>
                <a:cxn ang="0">
                  <a:pos x="T8" y="T9"/>
                </a:cxn>
              </a:cxnLst>
              <a:rect l="0" t="0" r="r" b="b"/>
              <a:pathLst>
                <a:path w="7" h="6">
                  <a:moveTo>
                    <a:pt x="5" y="0"/>
                  </a:moveTo>
                  <a:cubicBezTo>
                    <a:pt x="0" y="2"/>
                    <a:pt x="0" y="2"/>
                    <a:pt x="0" y="2"/>
                  </a:cubicBezTo>
                  <a:cubicBezTo>
                    <a:pt x="1" y="4"/>
                    <a:pt x="1" y="5"/>
                    <a:pt x="2" y="6"/>
                  </a:cubicBezTo>
                  <a:cubicBezTo>
                    <a:pt x="7" y="4"/>
                    <a:pt x="7" y="4"/>
                    <a:pt x="7" y="4"/>
                  </a:cubicBezTo>
                  <a:cubicBezTo>
                    <a:pt x="7" y="2"/>
                    <a:pt x="6"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41"/>
            <p:cNvSpPr/>
            <p:nvPr/>
          </p:nvSpPr>
          <p:spPr bwMode="auto">
            <a:xfrm>
              <a:off x="2952750" y="1716088"/>
              <a:ext cx="25400" cy="20638"/>
            </a:xfrm>
            <a:custGeom>
              <a:avLst/>
              <a:gdLst>
                <a:gd name="T0" fmla="*/ 5 w 6"/>
                <a:gd name="T1" fmla="*/ 0 h 5"/>
                <a:gd name="T2" fmla="*/ 0 w 6"/>
                <a:gd name="T3" fmla="*/ 1 h 5"/>
                <a:gd name="T4" fmla="*/ 0 w 6"/>
                <a:gd name="T5" fmla="*/ 5 h 5"/>
                <a:gd name="T6" fmla="*/ 6 w 6"/>
                <a:gd name="T7" fmla="*/ 4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0" y="1"/>
                    <a:pt x="0" y="1"/>
                    <a:pt x="0" y="1"/>
                  </a:cubicBezTo>
                  <a:cubicBezTo>
                    <a:pt x="0" y="2"/>
                    <a:pt x="0" y="4"/>
                    <a:pt x="0" y="5"/>
                  </a:cubicBezTo>
                  <a:cubicBezTo>
                    <a:pt x="6" y="4"/>
                    <a:pt x="6" y="4"/>
                    <a:pt x="6" y="4"/>
                  </a:cubicBezTo>
                  <a:cubicBezTo>
                    <a:pt x="6" y="2"/>
                    <a:pt x="6"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42"/>
            <p:cNvSpPr/>
            <p:nvPr/>
          </p:nvSpPr>
          <p:spPr bwMode="auto">
            <a:xfrm>
              <a:off x="2962275" y="1766888"/>
              <a:ext cx="25400" cy="22225"/>
            </a:xfrm>
            <a:custGeom>
              <a:avLst/>
              <a:gdLst>
                <a:gd name="T0" fmla="*/ 5 w 6"/>
                <a:gd name="T1" fmla="*/ 0 h 5"/>
                <a:gd name="T2" fmla="*/ 0 w 6"/>
                <a:gd name="T3" fmla="*/ 1 h 5"/>
                <a:gd name="T4" fmla="*/ 0 w 6"/>
                <a:gd name="T5" fmla="*/ 5 h 5"/>
                <a:gd name="T6" fmla="*/ 6 w 6"/>
                <a:gd name="T7" fmla="*/ 4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0" y="1"/>
                    <a:pt x="0" y="1"/>
                    <a:pt x="0" y="1"/>
                  </a:cubicBezTo>
                  <a:cubicBezTo>
                    <a:pt x="0" y="2"/>
                    <a:pt x="0" y="3"/>
                    <a:pt x="0" y="5"/>
                  </a:cubicBezTo>
                  <a:cubicBezTo>
                    <a:pt x="6" y="4"/>
                    <a:pt x="6" y="4"/>
                    <a:pt x="6" y="4"/>
                  </a:cubicBezTo>
                  <a:cubicBezTo>
                    <a:pt x="6" y="3"/>
                    <a:pt x="6"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43"/>
            <p:cNvSpPr/>
            <p:nvPr/>
          </p:nvSpPr>
          <p:spPr bwMode="auto">
            <a:xfrm>
              <a:off x="2957513" y="1817688"/>
              <a:ext cx="25400" cy="22225"/>
            </a:xfrm>
            <a:custGeom>
              <a:avLst/>
              <a:gdLst>
                <a:gd name="T0" fmla="*/ 6 w 6"/>
                <a:gd name="T1" fmla="*/ 1 h 5"/>
                <a:gd name="T2" fmla="*/ 1 w 6"/>
                <a:gd name="T3" fmla="*/ 0 h 5"/>
                <a:gd name="T4" fmla="*/ 0 w 6"/>
                <a:gd name="T5" fmla="*/ 4 h 5"/>
                <a:gd name="T6" fmla="*/ 6 w 6"/>
                <a:gd name="T7" fmla="*/ 5 h 5"/>
                <a:gd name="T8" fmla="*/ 6 w 6"/>
                <a:gd name="T9" fmla="*/ 1 h 5"/>
              </a:gdLst>
              <a:ahLst/>
              <a:cxnLst>
                <a:cxn ang="0">
                  <a:pos x="T0" y="T1"/>
                </a:cxn>
                <a:cxn ang="0">
                  <a:pos x="T2" y="T3"/>
                </a:cxn>
                <a:cxn ang="0">
                  <a:pos x="T4" y="T5"/>
                </a:cxn>
                <a:cxn ang="0">
                  <a:pos x="T6" y="T7"/>
                </a:cxn>
                <a:cxn ang="0">
                  <a:pos x="T8" y="T9"/>
                </a:cxn>
              </a:cxnLst>
              <a:rect l="0" t="0" r="r" b="b"/>
              <a:pathLst>
                <a:path w="6" h="5">
                  <a:moveTo>
                    <a:pt x="6" y="1"/>
                  </a:moveTo>
                  <a:cubicBezTo>
                    <a:pt x="1" y="0"/>
                    <a:pt x="1" y="0"/>
                    <a:pt x="1" y="0"/>
                  </a:cubicBezTo>
                  <a:cubicBezTo>
                    <a:pt x="1" y="2"/>
                    <a:pt x="0" y="3"/>
                    <a:pt x="0" y="4"/>
                  </a:cubicBezTo>
                  <a:cubicBezTo>
                    <a:pt x="6" y="5"/>
                    <a:pt x="6" y="5"/>
                    <a:pt x="6" y="5"/>
                  </a:cubicBezTo>
                  <a:cubicBezTo>
                    <a:pt x="6" y="4"/>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44"/>
            <p:cNvSpPr/>
            <p:nvPr/>
          </p:nvSpPr>
          <p:spPr bwMode="auto">
            <a:xfrm>
              <a:off x="2944813" y="1868488"/>
              <a:ext cx="30163" cy="25400"/>
            </a:xfrm>
            <a:custGeom>
              <a:avLst/>
              <a:gdLst>
                <a:gd name="T0" fmla="*/ 7 w 7"/>
                <a:gd name="T1" fmla="*/ 1 h 6"/>
                <a:gd name="T2" fmla="*/ 2 w 7"/>
                <a:gd name="T3" fmla="*/ 0 h 6"/>
                <a:gd name="T4" fmla="*/ 0 w 7"/>
                <a:gd name="T5" fmla="*/ 4 h 6"/>
                <a:gd name="T6" fmla="*/ 6 w 7"/>
                <a:gd name="T7" fmla="*/ 6 h 6"/>
                <a:gd name="T8" fmla="*/ 7 w 7"/>
                <a:gd name="T9" fmla="*/ 1 h 6"/>
              </a:gdLst>
              <a:ahLst/>
              <a:cxnLst>
                <a:cxn ang="0">
                  <a:pos x="T0" y="T1"/>
                </a:cxn>
                <a:cxn ang="0">
                  <a:pos x="T2" y="T3"/>
                </a:cxn>
                <a:cxn ang="0">
                  <a:pos x="T4" y="T5"/>
                </a:cxn>
                <a:cxn ang="0">
                  <a:pos x="T6" y="T7"/>
                </a:cxn>
                <a:cxn ang="0">
                  <a:pos x="T8" y="T9"/>
                </a:cxn>
              </a:cxnLst>
              <a:rect l="0" t="0" r="r" b="b"/>
              <a:pathLst>
                <a:path w="7" h="6">
                  <a:moveTo>
                    <a:pt x="7" y="1"/>
                  </a:moveTo>
                  <a:cubicBezTo>
                    <a:pt x="2" y="0"/>
                    <a:pt x="2" y="0"/>
                    <a:pt x="2" y="0"/>
                  </a:cubicBezTo>
                  <a:cubicBezTo>
                    <a:pt x="1" y="1"/>
                    <a:pt x="1" y="2"/>
                    <a:pt x="0" y="4"/>
                  </a:cubicBezTo>
                  <a:cubicBezTo>
                    <a:pt x="6" y="6"/>
                    <a:pt x="6" y="6"/>
                    <a:pt x="6" y="6"/>
                  </a:cubicBezTo>
                  <a:cubicBezTo>
                    <a:pt x="6" y="4"/>
                    <a:pt x="7" y="3"/>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45"/>
            <p:cNvSpPr/>
            <p:nvPr/>
          </p:nvSpPr>
          <p:spPr bwMode="auto">
            <a:xfrm>
              <a:off x="2922588" y="1916113"/>
              <a:ext cx="30163" cy="25400"/>
            </a:xfrm>
            <a:custGeom>
              <a:avLst/>
              <a:gdLst>
                <a:gd name="T0" fmla="*/ 7 w 7"/>
                <a:gd name="T1" fmla="*/ 2 h 6"/>
                <a:gd name="T2" fmla="*/ 2 w 7"/>
                <a:gd name="T3" fmla="*/ 0 h 6"/>
                <a:gd name="T4" fmla="*/ 0 w 7"/>
                <a:gd name="T5" fmla="*/ 3 h 6"/>
                <a:gd name="T6" fmla="*/ 5 w 7"/>
                <a:gd name="T7" fmla="*/ 6 h 6"/>
                <a:gd name="T8" fmla="*/ 7 w 7"/>
                <a:gd name="T9" fmla="*/ 2 h 6"/>
              </a:gdLst>
              <a:ahLst/>
              <a:cxnLst>
                <a:cxn ang="0">
                  <a:pos x="T0" y="T1"/>
                </a:cxn>
                <a:cxn ang="0">
                  <a:pos x="T2" y="T3"/>
                </a:cxn>
                <a:cxn ang="0">
                  <a:pos x="T4" y="T5"/>
                </a:cxn>
                <a:cxn ang="0">
                  <a:pos x="T6" y="T7"/>
                </a:cxn>
                <a:cxn ang="0">
                  <a:pos x="T8" y="T9"/>
                </a:cxn>
              </a:cxnLst>
              <a:rect l="0" t="0" r="r" b="b"/>
              <a:pathLst>
                <a:path w="7" h="6">
                  <a:moveTo>
                    <a:pt x="7" y="2"/>
                  </a:moveTo>
                  <a:cubicBezTo>
                    <a:pt x="2" y="0"/>
                    <a:pt x="2" y="0"/>
                    <a:pt x="2" y="0"/>
                  </a:cubicBezTo>
                  <a:cubicBezTo>
                    <a:pt x="2" y="1"/>
                    <a:pt x="1" y="2"/>
                    <a:pt x="0" y="3"/>
                  </a:cubicBezTo>
                  <a:cubicBezTo>
                    <a:pt x="5" y="6"/>
                    <a:pt x="5" y="6"/>
                    <a:pt x="5" y="6"/>
                  </a:cubicBezTo>
                  <a:cubicBezTo>
                    <a:pt x="6" y="5"/>
                    <a:pt x="7" y="4"/>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46"/>
            <p:cNvSpPr/>
            <p:nvPr/>
          </p:nvSpPr>
          <p:spPr bwMode="auto">
            <a:xfrm>
              <a:off x="2897188" y="1958975"/>
              <a:ext cx="30163" cy="28575"/>
            </a:xfrm>
            <a:custGeom>
              <a:avLst/>
              <a:gdLst>
                <a:gd name="T0" fmla="*/ 7 w 7"/>
                <a:gd name="T1" fmla="*/ 3 h 7"/>
                <a:gd name="T2" fmla="*/ 2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2" y="0"/>
                    <a:pt x="2" y="0"/>
                    <a:pt x="2" y="0"/>
                  </a:cubicBezTo>
                  <a:cubicBezTo>
                    <a:pt x="1" y="1"/>
                    <a:pt x="0" y="2"/>
                    <a:pt x="0" y="3"/>
                  </a:cubicBezTo>
                  <a:cubicBezTo>
                    <a:pt x="4" y="7"/>
                    <a:pt x="4" y="7"/>
                    <a:pt x="4" y="7"/>
                  </a:cubicBezTo>
                  <a:cubicBezTo>
                    <a:pt x="5" y="5"/>
                    <a:pt x="6"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47"/>
            <p:cNvSpPr/>
            <p:nvPr/>
          </p:nvSpPr>
          <p:spPr bwMode="auto">
            <a:xfrm>
              <a:off x="2859088" y="1992313"/>
              <a:ext cx="30163" cy="30163"/>
            </a:xfrm>
            <a:custGeom>
              <a:avLst/>
              <a:gdLst>
                <a:gd name="T0" fmla="*/ 7 w 7"/>
                <a:gd name="T1" fmla="*/ 5 h 7"/>
                <a:gd name="T2" fmla="*/ 3 w 7"/>
                <a:gd name="T3" fmla="*/ 0 h 7"/>
                <a:gd name="T4" fmla="*/ 0 w 7"/>
                <a:gd name="T5" fmla="*/ 3 h 7"/>
                <a:gd name="T6" fmla="*/ 4 w 7"/>
                <a:gd name="T7" fmla="*/ 7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3" y="0"/>
                    <a:pt x="3" y="0"/>
                    <a:pt x="3" y="0"/>
                  </a:cubicBezTo>
                  <a:cubicBezTo>
                    <a:pt x="2" y="1"/>
                    <a:pt x="1" y="2"/>
                    <a:pt x="0" y="3"/>
                  </a:cubicBezTo>
                  <a:cubicBezTo>
                    <a:pt x="4" y="7"/>
                    <a:pt x="4" y="7"/>
                    <a:pt x="4" y="7"/>
                  </a:cubicBezTo>
                  <a:cubicBezTo>
                    <a:pt x="5" y="7"/>
                    <a:pt x="6" y="6"/>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48"/>
            <p:cNvSpPr/>
            <p:nvPr/>
          </p:nvSpPr>
          <p:spPr bwMode="auto">
            <a:xfrm>
              <a:off x="2817813" y="2022475"/>
              <a:ext cx="28575" cy="33338"/>
            </a:xfrm>
            <a:custGeom>
              <a:avLst/>
              <a:gdLst>
                <a:gd name="T0" fmla="*/ 7 w 7"/>
                <a:gd name="T1" fmla="*/ 5 h 8"/>
                <a:gd name="T2" fmla="*/ 4 w 7"/>
                <a:gd name="T3" fmla="*/ 0 h 8"/>
                <a:gd name="T4" fmla="*/ 0 w 7"/>
                <a:gd name="T5" fmla="*/ 2 h 8"/>
                <a:gd name="T6" fmla="*/ 3 w 7"/>
                <a:gd name="T7" fmla="*/ 8 h 8"/>
                <a:gd name="T8" fmla="*/ 7 w 7"/>
                <a:gd name="T9" fmla="*/ 5 h 8"/>
              </a:gdLst>
              <a:ahLst/>
              <a:cxnLst>
                <a:cxn ang="0">
                  <a:pos x="T0" y="T1"/>
                </a:cxn>
                <a:cxn ang="0">
                  <a:pos x="T2" y="T3"/>
                </a:cxn>
                <a:cxn ang="0">
                  <a:pos x="T4" y="T5"/>
                </a:cxn>
                <a:cxn ang="0">
                  <a:pos x="T6" y="T7"/>
                </a:cxn>
                <a:cxn ang="0">
                  <a:pos x="T8" y="T9"/>
                </a:cxn>
              </a:cxnLst>
              <a:rect l="0" t="0" r="r" b="b"/>
              <a:pathLst>
                <a:path w="7" h="8">
                  <a:moveTo>
                    <a:pt x="7" y="5"/>
                  </a:moveTo>
                  <a:cubicBezTo>
                    <a:pt x="4" y="0"/>
                    <a:pt x="4" y="0"/>
                    <a:pt x="4" y="0"/>
                  </a:cubicBezTo>
                  <a:cubicBezTo>
                    <a:pt x="3" y="1"/>
                    <a:pt x="2" y="2"/>
                    <a:pt x="0" y="2"/>
                  </a:cubicBezTo>
                  <a:cubicBezTo>
                    <a:pt x="3" y="8"/>
                    <a:pt x="3" y="8"/>
                    <a:pt x="3" y="8"/>
                  </a:cubicBezTo>
                  <a:cubicBezTo>
                    <a:pt x="5" y="7"/>
                    <a:pt x="6" y="6"/>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49"/>
            <p:cNvSpPr/>
            <p:nvPr/>
          </p:nvSpPr>
          <p:spPr bwMode="auto">
            <a:xfrm>
              <a:off x="2774950" y="2047875"/>
              <a:ext cx="25400" cy="30163"/>
            </a:xfrm>
            <a:custGeom>
              <a:avLst/>
              <a:gdLst>
                <a:gd name="T0" fmla="*/ 6 w 6"/>
                <a:gd name="T1" fmla="*/ 5 h 7"/>
                <a:gd name="T2" fmla="*/ 3 w 6"/>
                <a:gd name="T3" fmla="*/ 0 h 7"/>
                <a:gd name="T4" fmla="*/ 0 w 6"/>
                <a:gd name="T5" fmla="*/ 1 h 7"/>
                <a:gd name="T6" fmla="*/ 1 w 6"/>
                <a:gd name="T7" fmla="*/ 7 h 7"/>
                <a:gd name="T8" fmla="*/ 6 w 6"/>
                <a:gd name="T9" fmla="*/ 5 h 7"/>
              </a:gdLst>
              <a:ahLst/>
              <a:cxnLst>
                <a:cxn ang="0">
                  <a:pos x="T0" y="T1"/>
                </a:cxn>
                <a:cxn ang="0">
                  <a:pos x="T2" y="T3"/>
                </a:cxn>
                <a:cxn ang="0">
                  <a:pos x="T4" y="T5"/>
                </a:cxn>
                <a:cxn ang="0">
                  <a:pos x="T6" y="T7"/>
                </a:cxn>
                <a:cxn ang="0">
                  <a:pos x="T8" y="T9"/>
                </a:cxn>
              </a:cxnLst>
              <a:rect l="0" t="0" r="r" b="b"/>
              <a:pathLst>
                <a:path w="6" h="7">
                  <a:moveTo>
                    <a:pt x="6" y="5"/>
                  </a:moveTo>
                  <a:cubicBezTo>
                    <a:pt x="3" y="0"/>
                    <a:pt x="3" y="0"/>
                    <a:pt x="3" y="0"/>
                  </a:cubicBezTo>
                  <a:cubicBezTo>
                    <a:pt x="2" y="0"/>
                    <a:pt x="1" y="1"/>
                    <a:pt x="0" y="1"/>
                  </a:cubicBezTo>
                  <a:cubicBezTo>
                    <a:pt x="1" y="7"/>
                    <a:pt x="1" y="7"/>
                    <a:pt x="1" y="7"/>
                  </a:cubicBezTo>
                  <a:cubicBezTo>
                    <a:pt x="3" y="6"/>
                    <a:pt x="4"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50"/>
            <p:cNvSpPr/>
            <p:nvPr/>
          </p:nvSpPr>
          <p:spPr bwMode="auto">
            <a:xfrm>
              <a:off x="2724150" y="2060575"/>
              <a:ext cx="20638" cy="25400"/>
            </a:xfrm>
            <a:custGeom>
              <a:avLst/>
              <a:gdLst>
                <a:gd name="T0" fmla="*/ 5 w 5"/>
                <a:gd name="T1" fmla="*/ 6 h 6"/>
                <a:gd name="T2" fmla="*/ 4 w 5"/>
                <a:gd name="T3" fmla="*/ 0 h 6"/>
                <a:gd name="T4" fmla="*/ 0 w 5"/>
                <a:gd name="T5" fmla="*/ 0 h 6"/>
                <a:gd name="T6" fmla="*/ 1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4" y="0"/>
                    <a:pt x="4" y="0"/>
                    <a:pt x="4" y="0"/>
                  </a:cubicBezTo>
                  <a:cubicBezTo>
                    <a:pt x="3" y="0"/>
                    <a:pt x="2" y="0"/>
                    <a:pt x="0" y="0"/>
                  </a:cubicBezTo>
                  <a:cubicBezTo>
                    <a:pt x="1" y="6"/>
                    <a:pt x="1" y="6"/>
                    <a:pt x="1" y="6"/>
                  </a:cubicBezTo>
                  <a:cubicBezTo>
                    <a:pt x="2" y="6"/>
                    <a:pt x="4"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51"/>
            <p:cNvSpPr/>
            <p:nvPr/>
          </p:nvSpPr>
          <p:spPr bwMode="auto">
            <a:xfrm>
              <a:off x="2673350" y="2065338"/>
              <a:ext cx="20638" cy="25400"/>
            </a:xfrm>
            <a:custGeom>
              <a:avLst/>
              <a:gdLst>
                <a:gd name="T0" fmla="*/ 1 w 5"/>
                <a:gd name="T1" fmla="*/ 0 h 6"/>
                <a:gd name="T2" fmla="*/ 0 w 5"/>
                <a:gd name="T3" fmla="*/ 5 h 6"/>
                <a:gd name="T4" fmla="*/ 5 w 5"/>
                <a:gd name="T5" fmla="*/ 6 h 6"/>
                <a:gd name="T6" fmla="*/ 5 w 5"/>
                <a:gd name="T7" fmla="*/ 0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5"/>
                    <a:pt x="0" y="5"/>
                    <a:pt x="0" y="5"/>
                  </a:cubicBezTo>
                  <a:cubicBezTo>
                    <a:pt x="2" y="6"/>
                    <a:pt x="3" y="6"/>
                    <a:pt x="5" y="6"/>
                  </a:cubicBezTo>
                  <a:cubicBezTo>
                    <a:pt x="5" y="0"/>
                    <a:pt x="5" y="0"/>
                    <a:pt x="5"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52"/>
            <p:cNvSpPr/>
            <p:nvPr/>
          </p:nvSpPr>
          <p:spPr bwMode="auto">
            <a:xfrm>
              <a:off x="2620963" y="2055813"/>
              <a:ext cx="22225" cy="25400"/>
            </a:xfrm>
            <a:custGeom>
              <a:avLst/>
              <a:gdLst>
                <a:gd name="T0" fmla="*/ 4 w 5"/>
                <a:gd name="T1" fmla="*/ 6 h 6"/>
                <a:gd name="T2" fmla="*/ 5 w 5"/>
                <a:gd name="T3" fmla="*/ 1 h 6"/>
                <a:gd name="T4" fmla="*/ 1 w 5"/>
                <a:gd name="T5" fmla="*/ 0 h 6"/>
                <a:gd name="T6" fmla="*/ 0 w 5"/>
                <a:gd name="T7" fmla="*/ 6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5" y="1"/>
                    <a:pt x="5" y="1"/>
                    <a:pt x="5" y="1"/>
                  </a:cubicBezTo>
                  <a:cubicBezTo>
                    <a:pt x="4" y="0"/>
                    <a:pt x="2" y="0"/>
                    <a:pt x="1" y="0"/>
                  </a:cubicBezTo>
                  <a:cubicBezTo>
                    <a:pt x="0" y="6"/>
                    <a:pt x="0" y="6"/>
                    <a:pt x="0" y="6"/>
                  </a:cubicBezTo>
                  <a:cubicBezTo>
                    <a:pt x="1" y="6"/>
                    <a:pt x="2"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53"/>
            <p:cNvSpPr/>
            <p:nvPr/>
          </p:nvSpPr>
          <p:spPr bwMode="auto">
            <a:xfrm>
              <a:off x="2570163" y="2038350"/>
              <a:ext cx="25400" cy="30163"/>
            </a:xfrm>
            <a:custGeom>
              <a:avLst/>
              <a:gdLst>
                <a:gd name="T0" fmla="*/ 4 w 6"/>
                <a:gd name="T1" fmla="*/ 7 h 7"/>
                <a:gd name="T2" fmla="*/ 6 w 6"/>
                <a:gd name="T3" fmla="*/ 1 h 7"/>
                <a:gd name="T4" fmla="*/ 2 w 6"/>
                <a:gd name="T5" fmla="*/ 0 h 7"/>
                <a:gd name="T6" fmla="*/ 0 w 6"/>
                <a:gd name="T7" fmla="*/ 5 h 7"/>
                <a:gd name="T8" fmla="*/ 4 w 6"/>
                <a:gd name="T9" fmla="*/ 7 h 7"/>
              </a:gdLst>
              <a:ahLst/>
              <a:cxnLst>
                <a:cxn ang="0">
                  <a:pos x="T0" y="T1"/>
                </a:cxn>
                <a:cxn ang="0">
                  <a:pos x="T2" y="T3"/>
                </a:cxn>
                <a:cxn ang="0">
                  <a:pos x="T4" y="T5"/>
                </a:cxn>
                <a:cxn ang="0">
                  <a:pos x="T6" y="T7"/>
                </a:cxn>
                <a:cxn ang="0">
                  <a:pos x="T8" y="T9"/>
                </a:cxn>
              </a:cxnLst>
              <a:rect l="0" t="0" r="r" b="b"/>
              <a:pathLst>
                <a:path w="6" h="7">
                  <a:moveTo>
                    <a:pt x="4" y="7"/>
                  </a:moveTo>
                  <a:cubicBezTo>
                    <a:pt x="6" y="1"/>
                    <a:pt x="6" y="1"/>
                    <a:pt x="6" y="1"/>
                  </a:cubicBezTo>
                  <a:cubicBezTo>
                    <a:pt x="4" y="1"/>
                    <a:pt x="3" y="1"/>
                    <a:pt x="2" y="0"/>
                  </a:cubicBezTo>
                  <a:cubicBezTo>
                    <a:pt x="0" y="5"/>
                    <a:pt x="0" y="5"/>
                    <a:pt x="0" y="5"/>
                  </a:cubicBezTo>
                  <a:cubicBezTo>
                    <a:pt x="1" y="6"/>
                    <a:pt x="2"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54"/>
            <p:cNvSpPr/>
            <p:nvPr/>
          </p:nvSpPr>
          <p:spPr bwMode="auto">
            <a:xfrm>
              <a:off x="2524125" y="2012950"/>
              <a:ext cx="25400" cy="30163"/>
            </a:xfrm>
            <a:custGeom>
              <a:avLst/>
              <a:gdLst>
                <a:gd name="T0" fmla="*/ 3 w 6"/>
                <a:gd name="T1" fmla="*/ 7 h 7"/>
                <a:gd name="T2" fmla="*/ 6 w 6"/>
                <a:gd name="T3" fmla="*/ 2 h 7"/>
                <a:gd name="T4" fmla="*/ 3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6" y="2"/>
                    <a:pt x="6" y="2"/>
                    <a:pt x="6" y="2"/>
                  </a:cubicBezTo>
                  <a:cubicBezTo>
                    <a:pt x="5" y="2"/>
                    <a:pt x="4" y="1"/>
                    <a:pt x="3" y="0"/>
                  </a:cubicBezTo>
                  <a:cubicBezTo>
                    <a:pt x="0" y="5"/>
                    <a:pt x="0" y="5"/>
                    <a:pt x="0" y="5"/>
                  </a:cubicBezTo>
                  <a:cubicBezTo>
                    <a:pt x="1" y="6"/>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55"/>
            <p:cNvSpPr/>
            <p:nvPr/>
          </p:nvSpPr>
          <p:spPr bwMode="auto">
            <a:xfrm>
              <a:off x="2481263" y="1979613"/>
              <a:ext cx="30163" cy="33338"/>
            </a:xfrm>
            <a:custGeom>
              <a:avLst/>
              <a:gdLst>
                <a:gd name="T0" fmla="*/ 3 w 7"/>
                <a:gd name="T1" fmla="*/ 8 h 8"/>
                <a:gd name="T2" fmla="*/ 7 w 7"/>
                <a:gd name="T3" fmla="*/ 3 h 8"/>
                <a:gd name="T4" fmla="*/ 4 w 7"/>
                <a:gd name="T5" fmla="*/ 0 h 8"/>
                <a:gd name="T6" fmla="*/ 0 w 7"/>
                <a:gd name="T7" fmla="*/ 5 h 8"/>
                <a:gd name="T8" fmla="*/ 3 w 7"/>
                <a:gd name="T9" fmla="*/ 8 h 8"/>
              </a:gdLst>
              <a:ahLst/>
              <a:cxnLst>
                <a:cxn ang="0">
                  <a:pos x="T0" y="T1"/>
                </a:cxn>
                <a:cxn ang="0">
                  <a:pos x="T2" y="T3"/>
                </a:cxn>
                <a:cxn ang="0">
                  <a:pos x="T4" y="T5"/>
                </a:cxn>
                <a:cxn ang="0">
                  <a:pos x="T6" y="T7"/>
                </a:cxn>
                <a:cxn ang="0">
                  <a:pos x="T8" y="T9"/>
                </a:cxn>
              </a:cxnLst>
              <a:rect l="0" t="0" r="r" b="b"/>
              <a:pathLst>
                <a:path w="7" h="8">
                  <a:moveTo>
                    <a:pt x="3" y="8"/>
                  </a:moveTo>
                  <a:cubicBezTo>
                    <a:pt x="7" y="3"/>
                    <a:pt x="7" y="3"/>
                    <a:pt x="7" y="3"/>
                  </a:cubicBezTo>
                  <a:cubicBezTo>
                    <a:pt x="6" y="2"/>
                    <a:pt x="5" y="1"/>
                    <a:pt x="4" y="0"/>
                  </a:cubicBezTo>
                  <a:cubicBezTo>
                    <a:pt x="0" y="5"/>
                    <a:pt x="0" y="5"/>
                    <a:pt x="0" y="5"/>
                  </a:cubicBezTo>
                  <a:cubicBezTo>
                    <a:pt x="1" y="6"/>
                    <a:pt x="2" y="7"/>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56"/>
            <p:cNvSpPr/>
            <p:nvPr/>
          </p:nvSpPr>
          <p:spPr bwMode="auto">
            <a:xfrm>
              <a:off x="2447925" y="1941513"/>
              <a:ext cx="28575" cy="30163"/>
            </a:xfrm>
            <a:custGeom>
              <a:avLst/>
              <a:gdLst>
                <a:gd name="T0" fmla="*/ 2 w 7"/>
                <a:gd name="T1" fmla="*/ 7 h 7"/>
                <a:gd name="T2" fmla="*/ 7 w 7"/>
                <a:gd name="T3" fmla="*/ 4 h 7"/>
                <a:gd name="T4" fmla="*/ 5 w 7"/>
                <a:gd name="T5" fmla="*/ 0 h 7"/>
                <a:gd name="T6" fmla="*/ 0 w 7"/>
                <a:gd name="T7" fmla="*/ 4 h 7"/>
                <a:gd name="T8" fmla="*/ 2 w 7"/>
                <a:gd name="T9" fmla="*/ 7 h 7"/>
              </a:gdLst>
              <a:ahLst/>
              <a:cxnLst>
                <a:cxn ang="0">
                  <a:pos x="T0" y="T1"/>
                </a:cxn>
                <a:cxn ang="0">
                  <a:pos x="T2" y="T3"/>
                </a:cxn>
                <a:cxn ang="0">
                  <a:pos x="T4" y="T5"/>
                </a:cxn>
                <a:cxn ang="0">
                  <a:pos x="T6" y="T7"/>
                </a:cxn>
                <a:cxn ang="0">
                  <a:pos x="T8" y="T9"/>
                </a:cxn>
              </a:cxnLst>
              <a:rect l="0" t="0" r="r" b="b"/>
              <a:pathLst>
                <a:path w="7" h="7">
                  <a:moveTo>
                    <a:pt x="2" y="7"/>
                  </a:moveTo>
                  <a:cubicBezTo>
                    <a:pt x="7" y="4"/>
                    <a:pt x="7" y="4"/>
                    <a:pt x="7" y="4"/>
                  </a:cubicBezTo>
                  <a:cubicBezTo>
                    <a:pt x="6" y="3"/>
                    <a:pt x="5" y="1"/>
                    <a:pt x="5" y="0"/>
                  </a:cubicBezTo>
                  <a:cubicBezTo>
                    <a:pt x="0" y="4"/>
                    <a:pt x="0" y="4"/>
                    <a:pt x="0" y="4"/>
                  </a:cubicBezTo>
                  <a:cubicBezTo>
                    <a:pt x="1" y="5"/>
                    <a:pt x="1" y="6"/>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57"/>
            <p:cNvSpPr/>
            <p:nvPr/>
          </p:nvSpPr>
          <p:spPr bwMode="auto">
            <a:xfrm>
              <a:off x="2422525" y="1898650"/>
              <a:ext cx="28575" cy="25400"/>
            </a:xfrm>
            <a:custGeom>
              <a:avLst/>
              <a:gdLst>
                <a:gd name="T0" fmla="*/ 2 w 7"/>
                <a:gd name="T1" fmla="*/ 6 h 6"/>
                <a:gd name="T2" fmla="*/ 7 w 7"/>
                <a:gd name="T3" fmla="*/ 4 h 6"/>
                <a:gd name="T4" fmla="*/ 5 w 7"/>
                <a:gd name="T5" fmla="*/ 0 h 6"/>
                <a:gd name="T6" fmla="*/ 0 w 7"/>
                <a:gd name="T7" fmla="*/ 2 h 6"/>
                <a:gd name="T8" fmla="*/ 2 w 7"/>
                <a:gd name="T9" fmla="*/ 6 h 6"/>
              </a:gdLst>
              <a:ahLst/>
              <a:cxnLst>
                <a:cxn ang="0">
                  <a:pos x="T0" y="T1"/>
                </a:cxn>
                <a:cxn ang="0">
                  <a:pos x="T2" y="T3"/>
                </a:cxn>
                <a:cxn ang="0">
                  <a:pos x="T4" y="T5"/>
                </a:cxn>
                <a:cxn ang="0">
                  <a:pos x="T6" y="T7"/>
                </a:cxn>
                <a:cxn ang="0">
                  <a:pos x="T8" y="T9"/>
                </a:cxn>
              </a:cxnLst>
              <a:rect l="0" t="0" r="r" b="b"/>
              <a:pathLst>
                <a:path w="7" h="6">
                  <a:moveTo>
                    <a:pt x="2" y="6"/>
                  </a:moveTo>
                  <a:cubicBezTo>
                    <a:pt x="7" y="4"/>
                    <a:pt x="7" y="4"/>
                    <a:pt x="7" y="4"/>
                  </a:cubicBezTo>
                  <a:cubicBezTo>
                    <a:pt x="6" y="2"/>
                    <a:pt x="6" y="1"/>
                    <a:pt x="5" y="0"/>
                  </a:cubicBezTo>
                  <a:cubicBezTo>
                    <a:pt x="0" y="2"/>
                    <a:pt x="0" y="2"/>
                    <a:pt x="0" y="2"/>
                  </a:cubicBezTo>
                  <a:cubicBezTo>
                    <a:pt x="0" y="4"/>
                    <a:pt x="1" y="5"/>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58"/>
            <p:cNvSpPr/>
            <p:nvPr/>
          </p:nvSpPr>
          <p:spPr bwMode="auto">
            <a:xfrm>
              <a:off x="2405063" y="1852613"/>
              <a:ext cx="30163" cy="20638"/>
            </a:xfrm>
            <a:custGeom>
              <a:avLst/>
              <a:gdLst>
                <a:gd name="T0" fmla="*/ 1 w 7"/>
                <a:gd name="T1" fmla="*/ 5 h 5"/>
                <a:gd name="T2" fmla="*/ 7 w 7"/>
                <a:gd name="T3" fmla="*/ 4 h 5"/>
                <a:gd name="T4" fmla="*/ 6 w 7"/>
                <a:gd name="T5" fmla="*/ 0 h 5"/>
                <a:gd name="T6" fmla="*/ 0 w 7"/>
                <a:gd name="T7" fmla="*/ 1 h 5"/>
                <a:gd name="T8" fmla="*/ 1 w 7"/>
                <a:gd name="T9" fmla="*/ 5 h 5"/>
              </a:gdLst>
              <a:ahLst/>
              <a:cxnLst>
                <a:cxn ang="0">
                  <a:pos x="T0" y="T1"/>
                </a:cxn>
                <a:cxn ang="0">
                  <a:pos x="T2" y="T3"/>
                </a:cxn>
                <a:cxn ang="0">
                  <a:pos x="T4" y="T5"/>
                </a:cxn>
                <a:cxn ang="0">
                  <a:pos x="T6" y="T7"/>
                </a:cxn>
                <a:cxn ang="0">
                  <a:pos x="T8" y="T9"/>
                </a:cxn>
              </a:cxnLst>
              <a:rect l="0" t="0" r="r" b="b"/>
              <a:pathLst>
                <a:path w="7" h="5">
                  <a:moveTo>
                    <a:pt x="1" y="5"/>
                  </a:moveTo>
                  <a:cubicBezTo>
                    <a:pt x="7" y="4"/>
                    <a:pt x="7" y="4"/>
                    <a:pt x="7" y="4"/>
                  </a:cubicBezTo>
                  <a:cubicBezTo>
                    <a:pt x="6" y="2"/>
                    <a:pt x="6" y="1"/>
                    <a:pt x="6" y="0"/>
                  </a:cubicBezTo>
                  <a:cubicBezTo>
                    <a:pt x="0" y="1"/>
                    <a:pt x="0" y="1"/>
                    <a:pt x="0" y="1"/>
                  </a:cubicBezTo>
                  <a:cubicBezTo>
                    <a:pt x="0" y="3"/>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59"/>
            <p:cNvSpPr/>
            <p:nvPr/>
          </p:nvSpPr>
          <p:spPr bwMode="auto">
            <a:xfrm>
              <a:off x="2397125" y="1801813"/>
              <a:ext cx="25400" cy="20638"/>
            </a:xfrm>
            <a:custGeom>
              <a:avLst/>
              <a:gdLst>
                <a:gd name="T0" fmla="*/ 1 w 6"/>
                <a:gd name="T1" fmla="*/ 5 h 5"/>
                <a:gd name="T2" fmla="*/ 6 w 6"/>
                <a:gd name="T3" fmla="*/ 4 h 5"/>
                <a:gd name="T4" fmla="*/ 6 w 6"/>
                <a:gd name="T5" fmla="*/ 0 h 5"/>
                <a:gd name="T6" fmla="*/ 0 w 6"/>
                <a:gd name="T7" fmla="*/ 1 h 5"/>
                <a:gd name="T8" fmla="*/ 1 w 6"/>
                <a:gd name="T9" fmla="*/ 5 h 5"/>
              </a:gdLst>
              <a:ahLst/>
              <a:cxnLst>
                <a:cxn ang="0">
                  <a:pos x="T0" y="T1"/>
                </a:cxn>
                <a:cxn ang="0">
                  <a:pos x="T2" y="T3"/>
                </a:cxn>
                <a:cxn ang="0">
                  <a:pos x="T4" y="T5"/>
                </a:cxn>
                <a:cxn ang="0">
                  <a:pos x="T6" y="T7"/>
                </a:cxn>
                <a:cxn ang="0">
                  <a:pos x="T8" y="T9"/>
                </a:cxn>
              </a:cxnLst>
              <a:rect l="0" t="0" r="r" b="b"/>
              <a:pathLst>
                <a:path w="6" h="5">
                  <a:moveTo>
                    <a:pt x="1" y="5"/>
                  </a:moveTo>
                  <a:cubicBezTo>
                    <a:pt x="6" y="4"/>
                    <a:pt x="6" y="4"/>
                    <a:pt x="6" y="4"/>
                  </a:cubicBezTo>
                  <a:cubicBezTo>
                    <a:pt x="6" y="3"/>
                    <a:pt x="6" y="2"/>
                    <a:pt x="6" y="0"/>
                  </a:cubicBezTo>
                  <a:cubicBezTo>
                    <a:pt x="0" y="1"/>
                    <a:pt x="0" y="1"/>
                    <a:pt x="0" y="1"/>
                  </a:cubicBezTo>
                  <a:cubicBezTo>
                    <a:pt x="0" y="2"/>
                    <a:pt x="1"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60"/>
            <p:cNvSpPr/>
            <p:nvPr/>
          </p:nvSpPr>
          <p:spPr bwMode="auto">
            <a:xfrm>
              <a:off x="2400300" y="1751013"/>
              <a:ext cx="25400" cy="20638"/>
            </a:xfrm>
            <a:custGeom>
              <a:avLst/>
              <a:gdLst>
                <a:gd name="T0" fmla="*/ 0 w 6"/>
                <a:gd name="T1" fmla="*/ 4 h 5"/>
                <a:gd name="T2" fmla="*/ 5 w 6"/>
                <a:gd name="T3" fmla="*/ 5 h 5"/>
                <a:gd name="T4" fmla="*/ 6 w 6"/>
                <a:gd name="T5" fmla="*/ 1 h 5"/>
                <a:gd name="T6" fmla="*/ 0 w 6"/>
                <a:gd name="T7" fmla="*/ 0 h 5"/>
                <a:gd name="T8" fmla="*/ 0 w 6"/>
                <a:gd name="T9" fmla="*/ 4 h 5"/>
              </a:gdLst>
              <a:ahLst/>
              <a:cxnLst>
                <a:cxn ang="0">
                  <a:pos x="T0" y="T1"/>
                </a:cxn>
                <a:cxn ang="0">
                  <a:pos x="T2" y="T3"/>
                </a:cxn>
                <a:cxn ang="0">
                  <a:pos x="T4" y="T5"/>
                </a:cxn>
                <a:cxn ang="0">
                  <a:pos x="T6" y="T7"/>
                </a:cxn>
                <a:cxn ang="0">
                  <a:pos x="T8" y="T9"/>
                </a:cxn>
              </a:cxnLst>
              <a:rect l="0" t="0" r="r" b="b"/>
              <a:pathLst>
                <a:path w="6" h="5">
                  <a:moveTo>
                    <a:pt x="0" y="4"/>
                  </a:moveTo>
                  <a:cubicBezTo>
                    <a:pt x="5" y="5"/>
                    <a:pt x="5" y="5"/>
                    <a:pt x="5" y="5"/>
                  </a:cubicBezTo>
                  <a:cubicBezTo>
                    <a:pt x="6" y="3"/>
                    <a:pt x="6" y="2"/>
                    <a:pt x="6" y="1"/>
                  </a:cubicBezTo>
                  <a:cubicBezTo>
                    <a:pt x="0" y="0"/>
                    <a:pt x="0" y="0"/>
                    <a:pt x="0" y="0"/>
                  </a:cubicBezTo>
                  <a:cubicBezTo>
                    <a:pt x="0" y="1"/>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61"/>
            <p:cNvSpPr/>
            <p:nvPr/>
          </p:nvSpPr>
          <p:spPr bwMode="auto">
            <a:xfrm>
              <a:off x="2409825" y="1695450"/>
              <a:ext cx="28575" cy="25400"/>
            </a:xfrm>
            <a:custGeom>
              <a:avLst/>
              <a:gdLst>
                <a:gd name="T0" fmla="*/ 0 w 7"/>
                <a:gd name="T1" fmla="*/ 4 h 6"/>
                <a:gd name="T2" fmla="*/ 6 w 7"/>
                <a:gd name="T3" fmla="*/ 6 h 6"/>
                <a:gd name="T4" fmla="*/ 7 w 7"/>
                <a:gd name="T5" fmla="*/ 2 h 6"/>
                <a:gd name="T6" fmla="*/ 1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6" y="6"/>
                    <a:pt x="6" y="6"/>
                    <a:pt x="6" y="6"/>
                  </a:cubicBezTo>
                  <a:cubicBezTo>
                    <a:pt x="6" y="5"/>
                    <a:pt x="6" y="4"/>
                    <a:pt x="7" y="2"/>
                  </a:cubicBezTo>
                  <a:cubicBezTo>
                    <a:pt x="1" y="0"/>
                    <a:pt x="1" y="0"/>
                    <a:pt x="1" y="0"/>
                  </a:cubicBezTo>
                  <a:cubicBezTo>
                    <a:pt x="1" y="2"/>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62"/>
            <p:cNvSpPr/>
            <p:nvPr/>
          </p:nvSpPr>
          <p:spPr bwMode="auto">
            <a:xfrm>
              <a:off x="2430463" y="1647825"/>
              <a:ext cx="30163" cy="25400"/>
            </a:xfrm>
            <a:custGeom>
              <a:avLst/>
              <a:gdLst>
                <a:gd name="T0" fmla="*/ 0 w 7"/>
                <a:gd name="T1" fmla="*/ 4 h 6"/>
                <a:gd name="T2" fmla="*/ 5 w 7"/>
                <a:gd name="T3" fmla="*/ 6 h 6"/>
                <a:gd name="T4" fmla="*/ 7 w 7"/>
                <a:gd name="T5" fmla="*/ 3 h 6"/>
                <a:gd name="T6" fmla="*/ 2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5" y="6"/>
                    <a:pt x="5" y="6"/>
                    <a:pt x="5" y="6"/>
                  </a:cubicBezTo>
                  <a:cubicBezTo>
                    <a:pt x="5" y="5"/>
                    <a:pt x="6" y="4"/>
                    <a:pt x="7" y="3"/>
                  </a:cubicBezTo>
                  <a:cubicBezTo>
                    <a:pt x="2" y="0"/>
                    <a:pt x="2" y="0"/>
                    <a:pt x="2" y="0"/>
                  </a:cubicBezTo>
                  <a:cubicBezTo>
                    <a:pt x="1" y="1"/>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63"/>
            <p:cNvSpPr/>
            <p:nvPr/>
          </p:nvSpPr>
          <p:spPr bwMode="auto">
            <a:xfrm>
              <a:off x="2455863" y="1601788"/>
              <a:ext cx="33338" cy="30163"/>
            </a:xfrm>
            <a:custGeom>
              <a:avLst/>
              <a:gdLst>
                <a:gd name="T0" fmla="*/ 0 w 8"/>
                <a:gd name="T1" fmla="*/ 4 h 7"/>
                <a:gd name="T2" fmla="*/ 5 w 8"/>
                <a:gd name="T3" fmla="*/ 7 h 7"/>
                <a:gd name="T4" fmla="*/ 8 w 8"/>
                <a:gd name="T5" fmla="*/ 4 h 7"/>
                <a:gd name="T6" fmla="*/ 3 w 8"/>
                <a:gd name="T7" fmla="*/ 0 h 7"/>
                <a:gd name="T8" fmla="*/ 0 w 8"/>
                <a:gd name="T9" fmla="*/ 4 h 7"/>
              </a:gdLst>
              <a:ahLst/>
              <a:cxnLst>
                <a:cxn ang="0">
                  <a:pos x="T0" y="T1"/>
                </a:cxn>
                <a:cxn ang="0">
                  <a:pos x="T2" y="T3"/>
                </a:cxn>
                <a:cxn ang="0">
                  <a:pos x="T4" y="T5"/>
                </a:cxn>
                <a:cxn ang="0">
                  <a:pos x="T6" y="T7"/>
                </a:cxn>
                <a:cxn ang="0">
                  <a:pos x="T8" y="T9"/>
                </a:cxn>
              </a:cxnLst>
              <a:rect l="0" t="0" r="r" b="b"/>
              <a:pathLst>
                <a:path w="8" h="7">
                  <a:moveTo>
                    <a:pt x="0" y="4"/>
                  </a:moveTo>
                  <a:cubicBezTo>
                    <a:pt x="5" y="7"/>
                    <a:pt x="5" y="7"/>
                    <a:pt x="5" y="7"/>
                  </a:cubicBezTo>
                  <a:cubicBezTo>
                    <a:pt x="6" y="6"/>
                    <a:pt x="7" y="5"/>
                    <a:pt x="8" y="4"/>
                  </a:cubicBezTo>
                  <a:cubicBezTo>
                    <a:pt x="3" y="0"/>
                    <a:pt x="3" y="0"/>
                    <a:pt x="3" y="0"/>
                  </a:cubicBezTo>
                  <a:cubicBezTo>
                    <a:pt x="2" y="1"/>
                    <a:pt x="1"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64"/>
            <p:cNvSpPr/>
            <p:nvPr/>
          </p:nvSpPr>
          <p:spPr bwMode="auto">
            <a:xfrm>
              <a:off x="2493963" y="1566863"/>
              <a:ext cx="30163" cy="30163"/>
            </a:xfrm>
            <a:custGeom>
              <a:avLst/>
              <a:gdLst>
                <a:gd name="T0" fmla="*/ 0 w 7"/>
                <a:gd name="T1" fmla="*/ 2 h 7"/>
                <a:gd name="T2" fmla="*/ 4 w 7"/>
                <a:gd name="T3" fmla="*/ 7 h 7"/>
                <a:gd name="T4" fmla="*/ 7 w 7"/>
                <a:gd name="T5" fmla="*/ 4 h 7"/>
                <a:gd name="T6" fmla="*/ 3 w 7"/>
                <a:gd name="T7" fmla="*/ 0 h 7"/>
                <a:gd name="T8" fmla="*/ 0 w 7"/>
                <a:gd name="T9" fmla="*/ 2 h 7"/>
              </a:gdLst>
              <a:ahLst/>
              <a:cxnLst>
                <a:cxn ang="0">
                  <a:pos x="T0" y="T1"/>
                </a:cxn>
                <a:cxn ang="0">
                  <a:pos x="T2" y="T3"/>
                </a:cxn>
                <a:cxn ang="0">
                  <a:pos x="T4" y="T5"/>
                </a:cxn>
                <a:cxn ang="0">
                  <a:pos x="T6" y="T7"/>
                </a:cxn>
                <a:cxn ang="0">
                  <a:pos x="T8" y="T9"/>
                </a:cxn>
              </a:cxnLst>
              <a:rect l="0" t="0" r="r" b="b"/>
              <a:pathLst>
                <a:path w="7" h="7">
                  <a:moveTo>
                    <a:pt x="0" y="2"/>
                  </a:moveTo>
                  <a:cubicBezTo>
                    <a:pt x="4" y="7"/>
                    <a:pt x="4" y="7"/>
                    <a:pt x="4" y="7"/>
                  </a:cubicBezTo>
                  <a:cubicBezTo>
                    <a:pt x="5" y="6"/>
                    <a:pt x="6" y="5"/>
                    <a:pt x="7" y="4"/>
                  </a:cubicBezTo>
                  <a:cubicBezTo>
                    <a:pt x="3" y="0"/>
                    <a:pt x="3" y="0"/>
                    <a:pt x="3" y="0"/>
                  </a:cubicBezTo>
                  <a:cubicBezTo>
                    <a:pt x="2"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65"/>
            <p:cNvSpPr/>
            <p:nvPr/>
          </p:nvSpPr>
          <p:spPr bwMode="auto">
            <a:xfrm>
              <a:off x="2536825" y="1533525"/>
              <a:ext cx="30163" cy="33338"/>
            </a:xfrm>
            <a:custGeom>
              <a:avLst/>
              <a:gdLst>
                <a:gd name="T0" fmla="*/ 0 w 7"/>
                <a:gd name="T1" fmla="*/ 3 h 8"/>
                <a:gd name="T2" fmla="*/ 3 w 7"/>
                <a:gd name="T3" fmla="*/ 8 h 8"/>
                <a:gd name="T4" fmla="*/ 7 w 7"/>
                <a:gd name="T5" fmla="*/ 6 h 8"/>
                <a:gd name="T6" fmla="*/ 4 w 7"/>
                <a:gd name="T7" fmla="*/ 0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3" y="8"/>
                    <a:pt x="3" y="8"/>
                    <a:pt x="3" y="8"/>
                  </a:cubicBezTo>
                  <a:cubicBezTo>
                    <a:pt x="4" y="7"/>
                    <a:pt x="5" y="6"/>
                    <a:pt x="7" y="6"/>
                  </a:cubicBezTo>
                  <a:cubicBezTo>
                    <a:pt x="4" y="0"/>
                    <a:pt x="4" y="0"/>
                    <a:pt x="4" y="0"/>
                  </a:cubicBezTo>
                  <a:cubicBezTo>
                    <a:pt x="3"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66"/>
            <p:cNvSpPr/>
            <p:nvPr/>
          </p:nvSpPr>
          <p:spPr bwMode="auto">
            <a:xfrm>
              <a:off x="2587625" y="1512888"/>
              <a:ext cx="20638" cy="28575"/>
            </a:xfrm>
            <a:custGeom>
              <a:avLst/>
              <a:gdLst>
                <a:gd name="T0" fmla="*/ 0 w 5"/>
                <a:gd name="T1" fmla="*/ 2 h 7"/>
                <a:gd name="T2" fmla="*/ 2 w 5"/>
                <a:gd name="T3" fmla="*/ 7 h 7"/>
                <a:gd name="T4" fmla="*/ 5 w 5"/>
                <a:gd name="T5" fmla="*/ 6 h 7"/>
                <a:gd name="T6" fmla="*/ 4 w 5"/>
                <a:gd name="T7" fmla="*/ 0 h 7"/>
                <a:gd name="T8" fmla="*/ 0 w 5"/>
                <a:gd name="T9" fmla="*/ 2 h 7"/>
              </a:gdLst>
              <a:ahLst/>
              <a:cxnLst>
                <a:cxn ang="0">
                  <a:pos x="T0" y="T1"/>
                </a:cxn>
                <a:cxn ang="0">
                  <a:pos x="T2" y="T3"/>
                </a:cxn>
                <a:cxn ang="0">
                  <a:pos x="T4" y="T5"/>
                </a:cxn>
                <a:cxn ang="0">
                  <a:pos x="T6" y="T7"/>
                </a:cxn>
                <a:cxn ang="0">
                  <a:pos x="T8" y="T9"/>
                </a:cxn>
              </a:cxnLst>
              <a:rect l="0" t="0" r="r" b="b"/>
              <a:pathLst>
                <a:path w="5" h="7">
                  <a:moveTo>
                    <a:pt x="0" y="2"/>
                  </a:moveTo>
                  <a:cubicBezTo>
                    <a:pt x="2" y="7"/>
                    <a:pt x="2" y="7"/>
                    <a:pt x="2" y="7"/>
                  </a:cubicBezTo>
                  <a:cubicBezTo>
                    <a:pt x="3" y="7"/>
                    <a:pt x="4" y="6"/>
                    <a:pt x="5" y="6"/>
                  </a:cubicBezTo>
                  <a:cubicBezTo>
                    <a:pt x="4" y="0"/>
                    <a:pt x="4" y="0"/>
                    <a:pt x="4" y="0"/>
                  </a:cubicBezTo>
                  <a:cubicBezTo>
                    <a:pt x="2" y="1"/>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67"/>
            <p:cNvSpPr/>
            <p:nvPr/>
          </p:nvSpPr>
          <p:spPr bwMode="auto">
            <a:xfrm>
              <a:off x="2638425" y="1503363"/>
              <a:ext cx="22225" cy="25400"/>
            </a:xfrm>
            <a:custGeom>
              <a:avLst/>
              <a:gdLst>
                <a:gd name="T0" fmla="*/ 0 w 5"/>
                <a:gd name="T1" fmla="*/ 0 h 6"/>
                <a:gd name="T2" fmla="*/ 1 w 5"/>
                <a:gd name="T3" fmla="*/ 6 h 6"/>
                <a:gd name="T4" fmla="*/ 5 w 5"/>
                <a:gd name="T5" fmla="*/ 6 h 6"/>
                <a:gd name="T6" fmla="*/ 4 w 5"/>
                <a:gd name="T7" fmla="*/ 0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1" y="6"/>
                    <a:pt x="1" y="6"/>
                    <a:pt x="1" y="6"/>
                  </a:cubicBezTo>
                  <a:cubicBezTo>
                    <a:pt x="2" y="6"/>
                    <a:pt x="3" y="6"/>
                    <a:pt x="5" y="6"/>
                  </a:cubicBezTo>
                  <a:cubicBezTo>
                    <a:pt x="4" y="0"/>
                    <a:pt x="4"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0" name="组合 299"/>
          <p:cNvGrpSpPr/>
          <p:nvPr/>
        </p:nvGrpSpPr>
        <p:grpSpPr>
          <a:xfrm>
            <a:off x="4275827" y="3588953"/>
            <a:ext cx="184880" cy="184880"/>
            <a:chOff x="2397125" y="1500188"/>
            <a:chExt cx="590550" cy="590550"/>
          </a:xfrm>
          <a:solidFill>
            <a:srgbClr val="0070C0"/>
          </a:solidFill>
        </p:grpSpPr>
        <p:sp>
          <p:nvSpPr>
            <p:cNvPr id="301" name="Oval 33"/>
            <p:cNvSpPr>
              <a:spLocks noChangeArrowheads="1"/>
            </p:cNvSpPr>
            <p:nvPr/>
          </p:nvSpPr>
          <p:spPr bwMode="auto">
            <a:xfrm>
              <a:off x="2489200" y="1597025"/>
              <a:ext cx="404813" cy="407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34"/>
            <p:cNvSpPr/>
            <p:nvPr/>
          </p:nvSpPr>
          <p:spPr bwMode="auto">
            <a:xfrm>
              <a:off x="2693988" y="1500188"/>
              <a:ext cx="17463" cy="25400"/>
            </a:xfrm>
            <a:custGeom>
              <a:avLst/>
              <a:gdLst>
                <a:gd name="T0" fmla="*/ 3 w 4"/>
                <a:gd name="T1" fmla="*/ 6 h 6"/>
                <a:gd name="T2" fmla="*/ 4 w 4"/>
                <a:gd name="T3" fmla="*/ 1 h 6"/>
                <a:gd name="T4" fmla="*/ 0 w 4"/>
                <a:gd name="T5" fmla="*/ 0 h 6"/>
                <a:gd name="T6" fmla="*/ 0 w 4"/>
                <a:gd name="T7" fmla="*/ 6 h 6"/>
                <a:gd name="T8" fmla="*/ 3 w 4"/>
                <a:gd name="T9" fmla="*/ 6 h 6"/>
              </a:gdLst>
              <a:ahLst/>
              <a:cxnLst>
                <a:cxn ang="0">
                  <a:pos x="T0" y="T1"/>
                </a:cxn>
                <a:cxn ang="0">
                  <a:pos x="T2" y="T3"/>
                </a:cxn>
                <a:cxn ang="0">
                  <a:pos x="T4" y="T5"/>
                </a:cxn>
                <a:cxn ang="0">
                  <a:pos x="T6" y="T7"/>
                </a:cxn>
                <a:cxn ang="0">
                  <a:pos x="T8" y="T9"/>
                </a:cxn>
              </a:cxnLst>
              <a:rect l="0" t="0" r="r" b="b"/>
              <a:pathLst>
                <a:path w="4" h="6">
                  <a:moveTo>
                    <a:pt x="3" y="6"/>
                  </a:moveTo>
                  <a:cubicBezTo>
                    <a:pt x="4" y="1"/>
                    <a:pt x="4" y="1"/>
                    <a:pt x="4" y="1"/>
                  </a:cubicBezTo>
                  <a:cubicBezTo>
                    <a:pt x="2" y="0"/>
                    <a:pt x="1" y="0"/>
                    <a:pt x="0" y="0"/>
                  </a:cubicBezTo>
                  <a:cubicBezTo>
                    <a:pt x="0" y="6"/>
                    <a:pt x="0" y="6"/>
                    <a:pt x="0" y="6"/>
                  </a:cubicBezTo>
                  <a:cubicBezTo>
                    <a:pt x="1" y="6"/>
                    <a:pt x="2"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35"/>
            <p:cNvSpPr/>
            <p:nvPr/>
          </p:nvSpPr>
          <p:spPr bwMode="auto">
            <a:xfrm>
              <a:off x="2740025" y="1508125"/>
              <a:ext cx="22225" cy="25400"/>
            </a:xfrm>
            <a:custGeom>
              <a:avLst/>
              <a:gdLst>
                <a:gd name="T0" fmla="*/ 1 w 5"/>
                <a:gd name="T1" fmla="*/ 0 h 6"/>
                <a:gd name="T2" fmla="*/ 0 w 5"/>
                <a:gd name="T3" fmla="*/ 5 h 6"/>
                <a:gd name="T4" fmla="*/ 4 w 5"/>
                <a:gd name="T5" fmla="*/ 6 h 6"/>
                <a:gd name="T6" fmla="*/ 5 w 5"/>
                <a:gd name="T7" fmla="*/ 0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5"/>
                    <a:pt x="0" y="5"/>
                    <a:pt x="0" y="5"/>
                  </a:cubicBezTo>
                  <a:cubicBezTo>
                    <a:pt x="1" y="6"/>
                    <a:pt x="3" y="6"/>
                    <a:pt x="4" y="6"/>
                  </a:cubicBezTo>
                  <a:cubicBezTo>
                    <a:pt x="5" y="0"/>
                    <a:pt x="5" y="0"/>
                    <a:pt x="5" y="0"/>
                  </a:cubicBezTo>
                  <a:cubicBezTo>
                    <a:pt x="4"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36"/>
            <p:cNvSpPr/>
            <p:nvPr/>
          </p:nvSpPr>
          <p:spPr bwMode="auto">
            <a:xfrm>
              <a:off x="2787650" y="1520825"/>
              <a:ext cx="25400" cy="30163"/>
            </a:xfrm>
            <a:custGeom>
              <a:avLst/>
              <a:gdLst>
                <a:gd name="T0" fmla="*/ 3 w 6"/>
                <a:gd name="T1" fmla="*/ 0 h 7"/>
                <a:gd name="T2" fmla="*/ 0 w 6"/>
                <a:gd name="T3" fmla="*/ 5 h 7"/>
                <a:gd name="T4" fmla="*/ 4 w 6"/>
                <a:gd name="T5" fmla="*/ 7 h 7"/>
                <a:gd name="T6" fmla="*/ 6 w 6"/>
                <a:gd name="T7" fmla="*/ 2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0" y="5"/>
                    <a:pt x="0" y="5"/>
                    <a:pt x="0" y="5"/>
                  </a:cubicBezTo>
                  <a:cubicBezTo>
                    <a:pt x="2" y="6"/>
                    <a:pt x="3" y="6"/>
                    <a:pt x="4" y="7"/>
                  </a:cubicBezTo>
                  <a:cubicBezTo>
                    <a:pt x="6" y="2"/>
                    <a:pt x="6" y="2"/>
                    <a:pt x="6" y="2"/>
                  </a:cubicBezTo>
                  <a:cubicBezTo>
                    <a:pt x="5" y="1"/>
                    <a:pt x="4"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37"/>
            <p:cNvSpPr/>
            <p:nvPr/>
          </p:nvSpPr>
          <p:spPr bwMode="auto">
            <a:xfrm>
              <a:off x="2833688" y="1546225"/>
              <a:ext cx="30163" cy="30163"/>
            </a:xfrm>
            <a:custGeom>
              <a:avLst/>
              <a:gdLst>
                <a:gd name="T0" fmla="*/ 3 w 7"/>
                <a:gd name="T1" fmla="*/ 0 h 7"/>
                <a:gd name="T2" fmla="*/ 0 w 7"/>
                <a:gd name="T3" fmla="*/ 5 h 7"/>
                <a:gd name="T4" fmla="*/ 3 w 7"/>
                <a:gd name="T5" fmla="*/ 7 h 7"/>
                <a:gd name="T6" fmla="*/ 7 w 7"/>
                <a:gd name="T7" fmla="*/ 2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cubicBezTo>
                    <a:pt x="0" y="5"/>
                    <a:pt x="0" y="5"/>
                    <a:pt x="0" y="5"/>
                  </a:cubicBezTo>
                  <a:cubicBezTo>
                    <a:pt x="1" y="5"/>
                    <a:pt x="2" y="6"/>
                    <a:pt x="3" y="7"/>
                  </a:cubicBezTo>
                  <a:cubicBezTo>
                    <a:pt x="7" y="2"/>
                    <a:pt x="7" y="2"/>
                    <a:pt x="7" y="2"/>
                  </a:cubicBezTo>
                  <a:cubicBezTo>
                    <a:pt x="5" y="1"/>
                    <a:pt x="4"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38"/>
            <p:cNvSpPr/>
            <p:nvPr/>
          </p:nvSpPr>
          <p:spPr bwMode="auto">
            <a:xfrm>
              <a:off x="2871788" y="1576388"/>
              <a:ext cx="30163" cy="30163"/>
            </a:xfrm>
            <a:custGeom>
              <a:avLst/>
              <a:gdLst>
                <a:gd name="T0" fmla="*/ 4 w 7"/>
                <a:gd name="T1" fmla="*/ 0 h 7"/>
                <a:gd name="T2" fmla="*/ 0 w 7"/>
                <a:gd name="T3" fmla="*/ 5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0" y="5"/>
                    <a:pt x="0" y="5"/>
                    <a:pt x="0" y="5"/>
                  </a:cubicBezTo>
                  <a:cubicBezTo>
                    <a:pt x="1" y="6"/>
                    <a:pt x="2" y="7"/>
                    <a:pt x="3" y="7"/>
                  </a:cubicBezTo>
                  <a:cubicBezTo>
                    <a:pt x="7" y="3"/>
                    <a:pt x="7" y="3"/>
                    <a:pt x="7" y="3"/>
                  </a:cubicBezTo>
                  <a:cubicBezTo>
                    <a:pt x="6" y="2"/>
                    <a:pt x="5"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39"/>
            <p:cNvSpPr/>
            <p:nvPr/>
          </p:nvSpPr>
          <p:spPr bwMode="auto">
            <a:xfrm>
              <a:off x="2906713" y="1619250"/>
              <a:ext cx="30163" cy="28575"/>
            </a:xfrm>
            <a:custGeom>
              <a:avLst/>
              <a:gdLst>
                <a:gd name="T0" fmla="*/ 5 w 7"/>
                <a:gd name="T1" fmla="*/ 0 h 7"/>
                <a:gd name="T2" fmla="*/ 0 w 7"/>
                <a:gd name="T3" fmla="*/ 3 h 7"/>
                <a:gd name="T4" fmla="*/ 2 w 7"/>
                <a:gd name="T5" fmla="*/ 7 h 7"/>
                <a:gd name="T6" fmla="*/ 7 w 7"/>
                <a:gd name="T7" fmla="*/ 3 h 7"/>
                <a:gd name="T8" fmla="*/ 5 w 7"/>
                <a:gd name="T9" fmla="*/ 0 h 7"/>
              </a:gdLst>
              <a:ahLst/>
              <a:cxnLst>
                <a:cxn ang="0">
                  <a:pos x="T0" y="T1"/>
                </a:cxn>
                <a:cxn ang="0">
                  <a:pos x="T2" y="T3"/>
                </a:cxn>
                <a:cxn ang="0">
                  <a:pos x="T4" y="T5"/>
                </a:cxn>
                <a:cxn ang="0">
                  <a:pos x="T6" y="T7"/>
                </a:cxn>
                <a:cxn ang="0">
                  <a:pos x="T8" y="T9"/>
                </a:cxn>
              </a:cxnLst>
              <a:rect l="0" t="0" r="r" b="b"/>
              <a:pathLst>
                <a:path w="7" h="7">
                  <a:moveTo>
                    <a:pt x="5" y="0"/>
                  </a:moveTo>
                  <a:cubicBezTo>
                    <a:pt x="0" y="3"/>
                    <a:pt x="0" y="3"/>
                    <a:pt x="0" y="3"/>
                  </a:cubicBezTo>
                  <a:cubicBezTo>
                    <a:pt x="1" y="4"/>
                    <a:pt x="2" y="6"/>
                    <a:pt x="2" y="7"/>
                  </a:cubicBezTo>
                  <a:cubicBezTo>
                    <a:pt x="7" y="3"/>
                    <a:pt x="7" y="3"/>
                    <a:pt x="7" y="3"/>
                  </a:cubicBezTo>
                  <a:cubicBezTo>
                    <a:pt x="6" y="2"/>
                    <a:pt x="6"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40"/>
            <p:cNvSpPr/>
            <p:nvPr/>
          </p:nvSpPr>
          <p:spPr bwMode="auto">
            <a:xfrm>
              <a:off x="2932113" y="1665288"/>
              <a:ext cx="30163" cy="25400"/>
            </a:xfrm>
            <a:custGeom>
              <a:avLst/>
              <a:gdLst>
                <a:gd name="T0" fmla="*/ 5 w 7"/>
                <a:gd name="T1" fmla="*/ 0 h 6"/>
                <a:gd name="T2" fmla="*/ 0 w 7"/>
                <a:gd name="T3" fmla="*/ 2 h 6"/>
                <a:gd name="T4" fmla="*/ 2 w 7"/>
                <a:gd name="T5" fmla="*/ 6 h 6"/>
                <a:gd name="T6" fmla="*/ 7 w 7"/>
                <a:gd name="T7" fmla="*/ 4 h 6"/>
                <a:gd name="T8" fmla="*/ 5 w 7"/>
                <a:gd name="T9" fmla="*/ 0 h 6"/>
              </a:gdLst>
              <a:ahLst/>
              <a:cxnLst>
                <a:cxn ang="0">
                  <a:pos x="T0" y="T1"/>
                </a:cxn>
                <a:cxn ang="0">
                  <a:pos x="T2" y="T3"/>
                </a:cxn>
                <a:cxn ang="0">
                  <a:pos x="T4" y="T5"/>
                </a:cxn>
                <a:cxn ang="0">
                  <a:pos x="T6" y="T7"/>
                </a:cxn>
                <a:cxn ang="0">
                  <a:pos x="T8" y="T9"/>
                </a:cxn>
              </a:cxnLst>
              <a:rect l="0" t="0" r="r" b="b"/>
              <a:pathLst>
                <a:path w="7" h="6">
                  <a:moveTo>
                    <a:pt x="5" y="0"/>
                  </a:moveTo>
                  <a:cubicBezTo>
                    <a:pt x="0" y="2"/>
                    <a:pt x="0" y="2"/>
                    <a:pt x="0" y="2"/>
                  </a:cubicBezTo>
                  <a:cubicBezTo>
                    <a:pt x="1" y="4"/>
                    <a:pt x="1" y="5"/>
                    <a:pt x="2" y="6"/>
                  </a:cubicBezTo>
                  <a:cubicBezTo>
                    <a:pt x="7" y="4"/>
                    <a:pt x="7" y="4"/>
                    <a:pt x="7" y="4"/>
                  </a:cubicBezTo>
                  <a:cubicBezTo>
                    <a:pt x="7" y="2"/>
                    <a:pt x="6"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41"/>
            <p:cNvSpPr/>
            <p:nvPr/>
          </p:nvSpPr>
          <p:spPr bwMode="auto">
            <a:xfrm>
              <a:off x="2952750" y="1716088"/>
              <a:ext cx="25400" cy="20638"/>
            </a:xfrm>
            <a:custGeom>
              <a:avLst/>
              <a:gdLst>
                <a:gd name="T0" fmla="*/ 5 w 6"/>
                <a:gd name="T1" fmla="*/ 0 h 5"/>
                <a:gd name="T2" fmla="*/ 0 w 6"/>
                <a:gd name="T3" fmla="*/ 1 h 5"/>
                <a:gd name="T4" fmla="*/ 0 w 6"/>
                <a:gd name="T5" fmla="*/ 5 h 5"/>
                <a:gd name="T6" fmla="*/ 6 w 6"/>
                <a:gd name="T7" fmla="*/ 4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0" y="1"/>
                    <a:pt x="0" y="1"/>
                    <a:pt x="0" y="1"/>
                  </a:cubicBezTo>
                  <a:cubicBezTo>
                    <a:pt x="0" y="2"/>
                    <a:pt x="0" y="4"/>
                    <a:pt x="0" y="5"/>
                  </a:cubicBezTo>
                  <a:cubicBezTo>
                    <a:pt x="6" y="4"/>
                    <a:pt x="6" y="4"/>
                    <a:pt x="6" y="4"/>
                  </a:cubicBezTo>
                  <a:cubicBezTo>
                    <a:pt x="6" y="2"/>
                    <a:pt x="6"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42"/>
            <p:cNvSpPr/>
            <p:nvPr/>
          </p:nvSpPr>
          <p:spPr bwMode="auto">
            <a:xfrm>
              <a:off x="2962275" y="1766888"/>
              <a:ext cx="25400" cy="22225"/>
            </a:xfrm>
            <a:custGeom>
              <a:avLst/>
              <a:gdLst>
                <a:gd name="T0" fmla="*/ 5 w 6"/>
                <a:gd name="T1" fmla="*/ 0 h 5"/>
                <a:gd name="T2" fmla="*/ 0 w 6"/>
                <a:gd name="T3" fmla="*/ 1 h 5"/>
                <a:gd name="T4" fmla="*/ 0 w 6"/>
                <a:gd name="T5" fmla="*/ 5 h 5"/>
                <a:gd name="T6" fmla="*/ 6 w 6"/>
                <a:gd name="T7" fmla="*/ 4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0" y="1"/>
                    <a:pt x="0" y="1"/>
                    <a:pt x="0" y="1"/>
                  </a:cubicBezTo>
                  <a:cubicBezTo>
                    <a:pt x="0" y="2"/>
                    <a:pt x="0" y="3"/>
                    <a:pt x="0" y="5"/>
                  </a:cubicBezTo>
                  <a:cubicBezTo>
                    <a:pt x="6" y="4"/>
                    <a:pt x="6" y="4"/>
                    <a:pt x="6" y="4"/>
                  </a:cubicBezTo>
                  <a:cubicBezTo>
                    <a:pt x="6" y="3"/>
                    <a:pt x="6"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43"/>
            <p:cNvSpPr/>
            <p:nvPr/>
          </p:nvSpPr>
          <p:spPr bwMode="auto">
            <a:xfrm>
              <a:off x="2957513" y="1817688"/>
              <a:ext cx="25400" cy="22225"/>
            </a:xfrm>
            <a:custGeom>
              <a:avLst/>
              <a:gdLst>
                <a:gd name="T0" fmla="*/ 6 w 6"/>
                <a:gd name="T1" fmla="*/ 1 h 5"/>
                <a:gd name="T2" fmla="*/ 1 w 6"/>
                <a:gd name="T3" fmla="*/ 0 h 5"/>
                <a:gd name="T4" fmla="*/ 0 w 6"/>
                <a:gd name="T5" fmla="*/ 4 h 5"/>
                <a:gd name="T6" fmla="*/ 6 w 6"/>
                <a:gd name="T7" fmla="*/ 5 h 5"/>
                <a:gd name="T8" fmla="*/ 6 w 6"/>
                <a:gd name="T9" fmla="*/ 1 h 5"/>
              </a:gdLst>
              <a:ahLst/>
              <a:cxnLst>
                <a:cxn ang="0">
                  <a:pos x="T0" y="T1"/>
                </a:cxn>
                <a:cxn ang="0">
                  <a:pos x="T2" y="T3"/>
                </a:cxn>
                <a:cxn ang="0">
                  <a:pos x="T4" y="T5"/>
                </a:cxn>
                <a:cxn ang="0">
                  <a:pos x="T6" y="T7"/>
                </a:cxn>
                <a:cxn ang="0">
                  <a:pos x="T8" y="T9"/>
                </a:cxn>
              </a:cxnLst>
              <a:rect l="0" t="0" r="r" b="b"/>
              <a:pathLst>
                <a:path w="6" h="5">
                  <a:moveTo>
                    <a:pt x="6" y="1"/>
                  </a:moveTo>
                  <a:cubicBezTo>
                    <a:pt x="1" y="0"/>
                    <a:pt x="1" y="0"/>
                    <a:pt x="1" y="0"/>
                  </a:cubicBezTo>
                  <a:cubicBezTo>
                    <a:pt x="1" y="2"/>
                    <a:pt x="0" y="3"/>
                    <a:pt x="0" y="4"/>
                  </a:cubicBezTo>
                  <a:cubicBezTo>
                    <a:pt x="6" y="5"/>
                    <a:pt x="6" y="5"/>
                    <a:pt x="6" y="5"/>
                  </a:cubicBezTo>
                  <a:cubicBezTo>
                    <a:pt x="6" y="4"/>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44"/>
            <p:cNvSpPr/>
            <p:nvPr/>
          </p:nvSpPr>
          <p:spPr bwMode="auto">
            <a:xfrm>
              <a:off x="2944813" y="1868488"/>
              <a:ext cx="30163" cy="25400"/>
            </a:xfrm>
            <a:custGeom>
              <a:avLst/>
              <a:gdLst>
                <a:gd name="T0" fmla="*/ 7 w 7"/>
                <a:gd name="T1" fmla="*/ 1 h 6"/>
                <a:gd name="T2" fmla="*/ 2 w 7"/>
                <a:gd name="T3" fmla="*/ 0 h 6"/>
                <a:gd name="T4" fmla="*/ 0 w 7"/>
                <a:gd name="T5" fmla="*/ 4 h 6"/>
                <a:gd name="T6" fmla="*/ 6 w 7"/>
                <a:gd name="T7" fmla="*/ 6 h 6"/>
                <a:gd name="T8" fmla="*/ 7 w 7"/>
                <a:gd name="T9" fmla="*/ 1 h 6"/>
              </a:gdLst>
              <a:ahLst/>
              <a:cxnLst>
                <a:cxn ang="0">
                  <a:pos x="T0" y="T1"/>
                </a:cxn>
                <a:cxn ang="0">
                  <a:pos x="T2" y="T3"/>
                </a:cxn>
                <a:cxn ang="0">
                  <a:pos x="T4" y="T5"/>
                </a:cxn>
                <a:cxn ang="0">
                  <a:pos x="T6" y="T7"/>
                </a:cxn>
                <a:cxn ang="0">
                  <a:pos x="T8" y="T9"/>
                </a:cxn>
              </a:cxnLst>
              <a:rect l="0" t="0" r="r" b="b"/>
              <a:pathLst>
                <a:path w="7" h="6">
                  <a:moveTo>
                    <a:pt x="7" y="1"/>
                  </a:moveTo>
                  <a:cubicBezTo>
                    <a:pt x="2" y="0"/>
                    <a:pt x="2" y="0"/>
                    <a:pt x="2" y="0"/>
                  </a:cubicBezTo>
                  <a:cubicBezTo>
                    <a:pt x="1" y="1"/>
                    <a:pt x="1" y="2"/>
                    <a:pt x="0" y="4"/>
                  </a:cubicBezTo>
                  <a:cubicBezTo>
                    <a:pt x="6" y="6"/>
                    <a:pt x="6" y="6"/>
                    <a:pt x="6" y="6"/>
                  </a:cubicBezTo>
                  <a:cubicBezTo>
                    <a:pt x="6" y="4"/>
                    <a:pt x="7" y="3"/>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45"/>
            <p:cNvSpPr/>
            <p:nvPr/>
          </p:nvSpPr>
          <p:spPr bwMode="auto">
            <a:xfrm>
              <a:off x="2922588" y="1916113"/>
              <a:ext cx="30163" cy="25400"/>
            </a:xfrm>
            <a:custGeom>
              <a:avLst/>
              <a:gdLst>
                <a:gd name="T0" fmla="*/ 7 w 7"/>
                <a:gd name="T1" fmla="*/ 2 h 6"/>
                <a:gd name="T2" fmla="*/ 2 w 7"/>
                <a:gd name="T3" fmla="*/ 0 h 6"/>
                <a:gd name="T4" fmla="*/ 0 w 7"/>
                <a:gd name="T5" fmla="*/ 3 h 6"/>
                <a:gd name="T6" fmla="*/ 5 w 7"/>
                <a:gd name="T7" fmla="*/ 6 h 6"/>
                <a:gd name="T8" fmla="*/ 7 w 7"/>
                <a:gd name="T9" fmla="*/ 2 h 6"/>
              </a:gdLst>
              <a:ahLst/>
              <a:cxnLst>
                <a:cxn ang="0">
                  <a:pos x="T0" y="T1"/>
                </a:cxn>
                <a:cxn ang="0">
                  <a:pos x="T2" y="T3"/>
                </a:cxn>
                <a:cxn ang="0">
                  <a:pos x="T4" y="T5"/>
                </a:cxn>
                <a:cxn ang="0">
                  <a:pos x="T6" y="T7"/>
                </a:cxn>
                <a:cxn ang="0">
                  <a:pos x="T8" y="T9"/>
                </a:cxn>
              </a:cxnLst>
              <a:rect l="0" t="0" r="r" b="b"/>
              <a:pathLst>
                <a:path w="7" h="6">
                  <a:moveTo>
                    <a:pt x="7" y="2"/>
                  </a:moveTo>
                  <a:cubicBezTo>
                    <a:pt x="2" y="0"/>
                    <a:pt x="2" y="0"/>
                    <a:pt x="2" y="0"/>
                  </a:cubicBezTo>
                  <a:cubicBezTo>
                    <a:pt x="2" y="1"/>
                    <a:pt x="1" y="2"/>
                    <a:pt x="0" y="3"/>
                  </a:cubicBezTo>
                  <a:cubicBezTo>
                    <a:pt x="5" y="6"/>
                    <a:pt x="5" y="6"/>
                    <a:pt x="5" y="6"/>
                  </a:cubicBezTo>
                  <a:cubicBezTo>
                    <a:pt x="6" y="5"/>
                    <a:pt x="7" y="4"/>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46"/>
            <p:cNvSpPr/>
            <p:nvPr/>
          </p:nvSpPr>
          <p:spPr bwMode="auto">
            <a:xfrm>
              <a:off x="2897188" y="1958975"/>
              <a:ext cx="30163" cy="28575"/>
            </a:xfrm>
            <a:custGeom>
              <a:avLst/>
              <a:gdLst>
                <a:gd name="T0" fmla="*/ 7 w 7"/>
                <a:gd name="T1" fmla="*/ 3 h 7"/>
                <a:gd name="T2" fmla="*/ 2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2" y="0"/>
                    <a:pt x="2" y="0"/>
                    <a:pt x="2" y="0"/>
                  </a:cubicBezTo>
                  <a:cubicBezTo>
                    <a:pt x="1" y="1"/>
                    <a:pt x="0" y="2"/>
                    <a:pt x="0" y="3"/>
                  </a:cubicBezTo>
                  <a:cubicBezTo>
                    <a:pt x="4" y="7"/>
                    <a:pt x="4" y="7"/>
                    <a:pt x="4" y="7"/>
                  </a:cubicBezTo>
                  <a:cubicBezTo>
                    <a:pt x="5" y="5"/>
                    <a:pt x="6"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47"/>
            <p:cNvSpPr/>
            <p:nvPr/>
          </p:nvSpPr>
          <p:spPr bwMode="auto">
            <a:xfrm>
              <a:off x="2859088" y="1992313"/>
              <a:ext cx="30163" cy="30163"/>
            </a:xfrm>
            <a:custGeom>
              <a:avLst/>
              <a:gdLst>
                <a:gd name="T0" fmla="*/ 7 w 7"/>
                <a:gd name="T1" fmla="*/ 5 h 7"/>
                <a:gd name="T2" fmla="*/ 3 w 7"/>
                <a:gd name="T3" fmla="*/ 0 h 7"/>
                <a:gd name="T4" fmla="*/ 0 w 7"/>
                <a:gd name="T5" fmla="*/ 3 h 7"/>
                <a:gd name="T6" fmla="*/ 4 w 7"/>
                <a:gd name="T7" fmla="*/ 7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3" y="0"/>
                    <a:pt x="3" y="0"/>
                    <a:pt x="3" y="0"/>
                  </a:cubicBezTo>
                  <a:cubicBezTo>
                    <a:pt x="2" y="1"/>
                    <a:pt x="1" y="2"/>
                    <a:pt x="0" y="3"/>
                  </a:cubicBezTo>
                  <a:cubicBezTo>
                    <a:pt x="4" y="7"/>
                    <a:pt x="4" y="7"/>
                    <a:pt x="4" y="7"/>
                  </a:cubicBezTo>
                  <a:cubicBezTo>
                    <a:pt x="5" y="7"/>
                    <a:pt x="6" y="6"/>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48"/>
            <p:cNvSpPr/>
            <p:nvPr/>
          </p:nvSpPr>
          <p:spPr bwMode="auto">
            <a:xfrm>
              <a:off x="2817813" y="2022475"/>
              <a:ext cx="28575" cy="33338"/>
            </a:xfrm>
            <a:custGeom>
              <a:avLst/>
              <a:gdLst>
                <a:gd name="T0" fmla="*/ 7 w 7"/>
                <a:gd name="T1" fmla="*/ 5 h 8"/>
                <a:gd name="T2" fmla="*/ 4 w 7"/>
                <a:gd name="T3" fmla="*/ 0 h 8"/>
                <a:gd name="T4" fmla="*/ 0 w 7"/>
                <a:gd name="T5" fmla="*/ 2 h 8"/>
                <a:gd name="T6" fmla="*/ 3 w 7"/>
                <a:gd name="T7" fmla="*/ 8 h 8"/>
                <a:gd name="T8" fmla="*/ 7 w 7"/>
                <a:gd name="T9" fmla="*/ 5 h 8"/>
              </a:gdLst>
              <a:ahLst/>
              <a:cxnLst>
                <a:cxn ang="0">
                  <a:pos x="T0" y="T1"/>
                </a:cxn>
                <a:cxn ang="0">
                  <a:pos x="T2" y="T3"/>
                </a:cxn>
                <a:cxn ang="0">
                  <a:pos x="T4" y="T5"/>
                </a:cxn>
                <a:cxn ang="0">
                  <a:pos x="T6" y="T7"/>
                </a:cxn>
                <a:cxn ang="0">
                  <a:pos x="T8" y="T9"/>
                </a:cxn>
              </a:cxnLst>
              <a:rect l="0" t="0" r="r" b="b"/>
              <a:pathLst>
                <a:path w="7" h="8">
                  <a:moveTo>
                    <a:pt x="7" y="5"/>
                  </a:moveTo>
                  <a:cubicBezTo>
                    <a:pt x="4" y="0"/>
                    <a:pt x="4" y="0"/>
                    <a:pt x="4" y="0"/>
                  </a:cubicBezTo>
                  <a:cubicBezTo>
                    <a:pt x="3" y="1"/>
                    <a:pt x="2" y="2"/>
                    <a:pt x="0" y="2"/>
                  </a:cubicBezTo>
                  <a:cubicBezTo>
                    <a:pt x="3" y="8"/>
                    <a:pt x="3" y="8"/>
                    <a:pt x="3" y="8"/>
                  </a:cubicBezTo>
                  <a:cubicBezTo>
                    <a:pt x="5" y="7"/>
                    <a:pt x="6" y="6"/>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49"/>
            <p:cNvSpPr/>
            <p:nvPr/>
          </p:nvSpPr>
          <p:spPr bwMode="auto">
            <a:xfrm>
              <a:off x="2774950" y="2047875"/>
              <a:ext cx="25400" cy="30163"/>
            </a:xfrm>
            <a:custGeom>
              <a:avLst/>
              <a:gdLst>
                <a:gd name="T0" fmla="*/ 6 w 6"/>
                <a:gd name="T1" fmla="*/ 5 h 7"/>
                <a:gd name="T2" fmla="*/ 3 w 6"/>
                <a:gd name="T3" fmla="*/ 0 h 7"/>
                <a:gd name="T4" fmla="*/ 0 w 6"/>
                <a:gd name="T5" fmla="*/ 1 h 7"/>
                <a:gd name="T6" fmla="*/ 1 w 6"/>
                <a:gd name="T7" fmla="*/ 7 h 7"/>
                <a:gd name="T8" fmla="*/ 6 w 6"/>
                <a:gd name="T9" fmla="*/ 5 h 7"/>
              </a:gdLst>
              <a:ahLst/>
              <a:cxnLst>
                <a:cxn ang="0">
                  <a:pos x="T0" y="T1"/>
                </a:cxn>
                <a:cxn ang="0">
                  <a:pos x="T2" y="T3"/>
                </a:cxn>
                <a:cxn ang="0">
                  <a:pos x="T4" y="T5"/>
                </a:cxn>
                <a:cxn ang="0">
                  <a:pos x="T6" y="T7"/>
                </a:cxn>
                <a:cxn ang="0">
                  <a:pos x="T8" y="T9"/>
                </a:cxn>
              </a:cxnLst>
              <a:rect l="0" t="0" r="r" b="b"/>
              <a:pathLst>
                <a:path w="6" h="7">
                  <a:moveTo>
                    <a:pt x="6" y="5"/>
                  </a:moveTo>
                  <a:cubicBezTo>
                    <a:pt x="3" y="0"/>
                    <a:pt x="3" y="0"/>
                    <a:pt x="3" y="0"/>
                  </a:cubicBezTo>
                  <a:cubicBezTo>
                    <a:pt x="2" y="0"/>
                    <a:pt x="1" y="1"/>
                    <a:pt x="0" y="1"/>
                  </a:cubicBezTo>
                  <a:cubicBezTo>
                    <a:pt x="1" y="7"/>
                    <a:pt x="1" y="7"/>
                    <a:pt x="1" y="7"/>
                  </a:cubicBezTo>
                  <a:cubicBezTo>
                    <a:pt x="3" y="6"/>
                    <a:pt x="4"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50"/>
            <p:cNvSpPr/>
            <p:nvPr/>
          </p:nvSpPr>
          <p:spPr bwMode="auto">
            <a:xfrm>
              <a:off x="2724150" y="2060575"/>
              <a:ext cx="20638" cy="25400"/>
            </a:xfrm>
            <a:custGeom>
              <a:avLst/>
              <a:gdLst>
                <a:gd name="T0" fmla="*/ 5 w 5"/>
                <a:gd name="T1" fmla="*/ 6 h 6"/>
                <a:gd name="T2" fmla="*/ 4 w 5"/>
                <a:gd name="T3" fmla="*/ 0 h 6"/>
                <a:gd name="T4" fmla="*/ 0 w 5"/>
                <a:gd name="T5" fmla="*/ 0 h 6"/>
                <a:gd name="T6" fmla="*/ 1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4" y="0"/>
                    <a:pt x="4" y="0"/>
                    <a:pt x="4" y="0"/>
                  </a:cubicBezTo>
                  <a:cubicBezTo>
                    <a:pt x="3" y="0"/>
                    <a:pt x="2" y="0"/>
                    <a:pt x="0" y="0"/>
                  </a:cubicBezTo>
                  <a:cubicBezTo>
                    <a:pt x="1" y="6"/>
                    <a:pt x="1" y="6"/>
                    <a:pt x="1" y="6"/>
                  </a:cubicBezTo>
                  <a:cubicBezTo>
                    <a:pt x="2" y="6"/>
                    <a:pt x="4"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51"/>
            <p:cNvSpPr/>
            <p:nvPr/>
          </p:nvSpPr>
          <p:spPr bwMode="auto">
            <a:xfrm>
              <a:off x="2673350" y="2065338"/>
              <a:ext cx="20638" cy="25400"/>
            </a:xfrm>
            <a:custGeom>
              <a:avLst/>
              <a:gdLst>
                <a:gd name="T0" fmla="*/ 1 w 5"/>
                <a:gd name="T1" fmla="*/ 0 h 6"/>
                <a:gd name="T2" fmla="*/ 0 w 5"/>
                <a:gd name="T3" fmla="*/ 5 h 6"/>
                <a:gd name="T4" fmla="*/ 5 w 5"/>
                <a:gd name="T5" fmla="*/ 6 h 6"/>
                <a:gd name="T6" fmla="*/ 5 w 5"/>
                <a:gd name="T7" fmla="*/ 0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5"/>
                    <a:pt x="0" y="5"/>
                    <a:pt x="0" y="5"/>
                  </a:cubicBezTo>
                  <a:cubicBezTo>
                    <a:pt x="2" y="6"/>
                    <a:pt x="3" y="6"/>
                    <a:pt x="5" y="6"/>
                  </a:cubicBezTo>
                  <a:cubicBezTo>
                    <a:pt x="5" y="0"/>
                    <a:pt x="5" y="0"/>
                    <a:pt x="5"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52"/>
            <p:cNvSpPr/>
            <p:nvPr/>
          </p:nvSpPr>
          <p:spPr bwMode="auto">
            <a:xfrm>
              <a:off x="2620963" y="2055813"/>
              <a:ext cx="22225" cy="25400"/>
            </a:xfrm>
            <a:custGeom>
              <a:avLst/>
              <a:gdLst>
                <a:gd name="T0" fmla="*/ 4 w 5"/>
                <a:gd name="T1" fmla="*/ 6 h 6"/>
                <a:gd name="T2" fmla="*/ 5 w 5"/>
                <a:gd name="T3" fmla="*/ 1 h 6"/>
                <a:gd name="T4" fmla="*/ 1 w 5"/>
                <a:gd name="T5" fmla="*/ 0 h 6"/>
                <a:gd name="T6" fmla="*/ 0 w 5"/>
                <a:gd name="T7" fmla="*/ 6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5" y="1"/>
                    <a:pt x="5" y="1"/>
                    <a:pt x="5" y="1"/>
                  </a:cubicBezTo>
                  <a:cubicBezTo>
                    <a:pt x="4" y="0"/>
                    <a:pt x="2" y="0"/>
                    <a:pt x="1" y="0"/>
                  </a:cubicBezTo>
                  <a:cubicBezTo>
                    <a:pt x="0" y="6"/>
                    <a:pt x="0" y="6"/>
                    <a:pt x="0" y="6"/>
                  </a:cubicBezTo>
                  <a:cubicBezTo>
                    <a:pt x="1" y="6"/>
                    <a:pt x="2"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53"/>
            <p:cNvSpPr/>
            <p:nvPr/>
          </p:nvSpPr>
          <p:spPr bwMode="auto">
            <a:xfrm>
              <a:off x="2570163" y="2038350"/>
              <a:ext cx="25400" cy="30163"/>
            </a:xfrm>
            <a:custGeom>
              <a:avLst/>
              <a:gdLst>
                <a:gd name="T0" fmla="*/ 4 w 6"/>
                <a:gd name="T1" fmla="*/ 7 h 7"/>
                <a:gd name="T2" fmla="*/ 6 w 6"/>
                <a:gd name="T3" fmla="*/ 1 h 7"/>
                <a:gd name="T4" fmla="*/ 2 w 6"/>
                <a:gd name="T5" fmla="*/ 0 h 7"/>
                <a:gd name="T6" fmla="*/ 0 w 6"/>
                <a:gd name="T7" fmla="*/ 5 h 7"/>
                <a:gd name="T8" fmla="*/ 4 w 6"/>
                <a:gd name="T9" fmla="*/ 7 h 7"/>
              </a:gdLst>
              <a:ahLst/>
              <a:cxnLst>
                <a:cxn ang="0">
                  <a:pos x="T0" y="T1"/>
                </a:cxn>
                <a:cxn ang="0">
                  <a:pos x="T2" y="T3"/>
                </a:cxn>
                <a:cxn ang="0">
                  <a:pos x="T4" y="T5"/>
                </a:cxn>
                <a:cxn ang="0">
                  <a:pos x="T6" y="T7"/>
                </a:cxn>
                <a:cxn ang="0">
                  <a:pos x="T8" y="T9"/>
                </a:cxn>
              </a:cxnLst>
              <a:rect l="0" t="0" r="r" b="b"/>
              <a:pathLst>
                <a:path w="6" h="7">
                  <a:moveTo>
                    <a:pt x="4" y="7"/>
                  </a:moveTo>
                  <a:cubicBezTo>
                    <a:pt x="6" y="1"/>
                    <a:pt x="6" y="1"/>
                    <a:pt x="6" y="1"/>
                  </a:cubicBezTo>
                  <a:cubicBezTo>
                    <a:pt x="4" y="1"/>
                    <a:pt x="3" y="1"/>
                    <a:pt x="2" y="0"/>
                  </a:cubicBezTo>
                  <a:cubicBezTo>
                    <a:pt x="0" y="5"/>
                    <a:pt x="0" y="5"/>
                    <a:pt x="0" y="5"/>
                  </a:cubicBezTo>
                  <a:cubicBezTo>
                    <a:pt x="1" y="6"/>
                    <a:pt x="2"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54"/>
            <p:cNvSpPr/>
            <p:nvPr/>
          </p:nvSpPr>
          <p:spPr bwMode="auto">
            <a:xfrm>
              <a:off x="2524125" y="2012950"/>
              <a:ext cx="25400" cy="30163"/>
            </a:xfrm>
            <a:custGeom>
              <a:avLst/>
              <a:gdLst>
                <a:gd name="T0" fmla="*/ 3 w 6"/>
                <a:gd name="T1" fmla="*/ 7 h 7"/>
                <a:gd name="T2" fmla="*/ 6 w 6"/>
                <a:gd name="T3" fmla="*/ 2 h 7"/>
                <a:gd name="T4" fmla="*/ 3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6" y="2"/>
                    <a:pt x="6" y="2"/>
                    <a:pt x="6" y="2"/>
                  </a:cubicBezTo>
                  <a:cubicBezTo>
                    <a:pt x="5" y="2"/>
                    <a:pt x="4" y="1"/>
                    <a:pt x="3" y="0"/>
                  </a:cubicBezTo>
                  <a:cubicBezTo>
                    <a:pt x="0" y="5"/>
                    <a:pt x="0" y="5"/>
                    <a:pt x="0" y="5"/>
                  </a:cubicBezTo>
                  <a:cubicBezTo>
                    <a:pt x="1" y="6"/>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55"/>
            <p:cNvSpPr/>
            <p:nvPr/>
          </p:nvSpPr>
          <p:spPr bwMode="auto">
            <a:xfrm>
              <a:off x="2481263" y="1979613"/>
              <a:ext cx="30163" cy="33338"/>
            </a:xfrm>
            <a:custGeom>
              <a:avLst/>
              <a:gdLst>
                <a:gd name="T0" fmla="*/ 3 w 7"/>
                <a:gd name="T1" fmla="*/ 8 h 8"/>
                <a:gd name="T2" fmla="*/ 7 w 7"/>
                <a:gd name="T3" fmla="*/ 3 h 8"/>
                <a:gd name="T4" fmla="*/ 4 w 7"/>
                <a:gd name="T5" fmla="*/ 0 h 8"/>
                <a:gd name="T6" fmla="*/ 0 w 7"/>
                <a:gd name="T7" fmla="*/ 5 h 8"/>
                <a:gd name="T8" fmla="*/ 3 w 7"/>
                <a:gd name="T9" fmla="*/ 8 h 8"/>
              </a:gdLst>
              <a:ahLst/>
              <a:cxnLst>
                <a:cxn ang="0">
                  <a:pos x="T0" y="T1"/>
                </a:cxn>
                <a:cxn ang="0">
                  <a:pos x="T2" y="T3"/>
                </a:cxn>
                <a:cxn ang="0">
                  <a:pos x="T4" y="T5"/>
                </a:cxn>
                <a:cxn ang="0">
                  <a:pos x="T6" y="T7"/>
                </a:cxn>
                <a:cxn ang="0">
                  <a:pos x="T8" y="T9"/>
                </a:cxn>
              </a:cxnLst>
              <a:rect l="0" t="0" r="r" b="b"/>
              <a:pathLst>
                <a:path w="7" h="8">
                  <a:moveTo>
                    <a:pt x="3" y="8"/>
                  </a:moveTo>
                  <a:cubicBezTo>
                    <a:pt x="7" y="3"/>
                    <a:pt x="7" y="3"/>
                    <a:pt x="7" y="3"/>
                  </a:cubicBezTo>
                  <a:cubicBezTo>
                    <a:pt x="6" y="2"/>
                    <a:pt x="5" y="1"/>
                    <a:pt x="4" y="0"/>
                  </a:cubicBezTo>
                  <a:cubicBezTo>
                    <a:pt x="0" y="5"/>
                    <a:pt x="0" y="5"/>
                    <a:pt x="0" y="5"/>
                  </a:cubicBezTo>
                  <a:cubicBezTo>
                    <a:pt x="1" y="6"/>
                    <a:pt x="2" y="7"/>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56"/>
            <p:cNvSpPr/>
            <p:nvPr/>
          </p:nvSpPr>
          <p:spPr bwMode="auto">
            <a:xfrm>
              <a:off x="2447925" y="1941513"/>
              <a:ext cx="28575" cy="30163"/>
            </a:xfrm>
            <a:custGeom>
              <a:avLst/>
              <a:gdLst>
                <a:gd name="T0" fmla="*/ 2 w 7"/>
                <a:gd name="T1" fmla="*/ 7 h 7"/>
                <a:gd name="T2" fmla="*/ 7 w 7"/>
                <a:gd name="T3" fmla="*/ 4 h 7"/>
                <a:gd name="T4" fmla="*/ 5 w 7"/>
                <a:gd name="T5" fmla="*/ 0 h 7"/>
                <a:gd name="T6" fmla="*/ 0 w 7"/>
                <a:gd name="T7" fmla="*/ 4 h 7"/>
                <a:gd name="T8" fmla="*/ 2 w 7"/>
                <a:gd name="T9" fmla="*/ 7 h 7"/>
              </a:gdLst>
              <a:ahLst/>
              <a:cxnLst>
                <a:cxn ang="0">
                  <a:pos x="T0" y="T1"/>
                </a:cxn>
                <a:cxn ang="0">
                  <a:pos x="T2" y="T3"/>
                </a:cxn>
                <a:cxn ang="0">
                  <a:pos x="T4" y="T5"/>
                </a:cxn>
                <a:cxn ang="0">
                  <a:pos x="T6" y="T7"/>
                </a:cxn>
                <a:cxn ang="0">
                  <a:pos x="T8" y="T9"/>
                </a:cxn>
              </a:cxnLst>
              <a:rect l="0" t="0" r="r" b="b"/>
              <a:pathLst>
                <a:path w="7" h="7">
                  <a:moveTo>
                    <a:pt x="2" y="7"/>
                  </a:moveTo>
                  <a:cubicBezTo>
                    <a:pt x="7" y="4"/>
                    <a:pt x="7" y="4"/>
                    <a:pt x="7" y="4"/>
                  </a:cubicBezTo>
                  <a:cubicBezTo>
                    <a:pt x="6" y="3"/>
                    <a:pt x="5" y="1"/>
                    <a:pt x="5" y="0"/>
                  </a:cubicBezTo>
                  <a:cubicBezTo>
                    <a:pt x="0" y="4"/>
                    <a:pt x="0" y="4"/>
                    <a:pt x="0" y="4"/>
                  </a:cubicBezTo>
                  <a:cubicBezTo>
                    <a:pt x="1" y="5"/>
                    <a:pt x="1" y="6"/>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57"/>
            <p:cNvSpPr/>
            <p:nvPr/>
          </p:nvSpPr>
          <p:spPr bwMode="auto">
            <a:xfrm>
              <a:off x="2422525" y="1898650"/>
              <a:ext cx="28575" cy="25400"/>
            </a:xfrm>
            <a:custGeom>
              <a:avLst/>
              <a:gdLst>
                <a:gd name="T0" fmla="*/ 2 w 7"/>
                <a:gd name="T1" fmla="*/ 6 h 6"/>
                <a:gd name="T2" fmla="*/ 7 w 7"/>
                <a:gd name="T3" fmla="*/ 4 h 6"/>
                <a:gd name="T4" fmla="*/ 5 w 7"/>
                <a:gd name="T5" fmla="*/ 0 h 6"/>
                <a:gd name="T6" fmla="*/ 0 w 7"/>
                <a:gd name="T7" fmla="*/ 2 h 6"/>
                <a:gd name="T8" fmla="*/ 2 w 7"/>
                <a:gd name="T9" fmla="*/ 6 h 6"/>
              </a:gdLst>
              <a:ahLst/>
              <a:cxnLst>
                <a:cxn ang="0">
                  <a:pos x="T0" y="T1"/>
                </a:cxn>
                <a:cxn ang="0">
                  <a:pos x="T2" y="T3"/>
                </a:cxn>
                <a:cxn ang="0">
                  <a:pos x="T4" y="T5"/>
                </a:cxn>
                <a:cxn ang="0">
                  <a:pos x="T6" y="T7"/>
                </a:cxn>
                <a:cxn ang="0">
                  <a:pos x="T8" y="T9"/>
                </a:cxn>
              </a:cxnLst>
              <a:rect l="0" t="0" r="r" b="b"/>
              <a:pathLst>
                <a:path w="7" h="6">
                  <a:moveTo>
                    <a:pt x="2" y="6"/>
                  </a:moveTo>
                  <a:cubicBezTo>
                    <a:pt x="7" y="4"/>
                    <a:pt x="7" y="4"/>
                    <a:pt x="7" y="4"/>
                  </a:cubicBezTo>
                  <a:cubicBezTo>
                    <a:pt x="6" y="2"/>
                    <a:pt x="6" y="1"/>
                    <a:pt x="5" y="0"/>
                  </a:cubicBezTo>
                  <a:cubicBezTo>
                    <a:pt x="0" y="2"/>
                    <a:pt x="0" y="2"/>
                    <a:pt x="0" y="2"/>
                  </a:cubicBezTo>
                  <a:cubicBezTo>
                    <a:pt x="0" y="4"/>
                    <a:pt x="1" y="5"/>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58"/>
            <p:cNvSpPr/>
            <p:nvPr/>
          </p:nvSpPr>
          <p:spPr bwMode="auto">
            <a:xfrm>
              <a:off x="2405063" y="1852613"/>
              <a:ext cx="30163" cy="20638"/>
            </a:xfrm>
            <a:custGeom>
              <a:avLst/>
              <a:gdLst>
                <a:gd name="T0" fmla="*/ 1 w 7"/>
                <a:gd name="T1" fmla="*/ 5 h 5"/>
                <a:gd name="T2" fmla="*/ 7 w 7"/>
                <a:gd name="T3" fmla="*/ 4 h 5"/>
                <a:gd name="T4" fmla="*/ 6 w 7"/>
                <a:gd name="T5" fmla="*/ 0 h 5"/>
                <a:gd name="T6" fmla="*/ 0 w 7"/>
                <a:gd name="T7" fmla="*/ 1 h 5"/>
                <a:gd name="T8" fmla="*/ 1 w 7"/>
                <a:gd name="T9" fmla="*/ 5 h 5"/>
              </a:gdLst>
              <a:ahLst/>
              <a:cxnLst>
                <a:cxn ang="0">
                  <a:pos x="T0" y="T1"/>
                </a:cxn>
                <a:cxn ang="0">
                  <a:pos x="T2" y="T3"/>
                </a:cxn>
                <a:cxn ang="0">
                  <a:pos x="T4" y="T5"/>
                </a:cxn>
                <a:cxn ang="0">
                  <a:pos x="T6" y="T7"/>
                </a:cxn>
                <a:cxn ang="0">
                  <a:pos x="T8" y="T9"/>
                </a:cxn>
              </a:cxnLst>
              <a:rect l="0" t="0" r="r" b="b"/>
              <a:pathLst>
                <a:path w="7" h="5">
                  <a:moveTo>
                    <a:pt x="1" y="5"/>
                  </a:moveTo>
                  <a:cubicBezTo>
                    <a:pt x="7" y="4"/>
                    <a:pt x="7" y="4"/>
                    <a:pt x="7" y="4"/>
                  </a:cubicBezTo>
                  <a:cubicBezTo>
                    <a:pt x="6" y="2"/>
                    <a:pt x="6" y="1"/>
                    <a:pt x="6" y="0"/>
                  </a:cubicBezTo>
                  <a:cubicBezTo>
                    <a:pt x="0" y="1"/>
                    <a:pt x="0" y="1"/>
                    <a:pt x="0" y="1"/>
                  </a:cubicBezTo>
                  <a:cubicBezTo>
                    <a:pt x="0" y="3"/>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59"/>
            <p:cNvSpPr/>
            <p:nvPr/>
          </p:nvSpPr>
          <p:spPr bwMode="auto">
            <a:xfrm>
              <a:off x="2397125" y="1801813"/>
              <a:ext cx="25400" cy="20638"/>
            </a:xfrm>
            <a:custGeom>
              <a:avLst/>
              <a:gdLst>
                <a:gd name="T0" fmla="*/ 1 w 6"/>
                <a:gd name="T1" fmla="*/ 5 h 5"/>
                <a:gd name="T2" fmla="*/ 6 w 6"/>
                <a:gd name="T3" fmla="*/ 4 h 5"/>
                <a:gd name="T4" fmla="*/ 6 w 6"/>
                <a:gd name="T5" fmla="*/ 0 h 5"/>
                <a:gd name="T6" fmla="*/ 0 w 6"/>
                <a:gd name="T7" fmla="*/ 1 h 5"/>
                <a:gd name="T8" fmla="*/ 1 w 6"/>
                <a:gd name="T9" fmla="*/ 5 h 5"/>
              </a:gdLst>
              <a:ahLst/>
              <a:cxnLst>
                <a:cxn ang="0">
                  <a:pos x="T0" y="T1"/>
                </a:cxn>
                <a:cxn ang="0">
                  <a:pos x="T2" y="T3"/>
                </a:cxn>
                <a:cxn ang="0">
                  <a:pos x="T4" y="T5"/>
                </a:cxn>
                <a:cxn ang="0">
                  <a:pos x="T6" y="T7"/>
                </a:cxn>
                <a:cxn ang="0">
                  <a:pos x="T8" y="T9"/>
                </a:cxn>
              </a:cxnLst>
              <a:rect l="0" t="0" r="r" b="b"/>
              <a:pathLst>
                <a:path w="6" h="5">
                  <a:moveTo>
                    <a:pt x="1" y="5"/>
                  </a:moveTo>
                  <a:cubicBezTo>
                    <a:pt x="6" y="4"/>
                    <a:pt x="6" y="4"/>
                    <a:pt x="6" y="4"/>
                  </a:cubicBezTo>
                  <a:cubicBezTo>
                    <a:pt x="6" y="3"/>
                    <a:pt x="6" y="2"/>
                    <a:pt x="6" y="0"/>
                  </a:cubicBezTo>
                  <a:cubicBezTo>
                    <a:pt x="0" y="1"/>
                    <a:pt x="0" y="1"/>
                    <a:pt x="0" y="1"/>
                  </a:cubicBezTo>
                  <a:cubicBezTo>
                    <a:pt x="0" y="2"/>
                    <a:pt x="1"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60"/>
            <p:cNvSpPr/>
            <p:nvPr/>
          </p:nvSpPr>
          <p:spPr bwMode="auto">
            <a:xfrm>
              <a:off x="2400300" y="1751013"/>
              <a:ext cx="25400" cy="20638"/>
            </a:xfrm>
            <a:custGeom>
              <a:avLst/>
              <a:gdLst>
                <a:gd name="T0" fmla="*/ 0 w 6"/>
                <a:gd name="T1" fmla="*/ 4 h 5"/>
                <a:gd name="T2" fmla="*/ 5 w 6"/>
                <a:gd name="T3" fmla="*/ 5 h 5"/>
                <a:gd name="T4" fmla="*/ 6 w 6"/>
                <a:gd name="T5" fmla="*/ 1 h 5"/>
                <a:gd name="T6" fmla="*/ 0 w 6"/>
                <a:gd name="T7" fmla="*/ 0 h 5"/>
                <a:gd name="T8" fmla="*/ 0 w 6"/>
                <a:gd name="T9" fmla="*/ 4 h 5"/>
              </a:gdLst>
              <a:ahLst/>
              <a:cxnLst>
                <a:cxn ang="0">
                  <a:pos x="T0" y="T1"/>
                </a:cxn>
                <a:cxn ang="0">
                  <a:pos x="T2" y="T3"/>
                </a:cxn>
                <a:cxn ang="0">
                  <a:pos x="T4" y="T5"/>
                </a:cxn>
                <a:cxn ang="0">
                  <a:pos x="T6" y="T7"/>
                </a:cxn>
                <a:cxn ang="0">
                  <a:pos x="T8" y="T9"/>
                </a:cxn>
              </a:cxnLst>
              <a:rect l="0" t="0" r="r" b="b"/>
              <a:pathLst>
                <a:path w="6" h="5">
                  <a:moveTo>
                    <a:pt x="0" y="4"/>
                  </a:moveTo>
                  <a:cubicBezTo>
                    <a:pt x="5" y="5"/>
                    <a:pt x="5" y="5"/>
                    <a:pt x="5" y="5"/>
                  </a:cubicBezTo>
                  <a:cubicBezTo>
                    <a:pt x="6" y="3"/>
                    <a:pt x="6" y="2"/>
                    <a:pt x="6" y="1"/>
                  </a:cubicBezTo>
                  <a:cubicBezTo>
                    <a:pt x="0" y="0"/>
                    <a:pt x="0" y="0"/>
                    <a:pt x="0" y="0"/>
                  </a:cubicBezTo>
                  <a:cubicBezTo>
                    <a:pt x="0" y="1"/>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61"/>
            <p:cNvSpPr/>
            <p:nvPr/>
          </p:nvSpPr>
          <p:spPr bwMode="auto">
            <a:xfrm>
              <a:off x="2409825" y="1695450"/>
              <a:ext cx="28575" cy="25400"/>
            </a:xfrm>
            <a:custGeom>
              <a:avLst/>
              <a:gdLst>
                <a:gd name="T0" fmla="*/ 0 w 7"/>
                <a:gd name="T1" fmla="*/ 4 h 6"/>
                <a:gd name="T2" fmla="*/ 6 w 7"/>
                <a:gd name="T3" fmla="*/ 6 h 6"/>
                <a:gd name="T4" fmla="*/ 7 w 7"/>
                <a:gd name="T5" fmla="*/ 2 h 6"/>
                <a:gd name="T6" fmla="*/ 1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6" y="6"/>
                    <a:pt x="6" y="6"/>
                    <a:pt x="6" y="6"/>
                  </a:cubicBezTo>
                  <a:cubicBezTo>
                    <a:pt x="6" y="5"/>
                    <a:pt x="6" y="4"/>
                    <a:pt x="7" y="2"/>
                  </a:cubicBezTo>
                  <a:cubicBezTo>
                    <a:pt x="1" y="0"/>
                    <a:pt x="1" y="0"/>
                    <a:pt x="1" y="0"/>
                  </a:cubicBezTo>
                  <a:cubicBezTo>
                    <a:pt x="1" y="2"/>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62"/>
            <p:cNvSpPr/>
            <p:nvPr/>
          </p:nvSpPr>
          <p:spPr bwMode="auto">
            <a:xfrm>
              <a:off x="2430463" y="1647825"/>
              <a:ext cx="30163" cy="25400"/>
            </a:xfrm>
            <a:custGeom>
              <a:avLst/>
              <a:gdLst>
                <a:gd name="T0" fmla="*/ 0 w 7"/>
                <a:gd name="T1" fmla="*/ 4 h 6"/>
                <a:gd name="T2" fmla="*/ 5 w 7"/>
                <a:gd name="T3" fmla="*/ 6 h 6"/>
                <a:gd name="T4" fmla="*/ 7 w 7"/>
                <a:gd name="T5" fmla="*/ 3 h 6"/>
                <a:gd name="T6" fmla="*/ 2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5" y="6"/>
                    <a:pt x="5" y="6"/>
                    <a:pt x="5" y="6"/>
                  </a:cubicBezTo>
                  <a:cubicBezTo>
                    <a:pt x="5" y="5"/>
                    <a:pt x="6" y="4"/>
                    <a:pt x="7" y="3"/>
                  </a:cubicBezTo>
                  <a:cubicBezTo>
                    <a:pt x="2" y="0"/>
                    <a:pt x="2" y="0"/>
                    <a:pt x="2" y="0"/>
                  </a:cubicBezTo>
                  <a:cubicBezTo>
                    <a:pt x="1" y="1"/>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63"/>
            <p:cNvSpPr/>
            <p:nvPr/>
          </p:nvSpPr>
          <p:spPr bwMode="auto">
            <a:xfrm>
              <a:off x="2455863" y="1601788"/>
              <a:ext cx="33338" cy="30163"/>
            </a:xfrm>
            <a:custGeom>
              <a:avLst/>
              <a:gdLst>
                <a:gd name="T0" fmla="*/ 0 w 8"/>
                <a:gd name="T1" fmla="*/ 4 h 7"/>
                <a:gd name="T2" fmla="*/ 5 w 8"/>
                <a:gd name="T3" fmla="*/ 7 h 7"/>
                <a:gd name="T4" fmla="*/ 8 w 8"/>
                <a:gd name="T5" fmla="*/ 4 h 7"/>
                <a:gd name="T6" fmla="*/ 3 w 8"/>
                <a:gd name="T7" fmla="*/ 0 h 7"/>
                <a:gd name="T8" fmla="*/ 0 w 8"/>
                <a:gd name="T9" fmla="*/ 4 h 7"/>
              </a:gdLst>
              <a:ahLst/>
              <a:cxnLst>
                <a:cxn ang="0">
                  <a:pos x="T0" y="T1"/>
                </a:cxn>
                <a:cxn ang="0">
                  <a:pos x="T2" y="T3"/>
                </a:cxn>
                <a:cxn ang="0">
                  <a:pos x="T4" y="T5"/>
                </a:cxn>
                <a:cxn ang="0">
                  <a:pos x="T6" y="T7"/>
                </a:cxn>
                <a:cxn ang="0">
                  <a:pos x="T8" y="T9"/>
                </a:cxn>
              </a:cxnLst>
              <a:rect l="0" t="0" r="r" b="b"/>
              <a:pathLst>
                <a:path w="8" h="7">
                  <a:moveTo>
                    <a:pt x="0" y="4"/>
                  </a:moveTo>
                  <a:cubicBezTo>
                    <a:pt x="5" y="7"/>
                    <a:pt x="5" y="7"/>
                    <a:pt x="5" y="7"/>
                  </a:cubicBezTo>
                  <a:cubicBezTo>
                    <a:pt x="6" y="6"/>
                    <a:pt x="7" y="5"/>
                    <a:pt x="8" y="4"/>
                  </a:cubicBezTo>
                  <a:cubicBezTo>
                    <a:pt x="3" y="0"/>
                    <a:pt x="3" y="0"/>
                    <a:pt x="3" y="0"/>
                  </a:cubicBezTo>
                  <a:cubicBezTo>
                    <a:pt x="2" y="1"/>
                    <a:pt x="1"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64"/>
            <p:cNvSpPr/>
            <p:nvPr/>
          </p:nvSpPr>
          <p:spPr bwMode="auto">
            <a:xfrm>
              <a:off x="2493963" y="1566863"/>
              <a:ext cx="30163" cy="30163"/>
            </a:xfrm>
            <a:custGeom>
              <a:avLst/>
              <a:gdLst>
                <a:gd name="T0" fmla="*/ 0 w 7"/>
                <a:gd name="T1" fmla="*/ 2 h 7"/>
                <a:gd name="T2" fmla="*/ 4 w 7"/>
                <a:gd name="T3" fmla="*/ 7 h 7"/>
                <a:gd name="T4" fmla="*/ 7 w 7"/>
                <a:gd name="T5" fmla="*/ 4 h 7"/>
                <a:gd name="T6" fmla="*/ 3 w 7"/>
                <a:gd name="T7" fmla="*/ 0 h 7"/>
                <a:gd name="T8" fmla="*/ 0 w 7"/>
                <a:gd name="T9" fmla="*/ 2 h 7"/>
              </a:gdLst>
              <a:ahLst/>
              <a:cxnLst>
                <a:cxn ang="0">
                  <a:pos x="T0" y="T1"/>
                </a:cxn>
                <a:cxn ang="0">
                  <a:pos x="T2" y="T3"/>
                </a:cxn>
                <a:cxn ang="0">
                  <a:pos x="T4" y="T5"/>
                </a:cxn>
                <a:cxn ang="0">
                  <a:pos x="T6" y="T7"/>
                </a:cxn>
                <a:cxn ang="0">
                  <a:pos x="T8" y="T9"/>
                </a:cxn>
              </a:cxnLst>
              <a:rect l="0" t="0" r="r" b="b"/>
              <a:pathLst>
                <a:path w="7" h="7">
                  <a:moveTo>
                    <a:pt x="0" y="2"/>
                  </a:moveTo>
                  <a:cubicBezTo>
                    <a:pt x="4" y="7"/>
                    <a:pt x="4" y="7"/>
                    <a:pt x="4" y="7"/>
                  </a:cubicBezTo>
                  <a:cubicBezTo>
                    <a:pt x="5" y="6"/>
                    <a:pt x="6" y="5"/>
                    <a:pt x="7" y="4"/>
                  </a:cubicBezTo>
                  <a:cubicBezTo>
                    <a:pt x="3" y="0"/>
                    <a:pt x="3" y="0"/>
                    <a:pt x="3" y="0"/>
                  </a:cubicBezTo>
                  <a:cubicBezTo>
                    <a:pt x="2"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65"/>
            <p:cNvSpPr/>
            <p:nvPr/>
          </p:nvSpPr>
          <p:spPr bwMode="auto">
            <a:xfrm>
              <a:off x="2536825" y="1533525"/>
              <a:ext cx="30163" cy="33338"/>
            </a:xfrm>
            <a:custGeom>
              <a:avLst/>
              <a:gdLst>
                <a:gd name="T0" fmla="*/ 0 w 7"/>
                <a:gd name="T1" fmla="*/ 3 h 8"/>
                <a:gd name="T2" fmla="*/ 3 w 7"/>
                <a:gd name="T3" fmla="*/ 8 h 8"/>
                <a:gd name="T4" fmla="*/ 7 w 7"/>
                <a:gd name="T5" fmla="*/ 6 h 8"/>
                <a:gd name="T6" fmla="*/ 4 w 7"/>
                <a:gd name="T7" fmla="*/ 0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3" y="8"/>
                    <a:pt x="3" y="8"/>
                    <a:pt x="3" y="8"/>
                  </a:cubicBezTo>
                  <a:cubicBezTo>
                    <a:pt x="4" y="7"/>
                    <a:pt x="5" y="6"/>
                    <a:pt x="7" y="6"/>
                  </a:cubicBezTo>
                  <a:cubicBezTo>
                    <a:pt x="4" y="0"/>
                    <a:pt x="4" y="0"/>
                    <a:pt x="4" y="0"/>
                  </a:cubicBezTo>
                  <a:cubicBezTo>
                    <a:pt x="3"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66"/>
            <p:cNvSpPr/>
            <p:nvPr/>
          </p:nvSpPr>
          <p:spPr bwMode="auto">
            <a:xfrm>
              <a:off x="2587625" y="1512888"/>
              <a:ext cx="20638" cy="28575"/>
            </a:xfrm>
            <a:custGeom>
              <a:avLst/>
              <a:gdLst>
                <a:gd name="T0" fmla="*/ 0 w 5"/>
                <a:gd name="T1" fmla="*/ 2 h 7"/>
                <a:gd name="T2" fmla="*/ 2 w 5"/>
                <a:gd name="T3" fmla="*/ 7 h 7"/>
                <a:gd name="T4" fmla="*/ 5 w 5"/>
                <a:gd name="T5" fmla="*/ 6 h 7"/>
                <a:gd name="T6" fmla="*/ 4 w 5"/>
                <a:gd name="T7" fmla="*/ 0 h 7"/>
                <a:gd name="T8" fmla="*/ 0 w 5"/>
                <a:gd name="T9" fmla="*/ 2 h 7"/>
              </a:gdLst>
              <a:ahLst/>
              <a:cxnLst>
                <a:cxn ang="0">
                  <a:pos x="T0" y="T1"/>
                </a:cxn>
                <a:cxn ang="0">
                  <a:pos x="T2" y="T3"/>
                </a:cxn>
                <a:cxn ang="0">
                  <a:pos x="T4" y="T5"/>
                </a:cxn>
                <a:cxn ang="0">
                  <a:pos x="T6" y="T7"/>
                </a:cxn>
                <a:cxn ang="0">
                  <a:pos x="T8" y="T9"/>
                </a:cxn>
              </a:cxnLst>
              <a:rect l="0" t="0" r="r" b="b"/>
              <a:pathLst>
                <a:path w="5" h="7">
                  <a:moveTo>
                    <a:pt x="0" y="2"/>
                  </a:moveTo>
                  <a:cubicBezTo>
                    <a:pt x="2" y="7"/>
                    <a:pt x="2" y="7"/>
                    <a:pt x="2" y="7"/>
                  </a:cubicBezTo>
                  <a:cubicBezTo>
                    <a:pt x="3" y="7"/>
                    <a:pt x="4" y="6"/>
                    <a:pt x="5" y="6"/>
                  </a:cubicBezTo>
                  <a:cubicBezTo>
                    <a:pt x="4" y="0"/>
                    <a:pt x="4" y="0"/>
                    <a:pt x="4" y="0"/>
                  </a:cubicBezTo>
                  <a:cubicBezTo>
                    <a:pt x="2" y="1"/>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67"/>
            <p:cNvSpPr/>
            <p:nvPr/>
          </p:nvSpPr>
          <p:spPr bwMode="auto">
            <a:xfrm>
              <a:off x="2638425" y="1503363"/>
              <a:ext cx="22225" cy="25400"/>
            </a:xfrm>
            <a:custGeom>
              <a:avLst/>
              <a:gdLst>
                <a:gd name="T0" fmla="*/ 0 w 5"/>
                <a:gd name="T1" fmla="*/ 0 h 6"/>
                <a:gd name="T2" fmla="*/ 1 w 5"/>
                <a:gd name="T3" fmla="*/ 6 h 6"/>
                <a:gd name="T4" fmla="*/ 5 w 5"/>
                <a:gd name="T5" fmla="*/ 6 h 6"/>
                <a:gd name="T6" fmla="*/ 4 w 5"/>
                <a:gd name="T7" fmla="*/ 0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1" y="6"/>
                    <a:pt x="1" y="6"/>
                    <a:pt x="1" y="6"/>
                  </a:cubicBezTo>
                  <a:cubicBezTo>
                    <a:pt x="2" y="6"/>
                    <a:pt x="3" y="6"/>
                    <a:pt x="5" y="6"/>
                  </a:cubicBezTo>
                  <a:cubicBezTo>
                    <a:pt x="4" y="0"/>
                    <a:pt x="4"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36" name="组合 335"/>
          <p:cNvGrpSpPr/>
          <p:nvPr/>
        </p:nvGrpSpPr>
        <p:grpSpPr>
          <a:xfrm>
            <a:off x="4275827" y="4358243"/>
            <a:ext cx="184880" cy="184880"/>
            <a:chOff x="2397125" y="1500188"/>
            <a:chExt cx="590550" cy="590550"/>
          </a:xfrm>
          <a:solidFill>
            <a:srgbClr val="0070C0"/>
          </a:solidFill>
        </p:grpSpPr>
        <p:sp>
          <p:nvSpPr>
            <p:cNvPr id="337" name="Oval 33"/>
            <p:cNvSpPr>
              <a:spLocks noChangeArrowheads="1"/>
            </p:cNvSpPr>
            <p:nvPr/>
          </p:nvSpPr>
          <p:spPr bwMode="auto">
            <a:xfrm>
              <a:off x="2489200" y="1597025"/>
              <a:ext cx="404813" cy="407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34"/>
            <p:cNvSpPr/>
            <p:nvPr/>
          </p:nvSpPr>
          <p:spPr bwMode="auto">
            <a:xfrm>
              <a:off x="2693988" y="1500188"/>
              <a:ext cx="17463" cy="25400"/>
            </a:xfrm>
            <a:custGeom>
              <a:avLst/>
              <a:gdLst>
                <a:gd name="T0" fmla="*/ 3 w 4"/>
                <a:gd name="T1" fmla="*/ 6 h 6"/>
                <a:gd name="T2" fmla="*/ 4 w 4"/>
                <a:gd name="T3" fmla="*/ 1 h 6"/>
                <a:gd name="T4" fmla="*/ 0 w 4"/>
                <a:gd name="T5" fmla="*/ 0 h 6"/>
                <a:gd name="T6" fmla="*/ 0 w 4"/>
                <a:gd name="T7" fmla="*/ 6 h 6"/>
                <a:gd name="T8" fmla="*/ 3 w 4"/>
                <a:gd name="T9" fmla="*/ 6 h 6"/>
              </a:gdLst>
              <a:ahLst/>
              <a:cxnLst>
                <a:cxn ang="0">
                  <a:pos x="T0" y="T1"/>
                </a:cxn>
                <a:cxn ang="0">
                  <a:pos x="T2" y="T3"/>
                </a:cxn>
                <a:cxn ang="0">
                  <a:pos x="T4" y="T5"/>
                </a:cxn>
                <a:cxn ang="0">
                  <a:pos x="T6" y="T7"/>
                </a:cxn>
                <a:cxn ang="0">
                  <a:pos x="T8" y="T9"/>
                </a:cxn>
              </a:cxnLst>
              <a:rect l="0" t="0" r="r" b="b"/>
              <a:pathLst>
                <a:path w="4" h="6">
                  <a:moveTo>
                    <a:pt x="3" y="6"/>
                  </a:moveTo>
                  <a:cubicBezTo>
                    <a:pt x="4" y="1"/>
                    <a:pt x="4" y="1"/>
                    <a:pt x="4" y="1"/>
                  </a:cubicBezTo>
                  <a:cubicBezTo>
                    <a:pt x="2" y="0"/>
                    <a:pt x="1" y="0"/>
                    <a:pt x="0" y="0"/>
                  </a:cubicBezTo>
                  <a:cubicBezTo>
                    <a:pt x="0" y="6"/>
                    <a:pt x="0" y="6"/>
                    <a:pt x="0" y="6"/>
                  </a:cubicBezTo>
                  <a:cubicBezTo>
                    <a:pt x="1" y="6"/>
                    <a:pt x="2"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35"/>
            <p:cNvSpPr/>
            <p:nvPr/>
          </p:nvSpPr>
          <p:spPr bwMode="auto">
            <a:xfrm>
              <a:off x="2740025" y="1508125"/>
              <a:ext cx="22225" cy="25400"/>
            </a:xfrm>
            <a:custGeom>
              <a:avLst/>
              <a:gdLst>
                <a:gd name="T0" fmla="*/ 1 w 5"/>
                <a:gd name="T1" fmla="*/ 0 h 6"/>
                <a:gd name="T2" fmla="*/ 0 w 5"/>
                <a:gd name="T3" fmla="*/ 5 h 6"/>
                <a:gd name="T4" fmla="*/ 4 w 5"/>
                <a:gd name="T5" fmla="*/ 6 h 6"/>
                <a:gd name="T6" fmla="*/ 5 w 5"/>
                <a:gd name="T7" fmla="*/ 0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5"/>
                    <a:pt x="0" y="5"/>
                    <a:pt x="0" y="5"/>
                  </a:cubicBezTo>
                  <a:cubicBezTo>
                    <a:pt x="1" y="6"/>
                    <a:pt x="3" y="6"/>
                    <a:pt x="4" y="6"/>
                  </a:cubicBezTo>
                  <a:cubicBezTo>
                    <a:pt x="5" y="0"/>
                    <a:pt x="5" y="0"/>
                    <a:pt x="5" y="0"/>
                  </a:cubicBezTo>
                  <a:cubicBezTo>
                    <a:pt x="4"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36"/>
            <p:cNvSpPr/>
            <p:nvPr/>
          </p:nvSpPr>
          <p:spPr bwMode="auto">
            <a:xfrm>
              <a:off x="2787650" y="1520825"/>
              <a:ext cx="25400" cy="30163"/>
            </a:xfrm>
            <a:custGeom>
              <a:avLst/>
              <a:gdLst>
                <a:gd name="T0" fmla="*/ 3 w 6"/>
                <a:gd name="T1" fmla="*/ 0 h 7"/>
                <a:gd name="T2" fmla="*/ 0 w 6"/>
                <a:gd name="T3" fmla="*/ 5 h 7"/>
                <a:gd name="T4" fmla="*/ 4 w 6"/>
                <a:gd name="T5" fmla="*/ 7 h 7"/>
                <a:gd name="T6" fmla="*/ 6 w 6"/>
                <a:gd name="T7" fmla="*/ 2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0" y="5"/>
                    <a:pt x="0" y="5"/>
                    <a:pt x="0" y="5"/>
                  </a:cubicBezTo>
                  <a:cubicBezTo>
                    <a:pt x="2" y="6"/>
                    <a:pt x="3" y="6"/>
                    <a:pt x="4" y="7"/>
                  </a:cubicBezTo>
                  <a:cubicBezTo>
                    <a:pt x="6" y="2"/>
                    <a:pt x="6" y="2"/>
                    <a:pt x="6" y="2"/>
                  </a:cubicBezTo>
                  <a:cubicBezTo>
                    <a:pt x="5" y="1"/>
                    <a:pt x="4"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37"/>
            <p:cNvSpPr/>
            <p:nvPr/>
          </p:nvSpPr>
          <p:spPr bwMode="auto">
            <a:xfrm>
              <a:off x="2833688" y="1546225"/>
              <a:ext cx="30163" cy="30163"/>
            </a:xfrm>
            <a:custGeom>
              <a:avLst/>
              <a:gdLst>
                <a:gd name="T0" fmla="*/ 3 w 7"/>
                <a:gd name="T1" fmla="*/ 0 h 7"/>
                <a:gd name="T2" fmla="*/ 0 w 7"/>
                <a:gd name="T3" fmla="*/ 5 h 7"/>
                <a:gd name="T4" fmla="*/ 3 w 7"/>
                <a:gd name="T5" fmla="*/ 7 h 7"/>
                <a:gd name="T6" fmla="*/ 7 w 7"/>
                <a:gd name="T7" fmla="*/ 2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cubicBezTo>
                    <a:pt x="0" y="5"/>
                    <a:pt x="0" y="5"/>
                    <a:pt x="0" y="5"/>
                  </a:cubicBezTo>
                  <a:cubicBezTo>
                    <a:pt x="1" y="5"/>
                    <a:pt x="2" y="6"/>
                    <a:pt x="3" y="7"/>
                  </a:cubicBezTo>
                  <a:cubicBezTo>
                    <a:pt x="7" y="2"/>
                    <a:pt x="7" y="2"/>
                    <a:pt x="7" y="2"/>
                  </a:cubicBezTo>
                  <a:cubicBezTo>
                    <a:pt x="5" y="1"/>
                    <a:pt x="4"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38"/>
            <p:cNvSpPr/>
            <p:nvPr/>
          </p:nvSpPr>
          <p:spPr bwMode="auto">
            <a:xfrm>
              <a:off x="2871788" y="1576388"/>
              <a:ext cx="30163" cy="30163"/>
            </a:xfrm>
            <a:custGeom>
              <a:avLst/>
              <a:gdLst>
                <a:gd name="T0" fmla="*/ 4 w 7"/>
                <a:gd name="T1" fmla="*/ 0 h 7"/>
                <a:gd name="T2" fmla="*/ 0 w 7"/>
                <a:gd name="T3" fmla="*/ 5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0" y="5"/>
                    <a:pt x="0" y="5"/>
                    <a:pt x="0" y="5"/>
                  </a:cubicBezTo>
                  <a:cubicBezTo>
                    <a:pt x="1" y="6"/>
                    <a:pt x="2" y="7"/>
                    <a:pt x="3" y="7"/>
                  </a:cubicBezTo>
                  <a:cubicBezTo>
                    <a:pt x="7" y="3"/>
                    <a:pt x="7" y="3"/>
                    <a:pt x="7" y="3"/>
                  </a:cubicBezTo>
                  <a:cubicBezTo>
                    <a:pt x="6" y="2"/>
                    <a:pt x="5"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39"/>
            <p:cNvSpPr/>
            <p:nvPr/>
          </p:nvSpPr>
          <p:spPr bwMode="auto">
            <a:xfrm>
              <a:off x="2906713" y="1619250"/>
              <a:ext cx="30163" cy="28575"/>
            </a:xfrm>
            <a:custGeom>
              <a:avLst/>
              <a:gdLst>
                <a:gd name="T0" fmla="*/ 5 w 7"/>
                <a:gd name="T1" fmla="*/ 0 h 7"/>
                <a:gd name="T2" fmla="*/ 0 w 7"/>
                <a:gd name="T3" fmla="*/ 3 h 7"/>
                <a:gd name="T4" fmla="*/ 2 w 7"/>
                <a:gd name="T5" fmla="*/ 7 h 7"/>
                <a:gd name="T6" fmla="*/ 7 w 7"/>
                <a:gd name="T7" fmla="*/ 3 h 7"/>
                <a:gd name="T8" fmla="*/ 5 w 7"/>
                <a:gd name="T9" fmla="*/ 0 h 7"/>
              </a:gdLst>
              <a:ahLst/>
              <a:cxnLst>
                <a:cxn ang="0">
                  <a:pos x="T0" y="T1"/>
                </a:cxn>
                <a:cxn ang="0">
                  <a:pos x="T2" y="T3"/>
                </a:cxn>
                <a:cxn ang="0">
                  <a:pos x="T4" y="T5"/>
                </a:cxn>
                <a:cxn ang="0">
                  <a:pos x="T6" y="T7"/>
                </a:cxn>
                <a:cxn ang="0">
                  <a:pos x="T8" y="T9"/>
                </a:cxn>
              </a:cxnLst>
              <a:rect l="0" t="0" r="r" b="b"/>
              <a:pathLst>
                <a:path w="7" h="7">
                  <a:moveTo>
                    <a:pt x="5" y="0"/>
                  </a:moveTo>
                  <a:cubicBezTo>
                    <a:pt x="0" y="3"/>
                    <a:pt x="0" y="3"/>
                    <a:pt x="0" y="3"/>
                  </a:cubicBezTo>
                  <a:cubicBezTo>
                    <a:pt x="1" y="4"/>
                    <a:pt x="2" y="6"/>
                    <a:pt x="2" y="7"/>
                  </a:cubicBezTo>
                  <a:cubicBezTo>
                    <a:pt x="7" y="3"/>
                    <a:pt x="7" y="3"/>
                    <a:pt x="7" y="3"/>
                  </a:cubicBezTo>
                  <a:cubicBezTo>
                    <a:pt x="6" y="2"/>
                    <a:pt x="6"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40"/>
            <p:cNvSpPr/>
            <p:nvPr/>
          </p:nvSpPr>
          <p:spPr bwMode="auto">
            <a:xfrm>
              <a:off x="2932113" y="1665288"/>
              <a:ext cx="30163" cy="25400"/>
            </a:xfrm>
            <a:custGeom>
              <a:avLst/>
              <a:gdLst>
                <a:gd name="T0" fmla="*/ 5 w 7"/>
                <a:gd name="T1" fmla="*/ 0 h 6"/>
                <a:gd name="T2" fmla="*/ 0 w 7"/>
                <a:gd name="T3" fmla="*/ 2 h 6"/>
                <a:gd name="T4" fmla="*/ 2 w 7"/>
                <a:gd name="T5" fmla="*/ 6 h 6"/>
                <a:gd name="T6" fmla="*/ 7 w 7"/>
                <a:gd name="T7" fmla="*/ 4 h 6"/>
                <a:gd name="T8" fmla="*/ 5 w 7"/>
                <a:gd name="T9" fmla="*/ 0 h 6"/>
              </a:gdLst>
              <a:ahLst/>
              <a:cxnLst>
                <a:cxn ang="0">
                  <a:pos x="T0" y="T1"/>
                </a:cxn>
                <a:cxn ang="0">
                  <a:pos x="T2" y="T3"/>
                </a:cxn>
                <a:cxn ang="0">
                  <a:pos x="T4" y="T5"/>
                </a:cxn>
                <a:cxn ang="0">
                  <a:pos x="T6" y="T7"/>
                </a:cxn>
                <a:cxn ang="0">
                  <a:pos x="T8" y="T9"/>
                </a:cxn>
              </a:cxnLst>
              <a:rect l="0" t="0" r="r" b="b"/>
              <a:pathLst>
                <a:path w="7" h="6">
                  <a:moveTo>
                    <a:pt x="5" y="0"/>
                  </a:moveTo>
                  <a:cubicBezTo>
                    <a:pt x="0" y="2"/>
                    <a:pt x="0" y="2"/>
                    <a:pt x="0" y="2"/>
                  </a:cubicBezTo>
                  <a:cubicBezTo>
                    <a:pt x="1" y="4"/>
                    <a:pt x="1" y="5"/>
                    <a:pt x="2" y="6"/>
                  </a:cubicBezTo>
                  <a:cubicBezTo>
                    <a:pt x="7" y="4"/>
                    <a:pt x="7" y="4"/>
                    <a:pt x="7" y="4"/>
                  </a:cubicBezTo>
                  <a:cubicBezTo>
                    <a:pt x="7" y="2"/>
                    <a:pt x="6"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41"/>
            <p:cNvSpPr/>
            <p:nvPr/>
          </p:nvSpPr>
          <p:spPr bwMode="auto">
            <a:xfrm>
              <a:off x="2952750" y="1716088"/>
              <a:ext cx="25400" cy="20638"/>
            </a:xfrm>
            <a:custGeom>
              <a:avLst/>
              <a:gdLst>
                <a:gd name="T0" fmla="*/ 5 w 6"/>
                <a:gd name="T1" fmla="*/ 0 h 5"/>
                <a:gd name="T2" fmla="*/ 0 w 6"/>
                <a:gd name="T3" fmla="*/ 1 h 5"/>
                <a:gd name="T4" fmla="*/ 0 w 6"/>
                <a:gd name="T5" fmla="*/ 5 h 5"/>
                <a:gd name="T6" fmla="*/ 6 w 6"/>
                <a:gd name="T7" fmla="*/ 4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0" y="1"/>
                    <a:pt x="0" y="1"/>
                    <a:pt x="0" y="1"/>
                  </a:cubicBezTo>
                  <a:cubicBezTo>
                    <a:pt x="0" y="2"/>
                    <a:pt x="0" y="4"/>
                    <a:pt x="0" y="5"/>
                  </a:cubicBezTo>
                  <a:cubicBezTo>
                    <a:pt x="6" y="4"/>
                    <a:pt x="6" y="4"/>
                    <a:pt x="6" y="4"/>
                  </a:cubicBezTo>
                  <a:cubicBezTo>
                    <a:pt x="6" y="2"/>
                    <a:pt x="6"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42"/>
            <p:cNvSpPr/>
            <p:nvPr/>
          </p:nvSpPr>
          <p:spPr bwMode="auto">
            <a:xfrm>
              <a:off x="2962275" y="1766888"/>
              <a:ext cx="25400" cy="22225"/>
            </a:xfrm>
            <a:custGeom>
              <a:avLst/>
              <a:gdLst>
                <a:gd name="T0" fmla="*/ 5 w 6"/>
                <a:gd name="T1" fmla="*/ 0 h 5"/>
                <a:gd name="T2" fmla="*/ 0 w 6"/>
                <a:gd name="T3" fmla="*/ 1 h 5"/>
                <a:gd name="T4" fmla="*/ 0 w 6"/>
                <a:gd name="T5" fmla="*/ 5 h 5"/>
                <a:gd name="T6" fmla="*/ 6 w 6"/>
                <a:gd name="T7" fmla="*/ 4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0" y="1"/>
                    <a:pt x="0" y="1"/>
                    <a:pt x="0" y="1"/>
                  </a:cubicBezTo>
                  <a:cubicBezTo>
                    <a:pt x="0" y="2"/>
                    <a:pt x="0" y="3"/>
                    <a:pt x="0" y="5"/>
                  </a:cubicBezTo>
                  <a:cubicBezTo>
                    <a:pt x="6" y="4"/>
                    <a:pt x="6" y="4"/>
                    <a:pt x="6" y="4"/>
                  </a:cubicBezTo>
                  <a:cubicBezTo>
                    <a:pt x="6" y="3"/>
                    <a:pt x="6"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43"/>
            <p:cNvSpPr/>
            <p:nvPr/>
          </p:nvSpPr>
          <p:spPr bwMode="auto">
            <a:xfrm>
              <a:off x="2957513" y="1817688"/>
              <a:ext cx="25400" cy="22225"/>
            </a:xfrm>
            <a:custGeom>
              <a:avLst/>
              <a:gdLst>
                <a:gd name="T0" fmla="*/ 6 w 6"/>
                <a:gd name="T1" fmla="*/ 1 h 5"/>
                <a:gd name="T2" fmla="*/ 1 w 6"/>
                <a:gd name="T3" fmla="*/ 0 h 5"/>
                <a:gd name="T4" fmla="*/ 0 w 6"/>
                <a:gd name="T5" fmla="*/ 4 h 5"/>
                <a:gd name="T6" fmla="*/ 6 w 6"/>
                <a:gd name="T7" fmla="*/ 5 h 5"/>
                <a:gd name="T8" fmla="*/ 6 w 6"/>
                <a:gd name="T9" fmla="*/ 1 h 5"/>
              </a:gdLst>
              <a:ahLst/>
              <a:cxnLst>
                <a:cxn ang="0">
                  <a:pos x="T0" y="T1"/>
                </a:cxn>
                <a:cxn ang="0">
                  <a:pos x="T2" y="T3"/>
                </a:cxn>
                <a:cxn ang="0">
                  <a:pos x="T4" y="T5"/>
                </a:cxn>
                <a:cxn ang="0">
                  <a:pos x="T6" y="T7"/>
                </a:cxn>
                <a:cxn ang="0">
                  <a:pos x="T8" y="T9"/>
                </a:cxn>
              </a:cxnLst>
              <a:rect l="0" t="0" r="r" b="b"/>
              <a:pathLst>
                <a:path w="6" h="5">
                  <a:moveTo>
                    <a:pt x="6" y="1"/>
                  </a:moveTo>
                  <a:cubicBezTo>
                    <a:pt x="1" y="0"/>
                    <a:pt x="1" y="0"/>
                    <a:pt x="1" y="0"/>
                  </a:cubicBezTo>
                  <a:cubicBezTo>
                    <a:pt x="1" y="2"/>
                    <a:pt x="0" y="3"/>
                    <a:pt x="0" y="4"/>
                  </a:cubicBezTo>
                  <a:cubicBezTo>
                    <a:pt x="6" y="5"/>
                    <a:pt x="6" y="5"/>
                    <a:pt x="6" y="5"/>
                  </a:cubicBezTo>
                  <a:cubicBezTo>
                    <a:pt x="6" y="4"/>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44"/>
            <p:cNvSpPr/>
            <p:nvPr/>
          </p:nvSpPr>
          <p:spPr bwMode="auto">
            <a:xfrm>
              <a:off x="2944813" y="1868488"/>
              <a:ext cx="30163" cy="25400"/>
            </a:xfrm>
            <a:custGeom>
              <a:avLst/>
              <a:gdLst>
                <a:gd name="T0" fmla="*/ 7 w 7"/>
                <a:gd name="T1" fmla="*/ 1 h 6"/>
                <a:gd name="T2" fmla="*/ 2 w 7"/>
                <a:gd name="T3" fmla="*/ 0 h 6"/>
                <a:gd name="T4" fmla="*/ 0 w 7"/>
                <a:gd name="T5" fmla="*/ 4 h 6"/>
                <a:gd name="T6" fmla="*/ 6 w 7"/>
                <a:gd name="T7" fmla="*/ 6 h 6"/>
                <a:gd name="T8" fmla="*/ 7 w 7"/>
                <a:gd name="T9" fmla="*/ 1 h 6"/>
              </a:gdLst>
              <a:ahLst/>
              <a:cxnLst>
                <a:cxn ang="0">
                  <a:pos x="T0" y="T1"/>
                </a:cxn>
                <a:cxn ang="0">
                  <a:pos x="T2" y="T3"/>
                </a:cxn>
                <a:cxn ang="0">
                  <a:pos x="T4" y="T5"/>
                </a:cxn>
                <a:cxn ang="0">
                  <a:pos x="T6" y="T7"/>
                </a:cxn>
                <a:cxn ang="0">
                  <a:pos x="T8" y="T9"/>
                </a:cxn>
              </a:cxnLst>
              <a:rect l="0" t="0" r="r" b="b"/>
              <a:pathLst>
                <a:path w="7" h="6">
                  <a:moveTo>
                    <a:pt x="7" y="1"/>
                  </a:moveTo>
                  <a:cubicBezTo>
                    <a:pt x="2" y="0"/>
                    <a:pt x="2" y="0"/>
                    <a:pt x="2" y="0"/>
                  </a:cubicBezTo>
                  <a:cubicBezTo>
                    <a:pt x="1" y="1"/>
                    <a:pt x="1" y="2"/>
                    <a:pt x="0" y="4"/>
                  </a:cubicBezTo>
                  <a:cubicBezTo>
                    <a:pt x="6" y="6"/>
                    <a:pt x="6" y="6"/>
                    <a:pt x="6" y="6"/>
                  </a:cubicBezTo>
                  <a:cubicBezTo>
                    <a:pt x="6" y="4"/>
                    <a:pt x="7" y="3"/>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45"/>
            <p:cNvSpPr/>
            <p:nvPr/>
          </p:nvSpPr>
          <p:spPr bwMode="auto">
            <a:xfrm>
              <a:off x="2922588" y="1916113"/>
              <a:ext cx="30163" cy="25400"/>
            </a:xfrm>
            <a:custGeom>
              <a:avLst/>
              <a:gdLst>
                <a:gd name="T0" fmla="*/ 7 w 7"/>
                <a:gd name="T1" fmla="*/ 2 h 6"/>
                <a:gd name="T2" fmla="*/ 2 w 7"/>
                <a:gd name="T3" fmla="*/ 0 h 6"/>
                <a:gd name="T4" fmla="*/ 0 w 7"/>
                <a:gd name="T5" fmla="*/ 3 h 6"/>
                <a:gd name="T6" fmla="*/ 5 w 7"/>
                <a:gd name="T7" fmla="*/ 6 h 6"/>
                <a:gd name="T8" fmla="*/ 7 w 7"/>
                <a:gd name="T9" fmla="*/ 2 h 6"/>
              </a:gdLst>
              <a:ahLst/>
              <a:cxnLst>
                <a:cxn ang="0">
                  <a:pos x="T0" y="T1"/>
                </a:cxn>
                <a:cxn ang="0">
                  <a:pos x="T2" y="T3"/>
                </a:cxn>
                <a:cxn ang="0">
                  <a:pos x="T4" y="T5"/>
                </a:cxn>
                <a:cxn ang="0">
                  <a:pos x="T6" y="T7"/>
                </a:cxn>
                <a:cxn ang="0">
                  <a:pos x="T8" y="T9"/>
                </a:cxn>
              </a:cxnLst>
              <a:rect l="0" t="0" r="r" b="b"/>
              <a:pathLst>
                <a:path w="7" h="6">
                  <a:moveTo>
                    <a:pt x="7" y="2"/>
                  </a:moveTo>
                  <a:cubicBezTo>
                    <a:pt x="2" y="0"/>
                    <a:pt x="2" y="0"/>
                    <a:pt x="2" y="0"/>
                  </a:cubicBezTo>
                  <a:cubicBezTo>
                    <a:pt x="2" y="1"/>
                    <a:pt x="1" y="2"/>
                    <a:pt x="0" y="3"/>
                  </a:cubicBezTo>
                  <a:cubicBezTo>
                    <a:pt x="5" y="6"/>
                    <a:pt x="5" y="6"/>
                    <a:pt x="5" y="6"/>
                  </a:cubicBezTo>
                  <a:cubicBezTo>
                    <a:pt x="6" y="5"/>
                    <a:pt x="7" y="4"/>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46"/>
            <p:cNvSpPr/>
            <p:nvPr/>
          </p:nvSpPr>
          <p:spPr bwMode="auto">
            <a:xfrm>
              <a:off x="2897188" y="1958975"/>
              <a:ext cx="30163" cy="28575"/>
            </a:xfrm>
            <a:custGeom>
              <a:avLst/>
              <a:gdLst>
                <a:gd name="T0" fmla="*/ 7 w 7"/>
                <a:gd name="T1" fmla="*/ 3 h 7"/>
                <a:gd name="T2" fmla="*/ 2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2" y="0"/>
                    <a:pt x="2" y="0"/>
                    <a:pt x="2" y="0"/>
                  </a:cubicBezTo>
                  <a:cubicBezTo>
                    <a:pt x="1" y="1"/>
                    <a:pt x="0" y="2"/>
                    <a:pt x="0" y="3"/>
                  </a:cubicBezTo>
                  <a:cubicBezTo>
                    <a:pt x="4" y="7"/>
                    <a:pt x="4" y="7"/>
                    <a:pt x="4" y="7"/>
                  </a:cubicBezTo>
                  <a:cubicBezTo>
                    <a:pt x="5" y="5"/>
                    <a:pt x="6"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47"/>
            <p:cNvSpPr/>
            <p:nvPr/>
          </p:nvSpPr>
          <p:spPr bwMode="auto">
            <a:xfrm>
              <a:off x="2859088" y="1992313"/>
              <a:ext cx="30163" cy="30163"/>
            </a:xfrm>
            <a:custGeom>
              <a:avLst/>
              <a:gdLst>
                <a:gd name="T0" fmla="*/ 7 w 7"/>
                <a:gd name="T1" fmla="*/ 5 h 7"/>
                <a:gd name="T2" fmla="*/ 3 w 7"/>
                <a:gd name="T3" fmla="*/ 0 h 7"/>
                <a:gd name="T4" fmla="*/ 0 w 7"/>
                <a:gd name="T5" fmla="*/ 3 h 7"/>
                <a:gd name="T6" fmla="*/ 4 w 7"/>
                <a:gd name="T7" fmla="*/ 7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3" y="0"/>
                    <a:pt x="3" y="0"/>
                    <a:pt x="3" y="0"/>
                  </a:cubicBezTo>
                  <a:cubicBezTo>
                    <a:pt x="2" y="1"/>
                    <a:pt x="1" y="2"/>
                    <a:pt x="0" y="3"/>
                  </a:cubicBezTo>
                  <a:cubicBezTo>
                    <a:pt x="4" y="7"/>
                    <a:pt x="4" y="7"/>
                    <a:pt x="4" y="7"/>
                  </a:cubicBezTo>
                  <a:cubicBezTo>
                    <a:pt x="5" y="7"/>
                    <a:pt x="6" y="6"/>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48"/>
            <p:cNvSpPr/>
            <p:nvPr/>
          </p:nvSpPr>
          <p:spPr bwMode="auto">
            <a:xfrm>
              <a:off x="2817813" y="2022475"/>
              <a:ext cx="28575" cy="33338"/>
            </a:xfrm>
            <a:custGeom>
              <a:avLst/>
              <a:gdLst>
                <a:gd name="T0" fmla="*/ 7 w 7"/>
                <a:gd name="T1" fmla="*/ 5 h 8"/>
                <a:gd name="T2" fmla="*/ 4 w 7"/>
                <a:gd name="T3" fmla="*/ 0 h 8"/>
                <a:gd name="T4" fmla="*/ 0 w 7"/>
                <a:gd name="T5" fmla="*/ 2 h 8"/>
                <a:gd name="T6" fmla="*/ 3 w 7"/>
                <a:gd name="T7" fmla="*/ 8 h 8"/>
                <a:gd name="T8" fmla="*/ 7 w 7"/>
                <a:gd name="T9" fmla="*/ 5 h 8"/>
              </a:gdLst>
              <a:ahLst/>
              <a:cxnLst>
                <a:cxn ang="0">
                  <a:pos x="T0" y="T1"/>
                </a:cxn>
                <a:cxn ang="0">
                  <a:pos x="T2" y="T3"/>
                </a:cxn>
                <a:cxn ang="0">
                  <a:pos x="T4" y="T5"/>
                </a:cxn>
                <a:cxn ang="0">
                  <a:pos x="T6" y="T7"/>
                </a:cxn>
                <a:cxn ang="0">
                  <a:pos x="T8" y="T9"/>
                </a:cxn>
              </a:cxnLst>
              <a:rect l="0" t="0" r="r" b="b"/>
              <a:pathLst>
                <a:path w="7" h="8">
                  <a:moveTo>
                    <a:pt x="7" y="5"/>
                  </a:moveTo>
                  <a:cubicBezTo>
                    <a:pt x="4" y="0"/>
                    <a:pt x="4" y="0"/>
                    <a:pt x="4" y="0"/>
                  </a:cubicBezTo>
                  <a:cubicBezTo>
                    <a:pt x="3" y="1"/>
                    <a:pt x="2" y="2"/>
                    <a:pt x="0" y="2"/>
                  </a:cubicBezTo>
                  <a:cubicBezTo>
                    <a:pt x="3" y="8"/>
                    <a:pt x="3" y="8"/>
                    <a:pt x="3" y="8"/>
                  </a:cubicBezTo>
                  <a:cubicBezTo>
                    <a:pt x="5" y="7"/>
                    <a:pt x="6" y="6"/>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49"/>
            <p:cNvSpPr/>
            <p:nvPr/>
          </p:nvSpPr>
          <p:spPr bwMode="auto">
            <a:xfrm>
              <a:off x="2774950" y="2047875"/>
              <a:ext cx="25400" cy="30163"/>
            </a:xfrm>
            <a:custGeom>
              <a:avLst/>
              <a:gdLst>
                <a:gd name="T0" fmla="*/ 6 w 6"/>
                <a:gd name="T1" fmla="*/ 5 h 7"/>
                <a:gd name="T2" fmla="*/ 3 w 6"/>
                <a:gd name="T3" fmla="*/ 0 h 7"/>
                <a:gd name="T4" fmla="*/ 0 w 6"/>
                <a:gd name="T5" fmla="*/ 1 h 7"/>
                <a:gd name="T6" fmla="*/ 1 w 6"/>
                <a:gd name="T7" fmla="*/ 7 h 7"/>
                <a:gd name="T8" fmla="*/ 6 w 6"/>
                <a:gd name="T9" fmla="*/ 5 h 7"/>
              </a:gdLst>
              <a:ahLst/>
              <a:cxnLst>
                <a:cxn ang="0">
                  <a:pos x="T0" y="T1"/>
                </a:cxn>
                <a:cxn ang="0">
                  <a:pos x="T2" y="T3"/>
                </a:cxn>
                <a:cxn ang="0">
                  <a:pos x="T4" y="T5"/>
                </a:cxn>
                <a:cxn ang="0">
                  <a:pos x="T6" y="T7"/>
                </a:cxn>
                <a:cxn ang="0">
                  <a:pos x="T8" y="T9"/>
                </a:cxn>
              </a:cxnLst>
              <a:rect l="0" t="0" r="r" b="b"/>
              <a:pathLst>
                <a:path w="6" h="7">
                  <a:moveTo>
                    <a:pt x="6" y="5"/>
                  </a:moveTo>
                  <a:cubicBezTo>
                    <a:pt x="3" y="0"/>
                    <a:pt x="3" y="0"/>
                    <a:pt x="3" y="0"/>
                  </a:cubicBezTo>
                  <a:cubicBezTo>
                    <a:pt x="2" y="0"/>
                    <a:pt x="1" y="1"/>
                    <a:pt x="0" y="1"/>
                  </a:cubicBezTo>
                  <a:cubicBezTo>
                    <a:pt x="1" y="7"/>
                    <a:pt x="1" y="7"/>
                    <a:pt x="1" y="7"/>
                  </a:cubicBezTo>
                  <a:cubicBezTo>
                    <a:pt x="3" y="6"/>
                    <a:pt x="4"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50"/>
            <p:cNvSpPr/>
            <p:nvPr/>
          </p:nvSpPr>
          <p:spPr bwMode="auto">
            <a:xfrm>
              <a:off x="2724150" y="2060575"/>
              <a:ext cx="20638" cy="25400"/>
            </a:xfrm>
            <a:custGeom>
              <a:avLst/>
              <a:gdLst>
                <a:gd name="T0" fmla="*/ 5 w 5"/>
                <a:gd name="T1" fmla="*/ 6 h 6"/>
                <a:gd name="T2" fmla="*/ 4 w 5"/>
                <a:gd name="T3" fmla="*/ 0 h 6"/>
                <a:gd name="T4" fmla="*/ 0 w 5"/>
                <a:gd name="T5" fmla="*/ 0 h 6"/>
                <a:gd name="T6" fmla="*/ 1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4" y="0"/>
                    <a:pt x="4" y="0"/>
                    <a:pt x="4" y="0"/>
                  </a:cubicBezTo>
                  <a:cubicBezTo>
                    <a:pt x="3" y="0"/>
                    <a:pt x="2" y="0"/>
                    <a:pt x="0" y="0"/>
                  </a:cubicBezTo>
                  <a:cubicBezTo>
                    <a:pt x="1" y="6"/>
                    <a:pt x="1" y="6"/>
                    <a:pt x="1" y="6"/>
                  </a:cubicBezTo>
                  <a:cubicBezTo>
                    <a:pt x="2" y="6"/>
                    <a:pt x="4"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51"/>
            <p:cNvSpPr/>
            <p:nvPr/>
          </p:nvSpPr>
          <p:spPr bwMode="auto">
            <a:xfrm>
              <a:off x="2673350" y="2065338"/>
              <a:ext cx="20638" cy="25400"/>
            </a:xfrm>
            <a:custGeom>
              <a:avLst/>
              <a:gdLst>
                <a:gd name="T0" fmla="*/ 1 w 5"/>
                <a:gd name="T1" fmla="*/ 0 h 6"/>
                <a:gd name="T2" fmla="*/ 0 w 5"/>
                <a:gd name="T3" fmla="*/ 5 h 6"/>
                <a:gd name="T4" fmla="*/ 5 w 5"/>
                <a:gd name="T5" fmla="*/ 6 h 6"/>
                <a:gd name="T6" fmla="*/ 5 w 5"/>
                <a:gd name="T7" fmla="*/ 0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5"/>
                    <a:pt x="0" y="5"/>
                    <a:pt x="0" y="5"/>
                  </a:cubicBezTo>
                  <a:cubicBezTo>
                    <a:pt x="2" y="6"/>
                    <a:pt x="3" y="6"/>
                    <a:pt x="5" y="6"/>
                  </a:cubicBezTo>
                  <a:cubicBezTo>
                    <a:pt x="5" y="0"/>
                    <a:pt x="5" y="0"/>
                    <a:pt x="5"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52"/>
            <p:cNvSpPr/>
            <p:nvPr/>
          </p:nvSpPr>
          <p:spPr bwMode="auto">
            <a:xfrm>
              <a:off x="2620963" y="2055813"/>
              <a:ext cx="22225" cy="25400"/>
            </a:xfrm>
            <a:custGeom>
              <a:avLst/>
              <a:gdLst>
                <a:gd name="T0" fmla="*/ 4 w 5"/>
                <a:gd name="T1" fmla="*/ 6 h 6"/>
                <a:gd name="T2" fmla="*/ 5 w 5"/>
                <a:gd name="T3" fmla="*/ 1 h 6"/>
                <a:gd name="T4" fmla="*/ 1 w 5"/>
                <a:gd name="T5" fmla="*/ 0 h 6"/>
                <a:gd name="T6" fmla="*/ 0 w 5"/>
                <a:gd name="T7" fmla="*/ 6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5" y="1"/>
                    <a:pt x="5" y="1"/>
                    <a:pt x="5" y="1"/>
                  </a:cubicBezTo>
                  <a:cubicBezTo>
                    <a:pt x="4" y="0"/>
                    <a:pt x="2" y="0"/>
                    <a:pt x="1" y="0"/>
                  </a:cubicBezTo>
                  <a:cubicBezTo>
                    <a:pt x="0" y="6"/>
                    <a:pt x="0" y="6"/>
                    <a:pt x="0" y="6"/>
                  </a:cubicBezTo>
                  <a:cubicBezTo>
                    <a:pt x="1" y="6"/>
                    <a:pt x="2"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53"/>
            <p:cNvSpPr/>
            <p:nvPr/>
          </p:nvSpPr>
          <p:spPr bwMode="auto">
            <a:xfrm>
              <a:off x="2570163" y="2038350"/>
              <a:ext cx="25400" cy="30163"/>
            </a:xfrm>
            <a:custGeom>
              <a:avLst/>
              <a:gdLst>
                <a:gd name="T0" fmla="*/ 4 w 6"/>
                <a:gd name="T1" fmla="*/ 7 h 7"/>
                <a:gd name="T2" fmla="*/ 6 w 6"/>
                <a:gd name="T3" fmla="*/ 1 h 7"/>
                <a:gd name="T4" fmla="*/ 2 w 6"/>
                <a:gd name="T5" fmla="*/ 0 h 7"/>
                <a:gd name="T6" fmla="*/ 0 w 6"/>
                <a:gd name="T7" fmla="*/ 5 h 7"/>
                <a:gd name="T8" fmla="*/ 4 w 6"/>
                <a:gd name="T9" fmla="*/ 7 h 7"/>
              </a:gdLst>
              <a:ahLst/>
              <a:cxnLst>
                <a:cxn ang="0">
                  <a:pos x="T0" y="T1"/>
                </a:cxn>
                <a:cxn ang="0">
                  <a:pos x="T2" y="T3"/>
                </a:cxn>
                <a:cxn ang="0">
                  <a:pos x="T4" y="T5"/>
                </a:cxn>
                <a:cxn ang="0">
                  <a:pos x="T6" y="T7"/>
                </a:cxn>
                <a:cxn ang="0">
                  <a:pos x="T8" y="T9"/>
                </a:cxn>
              </a:cxnLst>
              <a:rect l="0" t="0" r="r" b="b"/>
              <a:pathLst>
                <a:path w="6" h="7">
                  <a:moveTo>
                    <a:pt x="4" y="7"/>
                  </a:moveTo>
                  <a:cubicBezTo>
                    <a:pt x="6" y="1"/>
                    <a:pt x="6" y="1"/>
                    <a:pt x="6" y="1"/>
                  </a:cubicBezTo>
                  <a:cubicBezTo>
                    <a:pt x="4" y="1"/>
                    <a:pt x="3" y="1"/>
                    <a:pt x="2" y="0"/>
                  </a:cubicBezTo>
                  <a:cubicBezTo>
                    <a:pt x="0" y="5"/>
                    <a:pt x="0" y="5"/>
                    <a:pt x="0" y="5"/>
                  </a:cubicBezTo>
                  <a:cubicBezTo>
                    <a:pt x="1" y="6"/>
                    <a:pt x="2" y="6"/>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54"/>
            <p:cNvSpPr/>
            <p:nvPr/>
          </p:nvSpPr>
          <p:spPr bwMode="auto">
            <a:xfrm>
              <a:off x="2524125" y="2012950"/>
              <a:ext cx="25400" cy="30163"/>
            </a:xfrm>
            <a:custGeom>
              <a:avLst/>
              <a:gdLst>
                <a:gd name="T0" fmla="*/ 3 w 6"/>
                <a:gd name="T1" fmla="*/ 7 h 7"/>
                <a:gd name="T2" fmla="*/ 6 w 6"/>
                <a:gd name="T3" fmla="*/ 2 h 7"/>
                <a:gd name="T4" fmla="*/ 3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6" y="2"/>
                    <a:pt x="6" y="2"/>
                    <a:pt x="6" y="2"/>
                  </a:cubicBezTo>
                  <a:cubicBezTo>
                    <a:pt x="5" y="2"/>
                    <a:pt x="4" y="1"/>
                    <a:pt x="3" y="0"/>
                  </a:cubicBezTo>
                  <a:cubicBezTo>
                    <a:pt x="0" y="5"/>
                    <a:pt x="0" y="5"/>
                    <a:pt x="0" y="5"/>
                  </a:cubicBezTo>
                  <a:cubicBezTo>
                    <a:pt x="1" y="6"/>
                    <a:pt x="2"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55"/>
            <p:cNvSpPr/>
            <p:nvPr/>
          </p:nvSpPr>
          <p:spPr bwMode="auto">
            <a:xfrm>
              <a:off x="2481263" y="1979613"/>
              <a:ext cx="30163" cy="33338"/>
            </a:xfrm>
            <a:custGeom>
              <a:avLst/>
              <a:gdLst>
                <a:gd name="T0" fmla="*/ 3 w 7"/>
                <a:gd name="T1" fmla="*/ 8 h 8"/>
                <a:gd name="T2" fmla="*/ 7 w 7"/>
                <a:gd name="T3" fmla="*/ 3 h 8"/>
                <a:gd name="T4" fmla="*/ 4 w 7"/>
                <a:gd name="T5" fmla="*/ 0 h 8"/>
                <a:gd name="T6" fmla="*/ 0 w 7"/>
                <a:gd name="T7" fmla="*/ 5 h 8"/>
                <a:gd name="T8" fmla="*/ 3 w 7"/>
                <a:gd name="T9" fmla="*/ 8 h 8"/>
              </a:gdLst>
              <a:ahLst/>
              <a:cxnLst>
                <a:cxn ang="0">
                  <a:pos x="T0" y="T1"/>
                </a:cxn>
                <a:cxn ang="0">
                  <a:pos x="T2" y="T3"/>
                </a:cxn>
                <a:cxn ang="0">
                  <a:pos x="T4" y="T5"/>
                </a:cxn>
                <a:cxn ang="0">
                  <a:pos x="T6" y="T7"/>
                </a:cxn>
                <a:cxn ang="0">
                  <a:pos x="T8" y="T9"/>
                </a:cxn>
              </a:cxnLst>
              <a:rect l="0" t="0" r="r" b="b"/>
              <a:pathLst>
                <a:path w="7" h="8">
                  <a:moveTo>
                    <a:pt x="3" y="8"/>
                  </a:moveTo>
                  <a:cubicBezTo>
                    <a:pt x="7" y="3"/>
                    <a:pt x="7" y="3"/>
                    <a:pt x="7" y="3"/>
                  </a:cubicBezTo>
                  <a:cubicBezTo>
                    <a:pt x="6" y="2"/>
                    <a:pt x="5" y="1"/>
                    <a:pt x="4" y="0"/>
                  </a:cubicBezTo>
                  <a:cubicBezTo>
                    <a:pt x="0" y="5"/>
                    <a:pt x="0" y="5"/>
                    <a:pt x="0" y="5"/>
                  </a:cubicBezTo>
                  <a:cubicBezTo>
                    <a:pt x="1" y="6"/>
                    <a:pt x="2" y="7"/>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56"/>
            <p:cNvSpPr/>
            <p:nvPr/>
          </p:nvSpPr>
          <p:spPr bwMode="auto">
            <a:xfrm>
              <a:off x="2447925" y="1941513"/>
              <a:ext cx="28575" cy="30163"/>
            </a:xfrm>
            <a:custGeom>
              <a:avLst/>
              <a:gdLst>
                <a:gd name="T0" fmla="*/ 2 w 7"/>
                <a:gd name="T1" fmla="*/ 7 h 7"/>
                <a:gd name="T2" fmla="*/ 7 w 7"/>
                <a:gd name="T3" fmla="*/ 4 h 7"/>
                <a:gd name="T4" fmla="*/ 5 w 7"/>
                <a:gd name="T5" fmla="*/ 0 h 7"/>
                <a:gd name="T6" fmla="*/ 0 w 7"/>
                <a:gd name="T7" fmla="*/ 4 h 7"/>
                <a:gd name="T8" fmla="*/ 2 w 7"/>
                <a:gd name="T9" fmla="*/ 7 h 7"/>
              </a:gdLst>
              <a:ahLst/>
              <a:cxnLst>
                <a:cxn ang="0">
                  <a:pos x="T0" y="T1"/>
                </a:cxn>
                <a:cxn ang="0">
                  <a:pos x="T2" y="T3"/>
                </a:cxn>
                <a:cxn ang="0">
                  <a:pos x="T4" y="T5"/>
                </a:cxn>
                <a:cxn ang="0">
                  <a:pos x="T6" y="T7"/>
                </a:cxn>
                <a:cxn ang="0">
                  <a:pos x="T8" y="T9"/>
                </a:cxn>
              </a:cxnLst>
              <a:rect l="0" t="0" r="r" b="b"/>
              <a:pathLst>
                <a:path w="7" h="7">
                  <a:moveTo>
                    <a:pt x="2" y="7"/>
                  </a:moveTo>
                  <a:cubicBezTo>
                    <a:pt x="7" y="4"/>
                    <a:pt x="7" y="4"/>
                    <a:pt x="7" y="4"/>
                  </a:cubicBezTo>
                  <a:cubicBezTo>
                    <a:pt x="6" y="3"/>
                    <a:pt x="5" y="1"/>
                    <a:pt x="5" y="0"/>
                  </a:cubicBezTo>
                  <a:cubicBezTo>
                    <a:pt x="0" y="4"/>
                    <a:pt x="0" y="4"/>
                    <a:pt x="0" y="4"/>
                  </a:cubicBezTo>
                  <a:cubicBezTo>
                    <a:pt x="1" y="5"/>
                    <a:pt x="1" y="6"/>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57"/>
            <p:cNvSpPr/>
            <p:nvPr/>
          </p:nvSpPr>
          <p:spPr bwMode="auto">
            <a:xfrm>
              <a:off x="2422525" y="1898650"/>
              <a:ext cx="28575" cy="25400"/>
            </a:xfrm>
            <a:custGeom>
              <a:avLst/>
              <a:gdLst>
                <a:gd name="T0" fmla="*/ 2 w 7"/>
                <a:gd name="T1" fmla="*/ 6 h 6"/>
                <a:gd name="T2" fmla="*/ 7 w 7"/>
                <a:gd name="T3" fmla="*/ 4 h 6"/>
                <a:gd name="T4" fmla="*/ 5 w 7"/>
                <a:gd name="T5" fmla="*/ 0 h 6"/>
                <a:gd name="T6" fmla="*/ 0 w 7"/>
                <a:gd name="T7" fmla="*/ 2 h 6"/>
                <a:gd name="T8" fmla="*/ 2 w 7"/>
                <a:gd name="T9" fmla="*/ 6 h 6"/>
              </a:gdLst>
              <a:ahLst/>
              <a:cxnLst>
                <a:cxn ang="0">
                  <a:pos x="T0" y="T1"/>
                </a:cxn>
                <a:cxn ang="0">
                  <a:pos x="T2" y="T3"/>
                </a:cxn>
                <a:cxn ang="0">
                  <a:pos x="T4" y="T5"/>
                </a:cxn>
                <a:cxn ang="0">
                  <a:pos x="T6" y="T7"/>
                </a:cxn>
                <a:cxn ang="0">
                  <a:pos x="T8" y="T9"/>
                </a:cxn>
              </a:cxnLst>
              <a:rect l="0" t="0" r="r" b="b"/>
              <a:pathLst>
                <a:path w="7" h="6">
                  <a:moveTo>
                    <a:pt x="2" y="6"/>
                  </a:moveTo>
                  <a:cubicBezTo>
                    <a:pt x="7" y="4"/>
                    <a:pt x="7" y="4"/>
                    <a:pt x="7" y="4"/>
                  </a:cubicBezTo>
                  <a:cubicBezTo>
                    <a:pt x="6" y="2"/>
                    <a:pt x="6" y="1"/>
                    <a:pt x="5" y="0"/>
                  </a:cubicBezTo>
                  <a:cubicBezTo>
                    <a:pt x="0" y="2"/>
                    <a:pt x="0" y="2"/>
                    <a:pt x="0" y="2"/>
                  </a:cubicBezTo>
                  <a:cubicBezTo>
                    <a:pt x="0" y="4"/>
                    <a:pt x="1" y="5"/>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58"/>
            <p:cNvSpPr/>
            <p:nvPr/>
          </p:nvSpPr>
          <p:spPr bwMode="auto">
            <a:xfrm>
              <a:off x="2405063" y="1852613"/>
              <a:ext cx="30163" cy="20638"/>
            </a:xfrm>
            <a:custGeom>
              <a:avLst/>
              <a:gdLst>
                <a:gd name="T0" fmla="*/ 1 w 7"/>
                <a:gd name="T1" fmla="*/ 5 h 5"/>
                <a:gd name="T2" fmla="*/ 7 w 7"/>
                <a:gd name="T3" fmla="*/ 4 h 5"/>
                <a:gd name="T4" fmla="*/ 6 w 7"/>
                <a:gd name="T5" fmla="*/ 0 h 5"/>
                <a:gd name="T6" fmla="*/ 0 w 7"/>
                <a:gd name="T7" fmla="*/ 1 h 5"/>
                <a:gd name="T8" fmla="*/ 1 w 7"/>
                <a:gd name="T9" fmla="*/ 5 h 5"/>
              </a:gdLst>
              <a:ahLst/>
              <a:cxnLst>
                <a:cxn ang="0">
                  <a:pos x="T0" y="T1"/>
                </a:cxn>
                <a:cxn ang="0">
                  <a:pos x="T2" y="T3"/>
                </a:cxn>
                <a:cxn ang="0">
                  <a:pos x="T4" y="T5"/>
                </a:cxn>
                <a:cxn ang="0">
                  <a:pos x="T6" y="T7"/>
                </a:cxn>
                <a:cxn ang="0">
                  <a:pos x="T8" y="T9"/>
                </a:cxn>
              </a:cxnLst>
              <a:rect l="0" t="0" r="r" b="b"/>
              <a:pathLst>
                <a:path w="7" h="5">
                  <a:moveTo>
                    <a:pt x="1" y="5"/>
                  </a:moveTo>
                  <a:cubicBezTo>
                    <a:pt x="7" y="4"/>
                    <a:pt x="7" y="4"/>
                    <a:pt x="7" y="4"/>
                  </a:cubicBezTo>
                  <a:cubicBezTo>
                    <a:pt x="6" y="2"/>
                    <a:pt x="6" y="1"/>
                    <a:pt x="6" y="0"/>
                  </a:cubicBezTo>
                  <a:cubicBezTo>
                    <a:pt x="0" y="1"/>
                    <a:pt x="0" y="1"/>
                    <a:pt x="0" y="1"/>
                  </a:cubicBezTo>
                  <a:cubicBezTo>
                    <a:pt x="0" y="3"/>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59"/>
            <p:cNvSpPr/>
            <p:nvPr/>
          </p:nvSpPr>
          <p:spPr bwMode="auto">
            <a:xfrm>
              <a:off x="2397125" y="1801813"/>
              <a:ext cx="25400" cy="20638"/>
            </a:xfrm>
            <a:custGeom>
              <a:avLst/>
              <a:gdLst>
                <a:gd name="T0" fmla="*/ 1 w 6"/>
                <a:gd name="T1" fmla="*/ 5 h 5"/>
                <a:gd name="T2" fmla="*/ 6 w 6"/>
                <a:gd name="T3" fmla="*/ 4 h 5"/>
                <a:gd name="T4" fmla="*/ 6 w 6"/>
                <a:gd name="T5" fmla="*/ 0 h 5"/>
                <a:gd name="T6" fmla="*/ 0 w 6"/>
                <a:gd name="T7" fmla="*/ 1 h 5"/>
                <a:gd name="T8" fmla="*/ 1 w 6"/>
                <a:gd name="T9" fmla="*/ 5 h 5"/>
              </a:gdLst>
              <a:ahLst/>
              <a:cxnLst>
                <a:cxn ang="0">
                  <a:pos x="T0" y="T1"/>
                </a:cxn>
                <a:cxn ang="0">
                  <a:pos x="T2" y="T3"/>
                </a:cxn>
                <a:cxn ang="0">
                  <a:pos x="T4" y="T5"/>
                </a:cxn>
                <a:cxn ang="0">
                  <a:pos x="T6" y="T7"/>
                </a:cxn>
                <a:cxn ang="0">
                  <a:pos x="T8" y="T9"/>
                </a:cxn>
              </a:cxnLst>
              <a:rect l="0" t="0" r="r" b="b"/>
              <a:pathLst>
                <a:path w="6" h="5">
                  <a:moveTo>
                    <a:pt x="1" y="5"/>
                  </a:moveTo>
                  <a:cubicBezTo>
                    <a:pt x="6" y="4"/>
                    <a:pt x="6" y="4"/>
                    <a:pt x="6" y="4"/>
                  </a:cubicBezTo>
                  <a:cubicBezTo>
                    <a:pt x="6" y="3"/>
                    <a:pt x="6" y="2"/>
                    <a:pt x="6" y="0"/>
                  </a:cubicBezTo>
                  <a:cubicBezTo>
                    <a:pt x="0" y="1"/>
                    <a:pt x="0" y="1"/>
                    <a:pt x="0" y="1"/>
                  </a:cubicBezTo>
                  <a:cubicBezTo>
                    <a:pt x="0" y="2"/>
                    <a:pt x="1"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60"/>
            <p:cNvSpPr/>
            <p:nvPr/>
          </p:nvSpPr>
          <p:spPr bwMode="auto">
            <a:xfrm>
              <a:off x="2400300" y="1751013"/>
              <a:ext cx="25400" cy="20638"/>
            </a:xfrm>
            <a:custGeom>
              <a:avLst/>
              <a:gdLst>
                <a:gd name="T0" fmla="*/ 0 w 6"/>
                <a:gd name="T1" fmla="*/ 4 h 5"/>
                <a:gd name="T2" fmla="*/ 5 w 6"/>
                <a:gd name="T3" fmla="*/ 5 h 5"/>
                <a:gd name="T4" fmla="*/ 6 w 6"/>
                <a:gd name="T5" fmla="*/ 1 h 5"/>
                <a:gd name="T6" fmla="*/ 0 w 6"/>
                <a:gd name="T7" fmla="*/ 0 h 5"/>
                <a:gd name="T8" fmla="*/ 0 w 6"/>
                <a:gd name="T9" fmla="*/ 4 h 5"/>
              </a:gdLst>
              <a:ahLst/>
              <a:cxnLst>
                <a:cxn ang="0">
                  <a:pos x="T0" y="T1"/>
                </a:cxn>
                <a:cxn ang="0">
                  <a:pos x="T2" y="T3"/>
                </a:cxn>
                <a:cxn ang="0">
                  <a:pos x="T4" y="T5"/>
                </a:cxn>
                <a:cxn ang="0">
                  <a:pos x="T6" y="T7"/>
                </a:cxn>
                <a:cxn ang="0">
                  <a:pos x="T8" y="T9"/>
                </a:cxn>
              </a:cxnLst>
              <a:rect l="0" t="0" r="r" b="b"/>
              <a:pathLst>
                <a:path w="6" h="5">
                  <a:moveTo>
                    <a:pt x="0" y="4"/>
                  </a:moveTo>
                  <a:cubicBezTo>
                    <a:pt x="5" y="5"/>
                    <a:pt x="5" y="5"/>
                    <a:pt x="5" y="5"/>
                  </a:cubicBezTo>
                  <a:cubicBezTo>
                    <a:pt x="6" y="3"/>
                    <a:pt x="6" y="2"/>
                    <a:pt x="6" y="1"/>
                  </a:cubicBezTo>
                  <a:cubicBezTo>
                    <a:pt x="0" y="0"/>
                    <a:pt x="0" y="0"/>
                    <a:pt x="0" y="0"/>
                  </a:cubicBezTo>
                  <a:cubicBezTo>
                    <a:pt x="0" y="1"/>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61"/>
            <p:cNvSpPr/>
            <p:nvPr/>
          </p:nvSpPr>
          <p:spPr bwMode="auto">
            <a:xfrm>
              <a:off x="2409825" y="1695450"/>
              <a:ext cx="28575" cy="25400"/>
            </a:xfrm>
            <a:custGeom>
              <a:avLst/>
              <a:gdLst>
                <a:gd name="T0" fmla="*/ 0 w 7"/>
                <a:gd name="T1" fmla="*/ 4 h 6"/>
                <a:gd name="T2" fmla="*/ 6 w 7"/>
                <a:gd name="T3" fmla="*/ 6 h 6"/>
                <a:gd name="T4" fmla="*/ 7 w 7"/>
                <a:gd name="T5" fmla="*/ 2 h 6"/>
                <a:gd name="T6" fmla="*/ 1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6" y="6"/>
                    <a:pt x="6" y="6"/>
                    <a:pt x="6" y="6"/>
                  </a:cubicBezTo>
                  <a:cubicBezTo>
                    <a:pt x="6" y="5"/>
                    <a:pt x="6" y="4"/>
                    <a:pt x="7" y="2"/>
                  </a:cubicBezTo>
                  <a:cubicBezTo>
                    <a:pt x="1" y="0"/>
                    <a:pt x="1" y="0"/>
                    <a:pt x="1" y="0"/>
                  </a:cubicBezTo>
                  <a:cubicBezTo>
                    <a:pt x="1" y="2"/>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62"/>
            <p:cNvSpPr/>
            <p:nvPr/>
          </p:nvSpPr>
          <p:spPr bwMode="auto">
            <a:xfrm>
              <a:off x="2430463" y="1647825"/>
              <a:ext cx="30163" cy="25400"/>
            </a:xfrm>
            <a:custGeom>
              <a:avLst/>
              <a:gdLst>
                <a:gd name="T0" fmla="*/ 0 w 7"/>
                <a:gd name="T1" fmla="*/ 4 h 6"/>
                <a:gd name="T2" fmla="*/ 5 w 7"/>
                <a:gd name="T3" fmla="*/ 6 h 6"/>
                <a:gd name="T4" fmla="*/ 7 w 7"/>
                <a:gd name="T5" fmla="*/ 3 h 6"/>
                <a:gd name="T6" fmla="*/ 2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5" y="6"/>
                    <a:pt x="5" y="6"/>
                    <a:pt x="5" y="6"/>
                  </a:cubicBezTo>
                  <a:cubicBezTo>
                    <a:pt x="5" y="5"/>
                    <a:pt x="6" y="4"/>
                    <a:pt x="7" y="3"/>
                  </a:cubicBezTo>
                  <a:cubicBezTo>
                    <a:pt x="2" y="0"/>
                    <a:pt x="2" y="0"/>
                    <a:pt x="2" y="0"/>
                  </a:cubicBezTo>
                  <a:cubicBezTo>
                    <a:pt x="1" y="1"/>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63"/>
            <p:cNvSpPr/>
            <p:nvPr/>
          </p:nvSpPr>
          <p:spPr bwMode="auto">
            <a:xfrm>
              <a:off x="2455863" y="1601788"/>
              <a:ext cx="33338" cy="30163"/>
            </a:xfrm>
            <a:custGeom>
              <a:avLst/>
              <a:gdLst>
                <a:gd name="T0" fmla="*/ 0 w 8"/>
                <a:gd name="T1" fmla="*/ 4 h 7"/>
                <a:gd name="T2" fmla="*/ 5 w 8"/>
                <a:gd name="T3" fmla="*/ 7 h 7"/>
                <a:gd name="T4" fmla="*/ 8 w 8"/>
                <a:gd name="T5" fmla="*/ 4 h 7"/>
                <a:gd name="T6" fmla="*/ 3 w 8"/>
                <a:gd name="T7" fmla="*/ 0 h 7"/>
                <a:gd name="T8" fmla="*/ 0 w 8"/>
                <a:gd name="T9" fmla="*/ 4 h 7"/>
              </a:gdLst>
              <a:ahLst/>
              <a:cxnLst>
                <a:cxn ang="0">
                  <a:pos x="T0" y="T1"/>
                </a:cxn>
                <a:cxn ang="0">
                  <a:pos x="T2" y="T3"/>
                </a:cxn>
                <a:cxn ang="0">
                  <a:pos x="T4" y="T5"/>
                </a:cxn>
                <a:cxn ang="0">
                  <a:pos x="T6" y="T7"/>
                </a:cxn>
                <a:cxn ang="0">
                  <a:pos x="T8" y="T9"/>
                </a:cxn>
              </a:cxnLst>
              <a:rect l="0" t="0" r="r" b="b"/>
              <a:pathLst>
                <a:path w="8" h="7">
                  <a:moveTo>
                    <a:pt x="0" y="4"/>
                  </a:moveTo>
                  <a:cubicBezTo>
                    <a:pt x="5" y="7"/>
                    <a:pt x="5" y="7"/>
                    <a:pt x="5" y="7"/>
                  </a:cubicBezTo>
                  <a:cubicBezTo>
                    <a:pt x="6" y="6"/>
                    <a:pt x="7" y="5"/>
                    <a:pt x="8" y="4"/>
                  </a:cubicBezTo>
                  <a:cubicBezTo>
                    <a:pt x="3" y="0"/>
                    <a:pt x="3" y="0"/>
                    <a:pt x="3" y="0"/>
                  </a:cubicBezTo>
                  <a:cubicBezTo>
                    <a:pt x="2" y="1"/>
                    <a:pt x="1"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64"/>
            <p:cNvSpPr/>
            <p:nvPr/>
          </p:nvSpPr>
          <p:spPr bwMode="auto">
            <a:xfrm>
              <a:off x="2493963" y="1566863"/>
              <a:ext cx="30163" cy="30163"/>
            </a:xfrm>
            <a:custGeom>
              <a:avLst/>
              <a:gdLst>
                <a:gd name="T0" fmla="*/ 0 w 7"/>
                <a:gd name="T1" fmla="*/ 2 h 7"/>
                <a:gd name="T2" fmla="*/ 4 w 7"/>
                <a:gd name="T3" fmla="*/ 7 h 7"/>
                <a:gd name="T4" fmla="*/ 7 w 7"/>
                <a:gd name="T5" fmla="*/ 4 h 7"/>
                <a:gd name="T6" fmla="*/ 3 w 7"/>
                <a:gd name="T7" fmla="*/ 0 h 7"/>
                <a:gd name="T8" fmla="*/ 0 w 7"/>
                <a:gd name="T9" fmla="*/ 2 h 7"/>
              </a:gdLst>
              <a:ahLst/>
              <a:cxnLst>
                <a:cxn ang="0">
                  <a:pos x="T0" y="T1"/>
                </a:cxn>
                <a:cxn ang="0">
                  <a:pos x="T2" y="T3"/>
                </a:cxn>
                <a:cxn ang="0">
                  <a:pos x="T4" y="T5"/>
                </a:cxn>
                <a:cxn ang="0">
                  <a:pos x="T6" y="T7"/>
                </a:cxn>
                <a:cxn ang="0">
                  <a:pos x="T8" y="T9"/>
                </a:cxn>
              </a:cxnLst>
              <a:rect l="0" t="0" r="r" b="b"/>
              <a:pathLst>
                <a:path w="7" h="7">
                  <a:moveTo>
                    <a:pt x="0" y="2"/>
                  </a:moveTo>
                  <a:cubicBezTo>
                    <a:pt x="4" y="7"/>
                    <a:pt x="4" y="7"/>
                    <a:pt x="4" y="7"/>
                  </a:cubicBezTo>
                  <a:cubicBezTo>
                    <a:pt x="5" y="6"/>
                    <a:pt x="6" y="5"/>
                    <a:pt x="7" y="4"/>
                  </a:cubicBezTo>
                  <a:cubicBezTo>
                    <a:pt x="3" y="0"/>
                    <a:pt x="3" y="0"/>
                    <a:pt x="3" y="0"/>
                  </a:cubicBezTo>
                  <a:cubicBezTo>
                    <a:pt x="2"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65"/>
            <p:cNvSpPr/>
            <p:nvPr/>
          </p:nvSpPr>
          <p:spPr bwMode="auto">
            <a:xfrm>
              <a:off x="2536825" y="1533525"/>
              <a:ext cx="30163" cy="33338"/>
            </a:xfrm>
            <a:custGeom>
              <a:avLst/>
              <a:gdLst>
                <a:gd name="T0" fmla="*/ 0 w 7"/>
                <a:gd name="T1" fmla="*/ 3 h 8"/>
                <a:gd name="T2" fmla="*/ 3 w 7"/>
                <a:gd name="T3" fmla="*/ 8 h 8"/>
                <a:gd name="T4" fmla="*/ 7 w 7"/>
                <a:gd name="T5" fmla="*/ 6 h 8"/>
                <a:gd name="T6" fmla="*/ 4 w 7"/>
                <a:gd name="T7" fmla="*/ 0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3" y="8"/>
                    <a:pt x="3" y="8"/>
                    <a:pt x="3" y="8"/>
                  </a:cubicBezTo>
                  <a:cubicBezTo>
                    <a:pt x="4" y="7"/>
                    <a:pt x="5" y="6"/>
                    <a:pt x="7" y="6"/>
                  </a:cubicBezTo>
                  <a:cubicBezTo>
                    <a:pt x="4" y="0"/>
                    <a:pt x="4" y="0"/>
                    <a:pt x="4" y="0"/>
                  </a:cubicBezTo>
                  <a:cubicBezTo>
                    <a:pt x="3"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66"/>
            <p:cNvSpPr/>
            <p:nvPr/>
          </p:nvSpPr>
          <p:spPr bwMode="auto">
            <a:xfrm>
              <a:off x="2587625" y="1512888"/>
              <a:ext cx="20638" cy="28575"/>
            </a:xfrm>
            <a:custGeom>
              <a:avLst/>
              <a:gdLst>
                <a:gd name="T0" fmla="*/ 0 w 5"/>
                <a:gd name="T1" fmla="*/ 2 h 7"/>
                <a:gd name="T2" fmla="*/ 2 w 5"/>
                <a:gd name="T3" fmla="*/ 7 h 7"/>
                <a:gd name="T4" fmla="*/ 5 w 5"/>
                <a:gd name="T5" fmla="*/ 6 h 7"/>
                <a:gd name="T6" fmla="*/ 4 w 5"/>
                <a:gd name="T7" fmla="*/ 0 h 7"/>
                <a:gd name="T8" fmla="*/ 0 w 5"/>
                <a:gd name="T9" fmla="*/ 2 h 7"/>
              </a:gdLst>
              <a:ahLst/>
              <a:cxnLst>
                <a:cxn ang="0">
                  <a:pos x="T0" y="T1"/>
                </a:cxn>
                <a:cxn ang="0">
                  <a:pos x="T2" y="T3"/>
                </a:cxn>
                <a:cxn ang="0">
                  <a:pos x="T4" y="T5"/>
                </a:cxn>
                <a:cxn ang="0">
                  <a:pos x="T6" y="T7"/>
                </a:cxn>
                <a:cxn ang="0">
                  <a:pos x="T8" y="T9"/>
                </a:cxn>
              </a:cxnLst>
              <a:rect l="0" t="0" r="r" b="b"/>
              <a:pathLst>
                <a:path w="5" h="7">
                  <a:moveTo>
                    <a:pt x="0" y="2"/>
                  </a:moveTo>
                  <a:cubicBezTo>
                    <a:pt x="2" y="7"/>
                    <a:pt x="2" y="7"/>
                    <a:pt x="2" y="7"/>
                  </a:cubicBezTo>
                  <a:cubicBezTo>
                    <a:pt x="3" y="7"/>
                    <a:pt x="4" y="6"/>
                    <a:pt x="5" y="6"/>
                  </a:cubicBezTo>
                  <a:cubicBezTo>
                    <a:pt x="4" y="0"/>
                    <a:pt x="4" y="0"/>
                    <a:pt x="4" y="0"/>
                  </a:cubicBezTo>
                  <a:cubicBezTo>
                    <a:pt x="2" y="1"/>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67"/>
            <p:cNvSpPr/>
            <p:nvPr/>
          </p:nvSpPr>
          <p:spPr bwMode="auto">
            <a:xfrm>
              <a:off x="2638425" y="1503363"/>
              <a:ext cx="22225" cy="25400"/>
            </a:xfrm>
            <a:custGeom>
              <a:avLst/>
              <a:gdLst>
                <a:gd name="T0" fmla="*/ 0 w 5"/>
                <a:gd name="T1" fmla="*/ 0 h 6"/>
                <a:gd name="T2" fmla="*/ 1 w 5"/>
                <a:gd name="T3" fmla="*/ 6 h 6"/>
                <a:gd name="T4" fmla="*/ 5 w 5"/>
                <a:gd name="T5" fmla="*/ 6 h 6"/>
                <a:gd name="T6" fmla="*/ 4 w 5"/>
                <a:gd name="T7" fmla="*/ 0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1" y="6"/>
                    <a:pt x="1" y="6"/>
                    <a:pt x="1" y="6"/>
                  </a:cubicBezTo>
                  <a:cubicBezTo>
                    <a:pt x="2" y="6"/>
                    <a:pt x="3" y="6"/>
                    <a:pt x="5" y="6"/>
                  </a:cubicBezTo>
                  <a:cubicBezTo>
                    <a:pt x="4" y="0"/>
                    <a:pt x="4" y="0"/>
                    <a:pt x="4" y="0"/>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2" name="组合 371"/>
          <p:cNvGrpSpPr/>
          <p:nvPr/>
        </p:nvGrpSpPr>
        <p:grpSpPr>
          <a:xfrm rot="10800000">
            <a:off x="4536697" y="2675779"/>
            <a:ext cx="732707" cy="505685"/>
            <a:chOff x="2391274" y="1586037"/>
            <a:chExt cx="1193800" cy="823913"/>
          </a:xfrm>
        </p:grpSpPr>
        <p:sp>
          <p:nvSpPr>
            <p:cNvPr id="373" name="Freeform 5"/>
            <p:cNvSpPr/>
            <p:nvPr/>
          </p:nvSpPr>
          <p:spPr bwMode="auto">
            <a:xfrm>
              <a:off x="2391274" y="1586037"/>
              <a:ext cx="1193800" cy="823913"/>
            </a:xfrm>
            <a:custGeom>
              <a:avLst/>
              <a:gdLst>
                <a:gd name="T0" fmla="*/ 281 w 281"/>
                <a:gd name="T1" fmla="*/ 97 h 194"/>
                <a:gd name="T2" fmla="*/ 141 w 281"/>
                <a:gd name="T3" fmla="*/ 10 h 194"/>
                <a:gd name="T4" fmla="*/ 97 w 281"/>
                <a:gd name="T5" fmla="*/ 0 h 194"/>
                <a:gd name="T6" fmla="*/ 0 w 281"/>
                <a:gd name="T7" fmla="*/ 97 h 194"/>
                <a:gd name="T8" fmla="*/ 97 w 281"/>
                <a:gd name="T9" fmla="*/ 194 h 194"/>
                <a:gd name="T10" fmla="*/ 141 w 281"/>
                <a:gd name="T11" fmla="*/ 183 h 194"/>
                <a:gd name="T12" fmla="*/ 281 w 281"/>
                <a:gd name="T13" fmla="*/ 97 h 194"/>
              </a:gdLst>
              <a:ahLst/>
              <a:cxnLst>
                <a:cxn ang="0">
                  <a:pos x="T0" y="T1"/>
                </a:cxn>
                <a:cxn ang="0">
                  <a:pos x="T2" y="T3"/>
                </a:cxn>
                <a:cxn ang="0">
                  <a:pos x="T4" y="T5"/>
                </a:cxn>
                <a:cxn ang="0">
                  <a:pos x="T6" y="T7"/>
                </a:cxn>
                <a:cxn ang="0">
                  <a:pos x="T8" y="T9"/>
                </a:cxn>
                <a:cxn ang="0">
                  <a:pos x="T10" y="T11"/>
                </a:cxn>
                <a:cxn ang="0">
                  <a:pos x="T12" y="T13"/>
                </a:cxn>
              </a:cxnLst>
              <a:rect l="0" t="0" r="r" b="b"/>
              <a:pathLst>
                <a:path w="281" h="194">
                  <a:moveTo>
                    <a:pt x="281" y="97"/>
                  </a:moveTo>
                  <a:cubicBezTo>
                    <a:pt x="141" y="10"/>
                    <a:pt x="141" y="10"/>
                    <a:pt x="141" y="10"/>
                  </a:cubicBezTo>
                  <a:cubicBezTo>
                    <a:pt x="128" y="3"/>
                    <a:pt x="113" y="0"/>
                    <a:pt x="97" y="0"/>
                  </a:cubicBezTo>
                  <a:cubicBezTo>
                    <a:pt x="44" y="0"/>
                    <a:pt x="0" y="43"/>
                    <a:pt x="0" y="97"/>
                  </a:cubicBezTo>
                  <a:cubicBezTo>
                    <a:pt x="0" y="150"/>
                    <a:pt x="44" y="194"/>
                    <a:pt x="97" y="194"/>
                  </a:cubicBezTo>
                  <a:cubicBezTo>
                    <a:pt x="113" y="194"/>
                    <a:pt x="128" y="190"/>
                    <a:pt x="141" y="183"/>
                  </a:cubicBezTo>
                  <a:lnTo>
                    <a:pt x="281" y="97"/>
                  </a:lnTo>
                  <a:close/>
                </a:path>
              </a:pathLst>
            </a:custGeom>
            <a:solidFill>
              <a:srgbClr val="0070C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nvGrpSpPr>
            <p:cNvPr id="374" name="组合 373"/>
            <p:cNvGrpSpPr/>
            <p:nvPr/>
          </p:nvGrpSpPr>
          <p:grpSpPr>
            <a:xfrm>
              <a:off x="2482263" y="1702718"/>
              <a:ext cx="590550" cy="590550"/>
              <a:chOff x="2397125" y="1500188"/>
              <a:chExt cx="590550" cy="590550"/>
            </a:xfrm>
          </p:grpSpPr>
          <p:sp>
            <p:nvSpPr>
              <p:cNvPr id="375" name="Oval 33"/>
              <p:cNvSpPr>
                <a:spLocks noChangeArrowheads="1"/>
              </p:cNvSpPr>
              <p:nvPr/>
            </p:nvSpPr>
            <p:spPr bwMode="auto">
              <a:xfrm>
                <a:off x="2489200" y="1597025"/>
                <a:ext cx="404813" cy="407988"/>
              </a:xfrm>
              <a:prstGeom prst="ellipse">
                <a:avLst/>
              </a:pr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4"/>
              <p:cNvSpPr/>
              <p:nvPr/>
            </p:nvSpPr>
            <p:spPr bwMode="auto">
              <a:xfrm>
                <a:off x="2693988" y="1500188"/>
                <a:ext cx="17463" cy="25400"/>
              </a:xfrm>
              <a:custGeom>
                <a:avLst/>
                <a:gdLst>
                  <a:gd name="T0" fmla="*/ 3 w 4"/>
                  <a:gd name="T1" fmla="*/ 6 h 6"/>
                  <a:gd name="T2" fmla="*/ 4 w 4"/>
                  <a:gd name="T3" fmla="*/ 1 h 6"/>
                  <a:gd name="T4" fmla="*/ 0 w 4"/>
                  <a:gd name="T5" fmla="*/ 0 h 6"/>
                  <a:gd name="T6" fmla="*/ 0 w 4"/>
                  <a:gd name="T7" fmla="*/ 6 h 6"/>
                  <a:gd name="T8" fmla="*/ 3 w 4"/>
                  <a:gd name="T9" fmla="*/ 6 h 6"/>
                </a:gdLst>
                <a:ahLst/>
                <a:cxnLst>
                  <a:cxn ang="0">
                    <a:pos x="T0" y="T1"/>
                  </a:cxn>
                  <a:cxn ang="0">
                    <a:pos x="T2" y="T3"/>
                  </a:cxn>
                  <a:cxn ang="0">
                    <a:pos x="T4" y="T5"/>
                  </a:cxn>
                  <a:cxn ang="0">
                    <a:pos x="T6" y="T7"/>
                  </a:cxn>
                  <a:cxn ang="0">
                    <a:pos x="T8" y="T9"/>
                  </a:cxn>
                </a:cxnLst>
                <a:rect l="0" t="0" r="r" b="b"/>
                <a:pathLst>
                  <a:path w="4" h="6">
                    <a:moveTo>
                      <a:pt x="3" y="6"/>
                    </a:moveTo>
                    <a:cubicBezTo>
                      <a:pt x="4" y="1"/>
                      <a:pt x="4" y="1"/>
                      <a:pt x="4" y="1"/>
                    </a:cubicBezTo>
                    <a:cubicBezTo>
                      <a:pt x="2" y="0"/>
                      <a:pt x="1" y="0"/>
                      <a:pt x="0" y="0"/>
                    </a:cubicBezTo>
                    <a:cubicBezTo>
                      <a:pt x="0" y="6"/>
                      <a:pt x="0" y="6"/>
                      <a:pt x="0" y="6"/>
                    </a:cubicBezTo>
                    <a:cubicBezTo>
                      <a:pt x="1" y="6"/>
                      <a:pt x="2" y="6"/>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5"/>
              <p:cNvSpPr/>
              <p:nvPr/>
            </p:nvSpPr>
            <p:spPr bwMode="auto">
              <a:xfrm>
                <a:off x="2740025" y="1508125"/>
                <a:ext cx="22225" cy="25400"/>
              </a:xfrm>
              <a:custGeom>
                <a:avLst/>
                <a:gdLst>
                  <a:gd name="T0" fmla="*/ 1 w 5"/>
                  <a:gd name="T1" fmla="*/ 0 h 6"/>
                  <a:gd name="T2" fmla="*/ 0 w 5"/>
                  <a:gd name="T3" fmla="*/ 5 h 6"/>
                  <a:gd name="T4" fmla="*/ 4 w 5"/>
                  <a:gd name="T5" fmla="*/ 6 h 6"/>
                  <a:gd name="T6" fmla="*/ 5 w 5"/>
                  <a:gd name="T7" fmla="*/ 0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5"/>
                      <a:pt x="0" y="5"/>
                      <a:pt x="0" y="5"/>
                    </a:cubicBezTo>
                    <a:cubicBezTo>
                      <a:pt x="1" y="6"/>
                      <a:pt x="3" y="6"/>
                      <a:pt x="4" y="6"/>
                    </a:cubicBezTo>
                    <a:cubicBezTo>
                      <a:pt x="5" y="0"/>
                      <a:pt x="5" y="0"/>
                      <a:pt x="5" y="0"/>
                    </a:cubicBezTo>
                    <a:cubicBezTo>
                      <a:pt x="4" y="0"/>
                      <a:pt x="3"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6"/>
              <p:cNvSpPr/>
              <p:nvPr/>
            </p:nvSpPr>
            <p:spPr bwMode="auto">
              <a:xfrm>
                <a:off x="2787650" y="1520825"/>
                <a:ext cx="25400" cy="30163"/>
              </a:xfrm>
              <a:custGeom>
                <a:avLst/>
                <a:gdLst>
                  <a:gd name="T0" fmla="*/ 3 w 6"/>
                  <a:gd name="T1" fmla="*/ 0 h 7"/>
                  <a:gd name="T2" fmla="*/ 0 w 6"/>
                  <a:gd name="T3" fmla="*/ 5 h 7"/>
                  <a:gd name="T4" fmla="*/ 4 w 6"/>
                  <a:gd name="T5" fmla="*/ 7 h 7"/>
                  <a:gd name="T6" fmla="*/ 6 w 6"/>
                  <a:gd name="T7" fmla="*/ 2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0" y="5"/>
                      <a:pt x="0" y="5"/>
                      <a:pt x="0" y="5"/>
                    </a:cubicBezTo>
                    <a:cubicBezTo>
                      <a:pt x="2" y="6"/>
                      <a:pt x="3" y="6"/>
                      <a:pt x="4" y="7"/>
                    </a:cubicBezTo>
                    <a:cubicBezTo>
                      <a:pt x="6" y="2"/>
                      <a:pt x="6" y="2"/>
                      <a:pt x="6" y="2"/>
                    </a:cubicBezTo>
                    <a:cubicBezTo>
                      <a:pt x="5" y="1"/>
                      <a:pt x="4"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7"/>
              <p:cNvSpPr/>
              <p:nvPr/>
            </p:nvSpPr>
            <p:spPr bwMode="auto">
              <a:xfrm>
                <a:off x="2833688" y="1546225"/>
                <a:ext cx="30163" cy="30163"/>
              </a:xfrm>
              <a:custGeom>
                <a:avLst/>
                <a:gdLst>
                  <a:gd name="T0" fmla="*/ 3 w 7"/>
                  <a:gd name="T1" fmla="*/ 0 h 7"/>
                  <a:gd name="T2" fmla="*/ 0 w 7"/>
                  <a:gd name="T3" fmla="*/ 5 h 7"/>
                  <a:gd name="T4" fmla="*/ 3 w 7"/>
                  <a:gd name="T5" fmla="*/ 7 h 7"/>
                  <a:gd name="T6" fmla="*/ 7 w 7"/>
                  <a:gd name="T7" fmla="*/ 2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cubicBezTo>
                      <a:pt x="0" y="5"/>
                      <a:pt x="0" y="5"/>
                      <a:pt x="0" y="5"/>
                    </a:cubicBezTo>
                    <a:cubicBezTo>
                      <a:pt x="1" y="5"/>
                      <a:pt x="2" y="6"/>
                      <a:pt x="3" y="7"/>
                    </a:cubicBezTo>
                    <a:cubicBezTo>
                      <a:pt x="7" y="2"/>
                      <a:pt x="7" y="2"/>
                      <a:pt x="7" y="2"/>
                    </a:cubicBezTo>
                    <a:cubicBezTo>
                      <a:pt x="5" y="1"/>
                      <a:pt x="4"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8"/>
              <p:cNvSpPr/>
              <p:nvPr/>
            </p:nvSpPr>
            <p:spPr bwMode="auto">
              <a:xfrm>
                <a:off x="2871788" y="1576388"/>
                <a:ext cx="30163" cy="30163"/>
              </a:xfrm>
              <a:custGeom>
                <a:avLst/>
                <a:gdLst>
                  <a:gd name="T0" fmla="*/ 4 w 7"/>
                  <a:gd name="T1" fmla="*/ 0 h 7"/>
                  <a:gd name="T2" fmla="*/ 0 w 7"/>
                  <a:gd name="T3" fmla="*/ 5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0" y="5"/>
                      <a:pt x="0" y="5"/>
                      <a:pt x="0" y="5"/>
                    </a:cubicBezTo>
                    <a:cubicBezTo>
                      <a:pt x="1" y="6"/>
                      <a:pt x="2" y="7"/>
                      <a:pt x="3" y="7"/>
                    </a:cubicBezTo>
                    <a:cubicBezTo>
                      <a:pt x="7" y="3"/>
                      <a:pt x="7" y="3"/>
                      <a:pt x="7" y="3"/>
                    </a:cubicBezTo>
                    <a:cubicBezTo>
                      <a:pt x="6" y="2"/>
                      <a:pt x="5"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9"/>
              <p:cNvSpPr/>
              <p:nvPr/>
            </p:nvSpPr>
            <p:spPr bwMode="auto">
              <a:xfrm>
                <a:off x="2906713" y="1619250"/>
                <a:ext cx="30163" cy="28575"/>
              </a:xfrm>
              <a:custGeom>
                <a:avLst/>
                <a:gdLst>
                  <a:gd name="T0" fmla="*/ 5 w 7"/>
                  <a:gd name="T1" fmla="*/ 0 h 7"/>
                  <a:gd name="T2" fmla="*/ 0 w 7"/>
                  <a:gd name="T3" fmla="*/ 3 h 7"/>
                  <a:gd name="T4" fmla="*/ 2 w 7"/>
                  <a:gd name="T5" fmla="*/ 7 h 7"/>
                  <a:gd name="T6" fmla="*/ 7 w 7"/>
                  <a:gd name="T7" fmla="*/ 3 h 7"/>
                  <a:gd name="T8" fmla="*/ 5 w 7"/>
                  <a:gd name="T9" fmla="*/ 0 h 7"/>
                </a:gdLst>
                <a:ahLst/>
                <a:cxnLst>
                  <a:cxn ang="0">
                    <a:pos x="T0" y="T1"/>
                  </a:cxn>
                  <a:cxn ang="0">
                    <a:pos x="T2" y="T3"/>
                  </a:cxn>
                  <a:cxn ang="0">
                    <a:pos x="T4" y="T5"/>
                  </a:cxn>
                  <a:cxn ang="0">
                    <a:pos x="T6" y="T7"/>
                  </a:cxn>
                  <a:cxn ang="0">
                    <a:pos x="T8" y="T9"/>
                  </a:cxn>
                </a:cxnLst>
                <a:rect l="0" t="0" r="r" b="b"/>
                <a:pathLst>
                  <a:path w="7" h="7">
                    <a:moveTo>
                      <a:pt x="5" y="0"/>
                    </a:moveTo>
                    <a:cubicBezTo>
                      <a:pt x="0" y="3"/>
                      <a:pt x="0" y="3"/>
                      <a:pt x="0" y="3"/>
                    </a:cubicBezTo>
                    <a:cubicBezTo>
                      <a:pt x="1" y="4"/>
                      <a:pt x="2" y="6"/>
                      <a:pt x="2" y="7"/>
                    </a:cubicBezTo>
                    <a:cubicBezTo>
                      <a:pt x="7" y="3"/>
                      <a:pt x="7" y="3"/>
                      <a:pt x="7" y="3"/>
                    </a:cubicBezTo>
                    <a:cubicBezTo>
                      <a:pt x="6" y="2"/>
                      <a:pt x="6"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40"/>
              <p:cNvSpPr/>
              <p:nvPr/>
            </p:nvSpPr>
            <p:spPr bwMode="auto">
              <a:xfrm>
                <a:off x="2932113" y="1665288"/>
                <a:ext cx="30163" cy="25400"/>
              </a:xfrm>
              <a:custGeom>
                <a:avLst/>
                <a:gdLst>
                  <a:gd name="T0" fmla="*/ 5 w 7"/>
                  <a:gd name="T1" fmla="*/ 0 h 6"/>
                  <a:gd name="T2" fmla="*/ 0 w 7"/>
                  <a:gd name="T3" fmla="*/ 2 h 6"/>
                  <a:gd name="T4" fmla="*/ 2 w 7"/>
                  <a:gd name="T5" fmla="*/ 6 h 6"/>
                  <a:gd name="T6" fmla="*/ 7 w 7"/>
                  <a:gd name="T7" fmla="*/ 4 h 6"/>
                  <a:gd name="T8" fmla="*/ 5 w 7"/>
                  <a:gd name="T9" fmla="*/ 0 h 6"/>
                </a:gdLst>
                <a:ahLst/>
                <a:cxnLst>
                  <a:cxn ang="0">
                    <a:pos x="T0" y="T1"/>
                  </a:cxn>
                  <a:cxn ang="0">
                    <a:pos x="T2" y="T3"/>
                  </a:cxn>
                  <a:cxn ang="0">
                    <a:pos x="T4" y="T5"/>
                  </a:cxn>
                  <a:cxn ang="0">
                    <a:pos x="T6" y="T7"/>
                  </a:cxn>
                  <a:cxn ang="0">
                    <a:pos x="T8" y="T9"/>
                  </a:cxn>
                </a:cxnLst>
                <a:rect l="0" t="0" r="r" b="b"/>
                <a:pathLst>
                  <a:path w="7" h="6">
                    <a:moveTo>
                      <a:pt x="5" y="0"/>
                    </a:moveTo>
                    <a:cubicBezTo>
                      <a:pt x="0" y="2"/>
                      <a:pt x="0" y="2"/>
                      <a:pt x="0" y="2"/>
                    </a:cubicBezTo>
                    <a:cubicBezTo>
                      <a:pt x="1" y="4"/>
                      <a:pt x="1" y="5"/>
                      <a:pt x="2" y="6"/>
                    </a:cubicBezTo>
                    <a:cubicBezTo>
                      <a:pt x="7" y="4"/>
                      <a:pt x="7" y="4"/>
                      <a:pt x="7" y="4"/>
                    </a:cubicBezTo>
                    <a:cubicBezTo>
                      <a:pt x="7" y="2"/>
                      <a:pt x="6"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41"/>
              <p:cNvSpPr/>
              <p:nvPr/>
            </p:nvSpPr>
            <p:spPr bwMode="auto">
              <a:xfrm>
                <a:off x="2952750" y="1716088"/>
                <a:ext cx="25400" cy="20638"/>
              </a:xfrm>
              <a:custGeom>
                <a:avLst/>
                <a:gdLst>
                  <a:gd name="T0" fmla="*/ 5 w 6"/>
                  <a:gd name="T1" fmla="*/ 0 h 5"/>
                  <a:gd name="T2" fmla="*/ 0 w 6"/>
                  <a:gd name="T3" fmla="*/ 1 h 5"/>
                  <a:gd name="T4" fmla="*/ 0 w 6"/>
                  <a:gd name="T5" fmla="*/ 5 h 5"/>
                  <a:gd name="T6" fmla="*/ 6 w 6"/>
                  <a:gd name="T7" fmla="*/ 4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0" y="1"/>
                      <a:pt x="0" y="1"/>
                      <a:pt x="0" y="1"/>
                    </a:cubicBezTo>
                    <a:cubicBezTo>
                      <a:pt x="0" y="2"/>
                      <a:pt x="0" y="4"/>
                      <a:pt x="0" y="5"/>
                    </a:cubicBezTo>
                    <a:cubicBezTo>
                      <a:pt x="6" y="4"/>
                      <a:pt x="6" y="4"/>
                      <a:pt x="6" y="4"/>
                    </a:cubicBezTo>
                    <a:cubicBezTo>
                      <a:pt x="6" y="2"/>
                      <a:pt x="6"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42"/>
              <p:cNvSpPr/>
              <p:nvPr/>
            </p:nvSpPr>
            <p:spPr bwMode="auto">
              <a:xfrm>
                <a:off x="2962275" y="1766888"/>
                <a:ext cx="25400" cy="22225"/>
              </a:xfrm>
              <a:custGeom>
                <a:avLst/>
                <a:gdLst>
                  <a:gd name="T0" fmla="*/ 5 w 6"/>
                  <a:gd name="T1" fmla="*/ 0 h 5"/>
                  <a:gd name="T2" fmla="*/ 0 w 6"/>
                  <a:gd name="T3" fmla="*/ 1 h 5"/>
                  <a:gd name="T4" fmla="*/ 0 w 6"/>
                  <a:gd name="T5" fmla="*/ 5 h 5"/>
                  <a:gd name="T6" fmla="*/ 6 w 6"/>
                  <a:gd name="T7" fmla="*/ 4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0" y="1"/>
                      <a:pt x="0" y="1"/>
                      <a:pt x="0" y="1"/>
                    </a:cubicBezTo>
                    <a:cubicBezTo>
                      <a:pt x="0" y="2"/>
                      <a:pt x="0" y="3"/>
                      <a:pt x="0" y="5"/>
                    </a:cubicBezTo>
                    <a:cubicBezTo>
                      <a:pt x="6" y="4"/>
                      <a:pt x="6" y="4"/>
                      <a:pt x="6" y="4"/>
                    </a:cubicBezTo>
                    <a:cubicBezTo>
                      <a:pt x="6" y="3"/>
                      <a:pt x="6" y="2"/>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43"/>
              <p:cNvSpPr/>
              <p:nvPr/>
            </p:nvSpPr>
            <p:spPr bwMode="auto">
              <a:xfrm>
                <a:off x="2957513" y="1817688"/>
                <a:ext cx="25400" cy="22225"/>
              </a:xfrm>
              <a:custGeom>
                <a:avLst/>
                <a:gdLst>
                  <a:gd name="T0" fmla="*/ 6 w 6"/>
                  <a:gd name="T1" fmla="*/ 1 h 5"/>
                  <a:gd name="T2" fmla="*/ 1 w 6"/>
                  <a:gd name="T3" fmla="*/ 0 h 5"/>
                  <a:gd name="T4" fmla="*/ 0 w 6"/>
                  <a:gd name="T5" fmla="*/ 4 h 5"/>
                  <a:gd name="T6" fmla="*/ 6 w 6"/>
                  <a:gd name="T7" fmla="*/ 5 h 5"/>
                  <a:gd name="T8" fmla="*/ 6 w 6"/>
                  <a:gd name="T9" fmla="*/ 1 h 5"/>
                </a:gdLst>
                <a:ahLst/>
                <a:cxnLst>
                  <a:cxn ang="0">
                    <a:pos x="T0" y="T1"/>
                  </a:cxn>
                  <a:cxn ang="0">
                    <a:pos x="T2" y="T3"/>
                  </a:cxn>
                  <a:cxn ang="0">
                    <a:pos x="T4" y="T5"/>
                  </a:cxn>
                  <a:cxn ang="0">
                    <a:pos x="T6" y="T7"/>
                  </a:cxn>
                  <a:cxn ang="0">
                    <a:pos x="T8" y="T9"/>
                  </a:cxn>
                </a:cxnLst>
                <a:rect l="0" t="0" r="r" b="b"/>
                <a:pathLst>
                  <a:path w="6" h="5">
                    <a:moveTo>
                      <a:pt x="6" y="1"/>
                    </a:moveTo>
                    <a:cubicBezTo>
                      <a:pt x="1" y="0"/>
                      <a:pt x="1" y="0"/>
                      <a:pt x="1" y="0"/>
                    </a:cubicBezTo>
                    <a:cubicBezTo>
                      <a:pt x="1" y="2"/>
                      <a:pt x="0" y="3"/>
                      <a:pt x="0" y="4"/>
                    </a:cubicBezTo>
                    <a:cubicBezTo>
                      <a:pt x="6" y="5"/>
                      <a:pt x="6" y="5"/>
                      <a:pt x="6" y="5"/>
                    </a:cubicBezTo>
                    <a:cubicBezTo>
                      <a:pt x="6" y="4"/>
                      <a:pt x="6" y="2"/>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44"/>
              <p:cNvSpPr/>
              <p:nvPr/>
            </p:nvSpPr>
            <p:spPr bwMode="auto">
              <a:xfrm>
                <a:off x="2944813" y="1868488"/>
                <a:ext cx="30163" cy="25400"/>
              </a:xfrm>
              <a:custGeom>
                <a:avLst/>
                <a:gdLst>
                  <a:gd name="T0" fmla="*/ 7 w 7"/>
                  <a:gd name="T1" fmla="*/ 1 h 6"/>
                  <a:gd name="T2" fmla="*/ 2 w 7"/>
                  <a:gd name="T3" fmla="*/ 0 h 6"/>
                  <a:gd name="T4" fmla="*/ 0 w 7"/>
                  <a:gd name="T5" fmla="*/ 4 h 6"/>
                  <a:gd name="T6" fmla="*/ 6 w 7"/>
                  <a:gd name="T7" fmla="*/ 6 h 6"/>
                  <a:gd name="T8" fmla="*/ 7 w 7"/>
                  <a:gd name="T9" fmla="*/ 1 h 6"/>
                </a:gdLst>
                <a:ahLst/>
                <a:cxnLst>
                  <a:cxn ang="0">
                    <a:pos x="T0" y="T1"/>
                  </a:cxn>
                  <a:cxn ang="0">
                    <a:pos x="T2" y="T3"/>
                  </a:cxn>
                  <a:cxn ang="0">
                    <a:pos x="T4" y="T5"/>
                  </a:cxn>
                  <a:cxn ang="0">
                    <a:pos x="T6" y="T7"/>
                  </a:cxn>
                  <a:cxn ang="0">
                    <a:pos x="T8" y="T9"/>
                  </a:cxn>
                </a:cxnLst>
                <a:rect l="0" t="0" r="r" b="b"/>
                <a:pathLst>
                  <a:path w="7" h="6">
                    <a:moveTo>
                      <a:pt x="7" y="1"/>
                    </a:moveTo>
                    <a:cubicBezTo>
                      <a:pt x="2" y="0"/>
                      <a:pt x="2" y="0"/>
                      <a:pt x="2" y="0"/>
                    </a:cubicBezTo>
                    <a:cubicBezTo>
                      <a:pt x="1" y="1"/>
                      <a:pt x="1" y="2"/>
                      <a:pt x="0" y="4"/>
                    </a:cubicBezTo>
                    <a:cubicBezTo>
                      <a:pt x="6" y="6"/>
                      <a:pt x="6" y="6"/>
                      <a:pt x="6" y="6"/>
                    </a:cubicBezTo>
                    <a:cubicBezTo>
                      <a:pt x="6" y="4"/>
                      <a:pt x="7" y="3"/>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45"/>
              <p:cNvSpPr/>
              <p:nvPr/>
            </p:nvSpPr>
            <p:spPr bwMode="auto">
              <a:xfrm>
                <a:off x="2922588" y="1916113"/>
                <a:ext cx="30163" cy="25400"/>
              </a:xfrm>
              <a:custGeom>
                <a:avLst/>
                <a:gdLst>
                  <a:gd name="T0" fmla="*/ 7 w 7"/>
                  <a:gd name="T1" fmla="*/ 2 h 6"/>
                  <a:gd name="T2" fmla="*/ 2 w 7"/>
                  <a:gd name="T3" fmla="*/ 0 h 6"/>
                  <a:gd name="T4" fmla="*/ 0 w 7"/>
                  <a:gd name="T5" fmla="*/ 3 h 6"/>
                  <a:gd name="T6" fmla="*/ 5 w 7"/>
                  <a:gd name="T7" fmla="*/ 6 h 6"/>
                  <a:gd name="T8" fmla="*/ 7 w 7"/>
                  <a:gd name="T9" fmla="*/ 2 h 6"/>
                </a:gdLst>
                <a:ahLst/>
                <a:cxnLst>
                  <a:cxn ang="0">
                    <a:pos x="T0" y="T1"/>
                  </a:cxn>
                  <a:cxn ang="0">
                    <a:pos x="T2" y="T3"/>
                  </a:cxn>
                  <a:cxn ang="0">
                    <a:pos x="T4" y="T5"/>
                  </a:cxn>
                  <a:cxn ang="0">
                    <a:pos x="T6" y="T7"/>
                  </a:cxn>
                  <a:cxn ang="0">
                    <a:pos x="T8" y="T9"/>
                  </a:cxn>
                </a:cxnLst>
                <a:rect l="0" t="0" r="r" b="b"/>
                <a:pathLst>
                  <a:path w="7" h="6">
                    <a:moveTo>
                      <a:pt x="7" y="2"/>
                    </a:moveTo>
                    <a:cubicBezTo>
                      <a:pt x="2" y="0"/>
                      <a:pt x="2" y="0"/>
                      <a:pt x="2" y="0"/>
                    </a:cubicBezTo>
                    <a:cubicBezTo>
                      <a:pt x="2" y="1"/>
                      <a:pt x="1" y="2"/>
                      <a:pt x="0" y="3"/>
                    </a:cubicBezTo>
                    <a:cubicBezTo>
                      <a:pt x="5" y="6"/>
                      <a:pt x="5" y="6"/>
                      <a:pt x="5" y="6"/>
                    </a:cubicBezTo>
                    <a:cubicBezTo>
                      <a:pt x="6" y="5"/>
                      <a:pt x="7" y="4"/>
                      <a:pt x="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46"/>
              <p:cNvSpPr/>
              <p:nvPr/>
            </p:nvSpPr>
            <p:spPr bwMode="auto">
              <a:xfrm>
                <a:off x="2897188" y="1958975"/>
                <a:ext cx="30163" cy="28575"/>
              </a:xfrm>
              <a:custGeom>
                <a:avLst/>
                <a:gdLst>
                  <a:gd name="T0" fmla="*/ 7 w 7"/>
                  <a:gd name="T1" fmla="*/ 3 h 7"/>
                  <a:gd name="T2" fmla="*/ 2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2" y="0"/>
                      <a:pt x="2" y="0"/>
                      <a:pt x="2" y="0"/>
                    </a:cubicBezTo>
                    <a:cubicBezTo>
                      <a:pt x="1" y="1"/>
                      <a:pt x="0" y="2"/>
                      <a:pt x="0" y="3"/>
                    </a:cubicBezTo>
                    <a:cubicBezTo>
                      <a:pt x="4" y="7"/>
                      <a:pt x="4" y="7"/>
                      <a:pt x="4" y="7"/>
                    </a:cubicBezTo>
                    <a:cubicBezTo>
                      <a:pt x="5" y="5"/>
                      <a:pt x="6" y="4"/>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47"/>
              <p:cNvSpPr/>
              <p:nvPr/>
            </p:nvSpPr>
            <p:spPr bwMode="auto">
              <a:xfrm>
                <a:off x="2859088" y="1992313"/>
                <a:ext cx="30163" cy="30163"/>
              </a:xfrm>
              <a:custGeom>
                <a:avLst/>
                <a:gdLst>
                  <a:gd name="T0" fmla="*/ 7 w 7"/>
                  <a:gd name="T1" fmla="*/ 5 h 7"/>
                  <a:gd name="T2" fmla="*/ 3 w 7"/>
                  <a:gd name="T3" fmla="*/ 0 h 7"/>
                  <a:gd name="T4" fmla="*/ 0 w 7"/>
                  <a:gd name="T5" fmla="*/ 3 h 7"/>
                  <a:gd name="T6" fmla="*/ 4 w 7"/>
                  <a:gd name="T7" fmla="*/ 7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3" y="0"/>
                      <a:pt x="3" y="0"/>
                      <a:pt x="3" y="0"/>
                    </a:cubicBezTo>
                    <a:cubicBezTo>
                      <a:pt x="2" y="1"/>
                      <a:pt x="1" y="2"/>
                      <a:pt x="0" y="3"/>
                    </a:cubicBezTo>
                    <a:cubicBezTo>
                      <a:pt x="4" y="7"/>
                      <a:pt x="4" y="7"/>
                      <a:pt x="4" y="7"/>
                    </a:cubicBezTo>
                    <a:cubicBezTo>
                      <a:pt x="5" y="7"/>
                      <a:pt x="6" y="6"/>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48"/>
              <p:cNvSpPr/>
              <p:nvPr/>
            </p:nvSpPr>
            <p:spPr bwMode="auto">
              <a:xfrm>
                <a:off x="2817813" y="2022475"/>
                <a:ext cx="28575" cy="33338"/>
              </a:xfrm>
              <a:custGeom>
                <a:avLst/>
                <a:gdLst>
                  <a:gd name="T0" fmla="*/ 7 w 7"/>
                  <a:gd name="T1" fmla="*/ 5 h 8"/>
                  <a:gd name="T2" fmla="*/ 4 w 7"/>
                  <a:gd name="T3" fmla="*/ 0 h 8"/>
                  <a:gd name="T4" fmla="*/ 0 w 7"/>
                  <a:gd name="T5" fmla="*/ 2 h 8"/>
                  <a:gd name="T6" fmla="*/ 3 w 7"/>
                  <a:gd name="T7" fmla="*/ 8 h 8"/>
                  <a:gd name="T8" fmla="*/ 7 w 7"/>
                  <a:gd name="T9" fmla="*/ 5 h 8"/>
                </a:gdLst>
                <a:ahLst/>
                <a:cxnLst>
                  <a:cxn ang="0">
                    <a:pos x="T0" y="T1"/>
                  </a:cxn>
                  <a:cxn ang="0">
                    <a:pos x="T2" y="T3"/>
                  </a:cxn>
                  <a:cxn ang="0">
                    <a:pos x="T4" y="T5"/>
                  </a:cxn>
                  <a:cxn ang="0">
                    <a:pos x="T6" y="T7"/>
                  </a:cxn>
                  <a:cxn ang="0">
                    <a:pos x="T8" y="T9"/>
                  </a:cxn>
                </a:cxnLst>
                <a:rect l="0" t="0" r="r" b="b"/>
                <a:pathLst>
                  <a:path w="7" h="8">
                    <a:moveTo>
                      <a:pt x="7" y="5"/>
                    </a:moveTo>
                    <a:cubicBezTo>
                      <a:pt x="4" y="0"/>
                      <a:pt x="4" y="0"/>
                      <a:pt x="4" y="0"/>
                    </a:cubicBezTo>
                    <a:cubicBezTo>
                      <a:pt x="3" y="1"/>
                      <a:pt x="2" y="2"/>
                      <a:pt x="0" y="2"/>
                    </a:cubicBezTo>
                    <a:cubicBezTo>
                      <a:pt x="3" y="8"/>
                      <a:pt x="3" y="8"/>
                      <a:pt x="3" y="8"/>
                    </a:cubicBezTo>
                    <a:cubicBezTo>
                      <a:pt x="5" y="7"/>
                      <a:pt x="6" y="6"/>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49"/>
              <p:cNvSpPr/>
              <p:nvPr/>
            </p:nvSpPr>
            <p:spPr bwMode="auto">
              <a:xfrm>
                <a:off x="2774950" y="2047875"/>
                <a:ext cx="25400" cy="30163"/>
              </a:xfrm>
              <a:custGeom>
                <a:avLst/>
                <a:gdLst>
                  <a:gd name="T0" fmla="*/ 6 w 6"/>
                  <a:gd name="T1" fmla="*/ 5 h 7"/>
                  <a:gd name="T2" fmla="*/ 3 w 6"/>
                  <a:gd name="T3" fmla="*/ 0 h 7"/>
                  <a:gd name="T4" fmla="*/ 0 w 6"/>
                  <a:gd name="T5" fmla="*/ 1 h 7"/>
                  <a:gd name="T6" fmla="*/ 1 w 6"/>
                  <a:gd name="T7" fmla="*/ 7 h 7"/>
                  <a:gd name="T8" fmla="*/ 6 w 6"/>
                  <a:gd name="T9" fmla="*/ 5 h 7"/>
                </a:gdLst>
                <a:ahLst/>
                <a:cxnLst>
                  <a:cxn ang="0">
                    <a:pos x="T0" y="T1"/>
                  </a:cxn>
                  <a:cxn ang="0">
                    <a:pos x="T2" y="T3"/>
                  </a:cxn>
                  <a:cxn ang="0">
                    <a:pos x="T4" y="T5"/>
                  </a:cxn>
                  <a:cxn ang="0">
                    <a:pos x="T6" y="T7"/>
                  </a:cxn>
                  <a:cxn ang="0">
                    <a:pos x="T8" y="T9"/>
                  </a:cxn>
                </a:cxnLst>
                <a:rect l="0" t="0" r="r" b="b"/>
                <a:pathLst>
                  <a:path w="6" h="7">
                    <a:moveTo>
                      <a:pt x="6" y="5"/>
                    </a:moveTo>
                    <a:cubicBezTo>
                      <a:pt x="3" y="0"/>
                      <a:pt x="3" y="0"/>
                      <a:pt x="3" y="0"/>
                    </a:cubicBezTo>
                    <a:cubicBezTo>
                      <a:pt x="2" y="0"/>
                      <a:pt x="1" y="1"/>
                      <a:pt x="0" y="1"/>
                    </a:cubicBezTo>
                    <a:cubicBezTo>
                      <a:pt x="1" y="7"/>
                      <a:pt x="1" y="7"/>
                      <a:pt x="1" y="7"/>
                    </a:cubicBezTo>
                    <a:cubicBezTo>
                      <a:pt x="3" y="6"/>
                      <a:pt x="4" y="6"/>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50"/>
              <p:cNvSpPr/>
              <p:nvPr/>
            </p:nvSpPr>
            <p:spPr bwMode="auto">
              <a:xfrm>
                <a:off x="2724150" y="2060575"/>
                <a:ext cx="20638" cy="25400"/>
              </a:xfrm>
              <a:custGeom>
                <a:avLst/>
                <a:gdLst>
                  <a:gd name="T0" fmla="*/ 5 w 5"/>
                  <a:gd name="T1" fmla="*/ 6 h 6"/>
                  <a:gd name="T2" fmla="*/ 4 w 5"/>
                  <a:gd name="T3" fmla="*/ 0 h 6"/>
                  <a:gd name="T4" fmla="*/ 0 w 5"/>
                  <a:gd name="T5" fmla="*/ 0 h 6"/>
                  <a:gd name="T6" fmla="*/ 1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4" y="0"/>
                      <a:pt x="4" y="0"/>
                      <a:pt x="4" y="0"/>
                    </a:cubicBezTo>
                    <a:cubicBezTo>
                      <a:pt x="3" y="0"/>
                      <a:pt x="2" y="0"/>
                      <a:pt x="0" y="0"/>
                    </a:cubicBezTo>
                    <a:cubicBezTo>
                      <a:pt x="1" y="6"/>
                      <a:pt x="1" y="6"/>
                      <a:pt x="1" y="6"/>
                    </a:cubicBezTo>
                    <a:cubicBezTo>
                      <a:pt x="2" y="6"/>
                      <a:pt x="4" y="6"/>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51"/>
              <p:cNvSpPr/>
              <p:nvPr/>
            </p:nvSpPr>
            <p:spPr bwMode="auto">
              <a:xfrm>
                <a:off x="2673350" y="2065338"/>
                <a:ext cx="20638" cy="25400"/>
              </a:xfrm>
              <a:custGeom>
                <a:avLst/>
                <a:gdLst>
                  <a:gd name="T0" fmla="*/ 1 w 5"/>
                  <a:gd name="T1" fmla="*/ 0 h 6"/>
                  <a:gd name="T2" fmla="*/ 0 w 5"/>
                  <a:gd name="T3" fmla="*/ 5 h 6"/>
                  <a:gd name="T4" fmla="*/ 5 w 5"/>
                  <a:gd name="T5" fmla="*/ 6 h 6"/>
                  <a:gd name="T6" fmla="*/ 5 w 5"/>
                  <a:gd name="T7" fmla="*/ 0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5"/>
                      <a:pt x="0" y="5"/>
                      <a:pt x="0" y="5"/>
                    </a:cubicBezTo>
                    <a:cubicBezTo>
                      <a:pt x="2" y="6"/>
                      <a:pt x="3" y="6"/>
                      <a:pt x="5" y="6"/>
                    </a:cubicBezTo>
                    <a:cubicBezTo>
                      <a:pt x="5" y="0"/>
                      <a:pt x="5" y="0"/>
                      <a:pt x="5" y="0"/>
                    </a:cubicBezTo>
                    <a:cubicBezTo>
                      <a:pt x="3"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52"/>
              <p:cNvSpPr/>
              <p:nvPr/>
            </p:nvSpPr>
            <p:spPr bwMode="auto">
              <a:xfrm>
                <a:off x="2620963" y="2055813"/>
                <a:ext cx="22225" cy="25400"/>
              </a:xfrm>
              <a:custGeom>
                <a:avLst/>
                <a:gdLst>
                  <a:gd name="T0" fmla="*/ 4 w 5"/>
                  <a:gd name="T1" fmla="*/ 6 h 6"/>
                  <a:gd name="T2" fmla="*/ 5 w 5"/>
                  <a:gd name="T3" fmla="*/ 1 h 6"/>
                  <a:gd name="T4" fmla="*/ 1 w 5"/>
                  <a:gd name="T5" fmla="*/ 0 h 6"/>
                  <a:gd name="T6" fmla="*/ 0 w 5"/>
                  <a:gd name="T7" fmla="*/ 6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5" y="1"/>
                      <a:pt x="5" y="1"/>
                      <a:pt x="5" y="1"/>
                    </a:cubicBezTo>
                    <a:cubicBezTo>
                      <a:pt x="4" y="0"/>
                      <a:pt x="2" y="0"/>
                      <a:pt x="1" y="0"/>
                    </a:cubicBezTo>
                    <a:cubicBezTo>
                      <a:pt x="0" y="6"/>
                      <a:pt x="0" y="6"/>
                      <a:pt x="0" y="6"/>
                    </a:cubicBezTo>
                    <a:cubicBezTo>
                      <a:pt x="1" y="6"/>
                      <a:pt x="2"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53"/>
              <p:cNvSpPr/>
              <p:nvPr/>
            </p:nvSpPr>
            <p:spPr bwMode="auto">
              <a:xfrm>
                <a:off x="2570163" y="2038350"/>
                <a:ext cx="25400" cy="30163"/>
              </a:xfrm>
              <a:custGeom>
                <a:avLst/>
                <a:gdLst>
                  <a:gd name="T0" fmla="*/ 4 w 6"/>
                  <a:gd name="T1" fmla="*/ 7 h 7"/>
                  <a:gd name="T2" fmla="*/ 6 w 6"/>
                  <a:gd name="T3" fmla="*/ 1 h 7"/>
                  <a:gd name="T4" fmla="*/ 2 w 6"/>
                  <a:gd name="T5" fmla="*/ 0 h 7"/>
                  <a:gd name="T6" fmla="*/ 0 w 6"/>
                  <a:gd name="T7" fmla="*/ 5 h 7"/>
                  <a:gd name="T8" fmla="*/ 4 w 6"/>
                  <a:gd name="T9" fmla="*/ 7 h 7"/>
                </a:gdLst>
                <a:ahLst/>
                <a:cxnLst>
                  <a:cxn ang="0">
                    <a:pos x="T0" y="T1"/>
                  </a:cxn>
                  <a:cxn ang="0">
                    <a:pos x="T2" y="T3"/>
                  </a:cxn>
                  <a:cxn ang="0">
                    <a:pos x="T4" y="T5"/>
                  </a:cxn>
                  <a:cxn ang="0">
                    <a:pos x="T6" y="T7"/>
                  </a:cxn>
                  <a:cxn ang="0">
                    <a:pos x="T8" y="T9"/>
                  </a:cxn>
                </a:cxnLst>
                <a:rect l="0" t="0" r="r" b="b"/>
                <a:pathLst>
                  <a:path w="6" h="7">
                    <a:moveTo>
                      <a:pt x="4" y="7"/>
                    </a:moveTo>
                    <a:cubicBezTo>
                      <a:pt x="6" y="1"/>
                      <a:pt x="6" y="1"/>
                      <a:pt x="6" y="1"/>
                    </a:cubicBezTo>
                    <a:cubicBezTo>
                      <a:pt x="4" y="1"/>
                      <a:pt x="3" y="1"/>
                      <a:pt x="2" y="0"/>
                    </a:cubicBezTo>
                    <a:cubicBezTo>
                      <a:pt x="0" y="5"/>
                      <a:pt x="0" y="5"/>
                      <a:pt x="0" y="5"/>
                    </a:cubicBezTo>
                    <a:cubicBezTo>
                      <a:pt x="1" y="6"/>
                      <a:pt x="2" y="6"/>
                      <a:pt x="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54"/>
              <p:cNvSpPr/>
              <p:nvPr/>
            </p:nvSpPr>
            <p:spPr bwMode="auto">
              <a:xfrm>
                <a:off x="2524125" y="2012950"/>
                <a:ext cx="25400" cy="30163"/>
              </a:xfrm>
              <a:custGeom>
                <a:avLst/>
                <a:gdLst>
                  <a:gd name="T0" fmla="*/ 3 w 6"/>
                  <a:gd name="T1" fmla="*/ 7 h 7"/>
                  <a:gd name="T2" fmla="*/ 6 w 6"/>
                  <a:gd name="T3" fmla="*/ 2 h 7"/>
                  <a:gd name="T4" fmla="*/ 3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6" y="2"/>
                      <a:pt x="6" y="2"/>
                      <a:pt x="6" y="2"/>
                    </a:cubicBezTo>
                    <a:cubicBezTo>
                      <a:pt x="5" y="2"/>
                      <a:pt x="4" y="1"/>
                      <a:pt x="3" y="0"/>
                    </a:cubicBezTo>
                    <a:cubicBezTo>
                      <a:pt x="0" y="5"/>
                      <a:pt x="0" y="5"/>
                      <a:pt x="0" y="5"/>
                    </a:cubicBezTo>
                    <a:cubicBezTo>
                      <a:pt x="1" y="6"/>
                      <a:pt x="2" y="6"/>
                      <a:pt x="3"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55"/>
              <p:cNvSpPr/>
              <p:nvPr/>
            </p:nvSpPr>
            <p:spPr bwMode="auto">
              <a:xfrm>
                <a:off x="2481263" y="1979613"/>
                <a:ext cx="30163" cy="33338"/>
              </a:xfrm>
              <a:custGeom>
                <a:avLst/>
                <a:gdLst>
                  <a:gd name="T0" fmla="*/ 3 w 7"/>
                  <a:gd name="T1" fmla="*/ 8 h 8"/>
                  <a:gd name="T2" fmla="*/ 7 w 7"/>
                  <a:gd name="T3" fmla="*/ 3 h 8"/>
                  <a:gd name="T4" fmla="*/ 4 w 7"/>
                  <a:gd name="T5" fmla="*/ 0 h 8"/>
                  <a:gd name="T6" fmla="*/ 0 w 7"/>
                  <a:gd name="T7" fmla="*/ 5 h 8"/>
                  <a:gd name="T8" fmla="*/ 3 w 7"/>
                  <a:gd name="T9" fmla="*/ 8 h 8"/>
                </a:gdLst>
                <a:ahLst/>
                <a:cxnLst>
                  <a:cxn ang="0">
                    <a:pos x="T0" y="T1"/>
                  </a:cxn>
                  <a:cxn ang="0">
                    <a:pos x="T2" y="T3"/>
                  </a:cxn>
                  <a:cxn ang="0">
                    <a:pos x="T4" y="T5"/>
                  </a:cxn>
                  <a:cxn ang="0">
                    <a:pos x="T6" y="T7"/>
                  </a:cxn>
                  <a:cxn ang="0">
                    <a:pos x="T8" y="T9"/>
                  </a:cxn>
                </a:cxnLst>
                <a:rect l="0" t="0" r="r" b="b"/>
                <a:pathLst>
                  <a:path w="7" h="8">
                    <a:moveTo>
                      <a:pt x="3" y="8"/>
                    </a:moveTo>
                    <a:cubicBezTo>
                      <a:pt x="7" y="3"/>
                      <a:pt x="7" y="3"/>
                      <a:pt x="7" y="3"/>
                    </a:cubicBezTo>
                    <a:cubicBezTo>
                      <a:pt x="6" y="2"/>
                      <a:pt x="5" y="1"/>
                      <a:pt x="4" y="0"/>
                    </a:cubicBezTo>
                    <a:cubicBezTo>
                      <a:pt x="0" y="5"/>
                      <a:pt x="0" y="5"/>
                      <a:pt x="0" y="5"/>
                    </a:cubicBezTo>
                    <a:cubicBezTo>
                      <a:pt x="1" y="6"/>
                      <a:pt x="2" y="7"/>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56"/>
              <p:cNvSpPr/>
              <p:nvPr/>
            </p:nvSpPr>
            <p:spPr bwMode="auto">
              <a:xfrm>
                <a:off x="2447925" y="1941513"/>
                <a:ext cx="28575" cy="30163"/>
              </a:xfrm>
              <a:custGeom>
                <a:avLst/>
                <a:gdLst>
                  <a:gd name="T0" fmla="*/ 2 w 7"/>
                  <a:gd name="T1" fmla="*/ 7 h 7"/>
                  <a:gd name="T2" fmla="*/ 7 w 7"/>
                  <a:gd name="T3" fmla="*/ 4 h 7"/>
                  <a:gd name="T4" fmla="*/ 5 w 7"/>
                  <a:gd name="T5" fmla="*/ 0 h 7"/>
                  <a:gd name="T6" fmla="*/ 0 w 7"/>
                  <a:gd name="T7" fmla="*/ 4 h 7"/>
                  <a:gd name="T8" fmla="*/ 2 w 7"/>
                  <a:gd name="T9" fmla="*/ 7 h 7"/>
                </a:gdLst>
                <a:ahLst/>
                <a:cxnLst>
                  <a:cxn ang="0">
                    <a:pos x="T0" y="T1"/>
                  </a:cxn>
                  <a:cxn ang="0">
                    <a:pos x="T2" y="T3"/>
                  </a:cxn>
                  <a:cxn ang="0">
                    <a:pos x="T4" y="T5"/>
                  </a:cxn>
                  <a:cxn ang="0">
                    <a:pos x="T6" y="T7"/>
                  </a:cxn>
                  <a:cxn ang="0">
                    <a:pos x="T8" y="T9"/>
                  </a:cxn>
                </a:cxnLst>
                <a:rect l="0" t="0" r="r" b="b"/>
                <a:pathLst>
                  <a:path w="7" h="7">
                    <a:moveTo>
                      <a:pt x="2" y="7"/>
                    </a:moveTo>
                    <a:cubicBezTo>
                      <a:pt x="7" y="4"/>
                      <a:pt x="7" y="4"/>
                      <a:pt x="7" y="4"/>
                    </a:cubicBezTo>
                    <a:cubicBezTo>
                      <a:pt x="6" y="3"/>
                      <a:pt x="5" y="1"/>
                      <a:pt x="5" y="0"/>
                    </a:cubicBezTo>
                    <a:cubicBezTo>
                      <a:pt x="0" y="4"/>
                      <a:pt x="0" y="4"/>
                      <a:pt x="0" y="4"/>
                    </a:cubicBezTo>
                    <a:cubicBezTo>
                      <a:pt x="1" y="5"/>
                      <a:pt x="1" y="6"/>
                      <a:pt x="2"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57"/>
              <p:cNvSpPr/>
              <p:nvPr/>
            </p:nvSpPr>
            <p:spPr bwMode="auto">
              <a:xfrm>
                <a:off x="2422525" y="1898650"/>
                <a:ext cx="28575" cy="25400"/>
              </a:xfrm>
              <a:custGeom>
                <a:avLst/>
                <a:gdLst>
                  <a:gd name="T0" fmla="*/ 2 w 7"/>
                  <a:gd name="T1" fmla="*/ 6 h 6"/>
                  <a:gd name="T2" fmla="*/ 7 w 7"/>
                  <a:gd name="T3" fmla="*/ 4 h 6"/>
                  <a:gd name="T4" fmla="*/ 5 w 7"/>
                  <a:gd name="T5" fmla="*/ 0 h 6"/>
                  <a:gd name="T6" fmla="*/ 0 w 7"/>
                  <a:gd name="T7" fmla="*/ 2 h 6"/>
                  <a:gd name="T8" fmla="*/ 2 w 7"/>
                  <a:gd name="T9" fmla="*/ 6 h 6"/>
                </a:gdLst>
                <a:ahLst/>
                <a:cxnLst>
                  <a:cxn ang="0">
                    <a:pos x="T0" y="T1"/>
                  </a:cxn>
                  <a:cxn ang="0">
                    <a:pos x="T2" y="T3"/>
                  </a:cxn>
                  <a:cxn ang="0">
                    <a:pos x="T4" y="T5"/>
                  </a:cxn>
                  <a:cxn ang="0">
                    <a:pos x="T6" y="T7"/>
                  </a:cxn>
                  <a:cxn ang="0">
                    <a:pos x="T8" y="T9"/>
                  </a:cxn>
                </a:cxnLst>
                <a:rect l="0" t="0" r="r" b="b"/>
                <a:pathLst>
                  <a:path w="7" h="6">
                    <a:moveTo>
                      <a:pt x="2" y="6"/>
                    </a:moveTo>
                    <a:cubicBezTo>
                      <a:pt x="7" y="4"/>
                      <a:pt x="7" y="4"/>
                      <a:pt x="7" y="4"/>
                    </a:cubicBezTo>
                    <a:cubicBezTo>
                      <a:pt x="6" y="2"/>
                      <a:pt x="6" y="1"/>
                      <a:pt x="5" y="0"/>
                    </a:cubicBezTo>
                    <a:cubicBezTo>
                      <a:pt x="0" y="2"/>
                      <a:pt x="0" y="2"/>
                      <a:pt x="0" y="2"/>
                    </a:cubicBezTo>
                    <a:cubicBezTo>
                      <a:pt x="0" y="4"/>
                      <a:pt x="1" y="5"/>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58"/>
              <p:cNvSpPr/>
              <p:nvPr/>
            </p:nvSpPr>
            <p:spPr bwMode="auto">
              <a:xfrm>
                <a:off x="2405063" y="1852613"/>
                <a:ext cx="30163" cy="20638"/>
              </a:xfrm>
              <a:custGeom>
                <a:avLst/>
                <a:gdLst>
                  <a:gd name="T0" fmla="*/ 1 w 7"/>
                  <a:gd name="T1" fmla="*/ 5 h 5"/>
                  <a:gd name="T2" fmla="*/ 7 w 7"/>
                  <a:gd name="T3" fmla="*/ 4 h 5"/>
                  <a:gd name="T4" fmla="*/ 6 w 7"/>
                  <a:gd name="T5" fmla="*/ 0 h 5"/>
                  <a:gd name="T6" fmla="*/ 0 w 7"/>
                  <a:gd name="T7" fmla="*/ 1 h 5"/>
                  <a:gd name="T8" fmla="*/ 1 w 7"/>
                  <a:gd name="T9" fmla="*/ 5 h 5"/>
                </a:gdLst>
                <a:ahLst/>
                <a:cxnLst>
                  <a:cxn ang="0">
                    <a:pos x="T0" y="T1"/>
                  </a:cxn>
                  <a:cxn ang="0">
                    <a:pos x="T2" y="T3"/>
                  </a:cxn>
                  <a:cxn ang="0">
                    <a:pos x="T4" y="T5"/>
                  </a:cxn>
                  <a:cxn ang="0">
                    <a:pos x="T6" y="T7"/>
                  </a:cxn>
                  <a:cxn ang="0">
                    <a:pos x="T8" y="T9"/>
                  </a:cxn>
                </a:cxnLst>
                <a:rect l="0" t="0" r="r" b="b"/>
                <a:pathLst>
                  <a:path w="7" h="5">
                    <a:moveTo>
                      <a:pt x="1" y="5"/>
                    </a:moveTo>
                    <a:cubicBezTo>
                      <a:pt x="7" y="4"/>
                      <a:pt x="7" y="4"/>
                      <a:pt x="7" y="4"/>
                    </a:cubicBezTo>
                    <a:cubicBezTo>
                      <a:pt x="6" y="2"/>
                      <a:pt x="6" y="1"/>
                      <a:pt x="6" y="0"/>
                    </a:cubicBezTo>
                    <a:cubicBezTo>
                      <a:pt x="0" y="1"/>
                      <a:pt x="0" y="1"/>
                      <a:pt x="0" y="1"/>
                    </a:cubicBezTo>
                    <a:cubicBezTo>
                      <a:pt x="0" y="3"/>
                      <a:pt x="1" y="4"/>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59"/>
              <p:cNvSpPr/>
              <p:nvPr/>
            </p:nvSpPr>
            <p:spPr bwMode="auto">
              <a:xfrm>
                <a:off x="2397125" y="1801813"/>
                <a:ext cx="25400" cy="20638"/>
              </a:xfrm>
              <a:custGeom>
                <a:avLst/>
                <a:gdLst>
                  <a:gd name="T0" fmla="*/ 1 w 6"/>
                  <a:gd name="T1" fmla="*/ 5 h 5"/>
                  <a:gd name="T2" fmla="*/ 6 w 6"/>
                  <a:gd name="T3" fmla="*/ 4 h 5"/>
                  <a:gd name="T4" fmla="*/ 6 w 6"/>
                  <a:gd name="T5" fmla="*/ 0 h 5"/>
                  <a:gd name="T6" fmla="*/ 0 w 6"/>
                  <a:gd name="T7" fmla="*/ 1 h 5"/>
                  <a:gd name="T8" fmla="*/ 1 w 6"/>
                  <a:gd name="T9" fmla="*/ 5 h 5"/>
                </a:gdLst>
                <a:ahLst/>
                <a:cxnLst>
                  <a:cxn ang="0">
                    <a:pos x="T0" y="T1"/>
                  </a:cxn>
                  <a:cxn ang="0">
                    <a:pos x="T2" y="T3"/>
                  </a:cxn>
                  <a:cxn ang="0">
                    <a:pos x="T4" y="T5"/>
                  </a:cxn>
                  <a:cxn ang="0">
                    <a:pos x="T6" y="T7"/>
                  </a:cxn>
                  <a:cxn ang="0">
                    <a:pos x="T8" y="T9"/>
                  </a:cxn>
                </a:cxnLst>
                <a:rect l="0" t="0" r="r" b="b"/>
                <a:pathLst>
                  <a:path w="6" h="5">
                    <a:moveTo>
                      <a:pt x="1" y="5"/>
                    </a:moveTo>
                    <a:cubicBezTo>
                      <a:pt x="6" y="4"/>
                      <a:pt x="6" y="4"/>
                      <a:pt x="6" y="4"/>
                    </a:cubicBezTo>
                    <a:cubicBezTo>
                      <a:pt x="6" y="3"/>
                      <a:pt x="6" y="2"/>
                      <a:pt x="6" y="0"/>
                    </a:cubicBezTo>
                    <a:cubicBezTo>
                      <a:pt x="0" y="1"/>
                      <a:pt x="0" y="1"/>
                      <a:pt x="0" y="1"/>
                    </a:cubicBezTo>
                    <a:cubicBezTo>
                      <a:pt x="0" y="2"/>
                      <a:pt x="1" y="3"/>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60"/>
              <p:cNvSpPr/>
              <p:nvPr/>
            </p:nvSpPr>
            <p:spPr bwMode="auto">
              <a:xfrm>
                <a:off x="2400300" y="1751013"/>
                <a:ext cx="25400" cy="20638"/>
              </a:xfrm>
              <a:custGeom>
                <a:avLst/>
                <a:gdLst>
                  <a:gd name="T0" fmla="*/ 0 w 6"/>
                  <a:gd name="T1" fmla="*/ 4 h 5"/>
                  <a:gd name="T2" fmla="*/ 5 w 6"/>
                  <a:gd name="T3" fmla="*/ 5 h 5"/>
                  <a:gd name="T4" fmla="*/ 6 w 6"/>
                  <a:gd name="T5" fmla="*/ 1 h 5"/>
                  <a:gd name="T6" fmla="*/ 0 w 6"/>
                  <a:gd name="T7" fmla="*/ 0 h 5"/>
                  <a:gd name="T8" fmla="*/ 0 w 6"/>
                  <a:gd name="T9" fmla="*/ 4 h 5"/>
                </a:gdLst>
                <a:ahLst/>
                <a:cxnLst>
                  <a:cxn ang="0">
                    <a:pos x="T0" y="T1"/>
                  </a:cxn>
                  <a:cxn ang="0">
                    <a:pos x="T2" y="T3"/>
                  </a:cxn>
                  <a:cxn ang="0">
                    <a:pos x="T4" y="T5"/>
                  </a:cxn>
                  <a:cxn ang="0">
                    <a:pos x="T6" y="T7"/>
                  </a:cxn>
                  <a:cxn ang="0">
                    <a:pos x="T8" y="T9"/>
                  </a:cxn>
                </a:cxnLst>
                <a:rect l="0" t="0" r="r" b="b"/>
                <a:pathLst>
                  <a:path w="6" h="5">
                    <a:moveTo>
                      <a:pt x="0" y="4"/>
                    </a:moveTo>
                    <a:cubicBezTo>
                      <a:pt x="5" y="5"/>
                      <a:pt x="5" y="5"/>
                      <a:pt x="5" y="5"/>
                    </a:cubicBezTo>
                    <a:cubicBezTo>
                      <a:pt x="6" y="3"/>
                      <a:pt x="6" y="2"/>
                      <a:pt x="6" y="1"/>
                    </a:cubicBezTo>
                    <a:cubicBezTo>
                      <a:pt x="0" y="0"/>
                      <a:pt x="0" y="0"/>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61"/>
              <p:cNvSpPr/>
              <p:nvPr/>
            </p:nvSpPr>
            <p:spPr bwMode="auto">
              <a:xfrm>
                <a:off x="2409825" y="1695450"/>
                <a:ext cx="28575" cy="25400"/>
              </a:xfrm>
              <a:custGeom>
                <a:avLst/>
                <a:gdLst>
                  <a:gd name="T0" fmla="*/ 0 w 7"/>
                  <a:gd name="T1" fmla="*/ 4 h 6"/>
                  <a:gd name="T2" fmla="*/ 6 w 7"/>
                  <a:gd name="T3" fmla="*/ 6 h 6"/>
                  <a:gd name="T4" fmla="*/ 7 w 7"/>
                  <a:gd name="T5" fmla="*/ 2 h 6"/>
                  <a:gd name="T6" fmla="*/ 1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6" y="6"/>
                      <a:pt x="6" y="6"/>
                      <a:pt x="6" y="6"/>
                    </a:cubicBezTo>
                    <a:cubicBezTo>
                      <a:pt x="6" y="5"/>
                      <a:pt x="6" y="4"/>
                      <a:pt x="7" y="2"/>
                    </a:cubicBezTo>
                    <a:cubicBezTo>
                      <a:pt x="1" y="0"/>
                      <a:pt x="1" y="0"/>
                      <a:pt x="1" y="0"/>
                    </a:cubicBezTo>
                    <a:cubicBezTo>
                      <a:pt x="1" y="2"/>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62"/>
              <p:cNvSpPr/>
              <p:nvPr/>
            </p:nvSpPr>
            <p:spPr bwMode="auto">
              <a:xfrm>
                <a:off x="2430463" y="1647825"/>
                <a:ext cx="30163" cy="25400"/>
              </a:xfrm>
              <a:custGeom>
                <a:avLst/>
                <a:gdLst>
                  <a:gd name="T0" fmla="*/ 0 w 7"/>
                  <a:gd name="T1" fmla="*/ 4 h 6"/>
                  <a:gd name="T2" fmla="*/ 5 w 7"/>
                  <a:gd name="T3" fmla="*/ 6 h 6"/>
                  <a:gd name="T4" fmla="*/ 7 w 7"/>
                  <a:gd name="T5" fmla="*/ 3 h 6"/>
                  <a:gd name="T6" fmla="*/ 2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5" y="6"/>
                      <a:pt x="5" y="6"/>
                      <a:pt x="5" y="6"/>
                    </a:cubicBezTo>
                    <a:cubicBezTo>
                      <a:pt x="5" y="5"/>
                      <a:pt x="6" y="4"/>
                      <a:pt x="7" y="3"/>
                    </a:cubicBezTo>
                    <a:cubicBezTo>
                      <a:pt x="2" y="0"/>
                      <a:pt x="2" y="0"/>
                      <a:pt x="2" y="0"/>
                    </a:cubicBezTo>
                    <a:cubicBezTo>
                      <a:pt x="1" y="1"/>
                      <a:pt x="0"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63"/>
              <p:cNvSpPr/>
              <p:nvPr/>
            </p:nvSpPr>
            <p:spPr bwMode="auto">
              <a:xfrm>
                <a:off x="2455863" y="1601788"/>
                <a:ext cx="33338" cy="30163"/>
              </a:xfrm>
              <a:custGeom>
                <a:avLst/>
                <a:gdLst>
                  <a:gd name="T0" fmla="*/ 0 w 8"/>
                  <a:gd name="T1" fmla="*/ 4 h 7"/>
                  <a:gd name="T2" fmla="*/ 5 w 8"/>
                  <a:gd name="T3" fmla="*/ 7 h 7"/>
                  <a:gd name="T4" fmla="*/ 8 w 8"/>
                  <a:gd name="T5" fmla="*/ 4 h 7"/>
                  <a:gd name="T6" fmla="*/ 3 w 8"/>
                  <a:gd name="T7" fmla="*/ 0 h 7"/>
                  <a:gd name="T8" fmla="*/ 0 w 8"/>
                  <a:gd name="T9" fmla="*/ 4 h 7"/>
                </a:gdLst>
                <a:ahLst/>
                <a:cxnLst>
                  <a:cxn ang="0">
                    <a:pos x="T0" y="T1"/>
                  </a:cxn>
                  <a:cxn ang="0">
                    <a:pos x="T2" y="T3"/>
                  </a:cxn>
                  <a:cxn ang="0">
                    <a:pos x="T4" y="T5"/>
                  </a:cxn>
                  <a:cxn ang="0">
                    <a:pos x="T6" y="T7"/>
                  </a:cxn>
                  <a:cxn ang="0">
                    <a:pos x="T8" y="T9"/>
                  </a:cxn>
                </a:cxnLst>
                <a:rect l="0" t="0" r="r" b="b"/>
                <a:pathLst>
                  <a:path w="8" h="7">
                    <a:moveTo>
                      <a:pt x="0" y="4"/>
                    </a:moveTo>
                    <a:cubicBezTo>
                      <a:pt x="5" y="7"/>
                      <a:pt x="5" y="7"/>
                      <a:pt x="5" y="7"/>
                    </a:cubicBezTo>
                    <a:cubicBezTo>
                      <a:pt x="6" y="6"/>
                      <a:pt x="7" y="5"/>
                      <a:pt x="8" y="4"/>
                    </a:cubicBezTo>
                    <a:cubicBezTo>
                      <a:pt x="3" y="0"/>
                      <a:pt x="3" y="0"/>
                      <a:pt x="3" y="0"/>
                    </a:cubicBezTo>
                    <a:cubicBezTo>
                      <a:pt x="2" y="1"/>
                      <a:pt x="1"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64"/>
              <p:cNvSpPr/>
              <p:nvPr/>
            </p:nvSpPr>
            <p:spPr bwMode="auto">
              <a:xfrm>
                <a:off x="2493963" y="1566863"/>
                <a:ext cx="30163" cy="30163"/>
              </a:xfrm>
              <a:custGeom>
                <a:avLst/>
                <a:gdLst>
                  <a:gd name="T0" fmla="*/ 0 w 7"/>
                  <a:gd name="T1" fmla="*/ 2 h 7"/>
                  <a:gd name="T2" fmla="*/ 4 w 7"/>
                  <a:gd name="T3" fmla="*/ 7 h 7"/>
                  <a:gd name="T4" fmla="*/ 7 w 7"/>
                  <a:gd name="T5" fmla="*/ 4 h 7"/>
                  <a:gd name="T6" fmla="*/ 3 w 7"/>
                  <a:gd name="T7" fmla="*/ 0 h 7"/>
                  <a:gd name="T8" fmla="*/ 0 w 7"/>
                  <a:gd name="T9" fmla="*/ 2 h 7"/>
                </a:gdLst>
                <a:ahLst/>
                <a:cxnLst>
                  <a:cxn ang="0">
                    <a:pos x="T0" y="T1"/>
                  </a:cxn>
                  <a:cxn ang="0">
                    <a:pos x="T2" y="T3"/>
                  </a:cxn>
                  <a:cxn ang="0">
                    <a:pos x="T4" y="T5"/>
                  </a:cxn>
                  <a:cxn ang="0">
                    <a:pos x="T6" y="T7"/>
                  </a:cxn>
                  <a:cxn ang="0">
                    <a:pos x="T8" y="T9"/>
                  </a:cxn>
                </a:cxnLst>
                <a:rect l="0" t="0" r="r" b="b"/>
                <a:pathLst>
                  <a:path w="7" h="7">
                    <a:moveTo>
                      <a:pt x="0" y="2"/>
                    </a:moveTo>
                    <a:cubicBezTo>
                      <a:pt x="4" y="7"/>
                      <a:pt x="4" y="7"/>
                      <a:pt x="4" y="7"/>
                    </a:cubicBezTo>
                    <a:cubicBezTo>
                      <a:pt x="5" y="6"/>
                      <a:pt x="6" y="5"/>
                      <a:pt x="7" y="4"/>
                    </a:cubicBezTo>
                    <a:cubicBezTo>
                      <a:pt x="3" y="0"/>
                      <a:pt x="3" y="0"/>
                      <a:pt x="3" y="0"/>
                    </a:cubicBezTo>
                    <a:cubicBezTo>
                      <a:pt x="2" y="0"/>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65"/>
              <p:cNvSpPr/>
              <p:nvPr/>
            </p:nvSpPr>
            <p:spPr bwMode="auto">
              <a:xfrm>
                <a:off x="2536825" y="1533525"/>
                <a:ext cx="30163" cy="33338"/>
              </a:xfrm>
              <a:custGeom>
                <a:avLst/>
                <a:gdLst>
                  <a:gd name="T0" fmla="*/ 0 w 7"/>
                  <a:gd name="T1" fmla="*/ 3 h 8"/>
                  <a:gd name="T2" fmla="*/ 3 w 7"/>
                  <a:gd name="T3" fmla="*/ 8 h 8"/>
                  <a:gd name="T4" fmla="*/ 7 w 7"/>
                  <a:gd name="T5" fmla="*/ 6 h 8"/>
                  <a:gd name="T6" fmla="*/ 4 w 7"/>
                  <a:gd name="T7" fmla="*/ 0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3" y="8"/>
                      <a:pt x="3" y="8"/>
                      <a:pt x="3" y="8"/>
                    </a:cubicBezTo>
                    <a:cubicBezTo>
                      <a:pt x="4" y="7"/>
                      <a:pt x="5" y="6"/>
                      <a:pt x="7" y="6"/>
                    </a:cubicBezTo>
                    <a:cubicBezTo>
                      <a:pt x="4" y="0"/>
                      <a:pt x="4" y="0"/>
                      <a:pt x="4" y="0"/>
                    </a:cubicBezTo>
                    <a:cubicBezTo>
                      <a:pt x="3"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66"/>
              <p:cNvSpPr/>
              <p:nvPr/>
            </p:nvSpPr>
            <p:spPr bwMode="auto">
              <a:xfrm>
                <a:off x="2587625" y="1512888"/>
                <a:ext cx="20638" cy="28575"/>
              </a:xfrm>
              <a:custGeom>
                <a:avLst/>
                <a:gdLst>
                  <a:gd name="T0" fmla="*/ 0 w 5"/>
                  <a:gd name="T1" fmla="*/ 2 h 7"/>
                  <a:gd name="T2" fmla="*/ 2 w 5"/>
                  <a:gd name="T3" fmla="*/ 7 h 7"/>
                  <a:gd name="T4" fmla="*/ 5 w 5"/>
                  <a:gd name="T5" fmla="*/ 6 h 7"/>
                  <a:gd name="T6" fmla="*/ 4 w 5"/>
                  <a:gd name="T7" fmla="*/ 0 h 7"/>
                  <a:gd name="T8" fmla="*/ 0 w 5"/>
                  <a:gd name="T9" fmla="*/ 2 h 7"/>
                </a:gdLst>
                <a:ahLst/>
                <a:cxnLst>
                  <a:cxn ang="0">
                    <a:pos x="T0" y="T1"/>
                  </a:cxn>
                  <a:cxn ang="0">
                    <a:pos x="T2" y="T3"/>
                  </a:cxn>
                  <a:cxn ang="0">
                    <a:pos x="T4" y="T5"/>
                  </a:cxn>
                  <a:cxn ang="0">
                    <a:pos x="T6" y="T7"/>
                  </a:cxn>
                  <a:cxn ang="0">
                    <a:pos x="T8" y="T9"/>
                  </a:cxn>
                </a:cxnLst>
                <a:rect l="0" t="0" r="r" b="b"/>
                <a:pathLst>
                  <a:path w="5" h="7">
                    <a:moveTo>
                      <a:pt x="0" y="2"/>
                    </a:moveTo>
                    <a:cubicBezTo>
                      <a:pt x="2" y="7"/>
                      <a:pt x="2" y="7"/>
                      <a:pt x="2" y="7"/>
                    </a:cubicBezTo>
                    <a:cubicBezTo>
                      <a:pt x="3" y="7"/>
                      <a:pt x="4" y="6"/>
                      <a:pt x="5" y="6"/>
                    </a:cubicBezTo>
                    <a:cubicBezTo>
                      <a:pt x="4" y="0"/>
                      <a:pt x="4" y="0"/>
                      <a:pt x="4" y="0"/>
                    </a:cubicBezTo>
                    <a:cubicBezTo>
                      <a:pt x="2" y="1"/>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67"/>
              <p:cNvSpPr/>
              <p:nvPr/>
            </p:nvSpPr>
            <p:spPr bwMode="auto">
              <a:xfrm>
                <a:off x="2638425" y="1503363"/>
                <a:ext cx="22225" cy="25400"/>
              </a:xfrm>
              <a:custGeom>
                <a:avLst/>
                <a:gdLst>
                  <a:gd name="T0" fmla="*/ 0 w 5"/>
                  <a:gd name="T1" fmla="*/ 0 h 6"/>
                  <a:gd name="T2" fmla="*/ 1 w 5"/>
                  <a:gd name="T3" fmla="*/ 6 h 6"/>
                  <a:gd name="T4" fmla="*/ 5 w 5"/>
                  <a:gd name="T5" fmla="*/ 6 h 6"/>
                  <a:gd name="T6" fmla="*/ 4 w 5"/>
                  <a:gd name="T7" fmla="*/ 0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1" y="6"/>
                      <a:pt x="1" y="6"/>
                      <a:pt x="1" y="6"/>
                    </a:cubicBezTo>
                    <a:cubicBezTo>
                      <a:pt x="2" y="6"/>
                      <a:pt x="3" y="6"/>
                      <a:pt x="5" y="6"/>
                    </a:cubicBezTo>
                    <a:cubicBezTo>
                      <a:pt x="4" y="0"/>
                      <a:pt x="4" y="0"/>
                      <a:pt x="4" y="0"/>
                    </a:cubicBezTo>
                    <a:cubicBezTo>
                      <a:pt x="3"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10" name="组合 409"/>
          <p:cNvGrpSpPr/>
          <p:nvPr/>
        </p:nvGrpSpPr>
        <p:grpSpPr>
          <a:xfrm>
            <a:off x="3422225" y="3419609"/>
            <a:ext cx="732707" cy="505685"/>
            <a:chOff x="2391274" y="1586037"/>
            <a:chExt cx="1193800" cy="823913"/>
          </a:xfrm>
        </p:grpSpPr>
        <p:sp>
          <p:nvSpPr>
            <p:cNvPr id="411" name="Freeform 5"/>
            <p:cNvSpPr/>
            <p:nvPr/>
          </p:nvSpPr>
          <p:spPr bwMode="auto">
            <a:xfrm>
              <a:off x="2391274" y="1586037"/>
              <a:ext cx="1193800" cy="823913"/>
            </a:xfrm>
            <a:custGeom>
              <a:avLst/>
              <a:gdLst>
                <a:gd name="T0" fmla="*/ 281 w 281"/>
                <a:gd name="T1" fmla="*/ 97 h 194"/>
                <a:gd name="T2" fmla="*/ 141 w 281"/>
                <a:gd name="T3" fmla="*/ 10 h 194"/>
                <a:gd name="T4" fmla="*/ 97 w 281"/>
                <a:gd name="T5" fmla="*/ 0 h 194"/>
                <a:gd name="T6" fmla="*/ 0 w 281"/>
                <a:gd name="T7" fmla="*/ 97 h 194"/>
                <a:gd name="T8" fmla="*/ 97 w 281"/>
                <a:gd name="T9" fmla="*/ 194 h 194"/>
                <a:gd name="T10" fmla="*/ 141 w 281"/>
                <a:gd name="T11" fmla="*/ 183 h 194"/>
                <a:gd name="T12" fmla="*/ 281 w 281"/>
                <a:gd name="T13" fmla="*/ 97 h 194"/>
              </a:gdLst>
              <a:ahLst/>
              <a:cxnLst>
                <a:cxn ang="0">
                  <a:pos x="T0" y="T1"/>
                </a:cxn>
                <a:cxn ang="0">
                  <a:pos x="T2" y="T3"/>
                </a:cxn>
                <a:cxn ang="0">
                  <a:pos x="T4" y="T5"/>
                </a:cxn>
                <a:cxn ang="0">
                  <a:pos x="T6" y="T7"/>
                </a:cxn>
                <a:cxn ang="0">
                  <a:pos x="T8" y="T9"/>
                </a:cxn>
                <a:cxn ang="0">
                  <a:pos x="T10" y="T11"/>
                </a:cxn>
                <a:cxn ang="0">
                  <a:pos x="T12" y="T13"/>
                </a:cxn>
              </a:cxnLst>
              <a:rect l="0" t="0" r="r" b="b"/>
              <a:pathLst>
                <a:path w="281" h="194">
                  <a:moveTo>
                    <a:pt x="281" y="97"/>
                  </a:moveTo>
                  <a:cubicBezTo>
                    <a:pt x="141" y="10"/>
                    <a:pt x="141" y="10"/>
                    <a:pt x="141" y="10"/>
                  </a:cubicBezTo>
                  <a:cubicBezTo>
                    <a:pt x="128" y="3"/>
                    <a:pt x="113" y="0"/>
                    <a:pt x="97" y="0"/>
                  </a:cubicBezTo>
                  <a:cubicBezTo>
                    <a:pt x="44" y="0"/>
                    <a:pt x="0" y="43"/>
                    <a:pt x="0" y="97"/>
                  </a:cubicBezTo>
                  <a:cubicBezTo>
                    <a:pt x="0" y="150"/>
                    <a:pt x="44" y="194"/>
                    <a:pt x="97" y="194"/>
                  </a:cubicBezTo>
                  <a:cubicBezTo>
                    <a:pt x="113" y="194"/>
                    <a:pt x="128" y="190"/>
                    <a:pt x="141" y="183"/>
                  </a:cubicBezTo>
                  <a:lnTo>
                    <a:pt x="281" y="97"/>
                  </a:lnTo>
                  <a:close/>
                </a:path>
              </a:pathLst>
            </a:custGeom>
            <a:solidFill>
              <a:srgbClr val="0070C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nvGrpSpPr>
            <p:cNvPr id="412" name="组合 411"/>
            <p:cNvGrpSpPr/>
            <p:nvPr/>
          </p:nvGrpSpPr>
          <p:grpSpPr>
            <a:xfrm>
              <a:off x="2482263" y="1702718"/>
              <a:ext cx="590550" cy="590550"/>
              <a:chOff x="2397125" y="1500188"/>
              <a:chExt cx="590550" cy="590550"/>
            </a:xfrm>
          </p:grpSpPr>
          <p:sp>
            <p:nvSpPr>
              <p:cNvPr id="413" name="Oval 33"/>
              <p:cNvSpPr>
                <a:spLocks noChangeArrowheads="1"/>
              </p:cNvSpPr>
              <p:nvPr/>
            </p:nvSpPr>
            <p:spPr bwMode="auto">
              <a:xfrm>
                <a:off x="2489200" y="1597025"/>
                <a:ext cx="404813" cy="407988"/>
              </a:xfrm>
              <a:prstGeom prst="ellipse">
                <a:avLst/>
              </a:pr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34"/>
              <p:cNvSpPr/>
              <p:nvPr/>
            </p:nvSpPr>
            <p:spPr bwMode="auto">
              <a:xfrm>
                <a:off x="2693988" y="1500188"/>
                <a:ext cx="17463" cy="25400"/>
              </a:xfrm>
              <a:custGeom>
                <a:avLst/>
                <a:gdLst>
                  <a:gd name="T0" fmla="*/ 3 w 4"/>
                  <a:gd name="T1" fmla="*/ 6 h 6"/>
                  <a:gd name="T2" fmla="*/ 4 w 4"/>
                  <a:gd name="T3" fmla="*/ 1 h 6"/>
                  <a:gd name="T4" fmla="*/ 0 w 4"/>
                  <a:gd name="T5" fmla="*/ 0 h 6"/>
                  <a:gd name="T6" fmla="*/ 0 w 4"/>
                  <a:gd name="T7" fmla="*/ 6 h 6"/>
                  <a:gd name="T8" fmla="*/ 3 w 4"/>
                  <a:gd name="T9" fmla="*/ 6 h 6"/>
                </a:gdLst>
                <a:ahLst/>
                <a:cxnLst>
                  <a:cxn ang="0">
                    <a:pos x="T0" y="T1"/>
                  </a:cxn>
                  <a:cxn ang="0">
                    <a:pos x="T2" y="T3"/>
                  </a:cxn>
                  <a:cxn ang="0">
                    <a:pos x="T4" y="T5"/>
                  </a:cxn>
                  <a:cxn ang="0">
                    <a:pos x="T6" y="T7"/>
                  </a:cxn>
                  <a:cxn ang="0">
                    <a:pos x="T8" y="T9"/>
                  </a:cxn>
                </a:cxnLst>
                <a:rect l="0" t="0" r="r" b="b"/>
                <a:pathLst>
                  <a:path w="4" h="6">
                    <a:moveTo>
                      <a:pt x="3" y="6"/>
                    </a:moveTo>
                    <a:cubicBezTo>
                      <a:pt x="4" y="1"/>
                      <a:pt x="4" y="1"/>
                      <a:pt x="4" y="1"/>
                    </a:cubicBezTo>
                    <a:cubicBezTo>
                      <a:pt x="2" y="0"/>
                      <a:pt x="1" y="0"/>
                      <a:pt x="0" y="0"/>
                    </a:cubicBezTo>
                    <a:cubicBezTo>
                      <a:pt x="0" y="6"/>
                      <a:pt x="0" y="6"/>
                      <a:pt x="0" y="6"/>
                    </a:cubicBezTo>
                    <a:cubicBezTo>
                      <a:pt x="1" y="6"/>
                      <a:pt x="2" y="6"/>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35"/>
              <p:cNvSpPr/>
              <p:nvPr/>
            </p:nvSpPr>
            <p:spPr bwMode="auto">
              <a:xfrm>
                <a:off x="2740025" y="1508125"/>
                <a:ext cx="22225" cy="25400"/>
              </a:xfrm>
              <a:custGeom>
                <a:avLst/>
                <a:gdLst>
                  <a:gd name="T0" fmla="*/ 1 w 5"/>
                  <a:gd name="T1" fmla="*/ 0 h 6"/>
                  <a:gd name="T2" fmla="*/ 0 w 5"/>
                  <a:gd name="T3" fmla="*/ 5 h 6"/>
                  <a:gd name="T4" fmla="*/ 4 w 5"/>
                  <a:gd name="T5" fmla="*/ 6 h 6"/>
                  <a:gd name="T6" fmla="*/ 5 w 5"/>
                  <a:gd name="T7" fmla="*/ 0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5"/>
                      <a:pt x="0" y="5"/>
                      <a:pt x="0" y="5"/>
                    </a:cubicBezTo>
                    <a:cubicBezTo>
                      <a:pt x="1" y="6"/>
                      <a:pt x="3" y="6"/>
                      <a:pt x="4" y="6"/>
                    </a:cubicBezTo>
                    <a:cubicBezTo>
                      <a:pt x="5" y="0"/>
                      <a:pt x="5" y="0"/>
                      <a:pt x="5" y="0"/>
                    </a:cubicBezTo>
                    <a:cubicBezTo>
                      <a:pt x="4" y="0"/>
                      <a:pt x="3"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36"/>
              <p:cNvSpPr/>
              <p:nvPr/>
            </p:nvSpPr>
            <p:spPr bwMode="auto">
              <a:xfrm>
                <a:off x="2787650" y="1520825"/>
                <a:ext cx="25400" cy="30163"/>
              </a:xfrm>
              <a:custGeom>
                <a:avLst/>
                <a:gdLst>
                  <a:gd name="T0" fmla="*/ 3 w 6"/>
                  <a:gd name="T1" fmla="*/ 0 h 7"/>
                  <a:gd name="T2" fmla="*/ 0 w 6"/>
                  <a:gd name="T3" fmla="*/ 5 h 7"/>
                  <a:gd name="T4" fmla="*/ 4 w 6"/>
                  <a:gd name="T5" fmla="*/ 7 h 7"/>
                  <a:gd name="T6" fmla="*/ 6 w 6"/>
                  <a:gd name="T7" fmla="*/ 2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0" y="5"/>
                      <a:pt x="0" y="5"/>
                      <a:pt x="0" y="5"/>
                    </a:cubicBezTo>
                    <a:cubicBezTo>
                      <a:pt x="2" y="6"/>
                      <a:pt x="3" y="6"/>
                      <a:pt x="4" y="7"/>
                    </a:cubicBezTo>
                    <a:cubicBezTo>
                      <a:pt x="6" y="2"/>
                      <a:pt x="6" y="2"/>
                      <a:pt x="6" y="2"/>
                    </a:cubicBezTo>
                    <a:cubicBezTo>
                      <a:pt x="5" y="1"/>
                      <a:pt x="4"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37"/>
              <p:cNvSpPr/>
              <p:nvPr/>
            </p:nvSpPr>
            <p:spPr bwMode="auto">
              <a:xfrm>
                <a:off x="2833688" y="1546225"/>
                <a:ext cx="30163" cy="30163"/>
              </a:xfrm>
              <a:custGeom>
                <a:avLst/>
                <a:gdLst>
                  <a:gd name="T0" fmla="*/ 3 w 7"/>
                  <a:gd name="T1" fmla="*/ 0 h 7"/>
                  <a:gd name="T2" fmla="*/ 0 w 7"/>
                  <a:gd name="T3" fmla="*/ 5 h 7"/>
                  <a:gd name="T4" fmla="*/ 3 w 7"/>
                  <a:gd name="T5" fmla="*/ 7 h 7"/>
                  <a:gd name="T6" fmla="*/ 7 w 7"/>
                  <a:gd name="T7" fmla="*/ 2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cubicBezTo>
                      <a:pt x="0" y="5"/>
                      <a:pt x="0" y="5"/>
                      <a:pt x="0" y="5"/>
                    </a:cubicBezTo>
                    <a:cubicBezTo>
                      <a:pt x="1" y="5"/>
                      <a:pt x="2" y="6"/>
                      <a:pt x="3" y="7"/>
                    </a:cubicBezTo>
                    <a:cubicBezTo>
                      <a:pt x="7" y="2"/>
                      <a:pt x="7" y="2"/>
                      <a:pt x="7" y="2"/>
                    </a:cubicBezTo>
                    <a:cubicBezTo>
                      <a:pt x="5" y="1"/>
                      <a:pt x="4"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38"/>
              <p:cNvSpPr/>
              <p:nvPr/>
            </p:nvSpPr>
            <p:spPr bwMode="auto">
              <a:xfrm>
                <a:off x="2871788" y="1576388"/>
                <a:ext cx="30163" cy="30163"/>
              </a:xfrm>
              <a:custGeom>
                <a:avLst/>
                <a:gdLst>
                  <a:gd name="T0" fmla="*/ 4 w 7"/>
                  <a:gd name="T1" fmla="*/ 0 h 7"/>
                  <a:gd name="T2" fmla="*/ 0 w 7"/>
                  <a:gd name="T3" fmla="*/ 5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0" y="5"/>
                      <a:pt x="0" y="5"/>
                      <a:pt x="0" y="5"/>
                    </a:cubicBezTo>
                    <a:cubicBezTo>
                      <a:pt x="1" y="6"/>
                      <a:pt x="2" y="7"/>
                      <a:pt x="3" y="7"/>
                    </a:cubicBezTo>
                    <a:cubicBezTo>
                      <a:pt x="7" y="3"/>
                      <a:pt x="7" y="3"/>
                      <a:pt x="7" y="3"/>
                    </a:cubicBezTo>
                    <a:cubicBezTo>
                      <a:pt x="6" y="2"/>
                      <a:pt x="5"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39"/>
              <p:cNvSpPr/>
              <p:nvPr/>
            </p:nvSpPr>
            <p:spPr bwMode="auto">
              <a:xfrm>
                <a:off x="2906713" y="1619250"/>
                <a:ext cx="30163" cy="28575"/>
              </a:xfrm>
              <a:custGeom>
                <a:avLst/>
                <a:gdLst>
                  <a:gd name="T0" fmla="*/ 5 w 7"/>
                  <a:gd name="T1" fmla="*/ 0 h 7"/>
                  <a:gd name="T2" fmla="*/ 0 w 7"/>
                  <a:gd name="T3" fmla="*/ 3 h 7"/>
                  <a:gd name="T4" fmla="*/ 2 w 7"/>
                  <a:gd name="T5" fmla="*/ 7 h 7"/>
                  <a:gd name="T6" fmla="*/ 7 w 7"/>
                  <a:gd name="T7" fmla="*/ 3 h 7"/>
                  <a:gd name="T8" fmla="*/ 5 w 7"/>
                  <a:gd name="T9" fmla="*/ 0 h 7"/>
                </a:gdLst>
                <a:ahLst/>
                <a:cxnLst>
                  <a:cxn ang="0">
                    <a:pos x="T0" y="T1"/>
                  </a:cxn>
                  <a:cxn ang="0">
                    <a:pos x="T2" y="T3"/>
                  </a:cxn>
                  <a:cxn ang="0">
                    <a:pos x="T4" y="T5"/>
                  </a:cxn>
                  <a:cxn ang="0">
                    <a:pos x="T6" y="T7"/>
                  </a:cxn>
                  <a:cxn ang="0">
                    <a:pos x="T8" y="T9"/>
                  </a:cxn>
                </a:cxnLst>
                <a:rect l="0" t="0" r="r" b="b"/>
                <a:pathLst>
                  <a:path w="7" h="7">
                    <a:moveTo>
                      <a:pt x="5" y="0"/>
                    </a:moveTo>
                    <a:cubicBezTo>
                      <a:pt x="0" y="3"/>
                      <a:pt x="0" y="3"/>
                      <a:pt x="0" y="3"/>
                    </a:cubicBezTo>
                    <a:cubicBezTo>
                      <a:pt x="1" y="4"/>
                      <a:pt x="2" y="6"/>
                      <a:pt x="2" y="7"/>
                    </a:cubicBezTo>
                    <a:cubicBezTo>
                      <a:pt x="7" y="3"/>
                      <a:pt x="7" y="3"/>
                      <a:pt x="7" y="3"/>
                    </a:cubicBezTo>
                    <a:cubicBezTo>
                      <a:pt x="6" y="2"/>
                      <a:pt x="6"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40"/>
              <p:cNvSpPr/>
              <p:nvPr/>
            </p:nvSpPr>
            <p:spPr bwMode="auto">
              <a:xfrm>
                <a:off x="2932113" y="1665288"/>
                <a:ext cx="30163" cy="25400"/>
              </a:xfrm>
              <a:custGeom>
                <a:avLst/>
                <a:gdLst>
                  <a:gd name="T0" fmla="*/ 5 w 7"/>
                  <a:gd name="T1" fmla="*/ 0 h 6"/>
                  <a:gd name="T2" fmla="*/ 0 w 7"/>
                  <a:gd name="T3" fmla="*/ 2 h 6"/>
                  <a:gd name="T4" fmla="*/ 2 w 7"/>
                  <a:gd name="T5" fmla="*/ 6 h 6"/>
                  <a:gd name="T6" fmla="*/ 7 w 7"/>
                  <a:gd name="T7" fmla="*/ 4 h 6"/>
                  <a:gd name="T8" fmla="*/ 5 w 7"/>
                  <a:gd name="T9" fmla="*/ 0 h 6"/>
                </a:gdLst>
                <a:ahLst/>
                <a:cxnLst>
                  <a:cxn ang="0">
                    <a:pos x="T0" y="T1"/>
                  </a:cxn>
                  <a:cxn ang="0">
                    <a:pos x="T2" y="T3"/>
                  </a:cxn>
                  <a:cxn ang="0">
                    <a:pos x="T4" y="T5"/>
                  </a:cxn>
                  <a:cxn ang="0">
                    <a:pos x="T6" y="T7"/>
                  </a:cxn>
                  <a:cxn ang="0">
                    <a:pos x="T8" y="T9"/>
                  </a:cxn>
                </a:cxnLst>
                <a:rect l="0" t="0" r="r" b="b"/>
                <a:pathLst>
                  <a:path w="7" h="6">
                    <a:moveTo>
                      <a:pt x="5" y="0"/>
                    </a:moveTo>
                    <a:cubicBezTo>
                      <a:pt x="0" y="2"/>
                      <a:pt x="0" y="2"/>
                      <a:pt x="0" y="2"/>
                    </a:cubicBezTo>
                    <a:cubicBezTo>
                      <a:pt x="1" y="4"/>
                      <a:pt x="1" y="5"/>
                      <a:pt x="2" y="6"/>
                    </a:cubicBezTo>
                    <a:cubicBezTo>
                      <a:pt x="7" y="4"/>
                      <a:pt x="7" y="4"/>
                      <a:pt x="7" y="4"/>
                    </a:cubicBezTo>
                    <a:cubicBezTo>
                      <a:pt x="7" y="2"/>
                      <a:pt x="6"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41"/>
              <p:cNvSpPr/>
              <p:nvPr/>
            </p:nvSpPr>
            <p:spPr bwMode="auto">
              <a:xfrm>
                <a:off x="2952750" y="1716088"/>
                <a:ext cx="25400" cy="20638"/>
              </a:xfrm>
              <a:custGeom>
                <a:avLst/>
                <a:gdLst>
                  <a:gd name="T0" fmla="*/ 5 w 6"/>
                  <a:gd name="T1" fmla="*/ 0 h 5"/>
                  <a:gd name="T2" fmla="*/ 0 w 6"/>
                  <a:gd name="T3" fmla="*/ 1 h 5"/>
                  <a:gd name="T4" fmla="*/ 0 w 6"/>
                  <a:gd name="T5" fmla="*/ 5 h 5"/>
                  <a:gd name="T6" fmla="*/ 6 w 6"/>
                  <a:gd name="T7" fmla="*/ 4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0" y="1"/>
                      <a:pt x="0" y="1"/>
                      <a:pt x="0" y="1"/>
                    </a:cubicBezTo>
                    <a:cubicBezTo>
                      <a:pt x="0" y="2"/>
                      <a:pt x="0" y="4"/>
                      <a:pt x="0" y="5"/>
                    </a:cubicBezTo>
                    <a:cubicBezTo>
                      <a:pt x="6" y="4"/>
                      <a:pt x="6" y="4"/>
                      <a:pt x="6" y="4"/>
                    </a:cubicBezTo>
                    <a:cubicBezTo>
                      <a:pt x="6" y="2"/>
                      <a:pt x="6"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42"/>
              <p:cNvSpPr/>
              <p:nvPr/>
            </p:nvSpPr>
            <p:spPr bwMode="auto">
              <a:xfrm>
                <a:off x="2962275" y="1766888"/>
                <a:ext cx="25400" cy="22225"/>
              </a:xfrm>
              <a:custGeom>
                <a:avLst/>
                <a:gdLst>
                  <a:gd name="T0" fmla="*/ 5 w 6"/>
                  <a:gd name="T1" fmla="*/ 0 h 5"/>
                  <a:gd name="T2" fmla="*/ 0 w 6"/>
                  <a:gd name="T3" fmla="*/ 1 h 5"/>
                  <a:gd name="T4" fmla="*/ 0 w 6"/>
                  <a:gd name="T5" fmla="*/ 5 h 5"/>
                  <a:gd name="T6" fmla="*/ 6 w 6"/>
                  <a:gd name="T7" fmla="*/ 4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0" y="1"/>
                      <a:pt x="0" y="1"/>
                      <a:pt x="0" y="1"/>
                    </a:cubicBezTo>
                    <a:cubicBezTo>
                      <a:pt x="0" y="2"/>
                      <a:pt x="0" y="3"/>
                      <a:pt x="0" y="5"/>
                    </a:cubicBezTo>
                    <a:cubicBezTo>
                      <a:pt x="6" y="4"/>
                      <a:pt x="6" y="4"/>
                      <a:pt x="6" y="4"/>
                    </a:cubicBezTo>
                    <a:cubicBezTo>
                      <a:pt x="6" y="3"/>
                      <a:pt x="6" y="2"/>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43"/>
              <p:cNvSpPr/>
              <p:nvPr/>
            </p:nvSpPr>
            <p:spPr bwMode="auto">
              <a:xfrm>
                <a:off x="2957513" y="1817688"/>
                <a:ext cx="25400" cy="22225"/>
              </a:xfrm>
              <a:custGeom>
                <a:avLst/>
                <a:gdLst>
                  <a:gd name="T0" fmla="*/ 6 w 6"/>
                  <a:gd name="T1" fmla="*/ 1 h 5"/>
                  <a:gd name="T2" fmla="*/ 1 w 6"/>
                  <a:gd name="T3" fmla="*/ 0 h 5"/>
                  <a:gd name="T4" fmla="*/ 0 w 6"/>
                  <a:gd name="T5" fmla="*/ 4 h 5"/>
                  <a:gd name="T6" fmla="*/ 6 w 6"/>
                  <a:gd name="T7" fmla="*/ 5 h 5"/>
                  <a:gd name="T8" fmla="*/ 6 w 6"/>
                  <a:gd name="T9" fmla="*/ 1 h 5"/>
                </a:gdLst>
                <a:ahLst/>
                <a:cxnLst>
                  <a:cxn ang="0">
                    <a:pos x="T0" y="T1"/>
                  </a:cxn>
                  <a:cxn ang="0">
                    <a:pos x="T2" y="T3"/>
                  </a:cxn>
                  <a:cxn ang="0">
                    <a:pos x="T4" y="T5"/>
                  </a:cxn>
                  <a:cxn ang="0">
                    <a:pos x="T6" y="T7"/>
                  </a:cxn>
                  <a:cxn ang="0">
                    <a:pos x="T8" y="T9"/>
                  </a:cxn>
                </a:cxnLst>
                <a:rect l="0" t="0" r="r" b="b"/>
                <a:pathLst>
                  <a:path w="6" h="5">
                    <a:moveTo>
                      <a:pt x="6" y="1"/>
                    </a:moveTo>
                    <a:cubicBezTo>
                      <a:pt x="1" y="0"/>
                      <a:pt x="1" y="0"/>
                      <a:pt x="1" y="0"/>
                    </a:cubicBezTo>
                    <a:cubicBezTo>
                      <a:pt x="1" y="2"/>
                      <a:pt x="0" y="3"/>
                      <a:pt x="0" y="4"/>
                    </a:cubicBezTo>
                    <a:cubicBezTo>
                      <a:pt x="6" y="5"/>
                      <a:pt x="6" y="5"/>
                      <a:pt x="6" y="5"/>
                    </a:cubicBezTo>
                    <a:cubicBezTo>
                      <a:pt x="6" y="4"/>
                      <a:pt x="6" y="2"/>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44"/>
              <p:cNvSpPr/>
              <p:nvPr/>
            </p:nvSpPr>
            <p:spPr bwMode="auto">
              <a:xfrm>
                <a:off x="2944813" y="1868488"/>
                <a:ext cx="30163" cy="25400"/>
              </a:xfrm>
              <a:custGeom>
                <a:avLst/>
                <a:gdLst>
                  <a:gd name="T0" fmla="*/ 7 w 7"/>
                  <a:gd name="T1" fmla="*/ 1 h 6"/>
                  <a:gd name="T2" fmla="*/ 2 w 7"/>
                  <a:gd name="T3" fmla="*/ 0 h 6"/>
                  <a:gd name="T4" fmla="*/ 0 w 7"/>
                  <a:gd name="T5" fmla="*/ 4 h 6"/>
                  <a:gd name="T6" fmla="*/ 6 w 7"/>
                  <a:gd name="T7" fmla="*/ 6 h 6"/>
                  <a:gd name="T8" fmla="*/ 7 w 7"/>
                  <a:gd name="T9" fmla="*/ 1 h 6"/>
                </a:gdLst>
                <a:ahLst/>
                <a:cxnLst>
                  <a:cxn ang="0">
                    <a:pos x="T0" y="T1"/>
                  </a:cxn>
                  <a:cxn ang="0">
                    <a:pos x="T2" y="T3"/>
                  </a:cxn>
                  <a:cxn ang="0">
                    <a:pos x="T4" y="T5"/>
                  </a:cxn>
                  <a:cxn ang="0">
                    <a:pos x="T6" y="T7"/>
                  </a:cxn>
                  <a:cxn ang="0">
                    <a:pos x="T8" y="T9"/>
                  </a:cxn>
                </a:cxnLst>
                <a:rect l="0" t="0" r="r" b="b"/>
                <a:pathLst>
                  <a:path w="7" h="6">
                    <a:moveTo>
                      <a:pt x="7" y="1"/>
                    </a:moveTo>
                    <a:cubicBezTo>
                      <a:pt x="2" y="0"/>
                      <a:pt x="2" y="0"/>
                      <a:pt x="2" y="0"/>
                    </a:cubicBezTo>
                    <a:cubicBezTo>
                      <a:pt x="1" y="1"/>
                      <a:pt x="1" y="2"/>
                      <a:pt x="0" y="4"/>
                    </a:cubicBezTo>
                    <a:cubicBezTo>
                      <a:pt x="6" y="6"/>
                      <a:pt x="6" y="6"/>
                      <a:pt x="6" y="6"/>
                    </a:cubicBezTo>
                    <a:cubicBezTo>
                      <a:pt x="6" y="4"/>
                      <a:pt x="7" y="3"/>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45"/>
              <p:cNvSpPr/>
              <p:nvPr/>
            </p:nvSpPr>
            <p:spPr bwMode="auto">
              <a:xfrm>
                <a:off x="2922588" y="1916113"/>
                <a:ext cx="30163" cy="25400"/>
              </a:xfrm>
              <a:custGeom>
                <a:avLst/>
                <a:gdLst>
                  <a:gd name="T0" fmla="*/ 7 w 7"/>
                  <a:gd name="T1" fmla="*/ 2 h 6"/>
                  <a:gd name="T2" fmla="*/ 2 w 7"/>
                  <a:gd name="T3" fmla="*/ 0 h 6"/>
                  <a:gd name="T4" fmla="*/ 0 w 7"/>
                  <a:gd name="T5" fmla="*/ 3 h 6"/>
                  <a:gd name="T6" fmla="*/ 5 w 7"/>
                  <a:gd name="T7" fmla="*/ 6 h 6"/>
                  <a:gd name="T8" fmla="*/ 7 w 7"/>
                  <a:gd name="T9" fmla="*/ 2 h 6"/>
                </a:gdLst>
                <a:ahLst/>
                <a:cxnLst>
                  <a:cxn ang="0">
                    <a:pos x="T0" y="T1"/>
                  </a:cxn>
                  <a:cxn ang="0">
                    <a:pos x="T2" y="T3"/>
                  </a:cxn>
                  <a:cxn ang="0">
                    <a:pos x="T4" y="T5"/>
                  </a:cxn>
                  <a:cxn ang="0">
                    <a:pos x="T6" y="T7"/>
                  </a:cxn>
                  <a:cxn ang="0">
                    <a:pos x="T8" y="T9"/>
                  </a:cxn>
                </a:cxnLst>
                <a:rect l="0" t="0" r="r" b="b"/>
                <a:pathLst>
                  <a:path w="7" h="6">
                    <a:moveTo>
                      <a:pt x="7" y="2"/>
                    </a:moveTo>
                    <a:cubicBezTo>
                      <a:pt x="2" y="0"/>
                      <a:pt x="2" y="0"/>
                      <a:pt x="2" y="0"/>
                    </a:cubicBezTo>
                    <a:cubicBezTo>
                      <a:pt x="2" y="1"/>
                      <a:pt x="1" y="2"/>
                      <a:pt x="0" y="3"/>
                    </a:cubicBezTo>
                    <a:cubicBezTo>
                      <a:pt x="5" y="6"/>
                      <a:pt x="5" y="6"/>
                      <a:pt x="5" y="6"/>
                    </a:cubicBezTo>
                    <a:cubicBezTo>
                      <a:pt x="6" y="5"/>
                      <a:pt x="7" y="4"/>
                      <a:pt x="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46"/>
              <p:cNvSpPr/>
              <p:nvPr/>
            </p:nvSpPr>
            <p:spPr bwMode="auto">
              <a:xfrm>
                <a:off x="2897188" y="1958975"/>
                <a:ext cx="30163" cy="28575"/>
              </a:xfrm>
              <a:custGeom>
                <a:avLst/>
                <a:gdLst>
                  <a:gd name="T0" fmla="*/ 7 w 7"/>
                  <a:gd name="T1" fmla="*/ 3 h 7"/>
                  <a:gd name="T2" fmla="*/ 2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2" y="0"/>
                      <a:pt x="2" y="0"/>
                      <a:pt x="2" y="0"/>
                    </a:cubicBezTo>
                    <a:cubicBezTo>
                      <a:pt x="1" y="1"/>
                      <a:pt x="0" y="2"/>
                      <a:pt x="0" y="3"/>
                    </a:cubicBezTo>
                    <a:cubicBezTo>
                      <a:pt x="4" y="7"/>
                      <a:pt x="4" y="7"/>
                      <a:pt x="4" y="7"/>
                    </a:cubicBezTo>
                    <a:cubicBezTo>
                      <a:pt x="5" y="5"/>
                      <a:pt x="6" y="4"/>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47"/>
              <p:cNvSpPr/>
              <p:nvPr/>
            </p:nvSpPr>
            <p:spPr bwMode="auto">
              <a:xfrm>
                <a:off x="2859088" y="1992313"/>
                <a:ext cx="30163" cy="30163"/>
              </a:xfrm>
              <a:custGeom>
                <a:avLst/>
                <a:gdLst>
                  <a:gd name="T0" fmla="*/ 7 w 7"/>
                  <a:gd name="T1" fmla="*/ 5 h 7"/>
                  <a:gd name="T2" fmla="*/ 3 w 7"/>
                  <a:gd name="T3" fmla="*/ 0 h 7"/>
                  <a:gd name="T4" fmla="*/ 0 w 7"/>
                  <a:gd name="T5" fmla="*/ 3 h 7"/>
                  <a:gd name="T6" fmla="*/ 4 w 7"/>
                  <a:gd name="T7" fmla="*/ 7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3" y="0"/>
                      <a:pt x="3" y="0"/>
                      <a:pt x="3" y="0"/>
                    </a:cubicBezTo>
                    <a:cubicBezTo>
                      <a:pt x="2" y="1"/>
                      <a:pt x="1" y="2"/>
                      <a:pt x="0" y="3"/>
                    </a:cubicBezTo>
                    <a:cubicBezTo>
                      <a:pt x="4" y="7"/>
                      <a:pt x="4" y="7"/>
                      <a:pt x="4" y="7"/>
                    </a:cubicBezTo>
                    <a:cubicBezTo>
                      <a:pt x="5" y="7"/>
                      <a:pt x="6" y="6"/>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48"/>
              <p:cNvSpPr/>
              <p:nvPr/>
            </p:nvSpPr>
            <p:spPr bwMode="auto">
              <a:xfrm>
                <a:off x="2817813" y="2022475"/>
                <a:ext cx="28575" cy="33338"/>
              </a:xfrm>
              <a:custGeom>
                <a:avLst/>
                <a:gdLst>
                  <a:gd name="T0" fmla="*/ 7 w 7"/>
                  <a:gd name="T1" fmla="*/ 5 h 8"/>
                  <a:gd name="T2" fmla="*/ 4 w 7"/>
                  <a:gd name="T3" fmla="*/ 0 h 8"/>
                  <a:gd name="T4" fmla="*/ 0 w 7"/>
                  <a:gd name="T5" fmla="*/ 2 h 8"/>
                  <a:gd name="T6" fmla="*/ 3 w 7"/>
                  <a:gd name="T7" fmla="*/ 8 h 8"/>
                  <a:gd name="T8" fmla="*/ 7 w 7"/>
                  <a:gd name="T9" fmla="*/ 5 h 8"/>
                </a:gdLst>
                <a:ahLst/>
                <a:cxnLst>
                  <a:cxn ang="0">
                    <a:pos x="T0" y="T1"/>
                  </a:cxn>
                  <a:cxn ang="0">
                    <a:pos x="T2" y="T3"/>
                  </a:cxn>
                  <a:cxn ang="0">
                    <a:pos x="T4" y="T5"/>
                  </a:cxn>
                  <a:cxn ang="0">
                    <a:pos x="T6" y="T7"/>
                  </a:cxn>
                  <a:cxn ang="0">
                    <a:pos x="T8" y="T9"/>
                  </a:cxn>
                </a:cxnLst>
                <a:rect l="0" t="0" r="r" b="b"/>
                <a:pathLst>
                  <a:path w="7" h="8">
                    <a:moveTo>
                      <a:pt x="7" y="5"/>
                    </a:moveTo>
                    <a:cubicBezTo>
                      <a:pt x="4" y="0"/>
                      <a:pt x="4" y="0"/>
                      <a:pt x="4" y="0"/>
                    </a:cubicBezTo>
                    <a:cubicBezTo>
                      <a:pt x="3" y="1"/>
                      <a:pt x="2" y="2"/>
                      <a:pt x="0" y="2"/>
                    </a:cubicBezTo>
                    <a:cubicBezTo>
                      <a:pt x="3" y="8"/>
                      <a:pt x="3" y="8"/>
                      <a:pt x="3" y="8"/>
                    </a:cubicBezTo>
                    <a:cubicBezTo>
                      <a:pt x="5" y="7"/>
                      <a:pt x="6" y="6"/>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49"/>
              <p:cNvSpPr/>
              <p:nvPr/>
            </p:nvSpPr>
            <p:spPr bwMode="auto">
              <a:xfrm>
                <a:off x="2774950" y="2047875"/>
                <a:ext cx="25400" cy="30163"/>
              </a:xfrm>
              <a:custGeom>
                <a:avLst/>
                <a:gdLst>
                  <a:gd name="T0" fmla="*/ 6 w 6"/>
                  <a:gd name="T1" fmla="*/ 5 h 7"/>
                  <a:gd name="T2" fmla="*/ 3 w 6"/>
                  <a:gd name="T3" fmla="*/ 0 h 7"/>
                  <a:gd name="T4" fmla="*/ 0 w 6"/>
                  <a:gd name="T5" fmla="*/ 1 h 7"/>
                  <a:gd name="T6" fmla="*/ 1 w 6"/>
                  <a:gd name="T7" fmla="*/ 7 h 7"/>
                  <a:gd name="T8" fmla="*/ 6 w 6"/>
                  <a:gd name="T9" fmla="*/ 5 h 7"/>
                </a:gdLst>
                <a:ahLst/>
                <a:cxnLst>
                  <a:cxn ang="0">
                    <a:pos x="T0" y="T1"/>
                  </a:cxn>
                  <a:cxn ang="0">
                    <a:pos x="T2" y="T3"/>
                  </a:cxn>
                  <a:cxn ang="0">
                    <a:pos x="T4" y="T5"/>
                  </a:cxn>
                  <a:cxn ang="0">
                    <a:pos x="T6" y="T7"/>
                  </a:cxn>
                  <a:cxn ang="0">
                    <a:pos x="T8" y="T9"/>
                  </a:cxn>
                </a:cxnLst>
                <a:rect l="0" t="0" r="r" b="b"/>
                <a:pathLst>
                  <a:path w="6" h="7">
                    <a:moveTo>
                      <a:pt x="6" y="5"/>
                    </a:moveTo>
                    <a:cubicBezTo>
                      <a:pt x="3" y="0"/>
                      <a:pt x="3" y="0"/>
                      <a:pt x="3" y="0"/>
                    </a:cubicBezTo>
                    <a:cubicBezTo>
                      <a:pt x="2" y="0"/>
                      <a:pt x="1" y="1"/>
                      <a:pt x="0" y="1"/>
                    </a:cubicBezTo>
                    <a:cubicBezTo>
                      <a:pt x="1" y="7"/>
                      <a:pt x="1" y="7"/>
                      <a:pt x="1" y="7"/>
                    </a:cubicBezTo>
                    <a:cubicBezTo>
                      <a:pt x="3" y="6"/>
                      <a:pt x="4" y="6"/>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50"/>
              <p:cNvSpPr/>
              <p:nvPr/>
            </p:nvSpPr>
            <p:spPr bwMode="auto">
              <a:xfrm>
                <a:off x="2724150" y="2060575"/>
                <a:ext cx="20638" cy="25400"/>
              </a:xfrm>
              <a:custGeom>
                <a:avLst/>
                <a:gdLst>
                  <a:gd name="T0" fmla="*/ 5 w 5"/>
                  <a:gd name="T1" fmla="*/ 6 h 6"/>
                  <a:gd name="T2" fmla="*/ 4 w 5"/>
                  <a:gd name="T3" fmla="*/ 0 h 6"/>
                  <a:gd name="T4" fmla="*/ 0 w 5"/>
                  <a:gd name="T5" fmla="*/ 0 h 6"/>
                  <a:gd name="T6" fmla="*/ 1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4" y="0"/>
                      <a:pt x="4" y="0"/>
                      <a:pt x="4" y="0"/>
                    </a:cubicBezTo>
                    <a:cubicBezTo>
                      <a:pt x="3" y="0"/>
                      <a:pt x="2" y="0"/>
                      <a:pt x="0" y="0"/>
                    </a:cubicBezTo>
                    <a:cubicBezTo>
                      <a:pt x="1" y="6"/>
                      <a:pt x="1" y="6"/>
                      <a:pt x="1" y="6"/>
                    </a:cubicBezTo>
                    <a:cubicBezTo>
                      <a:pt x="2" y="6"/>
                      <a:pt x="4" y="6"/>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51"/>
              <p:cNvSpPr/>
              <p:nvPr/>
            </p:nvSpPr>
            <p:spPr bwMode="auto">
              <a:xfrm>
                <a:off x="2673350" y="2065338"/>
                <a:ext cx="20638" cy="25400"/>
              </a:xfrm>
              <a:custGeom>
                <a:avLst/>
                <a:gdLst>
                  <a:gd name="T0" fmla="*/ 1 w 5"/>
                  <a:gd name="T1" fmla="*/ 0 h 6"/>
                  <a:gd name="T2" fmla="*/ 0 w 5"/>
                  <a:gd name="T3" fmla="*/ 5 h 6"/>
                  <a:gd name="T4" fmla="*/ 5 w 5"/>
                  <a:gd name="T5" fmla="*/ 6 h 6"/>
                  <a:gd name="T6" fmla="*/ 5 w 5"/>
                  <a:gd name="T7" fmla="*/ 0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5"/>
                      <a:pt x="0" y="5"/>
                      <a:pt x="0" y="5"/>
                    </a:cubicBezTo>
                    <a:cubicBezTo>
                      <a:pt x="2" y="6"/>
                      <a:pt x="3" y="6"/>
                      <a:pt x="5" y="6"/>
                    </a:cubicBezTo>
                    <a:cubicBezTo>
                      <a:pt x="5" y="0"/>
                      <a:pt x="5" y="0"/>
                      <a:pt x="5" y="0"/>
                    </a:cubicBezTo>
                    <a:cubicBezTo>
                      <a:pt x="3"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52"/>
              <p:cNvSpPr/>
              <p:nvPr/>
            </p:nvSpPr>
            <p:spPr bwMode="auto">
              <a:xfrm>
                <a:off x="2620963" y="2055813"/>
                <a:ext cx="22225" cy="25400"/>
              </a:xfrm>
              <a:custGeom>
                <a:avLst/>
                <a:gdLst>
                  <a:gd name="T0" fmla="*/ 4 w 5"/>
                  <a:gd name="T1" fmla="*/ 6 h 6"/>
                  <a:gd name="T2" fmla="*/ 5 w 5"/>
                  <a:gd name="T3" fmla="*/ 1 h 6"/>
                  <a:gd name="T4" fmla="*/ 1 w 5"/>
                  <a:gd name="T5" fmla="*/ 0 h 6"/>
                  <a:gd name="T6" fmla="*/ 0 w 5"/>
                  <a:gd name="T7" fmla="*/ 6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5" y="1"/>
                      <a:pt x="5" y="1"/>
                      <a:pt x="5" y="1"/>
                    </a:cubicBezTo>
                    <a:cubicBezTo>
                      <a:pt x="4" y="0"/>
                      <a:pt x="2" y="0"/>
                      <a:pt x="1" y="0"/>
                    </a:cubicBezTo>
                    <a:cubicBezTo>
                      <a:pt x="0" y="6"/>
                      <a:pt x="0" y="6"/>
                      <a:pt x="0" y="6"/>
                    </a:cubicBezTo>
                    <a:cubicBezTo>
                      <a:pt x="1" y="6"/>
                      <a:pt x="2"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53"/>
              <p:cNvSpPr/>
              <p:nvPr/>
            </p:nvSpPr>
            <p:spPr bwMode="auto">
              <a:xfrm>
                <a:off x="2570163" y="2038350"/>
                <a:ext cx="25400" cy="30163"/>
              </a:xfrm>
              <a:custGeom>
                <a:avLst/>
                <a:gdLst>
                  <a:gd name="T0" fmla="*/ 4 w 6"/>
                  <a:gd name="T1" fmla="*/ 7 h 7"/>
                  <a:gd name="T2" fmla="*/ 6 w 6"/>
                  <a:gd name="T3" fmla="*/ 1 h 7"/>
                  <a:gd name="T4" fmla="*/ 2 w 6"/>
                  <a:gd name="T5" fmla="*/ 0 h 7"/>
                  <a:gd name="T6" fmla="*/ 0 w 6"/>
                  <a:gd name="T7" fmla="*/ 5 h 7"/>
                  <a:gd name="T8" fmla="*/ 4 w 6"/>
                  <a:gd name="T9" fmla="*/ 7 h 7"/>
                </a:gdLst>
                <a:ahLst/>
                <a:cxnLst>
                  <a:cxn ang="0">
                    <a:pos x="T0" y="T1"/>
                  </a:cxn>
                  <a:cxn ang="0">
                    <a:pos x="T2" y="T3"/>
                  </a:cxn>
                  <a:cxn ang="0">
                    <a:pos x="T4" y="T5"/>
                  </a:cxn>
                  <a:cxn ang="0">
                    <a:pos x="T6" y="T7"/>
                  </a:cxn>
                  <a:cxn ang="0">
                    <a:pos x="T8" y="T9"/>
                  </a:cxn>
                </a:cxnLst>
                <a:rect l="0" t="0" r="r" b="b"/>
                <a:pathLst>
                  <a:path w="6" h="7">
                    <a:moveTo>
                      <a:pt x="4" y="7"/>
                    </a:moveTo>
                    <a:cubicBezTo>
                      <a:pt x="6" y="1"/>
                      <a:pt x="6" y="1"/>
                      <a:pt x="6" y="1"/>
                    </a:cubicBezTo>
                    <a:cubicBezTo>
                      <a:pt x="4" y="1"/>
                      <a:pt x="3" y="1"/>
                      <a:pt x="2" y="0"/>
                    </a:cubicBezTo>
                    <a:cubicBezTo>
                      <a:pt x="0" y="5"/>
                      <a:pt x="0" y="5"/>
                      <a:pt x="0" y="5"/>
                    </a:cubicBezTo>
                    <a:cubicBezTo>
                      <a:pt x="1" y="6"/>
                      <a:pt x="2" y="6"/>
                      <a:pt x="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54"/>
              <p:cNvSpPr/>
              <p:nvPr/>
            </p:nvSpPr>
            <p:spPr bwMode="auto">
              <a:xfrm>
                <a:off x="2524125" y="2012950"/>
                <a:ext cx="25400" cy="30163"/>
              </a:xfrm>
              <a:custGeom>
                <a:avLst/>
                <a:gdLst>
                  <a:gd name="T0" fmla="*/ 3 w 6"/>
                  <a:gd name="T1" fmla="*/ 7 h 7"/>
                  <a:gd name="T2" fmla="*/ 6 w 6"/>
                  <a:gd name="T3" fmla="*/ 2 h 7"/>
                  <a:gd name="T4" fmla="*/ 3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6" y="2"/>
                      <a:pt x="6" y="2"/>
                      <a:pt x="6" y="2"/>
                    </a:cubicBezTo>
                    <a:cubicBezTo>
                      <a:pt x="5" y="2"/>
                      <a:pt x="4" y="1"/>
                      <a:pt x="3" y="0"/>
                    </a:cubicBezTo>
                    <a:cubicBezTo>
                      <a:pt x="0" y="5"/>
                      <a:pt x="0" y="5"/>
                      <a:pt x="0" y="5"/>
                    </a:cubicBezTo>
                    <a:cubicBezTo>
                      <a:pt x="1" y="6"/>
                      <a:pt x="2" y="6"/>
                      <a:pt x="3"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55"/>
              <p:cNvSpPr/>
              <p:nvPr/>
            </p:nvSpPr>
            <p:spPr bwMode="auto">
              <a:xfrm>
                <a:off x="2481263" y="1979613"/>
                <a:ext cx="30163" cy="33338"/>
              </a:xfrm>
              <a:custGeom>
                <a:avLst/>
                <a:gdLst>
                  <a:gd name="T0" fmla="*/ 3 w 7"/>
                  <a:gd name="T1" fmla="*/ 8 h 8"/>
                  <a:gd name="T2" fmla="*/ 7 w 7"/>
                  <a:gd name="T3" fmla="*/ 3 h 8"/>
                  <a:gd name="T4" fmla="*/ 4 w 7"/>
                  <a:gd name="T5" fmla="*/ 0 h 8"/>
                  <a:gd name="T6" fmla="*/ 0 w 7"/>
                  <a:gd name="T7" fmla="*/ 5 h 8"/>
                  <a:gd name="T8" fmla="*/ 3 w 7"/>
                  <a:gd name="T9" fmla="*/ 8 h 8"/>
                </a:gdLst>
                <a:ahLst/>
                <a:cxnLst>
                  <a:cxn ang="0">
                    <a:pos x="T0" y="T1"/>
                  </a:cxn>
                  <a:cxn ang="0">
                    <a:pos x="T2" y="T3"/>
                  </a:cxn>
                  <a:cxn ang="0">
                    <a:pos x="T4" y="T5"/>
                  </a:cxn>
                  <a:cxn ang="0">
                    <a:pos x="T6" y="T7"/>
                  </a:cxn>
                  <a:cxn ang="0">
                    <a:pos x="T8" y="T9"/>
                  </a:cxn>
                </a:cxnLst>
                <a:rect l="0" t="0" r="r" b="b"/>
                <a:pathLst>
                  <a:path w="7" h="8">
                    <a:moveTo>
                      <a:pt x="3" y="8"/>
                    </a:moveTo>
                    <a:cubicBezTo>
                      <a:pt x="7" y="3"/>
                      <a:pt x="7" y="3"/>
                      <a:pt x="7" y="3"/>
                    </a:cubicBezTo>
                    <a:cubicBezTo>
                      <a:pt x="6" y="2"/>
                      <a:pt x="5" y="1"/>
                      <a:pt x="4" y="0"/>
                    </a:cubicBezTo>
                    <a:cubicBezTo>
                      <a:pt x="0" y="5"/>
                      <a:pt x="0" y="5"/>
                      <a:pt x="0" y="5"/>
                    </a:cubicBezTo>
                    <a:cubicBezTo>
                      <a:pt x="1" y="6"/>
                      <a:pt x="2" y="7"/>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56"/>
              <p:cNvSpPr/>
              <p:nvPr/>
            </p:nvSpPr>
            <p:spPr bwMode="auto">
              <a:xfrm>
                <a:off x="2447925" y="1941513"/>
                <a:ext cx="28575" cy="30163"/>
              </a:xfrm>
              <a:custGeom>
                <a:avLst/>
                <a:gdLst>
                  <a:gd name="T0" fmla="*/ 2 w 7"/>
                  <a:gd name="T1" fmla="*/ 7 h 7"/>
                  <a:gd name="T2" fmla="*/ 7 w 7"/>
                  <a:gd name="T3" fmla="*/ 4 h 7"/>
                  <a:gd name="T4" fmla="*/ 5 w 7"/>
                  <a:gd name="T5" fmla="*/ 0 h 7"/>
                  <a:gd name="T6" fmla="*/ 0 w 7"/>
                  <a:gd name="T7" fmla="*/ 4 h 7"/>
                  <a:gd name="T8" fmla="*/ 2 w 7"/>
                  <a:gd name="T9" fmla="*/ 7 h 7"/>
                </a:gdLst>
                <a:ahLst/>
                <a:cxnLst>
                  <a:cxn ang="0">
                    <a:pos x="T0" y="T1"/>
                  </a:cxn>
                  <a:cxn ang="0">
                    <a:pos x="T2" y="T3"/>
                  </a:cxn>
                  <a:cxn ang="0">
                    <a:pos x="T4" y="T5"/>
                  </a:cxn>
                  <a:cxn ang="0">
                    <a:pos x="T6" y="T7"/>
                  </a:cxn>
                  <a:cxn ang="0">
                    <a:pos x="T8" y="T9"/>
                  </a:cxn>
                </a:cxnLst>
                <a:rect l="0" t="0" r="r" b="b"/>
                <a:pathLst>
                  <a:path w="7" h="7">
                    <a:moveTo>
                      <a:pt x="2" y="7"/>
                    </a:moveTo>
                    <a:cubicBezTo>
                      <a:pt x="7" y="4"/>
                      <a:pt x="7" y="4"/>
                      <a:pt x="7" y="4"/>
                    </a:cubicBezTo>
                    <a:cubicBezTo>
                      <a:pt x="6" y="3"/>
                      <a:pt x="5" y="1"/>
                      <a:pt x="5" y="0"/>
                    </a:cubicBezTo>
                    <a:cubicBezTo>
                      <a:pt x="0" y="4"/>
                      <a:pt x="0" y="4"/>
                      <a:pt x="0" y="4"/>
                    </a:cubicBezTo>
                    <a:cubicBezTo>
                      <a:pt x="1" y="5"/>
                      <a:pt x="1" y="6"/>
                      <a:pt x="2"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57"/>
              <p:cNvSpPr/>
              <p:nvPr/>
            </p:nvSpPr>
            <p:spPr bwMode="auto">
              <a:xfrm>
                <a:off x="2422525" y="1898650"/>
                <a:ext cx="28575" cy="25400"/>
              </a:xfrm>
              <a:custGeom>
                <a:avLst/>
                <a:gdLst>
                  <a:gd name="T0" fmla="*/ 2 w 7"/>
                  <a:gd name="T1" fmla="*/ 6 h 6"/>
                  <a:gd name="T2" fmla="*/ 7 w 7"/>
                  <a:gd name="T3" fmla="*/ 4 h 6"/>
                  <a:gd name="T4" fmla="*/ 5 w 7"/>
                  <a:gd name="T5" fmla="*/ 0 h 6"/>
                  <a:gd name="T6" fmla="*/ 0 w 7"/>
                  <a:gd name="T7" fmla="*/ 2 h 6"/>
                  <a:gd name="T8" fmla="*/ 2 w 7"/>
                  <a:gd name="T9" fmla="*/ 6 h 6"/>
                </a:gdLst>
                <a:ahLst/>
                <a:cxnLst>
                  <a:cxn ang="0">
                    <a:pos x="T0" y="T1"/>
                  </a:cxn>
                  <a:cxn ang="0">
                    <a:pos x="T2" y="T3"/>
                  </a:cxn>
                  <a:cxn ang="0">
                    <a:pos x="T4" y="T5"/>
                  </a:cxn>
                  <a:cxn ang="0">
                    <a:pos x="T6" y="T7"/>
                  </a:cxn>
                  <a:cxn ang="0">
                    <a:pos x="T8" y="T9"/>
                  </a:cxn>
                </a:cxnLst>
                <a:rect l="0" t="0" r="r" b="b"/>
                <a:pathLst>
                  <a:path w="7" h="6">
                    <a:moveTo>
                      <a:pt x="2" y="6"/>
                    </a:moveTo>
                    <a:cubicBezTo>
                      <a:pt x="7" y="4"/>
                      <a:pt x="7" y="4"/>
                      <a:pt x="7" y="4"/>
                    </a:cubicBezTo>
                    <a:cubicBezTo>
                      <a:pt x="6" y="2"/>
                      <a:pt x="6" y="1"/>
                      <a:pt x="5" y="0"/>
                    </a:cubicBezTo>
                    <a:cubicBezTo>
                      <a:pt x="0" y="2"/>
                      <a:pt x="0" y="2"/>
                      <a:pt x="0" y="2"/>
                    </a:cubicBezTo>
                    <a:cubicBezTo>
                      <a:pt x="0" y="4"/>
                      <a:pt x="1" y="5"/>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58"/>
              <p:cNvSpPr/>
              <p:nvPr/>
            </p:nvSpPr>
            <p:spPr bwMode="auto">
              <a:xfrm>
                <a:off x="2405063" y="1852613"/>
                <a:ext cx="30163" cy="20638"/>
              </a:xfrm>
              <a:custGeom>
                <a:avLst/>
                <a:gdLst>
                  <a:gd name="T0" fmla="*/ 1 w 7"/>
                  <a:gd name="T1" fmla="*/ 5 h 5"/>
                  <a:gd name="T2" fmla="*/ 7 w 7"/>
                  <a:gd name="T3" fmla="*/ 4 h 5"/>
                  <a:gd name="T4" fmla="*/ 6 w 7"/>
                  <a:gd name="T5" fmla="*/ 0 h 5"/>
                  <a:gd name="T6" fmla="*/ 0 w 7"/>
                  <a:gd name="T7" fmla="*/ 1 h 5"/>
                  <a:gd name="T8" fmla="*/ 1 w 7"/>
                  <a:gd name="T9" fmla="*/ 5 h 5"/>
                </a:gdLst>
                <a:ahLst/>
                <a:cxnLst>
                  <a:cxn ang="0">
                    <a:pos x="T0" y="T1"/>
                  </a:cxn>
                  <a:cxn ang="0">
                    <a:pos x="T2" y="T3"/>
                  </a:cxn>
                  <a:cxn ang="0">
                    <a:pos x="T4" y="T5"/>
                  </a:cxn>
                  <a:cxn ang="0">
                    <a:pos x="T6" y="T7"/>
                  </a:cxn>
                  <a:cxn ang="0">
                    <a:pos x="T8" y="T9"/>
                  </a:cxn>
                </a:cxnLst>
                <a:rect l="0" t="0" r="r" b="b"/>
                <a:pathLst>
                  <a:path w="7" h="5">
                    <a:moveTo>
                      <a:pt x="1" y="5"/>
                    </a:moveTo>
                    <a:cubicBezTo>
                      <a:pt x="7" y="4"/>
                      <a:pt x="7" y="4"/>
                      <a:pt x="7" y="4"/>
                    </a:cubicBezTo>
                    <a:cubicBezTo>
                      <a:pt x="6" y="2"/>
                      <a:pt x="6" y="1"/>
                      <a:pt x="6" y="0"/>
                    </a:cubicBezTo>
                    <a:cubicBezTo>
                      <a:pt x="0" y="1"/>
                      <a:pt x="0" y="1"/>
                      <a:pt x="0" y="1"/>
                    </a:cubicBezTo>
                    <a:cubicBezTo>
                      <a:pt x="0" y="3"/>
                      <a:pt x="1" y="4"/>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59"/>
              <p:cNvSpPr/>
              <p:nvPr/>
            </p:nvSpPr>
            <p:spPr bwMode="auto">
              <a:xfrm>
                <a:off x="2397125" y="1801813"/>
                <a:ext cx="25400" cy="20638"/>
              </a:xfrm>
              <a:custGeom>
                <a:avLst/>
                <a:gdLst>
                  <a:gd name="T0" fmla="*/ 1 w 6"/>
                  <a:gd name="T1" fmla="*/ 5 h 5"/>
                  <a:gd name="T2" fmla="*/ 6 w 6"/>
                  <a:gd name="T3" fmla="*/ 4 h 5"/>
                  <a:gd name="T4" fmla="*/ 6 w 6"/>
                  <a:gd name="T5" fmla="*/ 0 h 5"/>
                  <a:gd name="T6" fmla="*/ 0 w 6"/>
                  <a:gd name="T7" fmla="*/ 1 h 5"/>
                  <a:gd name="T8" fmla="*/ 1 w 6"/>
                  <a:gd name="T9" fmla="*/ 5 h 5"/>
                </a:gdLst>
                <a:ahLst/>
                <a:cxnLst>
                  <a:cxn ang="0">
                    <a:pos x="T0" y="T1"/>
                  </a:cxn>
                  <a:cxn ang="0">
                    <a:pos x="T2" y="T3"/>
                  </a:cxn>
                  <a:cxn ang="0">
                    <a:pos x="T4" y="T5"/>
                  </a:cxn>
                  <a:cxn ang="0">
                    <a:pos x="T6" y="T7"/>
                  </a:cxn>
                  <a:cxn ang="0">
                    <a:pos x="T8" y="T9"/>
                  </a:cxn>
                </a:cxnLst>
                <a:rect l="0" t="0" r="r" b="b"/>
                <a:pathLst>
                  <a:path w="6" h="5">
                    <a:moveTo>
                      <a:pt x="1" y="5"/>
                    </a:moveTo>
                    <a:cubicBezTo>
                      <a:pt x="6" y="4"/>
                      <a:pt x="6" y="4"/>
                      <a:pt x="6" y="4"/>
                    </a:cubicBezTo>
                    <a:cubicBezTo>
                      <a:pt x="6" y="3"/>
                      <a:pt x="6" y="2"/>
                      <a:pt x="6" y="0"/>
                    </a:cubicBezTo>
                    <a:cubicBezTo>
                      <a:pt x="0" y="1"/>
                      <a:pt x="0" y="1"/>
                      <a:pt x="0" y="1"/>
                    </a:cubicBezTo>
                    <a:cubicBezTo>
                      <a:pt x="0" y="2"/>
                      <a:pt x="1" y="3"/>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60"/>
              <p:cNvSpPr/>
              <p:nvPr/>
            </p:nvSpPr>
            <p:spPr bwMode="auto">
              <a:xfrm>
                <a:off x="2400300" y="1751013"/>
                <a:ext cx="25400" cy="20638"/>
              </a:xfrm>
              <a:custGeom>
                <a:avLst/>
                <a:gdLst>
                  <a:gd name="T0" fmla="*/ 0 w 6"/>
                  <a:gd name="T1" fmla="*/ 4 h 5"/>
                  <a:gd name="T2" fmla="*/ 5 w 6"/>
                  <a:gd name="T3" fmla="*/ 5 h 5"/>
                  <a:gd name="T4" fmla="*/ 6 w 6"/>
                  <a:gd name="T5" fmla="*/ 1 h 5"/>
                  <a:gd name="T6" fmla="*/ 0 w 6"/>
                  <a:gd name="T7" fmla="*/ 0 h 5"/>
                  <a:gd name="T8" fmla="*/ 0 w 6"/>
                  <a:gd name="T9" fmla="*/ 4 h 5"/>
                </a:gdLst>
                <a:ahLst/>
                <a:cxnLst>
                  <a:cxn ang="0">
                    <a:pos x="T0" y="T1"/>
                  </a:cxn>
                  <a:cxn ang="0">
                    <a:pos x="T2" y="T3"/>
                  </a:cxn>
                  <a:cxn ang="0">
                    <a:pos x="T4" y="T5"/>
                  </a:cxn>
                  <a:cxn ang="0">
                    <a:pos x="T6" y="T7"/>
                  </a:cxn>
                  <a:cxn ang="0">
                    <a:pos x="T8" y="T9"/>
                  </a:cxn>
                </a:cxnLst>
                <a:rect l="0" t="0" r="r" b="b"/>
                <a:pathLst>
                  <a:path w="6" h="5">
                    <a:moveTo>
                      <a:pt x="0" y="4"/>
                    </a:moveTo>
                    <a:cubicBezTo>
                      <a:pt x="5" y="5"/>
                      <a:pt x="5" y="5"/>
                      <a:pt x="5" y="5"/>
                    </a:cubicBezTo>
                    <a:cubicBezTo>
                      <a:pt x="6" y="3"/>
                      <a:pt x="6" y="2"/>
                      <a:pt x="6" y="1"/>
                    </a:cubicBezTo>
                    <a:cubicBezTo>
                      <a:pt x="0" y="0"/>
                      <a:pt x="0" y="0"/>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61"/>
              <p:cNvSpPr/>
              <p:nvPr/>
            </p:nvSpPr>
            <p:spPr bwMode="auto">
              <a:xfrm>
                <a:off x="2409825" y="1695450"/>
                <a:ext cx="28575" cy="25400"/>
              </a:xfrm>
              <a:custGeom>
                <a:avLst/>
                <a:gdLst>
                  <a:gd name="T0" fmla="*/ 0 w 7"/>
                  <a:gd name="T1" fmla="*/ 4 h 6"/>
                  <a:gd name="T2" fmla="*/ 6 w 7"/>
                  <a:gd name="T3" fmla="*/ 6 h 6"/>
                  <a:gd name="T4" fmla="*/ 7 w 7"/>
                  <a:gd name="T5" fmla="*/ 2 h 6"/>
                  <a:gd name="T6" fmla="*/ 1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6" y="6"/>
                      <a:pt x="6" y="6"/>
                      <a:pt x="6" y="6"/>
                    </a:cubicBezTo>
                    <a:cubicBezTo>
                      <a:pt x="6" y="5"/>
                      <a:pt x="6" y="4"/>
                      <a:pt x="7" y="2"/>
                    </a:cubicBezTo>
                    <a:cubicBezTo>
                      <a:pt x="1" y="0"/>
                      <a:pt x="1" y="0"/>
                      <a:pt x="1" y="0"/>
                    </a:cubicBezTo>
                    <a:cubicBezTo>
                      <a:pt x="1" y="2"/>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62"/>
              <p:cNvSpPr/>
              <p:nvPr/>
            </p:nvSpPr>
            <p:spPr bwMode="auto">
              <a:xfrm>
                <a:off x="2430463" y="1647825"/>
                <a:ext cx="30163" cy="25400"/>
              </a:xfrm>
              <a:custGeom>
                <a:avLst/>
                <a:gdLst>
                  <a:gd name="T0" fmla="*/ 0 w 7"/>
                  <a:gd name="T1" fmla="*/ 4 h 6"/>
                  <a:gd name="T2" fmla="*/ 5 w 7"/>
                  <a:gd name="T3" fmla="*/ 6 h 6"/>
                  <a:gd name="T4" fmla="*/ 7 w 7"/>
                  <a:gd name="T5" fmla="*/ 3 h 6"/>
                  <a:gd name="T6" fmla="*/ 2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5" y="6"/>
                      <a:pt x="5" y="6"/>
                      <a:pt x="5" y="6"/>
                    </a:cubicBezTo>
                    <a:cubicBezTo>
                      <a:pt x="5" y="5"/>
                      <a:pt x="6" y="4"/>
                      <a:pt x="7" y="3"/>
                    </a:cubicBezTo>
                    <a:cubicBezTo>
                      <a:pt x="2" y="0"/>
                      <a:pt x="2" y="0"/>
                      <a:pt x="2" y="0"/>
                    </a:cubicBezTo>
                    <a:cubicBezTo>
                      <a:pt x="1" y="1"/>
                      <a:pt x="0"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63"/>
              <p:cNvSpPr/>
              <p:nvPr/>
            </p:nvSpPr>
            <p:spPr bwMode="auto">
              <a:xfrm>
                <a:off x="2455863" y="1601788"/>
                <a:ext cx="33338" cy="30163"/>
              </a:xfrm>
              <a:custGeom>
                <a:avLst/>
                <a:gdLst>
                  <a:gd name="T0" fmla="*/ 0 w 8"/>
                  <a:gd name="T1" fmla="*/ 4 h 7"/>
                  <a:gd name="T2" fmla="*/ 5 w 8"/>
                  <a:gd name="T3" fmla="*/ 7 h 7"/>
                  <a:gd name="T4" fmla="*/ 8 w 8"/>
                  <a:gd name="T5" fmla="*/ 4 h 7"/>
                  <a:gd name="T6" fmla="*/ 3 w 8"/>
                  <a:gd name="T7" fmla="*/ 0 h 7"/>
                  <a:gd name="T8" fmla="*/ 0 w 8"/>
                  <a:gd name="T9" fmla="*/ 4 h 7"/>
                </a:gdLst>
                <a:ahLst/>
                <a:cxnLst>
                  <a:cxn ang="0">
                    <a:pos x="T0" y="T1"/>
                  </a:cxn>
                  <a:cxn ang="0">
                    <a:pos x="T2" y="T3"/>
                  </a:cxn>
                  <a:cxn ang="0">
                    <a:pos x="T4" y="T5"/>
                  </a:cxn>
                  <a:cxn ang="0">
                    <a:pos x="T6" y="T7"/>
                  </a:cxn>
                  <a:cxn ang="0">
                    <a:pos x="T8" y="T9"/>
                  </a:cxn>
                </a:cxnLst>
                <a:rect l="0" t="0" r="r" b="b"/>
                <a:pathLst>
                  <a:path w="8" h="7">
                    <a:moveTo>
                      <a:pt x="0" y="4"/>
                    </a:moveTo>
                    <a:cubicBezTo>
                      <a:pt x="5" y="7"/>
                      <a:pt x="5" y="7"/>
                      <a:pt x="5" y="7"/>
                    </a:cubicBezTo>
                    <a:cubicBezTo>
                      <a:pt x="6" y="6"/>
                      <a:pt x="7" y="5"/>
                      <a:pt x="8" y="4"/>
                    </a:cubicBezTo>
                    <a:cubicBezTo>
                      <a:pt x="3" y="0"/>
                      <a:pt x="3" y="0"/>
                      <a:pt x="3" y="0"/>
                    </a:cubicBezTo>
                    <a:cubicBezTo>
                      <a:pt x="2" y="1"/>
                      <a:pt x="1"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64"/>
              <p:cNvSpPr/>
              <p:nvPr/>
            </p:nvSpPr>
            <p:spPr bwMode="auto">
              <a:xfrm>
                <a:off x="2493963" y="1566863"/>
                <a:ext cx="30163" cy="30163"/>
              </a:xfrm>
              <a:custGeom>
                <a:avLst/>
                <a:gdLst>
                  <a:gd name="T0" fmla="*/ 0 w 7"/>
                  <a:gd name="T1" fmla="*/ 2 h 7"/>
                  <a:gd name="T2" fmla="*/ 4 w 7"/>
                  <a:gd name="T3" fmla="*/ 7 h 7"/>
                  <a:gd name="T4" fmla="*/ 7 w 7"/>
                  <a:gd name="T5" fmla="*/ 4 h 7"/>
                  <a:gd name="T6" fmla="*/ 3 w 7"/>
                  <a:gd name="T7" fmla="*/ 0 h 7"/>
                  <a:gd name="T8" fmla="*/ 0 w 7"/>
                  <a:gd name="T9" fmla="*/ 2 h 7"/>
                </a:gdLst>
                <a:ahLst/>
                <a:cxnLst>
                  <a:cxn ang="0">
                    <a:pos x="T0" y="T1"/>
                  </a:cxn>
                  <a:cxn ang="0">
                    <a:pos x="T2" y="T3"/>
                  </a:cxn>
                  <a:cxn ang="0">
                    <a:pos x="T4" y="T5"/>
                  </a:cxn>
                  <a:cxn ang="0">
                    <a:pos x="T6" y="T7"/>
                  </a:cxn>
                  <a:cxn ang="0">
                    <a:pos x="T8" y="T9"/>
                  </a:cxn>
                </a:cxnLst>
                <a:rect l="0" t="0" r="r" b="b"/>
                <a:pathLst>
                  <a:path w="7" h="7">
                    <a:moveTo>
                      <a:pt x="0" y="2"/>
                    </a:moveTo>
                    <a:cubicBezTo>
                      <a:pt x="4" y="7"/>
                      <a:pt x="4" y="7"/>
                      <a:pt x="4" y="7"/>
                    </a:cubicBezTo>
                    <a:cubicBezTo>
                      <a:pt x="5" y="6"/>
                      <a:pt x="6" y="5"/>
                      <a:pt x="7" y="4"/>
                    </a:cubicBezTo>
                    <a:cubicBezTo>
                      <a:pt x="3" y="0"/>
                      <a:pt x="3" y="0"/>
                      <a:pt x="3" y="0"/>
                    </a:cubicBezTo>
                    <a:cubicBezTo>
                      <a:pt x="2" y="0"/>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65"/>
              <p:cNvSpPr/>
              <p:nvPr/>
            </p:nvSpPr>
            <p:spPr bwMode="auto">
              <a:xfrm>
                <a:off x="2536825" y="1533525"/>
                <a:ext cx="30163" cy="33338"/>
              </a:xfrm>
              <a:custGeom>
                <a:avLst/>
                <a:gdLst>
                  <a:gd name="T0" fmla="*/ 0 w 7"/>
                  <a:gd name="T1" fmla="*/ 3 h 8"/>
                  <a:gd name="T2" fmla="*/ 3 w 7"/>
                  <a:gd name="T3" fmla="*/ 8 h 8"/>
                  <a:gd name="T4" fmla="*/ 7 w 7"/>
                  <a:gd name="T5" fmla="*/ 6 h 8"/>
                  <a:gd name="T6" fmla="*/ 4 w 7"/>
                  <a:gd name="T7" fmla="*/ 0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3" y="8"/>
                      <a:pt x="3" y="8"/>
                      <a:pt x="3" y="8"/>
                    </a:cubicBezTo>
                    <a:cubicBezTo>
                      <a:pt x="4" y="7"/>
                      <a:pt x="5" y="6"/>
                      <a:pt x="7" y="6"/>
                    </a:cubicBezTo>
                    <a:cubicBezTo>
                      <a:pt x="4" y="0"/>
                      <a:pt x="4" y="0"/>
                      <a:pt x="4" y="0"/>
                    </a:cubicBezTo>
                    <a:cubicBezTo>
                      <a:pt x="3"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66"/>
              <p:cNvSpPr/>
              <p:nvPr/>
            </p:nvSpPr>
            <p:spPr bwMode="auto">
              <a:xfrm>
                <a:off x="2587625" y="1512888"/>
                <a:ext cx="20638" cy="28575"/>
              </a:xfrm>
              <a:custGeom>
                <a:avLst/>
                <a:gdLst>
                  <a:gd name="T0" fmla="*/ 0 w 5"/>
                  <a:gd name="T1" fmla="*/ 2 h 7"/>
                  <a:gd name="T2" fmla="*/ 2 w 5"/>
                  <a:gd name="T3" fmla="*/ 7 h 7"/>
                  <a:gd name="T4" fmla="*/ 5 w 5"/>
                  <a:gd name="T5" fmla="*/ 6 h 7"/>
                  <a:gd name="T6" fmla="*/ 4 w 5"/>
                  <a:gd name="T7" fmla="*/ 0 h 7"/>
                  <a:gd name="T8" fmla="*/ 0 w 5"/>
                  <a:gd name="T9" fmla="*/ 2 h 7"/>
                </a:gdLst>
                <a:ahLst/>
                <a:cxnLst>
                  <a:cxn ang="0">
                    <a:pos x="T0" y="T1"/>
                  </a:cxn>
                  <a:cxn ang="0">
                    <a:pos x="T2" y="T3"/>
                  </a:cxn>
                  <a:cxn ang="0">
                    <a:pos x="T4" y="T5"/>
                  </a:cxn>
                  <a:cxn ang="0">
                    <a:pos x="T6" y="T7"/>
                  </a:cxn>
                  <a:cxn ang="0">
                    <a:pos x="T8" y="T9"/>
                  </a:cxn>
                </a:cxnLst>
                <a:rect l="0" t="0" r="r" b="b"/>
                <a:pathLst>
                  <a:path w="5" h="7">
                    <a:moveTo>
                      <a:pt x="0" y="2"/>
                    </a:moveTo>
                    <a:cubicBezTo>
                      <a:pt x="2" y="7"/>
                      <a:pt x="2" y="7"/>
                      <a:pt x="2" y="7"/>
                    </a:cubicBezTo>
                    <a:cubicBezTo>
                      <a:pt x="3" y="7"/>
                      <a:pt x="4" y="6"/>
                      <a:pt x="5" y="6"/>
                    </a:cubicBezTo>
                    <a:cubicBezTo>
                      <a:pt x="4" y="0"/>
                      <a:pt x="4" y="0"/>
                      <a:pt x="4" y="0"/>
                    </a:cubicBezTo>
                    <a:cubicBezTo>
                      <a:pt x="2" y="1"/>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67"/>
              <p:cNvSpPr/>
              <p:nvPr/>
            </p:nvSpPr>
            <p:spPr bwMode="auto">
              <a:xfrm>
                <a:off x="2638425" y="1503363"/>
                <a:ext cx="22225" cy="25400"/>
              </a:xfrm>
              <a:custGeom>
                <a:avLst/>
                <a:gdLst>
                  <a:gd name="T0" fmla="*/ 0 w 5"/>
                  <a:gd name="T1" fmla="*/ 0 h 6"/>
                  <a:gd name="T2" fmla="*/ 1 w 5"/>
                  <a:gd name="T3" fmla="*/ 6 h 6"/>
                  <a:gd name="T4" fmla="*/ 5 w 5"/>
                  <a:gd name="T5" fmla="*/ 6 h 6"/>
                  <a:gd name="T6" fmla="*/ 4 w 5"/>
                  <a:gd name="T7" fmla="*/ 0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1" y="6"/>
                      <a:pt x="1" y="6"/>
                      <a:pt x="1" y="6"/>
                    </a:cubicBezTo>
                    <a:cubicBezTo>
                      <a:pt x="2" y="6"/>
                      <a:pt x="3" y="6"/>
                      <a:pt x="5" y="6"/>
                    </a:cubicBezTo>
                    <a:cubicBezTo>
                      <a:pt x="4" y="0"/>
                      <a:pt x="4" y="0"/>
                      <a:pt x="4" y="0"/>
                    </a:cubicBezTo>
                    <a:cubicBezTo>
                      <a:pt x="3"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48" name="组合 447"/>
          <p:cNvGrpSpPr/>
          <p:nvPr/>
        </p:nvGrpSpPr>
        <p:grpSpPr>
          <a:xfrm rot="10800000">
            <a:off x="4536697" y="4181201"/>
            <a:ext cx="732707" cy="505685"/>
            <a:chOff x="2391274" y="1586037"/>
            <a:chExt cx="1193800" cy="823913"/>
          </a:xfrm>
        </p:grpSpPr>
        <p:sp>
          <p:nvSpPr>
            <p:cNvPr id="449" name="Freeform 5"/>
            <p:cNvSpPr/>
            <p:nvPr/>
          </p:nvSpPr>
          <p:spPr bwMode="auto">
            <a:xfrm>
              <a:off x="2391274" y="1586037"/>
              <a:ext cx="1193800" cy="823913"/>
            </a:xfrm>
            <a:custGeom>
              <a:avLst/>
              <a:gdLst>
                <a:gd name="T0" fmla="*/ 281 w 281"/>
                <a:gd name="T1" fmla="*/ 97 h 194"/>
                <a:gd name="T2" fmla="*/ 141 w 281"/>
                <a:gd name="T3" fmla="*/ 10 h 194"/>
                <a:gd name="T4" fmla="*/ 97 w 281"/>
                <a:gd name="T5" fmla="*/ 0 h 194"/>
                <a:gd name="T6" fmla="*/ 0 w 281"/>
                <a:gd name="T7" fmla="*/ 97 h 194"/>
                <a:gd name="T8" fmla="*/ 97 w 281"/>
                <a:gd name="T9" fmla="*/ 194 h 194"/>
                <a:gd name="T10" fmla="*/ 141 w 281"/>
                <a:gd name="T11" fmla="*/ 183 h 194"/>
                <a:gd name="T12" fmla="*/ 281 w 281"/>
                <a:gd name="T13" fmla="*/ 97 h 194"/>
              </a:gdLst>
              <a:ahLst/>
              <a:cxnLst>
                <a:cxn ang="0">
                  <a:pos x="T0" y="T1"/>
                </a:cxn>
                <a:cxn ang="0">
                  <a:pos x="T2" y="T3"/>
                </a:cxn>
                <a:cxn ang="0">
                  <a:pos x="T4" y="T5"/>
                </a:cxn>
                <a:cxn ang="0">
                  <a:pos x="T6" y="T7"/>
                </a:cxn>
                <a:cxn ang="0">
                  <a:pos x="T8" y="T9"/>
                </a:cxn>
                <a:cxn ang="0">
                  <a:pos x="T10" y="T11"/>
                </a:cxn>
                <a:cxn ang="0">
                  <a:pos x="T12" y="T13"/>
                </a:cxn>
              </a:cxnLst>
              <a:rect l="0" t="0" r="r" b="b"/>
              <a:pathLst>
                <a:path w="281" h="194">
                  <a:moveTo>
                    <a:pt x="281" y="97"/>
                  </a:moveTo>
                  <a:cubicBezTo>
                    <a:pt x="141" y="10"/>
                    <a:pt x="141" y="10"/>
                    <a:pt x="141" y="10"/>
                  </a:cubicBezTo>
                  <a:cubicBezTo>
                    <a:pt x="128" y="3"/>
                    <a:pt x="113" y="0"/>
                    <a:pt x="97" y="0"/>
                  </a:cubicBezTo>
                  <a:cubicBezTo>
                    <a:pt x="44" y="0"/>
                    <a:pt x="0" y="43"/>
                    <a:pt x="0" y="97"/>
                  </a:cubicBezTo>
                  <a:cubicBezTo>
                    <a:pt x="0" y="150"/>
                    <a:pt x="44" y="194"/>
                    <a:pt x="97" y="194"/>
                  </a:cubicBezTo>
                  <a:cubicBezTo>
                    <a:pt x="113" y="194"/>
                    <a:pt x="128" y="190"/>
                    <a:pt x="141" y="183"/>
                  </a:cubicBezTo>
                  <a:lnTo>
                    <a:pt x="281" y="97"/>
                  </a:lnTo>
                  <a:close/>
                </a:path>
              </a:pathLst>
            </a:custGeom>
            <a:solidFill>
              <a:srgbClr val="0070C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nvGrpSpPr>
            <p:cNvPr id="450" name="组合 449"/>
            <p:cNvGrpSpPr/>
            <p:nvPr/>
          </p:nvGrpSpPr>
          <p:grpSpPr>
            <a:xfrm>
              <a:off x="2482263" y="1702718"/>
              <a:ext cx="590550" cy="590550"/>
              <a:chOff x="2397125" y="1500188"/>
              <a:chExt cx="590550" cy="590550"/>
            </a:xfrm>
          </p:grpSpPr>
          <p:sp>
            <p:nvSpPr>
              <p:cNvPr id="451" name="Oval 33"/>
              <p:cNvSpPr>
                <a:spLocks noChangeArrowheads="1"/>
              </p:cNvSpPr>
              <p:nvPr/>
            </p:nvSpPr>
            <p:spPr bwMode="auto">
              <a:xfrm>
                <a:off x="2489200" y="1597025"/>
                <a:ext cx="404813" cy="407988"/>
              </a:xfrm>
              <a:prstGeom prst="ellipse">
                <a:avLst/>
              </a:pr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34"/>
              <p:cNvSpPr/>
              <p:nvPr/>
            </p:nvSpPr>
            <p:spPr bwMode="auto">
              <a:xfrm>
                <a:off x="2693988" y="1500188"/>
                <a:ext cx="17463" cy="25400"/>
              </a:xfrm>
              <a:custGeom>
                <a:avLst/>
                <a:gdLst>
                  <a:gd name="T0" fmla="*/ 3 w 4"/>
                  <a:gd name="T1" fmla="*/ 6 h 6"/>
                  <a:gd name="T2" fmla="*/ 4 w 4"/>
                  <a:gd name="T3" fmla="*/ 1 h 6"/>
                  <a:gd name="T4" fmla="*/ 0 w 4"/>
                  <a:gd name="T5" fmla="*/ 0 h 6"/>
                  <a:gd name="T6" fmla="*/ 0 w 4"/>
                  <a:gd name="T7" fmla="*/ 6 h 6"/>
                  <a:gd name="T8" fmla="*/ 3 w 4"/>
                  <a:gd name="T9" fmla="*/ 6 h 6"/>
                </a:gdLst>
                <a:ahLst/>
                <a:cxnLst>
                  <a:cxn ang="0">
                    <a:pos x="T0" y="T1"/>
                  </a:cxn>
                  <a:cxn ang="0">
                    <a:pos x="T2" y="T3"/>
                  </a:cxn>
                  <a:cxn ang="0">
                    <a:pos x="T4" y="T5"/>
                  </a:cxn>
                  <a:cxn ang="0">
                    <a:pos x="T6" y="T7"/>
                  </a:cxn>
                  <a:cxn ang="0">
                    <a:pos x="T8" y="T9"/>
                  </a:cxn>
                </a:cxnLst>
                <a:rect l="0" t="0" r="r" b="b"/>
                <a:pathLst>
                  <a:path w="4" h="6">
                    <a:moveTo>
                      <a:pt x="3" y="6"/>
                    </a:moveTo>
                    <a:cubicBezTo>
                      <a:pt x="4" y="1"/>
                      <a:pt x="4" y="1"/>
                      <a:pt x="4" y="1"/>
                    </a:cubicBezTo>
                    <a:cubicBezTo>
                      <a:pt x="2" y="0"/>
                      <a:pt x="1" y="0"/>
                      <a:pt x="0" y="0"/>
                    </a:cubicBezTo>
                    <a:cubicBezTo>
                      <a:pt x="0" y="6"/>
                      <a:pt x="0" y="6"/>
                      <a:pt x="0" y="6"/>
                    </a:cubicBezTo>
                    <a:cubicBezTo>
                      <a:pt x="1" y="6"/>
                      <a:pt x="2" y="6"/>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35"/>
              <p:cNvSpPr/>
              <p:nvPr/>
            </p:nvSpPr>
            <p:spPr bwMode="auto">
              <a:xfrm>
                <a:off x="2740025" y="1508125"/>
                <a:ext cx="22225" cy="25400"/>
              </a:xfrm>
              <a:custGeom>
                <a:avLst/>
                <a:gdLst>
                  <a:gd name="T0" fmla="*/ 1 w 5"/>
                  <a:gd name="T1" fmla="*/ 0 h 6"/>
                  <a:gd name="T2" fmla="*/ 0 w 5"/>
                  <a:gd name="T3" fmla="*/ 5 h 6"/>
                  <a:gd name="T4" fmla="*/ 4 w 5"/>
                  <a:gd name="T5" fmla="*/ 6 h 6"/>
                  <a:gd name="T6" fmla="*/ 5 w 5"/>
                  <a:gd name="T7" fmla="*/ 0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5"/>
                      <a:pt x="0" y="5"/>
                      <a:pt x="0" y="5"/>
                    </a:cubicBezTo>
                    <a:cubicBezTo>
                      <a:pt x="1" y="6"/>
                      <a:pt x="3" y="6"/>
                      <a:pt x="4" y="6"/>
                    </a:cubicBezTo>
                    <a:cubicBezTo>
                      <a:pt x="5" y="0"/>
                      <a:pt x="5" y="0"/>
                      <a:pt x="5" y="0"/>
                    </a:cubicBezTo>
                    <a:cubicBezTo>
                      <a:pt x="4" y="0"/>
                      <a:pt x="3"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36"/>
              <p:cNvSpPr/>
              <p:nvPr/>
            </p:nvSpPr>
            <p:spPr bwMode="auto">
              <a:xfrm>
                <a:off x="2787650" y="1520825"/>
                <a:ext cx="25400" cy="30163"/>
              </a:xfrm>
              <a:custGeom>
                <a:avLst/>
                <a:gdLst>
                  <a:gd name="T0" fmla="*/ 3 w 6"/>
                  <a:gd name="T1" fmla="*/ 0 h 7"/>
                  <a:gd name="T2" fmla="*/ 0 w 6"/>
                  <a:gd name="T3" fmla="*/ 5 h 7"/>
                  <a:gd name="T4" fmla="*/ 4 w 6"/>
                  <a:gd name="T5" fmla="*/ 7 h 7"/>
                  <a:gd name="T6" fmla="*/ 6 w 6"/>
                  <a:gd name="T7" fmla="*/ 2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0" y="5"/>
                      <a:pt x="0" y="5"/>
                      <a:pt x="0" y="5"/>
                    </a:cubicBezTo>
                    <a:cubicBezTo>
                      <a:pt x="2" y="6"/>
                      <a:pt x="3" y="6"/>
                      <a:pt x="4" y="7"/>
                    </a:cubicBezTo>
                    <a:cubicBezTo>
                      <a:pt x="6" y="2"/>
                      <a:pt x="6" y="2"/>
                      <a:pt x="6" y="2"/>
                    </a:cubicBezTo>
                    <a:cubicBezTo>
                      <a:pt x="5" y="1"/>
                      <a:pt x="4"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37"/>
              <p:cNvSpPr/>
              <p:nvPr/>
            </p:nvSpPr>
            <p:spPr bwMode="auto">
              <a:xfrm>
                <a:off x="2833688" y="1546225"/>
                <a:ext cx="30163" cy="30163"/>
              </a:xfrm>
              <a:custGeom>
                <a:avLst/>
                <a:gdLst>
                  <a:gd name="T0" fmla="*/ 3 w 7"/>
                  <a:gd name="T1" fmla="*/ 0 h 7"/>
                  <a:gd name="T2" fmla="*/ 0 w 7"/>
                  <a:gd name="T3" fmla="*/ 5 h 7"/>
                  <a:gd name="T4" fmla="*/ 3 w 7"/>
                  <a:gd name="T5" fmla="*/ 7 h 7"/>
                  <a:gd name="T6" fmla="*/ 7 w 7"/>
                  <a:gd name="T7" fmla="*/ 2 h 7"/>
                  <a:gd name="T8" fmla="*/ 3 w 7"/>
                  <a:gd name="T9" fmla="*/ 0 h 7"/>
                </a:gdLst>
                <a:ahLst/>
                <a:cxnLst>
                  <a:cxn ang="0">
                    <a:pos x="T0" y="T1"/>
                  </a:cxn>
                  <a:cxn ang="0">
                    <a:pos x="T2" y="T3"/>
                  </a:cxn>
                  <a:cxn ang="0">
                    <a:pos x="T4" y="T5"/>
                  </a:cxn>
                  <a:cxn ang="0">
                    <a:pos x="T6" y="T7"/>
                  </a:cxn>
                  <a:cxn ang="0">
                    <a:pos x="T8" y="T9"/>
                  </a:cxn>
                </a:cxnLst>
                <a:rect l="0" t="0" r="r" b="b"/>
                <a:pathLst>
                  <a:path w="7" h="7">
                    <a:moveTo>
                      <a:pt x="3" y="0"/>
                    </a:moveTo>
                    <a:cubicBezTo>
                      <a:pt x="0" y="5"/>
                      <a:pt x="0" y="5"/>
                      <a:pt x="0" y="5"/>
                    </a:cubicBezTo>
                    <a:cubicBezTo>
                      <a:pt x="1" y="5"/>
                      <a:pt x="2" y="6"/>
                      <a:pt x="3" y="7"/>
                    </a:cubicBezTo>
                    <a:cubicBezTo>
                      <a:pt x="7" y="2"/>
                      <a:pt x="7" y="2"/>
                      <a:pt x="7" y="2"/>
                    </a:cubicBezTo>
                    <a:cubicBezTo>
                      <a:pt x="5" y="1"/>
                      <a:pt x="4"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38"/>
              <p:cNvSpPr/>
              <p:nvPr/>
            </p:nvSpPr>
            <p:spPr bwMode="auto">
              <a:xfrm>
                <a:off x="2871788" y="1576388"/>
                <a:ext cx="30163" cy="30163"/>
              </a:xfrm>
              <a:custGeom>
                <a:avLst/>
                <a:gdLst>
                  <a:gd name="T0" fmla="*/ 4 w 7"/>
                  <a:gd name="T1" fmla="*/ 0 h 7"/>
                  <a:gd name="T2" fmla="*/ 0 w 7"/>
                  <a:gd name="T3" fmla="*/ 5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0" y="5"/>
                      <a:pt x="0" y="5"/>
                      <a:pt x="0" y="5"/>
                    </a:cubicBezTo>
                    <a:cubicBezTo>
                      <a:pt x="1" y="6"/>
                      <a:pt x="2" y="7"/>
                      <a:pt x="3" y="7"/>
                    </a:cubicBezTo>
                    <a:cubicBezTo>
                      <a:pt x="7" y="3"/>
                      <a:pt x="7" y="3"/>
                      <a:pt x="7" y="3"/>
                    </a:cubicBezTo>
                    <a:cubicBezTo>
                      <a:pt x="6" y="2"/>
                      <a:pt x="5"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39"/>
              <p:cNvSpPr/>
              <p:nvPr/>
            </p:nvSpPr>
            <p:spPr bwMode="auto">
              <a:xfrm>
                <a:off x="2906713" y="1619250"/>
                <a:ext cx="30163" cy="28575"/>
              </a:xfrm>
              <a:custGeom>
                <a:avLst/>
                <a:gdLst>
                  <a:gd name="T0" fmla="*/ 5 w 7"/>
                  <a:gd name="T1" fmla="*/ 0 h 7"/>
                  <a:gd name="T2" fmla="*/ 0 w 7"/>
                  <a:gd name="T3" fmla="*/ 3 h 7"/>
                  <a:gd name="T4" fmla="*/ 2 w 7"/>
                  <a:gd name="T5" fmla="*/ 7 h 7"/>
                  <a:gd name="T6" fmla="*/ 7 w 7"/>
                  <a:gd name="T7" fmla="*/ 3 h 7"/>
                  <a:gd name="T8" fmla="*/ 5 w 7"/>
                  <a:gd name="T9" fmla="*/ 0 h 7"/>
                </a:gdLst>
                <a:ahLst/>
                <a:cxnLst>
                  <a:cxn ang="0">
                    <a:pos x="T0" y="T1"/>
                  </a:cxn>
                  <a:cxn ang="0">
                    <a:pos x="T2" y="T3"/>
                  </a:cxn>
                  <a:cxn ang="0">
                    <a:pos x="T4" y="T5"/>
                  </a:cxn>
                  <a:cxn ang="0">
                    <a:pos x="T6" y="T7"/>
                  </a:cxn>
                  <a:cxn ang="0">
                    <a:pos x="T8" y="T9"/>
                  </a:cxn>
                </a:cxnLst>
                <a:rect l="0" t="0" r="r" b="b"/>
                <a:pathLst>
                  <a:path w="7" h="7">
                    <a:moveTo>
                      <a:pt x="5" y="0"/>
                    </a:moveTo>
                    <a:cubicBezTo>
                      <a:pt x="0" y="3"/>
                      <a:pt x="0" y="3"/>
                      <a:pt x="0" y="3"/>
                    </a:cubicBezTo>
                    <a:cubicBezTo>
                      <a:pt x="1" y="4"/>
                      <a:pt x="2" y="6"/>
                      <a:pt x="2" y="7"/>
                    </a:cubicBezTo>
                    <a:cubicBezTo>
                      <a:pt x="7" y="3"/>
                      <a:pt x="7" y="3"/>
                      <a:pt x="7" y="3"/>
                    </a:cubicBezTo>
                    <a:cubicBezTo>
                      <a:pt x="6" y="2"/>
                      <a:pt x="6"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40"/>
              <p:cNvSpPr/>
              <p:nvPr/>
            </p:nvSpPr>
            <p:spPr bwMode="auto">
              <a:xfrm>
                <a:off x="2932113" y="1665288"/>
                <a:ext cx="30163" cy="25400"/>
              </a:xfrm>
              <a:custGeom>
                <a:avLst/>
                <a:gdLst>
                  <a:gd name="T0" fmla="*/ 5 w 7"/>
                  <a:gd name="T1" fmla="*/ 0 h 6"/>
                  <a:gd name="T2" fmla="*/ 0 w 7"/>
                  <a:gd name="T3" fmla="*/ 2 h 6"/>
                  <a:gd name="T4" fmla="*/ 2 w 7"/>
                  <a:gd name="T5" fmla="*/ 6 h 6"/>
                  <a:gd name="T6" fmla="*/ 7 w 7"/>
                  <a:gd name="T7" fmla="*/ 4 h 6"/>
                  <a:gd name="T8" fmla="*/ 5 w 7"/>
                  <a:gd name="T9" fmla="*/ 0 h 6"/>
                </a:gdLst>
                <a:ahLst/>
                <a:cxnLst>
                  <a:cxn ang="0">
                    <a:pos x="T0" y="T1"/>
                  </a:cxn>
                  <a:cxn ang="0">
                    <a:pos x="T2" y="T3"/>
                  </a:cxn>
                  <a:cxn ang="0">
                    <a:pos x="T4" y="T5"/>
                  </a:cxn>
                  <a:cxn ang="0">
                    <a:pos x="T6" y="T7"/>
                  </a:cxn>
                  <a:cxn ang="0">
                    <a:pos x="T8" y="T9"/>
                  </a:cxn>
                </a:cxnLst>
                <a:rect l="0" t="0" r="r" b="b"/>
                <a:pathLst>
                  <a:path w="7" h="6">
                    <a:moveTo>
                      <a:pt x="5" y="0"/>
                    </a:moveTo>
                    <a:cubicBezTo>
                      <a:pt x="0" y="2"/>
                      <a:pt x="0" y="2"/>
                      <a:pt x="0" y="2"/>
                    </a:cubicBezTo>
                    <a:cubicBezTo>
                      <a:pt x="1" y="4"/>
                      <a:pt x="1" y="5"/>
                      <a:pt x="2" y="6"/>
                    </a:cubicBezTo>
                    <a:cubicBezTo>
                      <a:pt x="7" y="4"/>
                      <a:pt x="7" y="4"/>
                      <a:pt x="7" y="4"/>
                    </a:cubicBezTo>
                    <a:cubicBezTo>
                      <a:pt x="7" y="2"/>
                      <a:pt x="6"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41"/>
              <p:cNvSpPr/>
              <p:nvPr/>
            </p:nvSpPr>
            <p:spPr bwMode="auto">
              <a:xfrm>
                <a:off x="2952750" y="1716088"/>
                <a:ext cx="25400" cy="20638"/>
              </a:xfrm>
              <a:custGeom>
                <a:avLst/>
                <a:gdLst>
                  <a:gd name="T0" fmla="*/ 5 w 6"/>
                  <a:gd name="T1" fmla="*/ 0 h 5"/>
                  <a:gd name="T2" fmla="*/ 0 w 6"/>
                  <a:gd name="T3" fmla="*/ 1 h 5"/>
                  <a:gd name="T4" fmla="*/ 0 w 6"/>
                  <a:gd name="T5" fmla="*/ 5 h 5"/>
                  <a:gd name="T6" fmla="*/ 6 w 6"/>
                  <a:gd name="T7" fmla="*/ 4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0" y="1"/>
                      <a:pt x="0" y="1"/>
                      <a:pt x="0" y="1"/>
                    </a:cubicBezTo>
                    <a:cubicBezTo>
                      <a:pt x="0" y="2"/>
                      <a:pt x="0" y="4"/>
                      <a:pt x="0" y="5"/>
                    </a:cubicBezTo>
                    <a:cubicBezTo>
                      <a:pt x="6" y="4"/>
                      <a:pt x="6" y="4"/>
                      <a:pt x="6" y="4"/>
                    </a:cubicBezTo>
                    <a:cubicBezTo>
                      <a:pt x="6" y="2"/>
                      <a:pt x="6"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42"/>
              <p:cNvSpPr/>
              <p:nvPr/>
            </p:nvSpPr>
            <p:spPr bwMode="auto">
              <a:xfrm>
                <a:off x="2962275" y="1766888"/>
                <a:ext cx="25400" cy="22225"/>
              </a:xfrm>
              <a:custGeom>
                <a:avLst/>
                <a:gdLst>
                  <a:gd name="T0" fmla="*/ 5 w 6"/>
                  <a:gd name="T1" fmla="*/ 0 h 5"/>
                  <a:gd name="T2" fmla="*/ 0 w 6"/>
                  <a:gd name="T3" fmla="*/ 1 h 5"/>
                  <a:gd name="T4" fmla="*/ 0 w 6"/>
                  <a:gd name="T5" fmla="*/ 5 h 5"/>
                  <a:gd name="T6" fmla="*/ 6 w 6"/>
                  <a:gd name="T7" fmla="*/ 4 h 5"/>
                  <a:gd name="T8" fmla="*/ 5 w 6"/>
                  <a:gd name="T9" fmla="*/ 0 h 5"/>
                </a:gdLst>
                <a:ahLst/>
                <a:cxnLst>
                  <a:cxn ang="0">
                    <a:pos x="T0" y="T1"/>
                  </a:cxn>
                  <a:cxn ang="0">
                    <a:pos x="T2" y="T3"/>
                  </a:cxn>
                  <a:cxn ang="0">
                    <a:pos x="T4" y="T5"/>
                  </a:cxn>
                  <a:cxn ang="0">
                    <a:pos x="T6" y="T7"/>
                  </a:cxn>
                  <a:cxn ang="0">
                    <a:pos x="T8" y="T9"/>
                  </a:cxn>
                </a:cxnLst>
                <a:rect l="0" t="0" r="r" b="b"/>
                <a:pathLst>
                  <a:path w="6" h="5">
                    <a:moveTo>
                      <a:pt x="5" y="0"/>
                    </a:moveTo>
                    <a:cubicBezTo>
                      <a:pt x="0" y="1"/>
                      <a:pt x="0" y="1"/>
                      <a:pt x="0" y="1"/>
                    </a:cubicBezTo>
                    <a:cubicBezTo>
                      <a:pt x="0" y="2"/>
                      <a:pt x="0" y="3"/>
                      <a:pt x="0" y="5"/>
                    </a:cubicBezTo>
                    <a:cubicBezTo>
                      <a:pt x="6" y="4"/>
                      <a:pt x="6" y="4"/>
                      <a:pt x="6" y="4"/>
                    </a:cubicBezTo>
                    <a:cubicBezTo>
                      <a:pt x="6" y="3"/>
                      <a:pt x="6" y="2"/>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43"/>
              <p:cNvSpPr/>
              <p:nvPr/>
            </p:nvSpPr>
            <p:spPr bwMode="auto">
              <a:xfrm>
                <a:off x="2957513" y="1817688"/>
                <a:ext cx="25400" cy="22225"/>
              </a:xfrm>
              <a:custGeom>
                <a:avLst/>
                <a:gdLst>
                  <a:gd name="T0" fmla="*/ 6 w 6"/>
                  <a:gd name="T1" fmla="*/ 1 h 5"/>
                  <a:gd name="T2" fmla="*/ 1 w 6"/>
                  <a:gd name="T3" fmla="*/ 0 h 5"/>
                  <a:gd name="T4" fmla="*/ 0 w 6"/>
                  <a:gd name="T5" fmla="*/ 4 h 5"/>
                  <a:gd name="T6" fmla="*/ 6 w 6"/>
                  <a:gd name="T7" fmla="*/ 5 h 5"/>
                  <a:gd name="T8" fmla="*/ 6 w 6"/>
                  <a:gd name="T9" fmla="*/ 1 h 5"/>
                </a:gdLst>
                <a:ahLst/>
                <a:cxnLst>
                  <a:cxn ang="0">
                    <a:pos x="T0" y="T1"/>
                  </a:cxn>
                  <a:cxn ang="0">
                    <a:pos x="T2" y="T3"/>
                  </a:cxn>
                  <a:cxn ang="0">
                    <a:pos x="T4" y="T5"/>
                  </a:cxn>
                  <a:cxn ang="0">
                    <a:pos x="T6" y="T7"/>
                  </a:cxn>
                  <a:cxn ang="0">
                    <a:pos x="T8" y="T9"/>
                  </a:cxn>
                </a:cxnLst>
                <a:rect l="0" t="0" r="r" b="b"/>
                <a:pathLst>
                  <a:path w="6" h="5">
                    <a:moveTo>
                      <a:pt x="6" y="1"/>
                    </a:moveTo>
                    <a:cubicBezTo>
                      <a:pt x="1" y="0"/>
                      <a:pt x="1" y="0"/>
                      <a:pt x="1" y="0"/>
                    </a:cubicBezTo>
                    <a:cubicBezTo>
                      <a:pt x="1" y="2"/>
                      <a:pt x="0" y="3"/>
                      <a:pt x="0" y="4"/>
                    </a:cubicBezTo>
                    <a:cubicBezTo>
                      <a:pt x="6" y="5"/>
                      <a:pt x="6" y="5"/>
                      <a:pt x="6" y="5"/>
                    </a:cubicBezTo>
                    <a:cubicBezTo>
                      <a:pt x="6" y="4"/>
                      <a:pt x="6" y="2"/>
                      <a:pt x="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44"/>
              <p:cNvSpPr/>
              <p:nvPr/>
            </p:nvSpPr>
            <p:spPr bwMode="auto">
              <a:xfrm>
                <a:off x="2944813" y="1868488"/>
                <a:ext cx="30163" cy="25400"/>
              </a:xfrm>
              <a:custGeom>
                <a:avLst/>
                <a:gdLst>
                  <a:gd name="T0" fmla="*/ 7 w 7"/>
                  <a:gd name="T1" fmla="*/ 1 h 6"/>
                  <a:gd name="T2" fmla="*/ 2 w 7"/>
                  <a:gd name="T3" fmla="*/ 0 h 6"/>
                  <a:gd name="T4" fmla="*/ 0 w 7"/>
                  <a:gd name="T5" fmla="*/ 4 h 6"/>
                  <a:gd name="T6" fmla="*/ 6 w 7"/>
                  <a:gd name="T7" fmla="*/ 6 h 6"/>
                  <a:gd name="T8" fmla="*/ 7 w 7"/>
                  <a:gd name="T9" fmla="*/ 1 h 6"/>
                </a:gdLst>
                <a:ahLst/>
                <a:cxnLst>
                  <a:cxn ang="0">
                    <a:pos x="T0" y="T1"/>
                  </a:cxn>
                  <a:cxn ang="0">
                    <a:pos x="T2" y="T3"/>
                  </a:cxn>
                  <a:cxn ang="0">
                    <a:pos x="T4" y="T5"/>
                  </a:cxn>
                  <a:cxn ang="0">
                    <a:pos x="T6" y="T7"/>
                  </a:cxn>
                  <a:cxn ang="0">
                    <a:pos x="T8" y="T9"/>
                  </a:cxn>
                </a:cxnLst>
                <a:rect l="0" t="0" r="r" b="b"/>
                <a:pathLst>
                  <a:path w="7" h="6">
                    <a:moveTo>
                      <a:pt x="7" y="1"/>
                    </a:moveTo>
                    <a:cubicBezTo>
                      <a:pt x="2" y="0"/>
                      <a:pt x="2" y="0"/>
                      <a:pt x="2" y="0"/>
                    </a:cubicBezTo>
                    <a:cubicBezTo>
                      <a:pt x="1" y="1"/>
                      <a:pt x="1" y="2"/>
                      <a:pt x="0" y="4"/>
                    </a:cubicBezTo>
                    <a:cubicBezTo>
                      <a:pt x="6" y="6"/>
                      <a:pt x="6" y="6"/>
                      <a:pt x="6" y="6"/>
                    </a:cubicBezTo>
                    <a:cubicBezTo>
                      <a:pt x="6" y="4"/>
                      <a:pt x="7" y="3"/>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45"/>
              <p:cNvSpPr/>
              <p:nvPr/>
            </p:nvSpPr>
            <p:spPr bwMode="auto">
              <a:xfrm>
                <a:off x="2922588" y="1916113"/>
                <a:ext cx="30163" cy="25400"/>
              </a:xfrm>
              <a:custGeom>
                <a:avLst/>
                <a:gdLst>
                  <a:gd name="T0" fmla="*/ 7 w 7"/>
                  <a:gd name="T1" fmla="*/ 2 h 6"/>
                  <a:gd name="T2" fmla="*/ 2 w 7"/>
                  <a:gd name="T3" fmla="*/ 0 h 6"/>
                  <a:gd name="T4" fmla="*/ 0 w 7"/>
                  <a:gd name="T5" fmla="*/ 3 h 6"/>
                  <a:gd name="T6" fmla="*/ 5 w 7"/>
                  <a:gd name="T7" fmla="*/ 6 h 6"/>
                  <a:gd name="T8" fmla="*/ 7 w 7"/>
                  <a:gd name="T9" fmla="*/ 2 h 6"/>
                </a:gdLst>
                <a:ahLst/>
                <a:cxnLst>
                  <a:cxn ang="0">
                    <a:pos x="T0" y="T1"/>
                  </a:cxn>
                  <a:cxn ang="0">
                    <a:pos x="T2" y="T3"/>
                  </a:cxn>
                  <a:cxn ang="0">
                    <a:pos x="T4" y="T5"/>
                  </a:cxn>
                  <a:cxn ang="0">
                    <a:pos x="T6" y="T7"/>
                  </a:cxn>
                  <a:cxn ang="0">
                    <a:pos x="T8" y="T9"/>
                  </a:cxn>
                </a:cxnLst>
                <a:rect l="0" t="0" r="r" b="b"/>
                <a:pathLst>
                  <a:path w="7" h="6">
                    <a:moveTo>
                      <a:pt x="7" y="2"/>
                    </a:moveTo>
                    <a:cubicBezTo>
                      <a:pt x="2" y="0"/>
                      <a:pt x="2" y="0"/>
                      <a:pt x="2" y="0"/>
                    </a:cubicBezTo>
                    <a:cubicBezTo>
                      <a:pt x="2" y="1"/>
                      <a:pt x="1" y="2"/>
                      <a:pt x="0" y="3"/>
                    </a:cubicBezTo>
                    <a:cubicBezTo>
                      <a:pt x="5" y="6"/>
                      <a:pt x="5" y="6"/>
                      <a:pt x="5" y="6"/>
                    </a:cubicBezTo>
                    <a:cubicBezTo>
                      <a:pt x="6" y="5"/>
                      <a:pt x="7" y="4"/>
                      <a:pt x="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46"/>
              <p:cNvSpPr/>
              <p:nvPr/>
            </p:nvSpPr>
            <p:spPr bwMode="auto">
              <a:xfrm>
                <a:off x="2897188" y="1958975"/>
                <a:ext cx="30163" cy="28575"/>
              </a:xfrm>
              <a:custGeom>
                <a:avLst/>
                <a:gdLst>
                  <a:gd name="T0" fmla="*/ 7 w 7"/>
                  <a:gd name="T1" fmla="*/ 3 h 7"/>
                  <a:gd name="T2" fmla="*/ 2 w 7"/>
                  <a:gd name="T3" fmla="*/ 0 h 7"/>
                  <a:gd name="T4" fmla="*/ 0 w 7"/>
                  <a:gd name="T5" fmla="*/ 3 h 7"/>
                  <a:gd name="T6" fmla="*/ 4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2" y="0"/>
                      <a:pt x="2" y="0"/>
                      <a:pt x="2" y="0"/>
                    </a:cubicBezTo>
                    <a:cubicBezTo>
                      <a:pt x="1" y="1"/>
                      <a:pt x="0" y="2"/>
                      <a:pt x="0" y="3"/>
                    </a:cubicBezTo>
                    <a:cubicBezTo>
                      <a:pt x="4" y="7"/>
                      <a:pt x="4" y="7"/>
                      <a:pt x="4" y="7"/>
                    </a:cubicBezTo>
                    <a:cubicBezTo>
                      <a:pt x="5" y="5"/>
                      <a:pt x="6" y="4"/>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47"/>
              <p:cNvSpPr/>
              <p:nvPr/>
            </p:nvSpPr>
            <p:spPr bwMode="auto">
              <a:xfrm>
                <a:off x="2859088" y="1992313"/>
                <a:ext cx="30163" cy="30163"/>
              </a:xfrm>
              <a:custGeom>
                <a:avLst/>
                <a:gdLst>
                  <a:gd name="T0" fmla="*/ 7 w 7"/>
                  <a:gd name="T1" fmla="*/ 5 h 7"/>
                  <a:gd name="T2" fmla="*/ 3 w 7"/>
                  <a:gd name="T3" fmla="*/ 0 h 7"/>
                  <a:gd name="T4" fmla="*/ 0 w 7"/>
                  <a:gd name="T5" fmla="*/ 3 h 7"/>
                  <a:gd name="T6" fmla="*/ 4 w 7"/>
                  <a:gd name="T7" fmla="*/ 7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3" y="0"/>
                      <a:pt x="3" y="0"/>
                      <a:pt x="3" y="0"/>
                    </a:cubicBezTo>
                    <a:cubicBezTo>
                      <a:pt x="2" y="1"/>
                      <a:pt x="1" y="2"/>
                      <a:pt x="0" y="3"/>
                    </a:cubicBezTo>
                    <a:cubicBezTo>
                      <a:pt x="4" y="7"/>
                      <a:pt x="4" y="7"/>
                      <a:pt x="4" y="7"/>
                    </a:cubicBezTo>
                    <a:cubicBezTo>
                      <a:pt x="5" y="7"/>
                      <a:pt x="6" y="6"/>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48"/>
              <p:cNvSpPr/>
              <p:nvPr/>
            </p:nvSpPr>
            <p:spPr bwMode="auto">
              <a:xfrm>
                <a:off x="2817813" y="2022475"/>
                <a:ext cx="28575" cy="33338"/>
              </a:xfrm>
              <a:custGeom>
                <a:avLst/>
                <a:gdLst>
                  <a:gd name="T0" fmla="*/ 7 w 7"/>
                  <a:gd name="T1" fmla="*/ 5 h 8"/>
                  <a:gd name="T2" fmla="*/ 4 w 7"/>
                  <a:gd name="T3" fmla="*/ 0 h 8"/>
                  <a:gd name="T4" fmla="*/ 0 w 7"/>
                  <a:gd name="T5" fmla="*/ 2 h 8"/>
                  <a:gd name="T6" fmla="*/ 3 w 7"/>
                  <a:gd name="T7" fmla="*/ 8 h 8"/>
                  <a:gd name="T8" fmla="*/ 7 w 7"/>
                  <a:gd name="T9" fmla="*/ 5 h 8"/>
                </a:gdLst>
                <a:ahLst/>
                <a:cxnLst>
                  <a:cxn ang="0">
                    <a:pos x="T0" y="T1"/>
                  </a:cxn>
                  <a:cxn ang="0">
                    <a:pos x="T2" y="T3"/>
                  </a:cxn>
                  <a:cxn ang="0">
                    <a:pos x="T4" y="T5"/>
                  </a:cxn>
                  <a:cxn ang="0">
                    <a:pos x="T6" y="T7"/>
                  </a:cxn>
                  <a:cxn ang="0">
                    <a:pos x="T8" y="T9"/>
                  </a:cxn>
                </a:cxnLst>
                <a:rect l="0" t="0" r="r" b="b"/>
                <a:pathLst>
                  <a:path w="7" h="8">
                    <a:moveTo>
                      <a:pt x="7" y="5"/>
                    </a:moveTo>
                    <a:cubicBezTo>
                      <a:pt x="4" y="0"/>
                      <a:pt x="4" y="0"/>
                      <a:pt x="4" y="0"/>
                    </a:cubicBezTo>
                    <a:cubicBezTo>
                      <a:pt x="3" y="1"/>
                      <a:pt x="2" y="2"/>
                      <a:pt x="0" y="2"/>
                    </a:cubicBezTo>
                    <a:cubicBezTo>
                      <a:pt x="3" y="8"/>
                      <a:pt x="3" y="8"/>
                      <a:pt x="3" y="8"/>
                    </a:cubicBezTo>
                    <a:cubicBezTo>
                      <a:pt x="5" y="7"/>
                      <a:pt x="6" y="6"/>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49"/>
              <p:cNvSpPr/>
              <p:nvPr/>
            </p:nvSpPr>
            <p:spPr bwMode="auto">
              <a:xfrm>
                <a:off x="2774950" y="2047875"/>
                <a:ext cx="25400" cy="30163"/>
              </a:xfrm>
              <a:custGeom>
                <a:avLst/>
                <a:gdLst>
                  <a:gd name="T0" fmla="*/ 6 w 6"/>
                  <a:gd name="T1" fmla="*/ 5 h 7"/>
                  <a:gd name="T2" fmla="*/ 3 w 6"/>
                  <a:gd name="T3" fmla="*/ 0 h 7"/>
                  <a:gd name="T4" fmla="*/ 0 w 6"/>
                  <a:gd name="T5" fmla="*/ 1 h 7"/>
                  <a:gd name="T6" fmla="*/ 1 w 6"/>
                  <a:gd name="T7" fmla="*/ 7 h 7"/>
                  <a:gd name="T8" fmla="*/ 6 w 6"/>
                  <a:gd name="T9" fmla="*/ 5 h 7"/>
                </a:gdLst>
                <a:ahLst/>
                <a:cxnLst>
                  <a:cxn ang="0">
                    <a:pos x="T0" y="T1"/>
                  </a:cxn>
                  <a:cxn ang="0">
                    <a:pos x="T2" y="T3"/>
                  </a:cxn>
                  <a:cxn ang="0">
                    <a:pos x="T4" y="T5"/>
                  </a:cxn>
                  <a:cxn ang="0">
                    <a:pos x="T6" y="T7"/>
                  </a:cxn>
                  <a:cxn ang="0">
                    <a:pos x="T8" y="T9"/>
                  </a:cxn>
                </a:cxnLst>
                <a:rect l="0" t="0" r="r" b="b"/>
                <a:pathLst>
                  <a:path w="6" h="7">
                    <a:moveTo>
                      <a:pt x="6" y="5"/>
                    </a:moveTo>
                    <a:cubicBezTo>
                      <a:pt x="3" y="0"/>
                      <a:pt x="3" y="0"/>
                      <a:pt x="3" y="0"/>
                    </a:cubicBezTo>
                    <a:cubicBezTo>
                      <a:pt x="2" y="0"/>
                      <a:pt x="1" y="1"/>
                      <a:pt x="0" y="1"/>
                    </a:cubicBezTo>
                    <a:cubicBezTo>
                      <a:pt x="1" y="7"/>
                      <a:pt x="1" y="7"/>
                      <a:pt x="1" y="7"/>
                    </a:cubicBezTo>
                    <a:cubicBezTo>
                      <a:pt x="3" y="6"/>
                      <a:pt x="4" y="6"/>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50"/>
              <p:cNvSpPr/>
              <p:nvPr/>
            </p:nvSpPr>
            <p:spPr bwMode="auto">
              <a:xfrm>
                <a:off x="2724150" y="2060575"/>
                <a:ext cx="20638" cy="25400"/>
              </a:xfrm>
              <a:custGeom>
                <a:avLst/>
                <a:gdLst>
                  <a:gd name="T0" fmla="*/ 5 w 5"/>
                  <a:gd name="T1" fmla="*/ 6 h 6"/>
                  <a:gd name="T2" fmla="*/ 4 w 5"/>
                  <a:gd name="T3" fmla="*/ 0 h 6"/>
                  <a:gd name="T4" fmla="*/ 0 w 5"/>
                  <a:gd name="T5" fmla="*/ 0 h 6"/>
                  <a:gd name="T6" fmla="*/ 1 w 5"/>
                  <a:gd name="T7" fmla="*/ 6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cubicBezTo>
                      <a:pt x="4" y="0"/>
                      <a:pt x="4" y="0"/>
                      <a:pt x="4" y="0"/>
                    </a:cubicBezTo>
                    <a:cubicBezTo>
                      <a:pt x="3" y="0"/>
                      <a:pt x="2" y="0"/>
                      <a:pt x="0" y="0"/>
                    </a:cubicBezTo>
                    <a:cubicBezTo>
                      <a:pt x="1" y="6"/>
                      <a:pt x="1" y="6"/>
                      <a:pt x="1" y="6"/>
                    </a:cubicBezTo>
                    <a:cubicBezTo>
                      <a:pt x="2" y="6"/>
                      <a:pt x="4" y="6"/>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51"/>
              <p:cNvSpPr/>
              <p:nvPr/>
            </p:nvSpPr>
            <p:spPr bwMode="auto">
              <a:xfrm>
                <a:off x="2673350" y="2065338"/>
                <a:ext cx="20638" cy="25400"/>
              </a:xfrm>
              <a:custGeom>
                <a:avLst/>
                <a:gdLst>
                  <a:gd name="T0" fmla="*/ 1 w 5"/>
                  <a:gd name="T1" fmla="*/ 0 h 6"/>
                  <a:gd name="T2" fmla="*/ 0 w 5"/>
                  <a:gd name="T3" fmla="*/ 5 h 6"/>
                  <a:gd name="T4" fmla="*/ 5 w 5"/>
                  <a:gd name="T5" fmla="*/ 6 h 6"/>
                  <a:gd name="T6" fmla="*/ 5 w 5"/>
                  <a:gd name="T7" fmla="*/ 0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5"/>
                      <a:pt x="0" y="5"/>
                      <a:pt x="0" y="5"/>
                    </a:cubicBezTo>
                    <a:cubicBezTo>
                      <a:pt x="2" y="6"/>
                      <a:pt x="3" y="6"/>
                      <a:pt x="5" y="6"/>
                    </a:cubicBezTo>
                    <a:cubicBezTo>
                      <a:pt x="5" y="0"/>
                      <a:pt x="5" y="0"/>
                      <a:pt x="5" y="0"/>
                    </a:cubicBezTo>
                    <a:cubicBezTo>
                      <a:pt x="3"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52"/>
              <p:cNvSpPr/>
              <p:nvPr/>
            </p:nvSpPr>
            <p:spPr bwMode="auto">
              <a:xfrm>
                <a:off x="2620963" y="2055813"/>
                <a:ext cx="22225" cy="25400"/>
              </a:xfrm>
              <a:custGeom>
                <a:avLst/>
                <a:gdLst>
                  <a:gd name="T0" fmla="*/ 4 w 5"/>
                  <a:gd name="T1" fmla="*/ 6 h 6"/>
                  <a:gd name="T2" fmla="*/ 5 w 5"/>
                  <a:gd name="T3" fmla="*/ 1 h 6"/>
                  <a:gd name="T4" fmla="*/ 1 w 5"/>
                  <a:gd name="T5" fmla="*/ 0 h 6"/>
                  <a:gd name="T6" fmla="*/ 0 w 5"/>
                  <a:gd name="T7" fmla="*/ 6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5" y="1"/>
                      <a:pt x="5" y="1"/>
                      <a:pt x="5" y="1"/>
                    </a:cubicBezTo>
                    <a:cubicBezTo>
                      <a:pt x="4" y="0"/>
                      <a:pt x="2" y="0"/>
                      <a:pt x="1" y="0"/>
                    </a:cubicBezTo>
                    <a:cubicBezTo>
                      <a:pt x="0" y="6"/>
                      <a:pt x="0" y="6"/>
                      <a:pt x="0" y="6"/>
                    </a:cubicBezTo>
                    <a:cubicBezTo>
                      <a:pt x="1" y="6"/>
                      <a:pt x="2"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53"/>
              <p:cNvSpPr/>
              <p:nvPr/>
            </p:nvSpPr>
            <p:spPr bwMode="auto">
              <a:xfrm>
                <a:off x="2570163" y="2038350"/>
                <a:ext cx="25400" cy="30163"/>
              </a:xfrm>
              <a:custGeom>
                <a:avLst/>
                <a:gdLst>
                  <a:gd name="T0" fmla="*/ 4 w 6"/>
                  <a:gd name="T1" fmla="*/ 7 h 7"/>
                  <a:gd name="T2" fmla="*/ 6 w 6"/>
                  <a:gd name="T3" fmla="*/ 1 h 7"/>
                  <a:gd name="T4" fmla="*/ 2 w 6"/>
                  <a:gd name="T5" fmla="*/ 0 h 7"/>
                  <a:gd name="T6" fmla="*/ 0 w 6"/>
                  <a:gd name="T7" fmla="*/ 5 h 7"/>
                  <a:gd name="T8" fmla="*/ 4 w 6"/>
                  <a:gd name="T9" fmla="*/ 7 h 7"/>
                </a:gdLst>
                <a:ahLst/>
                <a:cxnLst>
                  <a:cxn ang="0">
                    <a:pos x="T0" y="T1"/>
                  </a:cxn>
                  <a:cxn ang="0">
                    <a:pos x="T2" y="T3"/>
                  </a:cxn>
                  <a:cxn ang="0">
                    <a:pos x="T4" y="T5"/>
                  </a:cxn>
                  <a:cxn ang="0">
                    <a:pos x="T6" y="T7"/>
                  </a:cxn>
                  <a:cxn ang="0">
                    <a:pos x="T8" y="T9"/>
                  </a:cxn>
                </a:cxnLst>
                <a:rect l="0" t="0" r="r" b="b"/>
                <a:pathLst>
                  <a:path w="6" h="7">
                    <a:moveTo>
                      <a:pt x="4" y="7"/>
                    </a:moveTo>
                    <a:cubicBezTo>
                      <a:pt x="6" y="1"/>
                      <a:pt x="6" y="1"/>
                      <a:pt x="6" y="1"/>
                    </a:cubicBezTo>
                    <a:cubicBezTo>
                      <a:pt x="4" y="1"/>
                      <a:pt x="3" y="1"/>
                      <a:pt x="2" y="0"/>
                    </a:cubicBezTo>
                    <a:cubicBezTo>
                      <a:pt x="0" y="5"/>
                      <a:pt x="0" y="5"/>
                      <a:pt x="0" y="5"/>
                    </a:cubicBezTo>
                    <a:cubicBezTo>
                      <a:pt x="1" y="6"/>
                      <a:pt x="2" y="6"/>
                      <a:pt x="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54"/>
              <p:cNvSpPr/>
              <p:nvPr/>
            </p:nvSpPr>
            <p:spPr bwMode="auto">
              <a:xfrm>
                <a:off x="2524125" y="2012950"/>
                <a:ext cx="25400" cy="30163"/>
              </a:xfrm>
              <a:custGeom>
                <a:avLst/>
                <a:gdLst>
                  <a:gd name="T0" fmla="*/ 3 w 6"/>
                  <a:gd name="T1" fmla="*/ 7 h 7"/>
                  <a:gd name="T2" fmla="*/ 6 w 6"/>
                  <a:gd name="T3" fmla="*/ 2 h 7"/>
                  <a:gd name="T4" fmla="*/ 3 w 6"/>
                  <a:gd name="T5" fmla="*/ 0 h 7"/>
                  <a:gd name="T6" fmla="*/ 0 w 6"/>
                  <a:gd name="T7" fmla="*/ 5 h 7"/>
                  <a:gd name="T8" fmla="*/ 3 w 6"/>
                  <a:gd name="T9" fmla="*/ 7 h 7"/>
                </a:gdLst>
                <a:ahLst/>
                <a:cxnLst>
                  <a:cxn ang="0">
                    <a:pos x="T0" y="T1"/>
                  </a:cxn>
                  <a:cxn ang="0">
                    <a:pos x="T2" y="T3"/>
                  </a:cxn>
                  <a:cxn ang="0">
                    <a:pos x="T4" y="T5"/>
                  </a:cxn>
                  <a:cxn ang="0">
                    <a:pos x="T6" y="T7"/>
                  </a:cxn>
                  <a:cxn ang="0">
                    <a:pos x="T8" y="T9"/>
                  </a:cxn>
                </a:cxnLst>
                <a:rect l="0" t="0" r="r" b="b"/>
                <a:pathLst>
                  <a:path w="6" h="7">
                    <a:moveTo>
                      <a:pt x="3" y="7"/>
                    </a:moveTo>
                    <a:cubicBezTo>
                      <a:pt x="6" y="2"/>
                      <a:pt x="6" y="2"/>
                      <a:pt x="6" y="2"/>
                    </a:cubicBezTo>
                    <a:cubicBezTo>
                      <a:pt x="5" y="2"/>
                      <a:pt x="4" y="1"/>
                      <a:pt x="3" y="0"/>
                    </a:cubicBezTo>
                    <a:cubicBezTo>
                      <a:pt x="0" y="5"/>
                      <a:pt x="0" y="5"/>
                      <a:pt x="0" y="5"/>
                    </a:cubicBezTo>
                    <a:cubicBezTo>
                      <a:pt x="1" y="6"/>
                      <a:pt x="2" y="6"/>
                      <a:pt x="3"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55"/>
              <p:cNvSpPr/>
              <p:nvPr/>
            </p:nvSpPr>
            <p:spPr bwMode="auto">
              <a:xfrm>
                <a:off x="2481263" y="1979613"/>
                <a:ext cx="30163" cy="33338"/>
              </a:xfrm>
              <a:custGeom>
                <a:avLst/>
                <a:gdLst>
                  <a:gd name="T0" fmla="*/ 3 w 7"/>
                  <a:gd name="T1" fmla="*/ 8 h 8"/>
                  <a:gd name="T2" fmla="*/ 7 w 7"/>
                  <a:gd name="T3" fmla="*/ 3 h 8"/>
                  <a:gd name="T4" fmla="*/ 4 w 7"/>
                  <a:gd name="T5" fmla="*/ 0 h 8"/>
                  <a:gd name="T6" fmla="*/ 0 w 7"/>
                  <a:gd name="T7" fmla="*/ 5 h 8"/>
                  <a:gd name="T8" fmla="*/ 3 w 7"/>
                  <a:gd name="T9" fmla="*/ 8 h 8"/>
                </a:gdLst>
                <a:ahLst/>
                <a:cxnLst>
                  <a:cxn ang="0">
                    <a:pos x="T0" y="T1"/>
                  </a:cxn>
                  <a:cxn ang="0">
                    <a:pos x="T2" y="T3"/>
                  </a:cxn>
                  <a:cxn ang="0">
                    <a:pos x="T4" y="T5"/>
                  </a:cxn>
                  <a:cxn ang="0">
                    <a:pos x="T6" y="T7"/>
                  </a:cxn>
                  <a:cxn ang="0">
                    <a:pos x="T8" y="T9"/>
                  </a:cxn>
                </a:cxnLst>
                <a:rect l="0" t="0" r="r" b="b"/>
                <a:pathLst>
                  <a:path w="7" h="8">
                    <a:moveTo>
                      <a:pt x="3" y="8"/>
                    </a:moveTo>
                    <a:cubicBezTo>
                      <a:pt x="7" y="3"/>
                      <a:pt x="7" y="3"/>
                      <a:pt x="7" y="3"/>
                    </a:cubicBezTo>
                    <a:cubicBezTo>
                      <a:pt x="6" y="2"/>
                      <a:pt x="5" y="1"/>
                      <a:pt x="4" y="0"/>
                    </a:cubicBezTo>
                    <a:cubicBezTo>
                      <a:pt x="0" y="5"/>
                      <a:pt x="0" y="5"/>
                      <a:pt x="0" y="5"/>
                    </a:cubicBezTo>
                    <a:cubicBezTo>
                      <a:pt x="1" y="6"/>
                      <a:pt x="2" y="7"/>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56"/>
              <p:cNvSpPr/>
              <p:nvPr/>
            </p:nvSpPr>
            <p:spPr bwMode="auto">
              <a:xfrm>
                <a:off x="2447925" y="1941513"/>
                <a:ext cx="28575" cy="30163"/>
              </a:xfrm>
              <a:custGeom>
                <a:avLst/>
                <a:gdLst>
                  <a:gd name="T0" fmla="*/ 2 w 7"/>
                  <a:gd name="T1" fmla="*/ 7 h 7"/>
                  <a:gd name="T2" fmla="*/ 7 w 7"/>
                  <a:gd name="T3" fmla="*/ 4 h 7"/>
                  <a:gd name="T4" fmla="*/ 5 w 7"/>
                  <a:gd name="T5" fmla="*/ 0 h 7"/>
                  <a:gd name="T6" fmla="*/ 0 w 7"/>
                  <a:gd name="T7" fmla="*/ 4 h 7"/>
                  <a:gd name="T8" fmla="*/ 2 w 7"/>
                  <a:gd name="T9" fmla="*/ 7 h 7"/>
                </a:gdLst>
                <a:ahLst/>
                <a:cxnLst>
                  <a:cxn ang="0">
                    <a:pos x="T0" y="T1"/>
                  </a:cxn>
                  <a:cxn ang="0">
                    <a:pos x="T2" y="T3"/>
                  </a:cxn>
                  <a:cxn ang="0">
                    <a:pos x="T4" y="T5"/>
                  </a:cxn>
                  <a:cxn ang="0">
                    <a:pos x="T6" y="T7"/>
                  </a:cxn>
                  <a:cxn ang="0">
                    <a:pos x="T8" y="T9"/>
                  </a:cxn>
                </a:cxnLst>
                <a:rect l="0" t="0" r="r" b="b"/>
                <a:pathLst>
                  <a:path w="7" h="7">
                    <a:moveTo>
                      <a:pt x="2" y="7"/>
                    </a:moveTo>
                    <a:cubicBezTo>
                      <a:pt x="7" y="4"/>
                      <a:pt x="7" y="4"/>
                      <a:pt x="7" y="4"/>
                    </a:cubicBezTo>
                    <a:cubicBezTo>
                      <a:pt x="6" y="3"/>
                      <a:pt x="5" y="1"/>
                      <a:pt x="5" y="0"/>
                    </a:cubicBezTo>
                    <a:cubicBezTo>
                      <a:pt x="0" y="4"/>
                      <a:pt x="0" y="4"/>
                      <a:pt x="0" y="4"/>
                    </a:cubicBezTo>
                    <a:cubicBezTo>
                      <a:pt x="1" y="5"/>
                      <a:pt x="1" y="6"/>
                      <a:pt x="2"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57"/>
              <p:cNvSpPr/>
              <p:nvPr/>
            </p:nvSpPr>
            <p:spPr bwMode="auto">
              <a:xfrm>
                <a:off x="2422525" y="1898650"/>
                <a:ext cx="28575" cy="25400"/>
              </a:xfrm>
              <a:custGeom>
                <a:avLst/>
                <a:gdLst>
                  <a:gd name="T0" fmla="*/ 2 w 7"/>
                  <a:gd name="T1" fmla="*/ 6 h 6"/>
                  <a:gd name="T2" fmla="*/ 7 w 7"/>
                  <a:gd name="T3" fmla="*/ 4 h 6"/>
                  <a:gd name="T4" fmla="*/ 5 w 7"/>
                  <a:gd name="T5" fmla="*/ 0 h 6"/>
                  <a:gd name="T6" fmla="*/ 0 w 7"/>
                  <a:gd name="T7" fmla="*/ 2 h 6"/>
                  <a:gd name="T8" fmla="*/ 2 w 7"/>
                  <a:gd name="T9" fmla="*/ 6 h 6"/>
                </a:gdLst>
                <a:ahLst/>
                <a:cxnLst>
                  <a:cxn ang="0">
                    <a:pos x="T0" y="T1"/>
                  </a:cxn>
                  <a:cxn ang="0">
                    <a:pos x="T2" y="T3"/>
                  </a:cxn>
                  <a:cxn ang="0">
                    <a:pos x="T4" y="T5"/>
                  </a:cxn>
                  <a:cxn ang="0">
                    <a:pos x="T6" y="T7"/>
                  </a:cxn>
                  <a:cxn ang="0">
                    <a:pos x="T8" y="T9"/>
                  </a:cxn>
                </a:cxnLst>
                <a:rect l="0" t="0" r="r" b="b"/>
                <a:pathLst>
                  <a:path w="7" h="6">
                    <a:moveTo>
                      <a:pt x="2" y="6"/>
                    </a:moveTo>
                    <a:cubicBezTo>
                      <a:pt x="7" y="4"/>
                      <a:pt x="7" y="4"/>
                      <a:pt x="7" y="4"/>
                    </a:cubicBezTo>
                    <a:cubicBezTo>
                      <a:pt x="6" y="2"/>
                      <a:pt x="6" y="1"/>
                      <a:pt x="5" y="0"/>
                    </a:cubicBezTo>
                    <a:cubicBezTo>
                      <a:pt x="0" y="2"/>
                      <a:pt x="0" y="2"/>
                      <a:pt x="0" y="2"/>
                    </a:cubicBezTo>
                    <a:cubicBezTo>
                      <a:pt x="0" y="4"/>
                      <a:pt x="1" y="5"/>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58"/>
              <p:cNvSpPr/>
              <p:nvPr/>
            </p:nvSpPr>
            <p:spPr bwMode="auto">
              <a:xfrm>
                <a:off x="2405063" y="1852613"/>
                <a:ext cx="30163" cy="20638"/>
              </a:xfrm>
              <a:custGeom>
                <a:avLst/>
                <a:gdLst>
                  <a:gd name="T0" fmla="*/ 1 w 7"/>
                  <a:gd name="T1" fmla="*/ 5 h 5"/>
                  <a:gd name="T2" fmla="*/ 7 w 7"/>
                  <a:gd name="T3" fmla="*/ 4 h 5"/>
                  <a:gd name="T4" fmla="*/ 6 w 7"/>
                  <a:gd name="T5" fmla="*/ 0 h 5"/>
                  <a:gd name="T6" fmla="*/ 0 w 7"/>
                  <a:gd name="T7" fmla="*/ 1 h 5"/>
                  <a:gd name="T8" fmla="*/ 1 w 7"/>
                  <a:gd name="T9" fmla="*/ 5 h 5"/>
                </a:gdLst>
                <a:ahLst/>
                <a:cxnLst>
                  <a:cxn ang="0">
                    <a:pos x="T0" y="T1"/>
                  </a:cxn>
                  <a:cxn ang="0">
                    <a:pos x="T2" y="T3"/>
                  </a:cxn>
                  <a:cxn ang="0">
                    <a:pos x="T4" y="T5"/>
                  </a:cxn>
                  <a:cxn ang="0">
                    <a:pos x="T6" y="T7"/>
                  </a:cxn>
                  <a:cxn ang="0">
                    <a:pos x="T8" y="T9"/>
                  </a:cxn>
                </a:cxnLst>
                <a:rect l="0" t="0" r="r" b="b"/>
                <a:pathLst>
                  <a:path w="7" h="5">
                    <a:moveTo>
                      <a:pt x="1" y="5"/>
                    </a:moveTo>
                    <a:cubicBezTo>
                      <a:pt x="7" y="4"/>
                      <a:pt x="7" y="4"/>
                      <a:pt x="7" y="4"/>
                    </a:cubicBezTo>
                    <a:cubicBezTo>
                      <a:pt x="6" y="2"/>
                      <a:pt x="6" y="1"/>
                      <a:pt x="6" y="0"/>
                    </a:cubicBezTo>
                    <a:cubicBezTo>
                      <a:pt x="0" y="1"/>
                      <a:pt x="0" y="1"/>
                      <a:pt x="0" y="1"/>
                    </a:cubicBezTo>
                    <a:cubicBezTo>
                      <a:pt x="0" y="3"/>
                      <a:pt x="1" y="4"/>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59"/>
              <p:cNvSpPr/>
              <p:nvPr/>
            </p:nvSpPr>
            <p:spPr bwMode="auto">
              <a:xfrm>
                <a:off x="2397125" y="1801813"/>
                <a:ext cx="25400" cy="20638"/>
              </a:xfrm>
              <a:custGeom>
                <a:avLst/>
                <a:gdLst>
                  <a:gd name="T0" fmla="*/ 1 w 6"/>
                  <a:gd name="T1" fmla="*/ 5 h 5"/>
                  <a:gd name="T2" fmla="*/ 6 w 6"/>
                  <a:gd name="T3" fmla="*/ 4 h 5"/>
                  <a:gd name="T4" fmla="*/ 6 w 6"/>
                  <a:gd name="T5" fmla="*/ 0 h 5"/>
                  <a:gd name="T6" fmla="*/ 0 w 6"/>
                  <a:gd name="T7" fmla="*/ 1 h 5"/>
                  <a:gd name="T8" fmla="*/ 1 w 6"/>
                  <a:gd name="T9" fmla="*/ 5 h 5"/>
                </a:gdLst>
                <a:ahLst/>
                <a:cxnLst>
                  <a:cxn ang="0">
                    <a:pos x="T0" y="T1"/>
                  </a:cxn>
                  <a:cxn ang="0">
                    <a:pos x="T2" y="T3"/>
                  </a:cxn>
                  <a:cxn ang="0">
                    <a:pos x="T4" y="T5"/>
                  </a:cxn>
                  <a:cxn ang="0">
                    <a:pos x="T6" y="T7"/>
                  </a:cxn>
                  <a:cxn ang="0">
                    <a:pos x="T8" y="T9"/>
                  </a:cxn>
                </a:cxnLst>
                <a:rect l="0" t="0" r="r" b="b"/>
                <a:pathLst>
                  <a:path w="6" h="5">
                    <a:moveTo>
                      <a:pt x="1" y="5"/>
                    </a:moveTo>
                    <a:cubicBezTo>
                      <a:pt x="6" y="4"/>
                      <a:pt x="6" y="4"/>
                      <a:pt x="6" y="4"/>
                    </a:cubicBezTo>
                    <a:cubicBezTo>
                      <a:pt x="6" y="3"/>
                      <a:pt x="6" y="2"/>
                      <a:pt x="6" y="0"/>
                    </a:cubicBezTo>
                    <a:cubicBezTo>
                      <a:pt x="0" y="1"/>
                      <a:pt x="0" y="1"/>
                      <a:pt x="0" y="1"/>
                    </a:cubicBezTo>
                    <a:cubicBezTo>
                      <a:pt x="0" y="2"/>
                      <a:pt x="1" y="3"/>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60"/>
              <p:cNvSpPr/>
              <p:nvPr/>
            </p:nvSpPr>
            <p:spPr bwMode="auto">
              <a:xfrm>
                <a:off x="2400300" y="1751013"/>
                <a:ext cx="25400" cy="20638"/>
              </a:xfrm>
              <a:custGeom>
                <a:avLst/>
                <a:gdLst>
                  <a:gd name="T0" fmla="*/ 0 w 6"/>
                  <a:gd name="T1" fmla="*/ 4 h 5"/>
                  <a:gd name="T2" fmla="*/ 5 w 6"/>
                  <a:gd name="T3" fmla="*/ 5 h 5"/>
                  <a:gd name="T4" fmla="*/ 6 w 6"/>
                  <a:gd name="T5" fmla="*/ 1 h 5"/>
                  <a:gd name="T6" fmla="*/ 0 w 6"/>
                  <a:gd name="T7" fmla="*/ 0 h 5"/>
                  <a:gd name="T8" fmla="*/ 0 w 6"/>
                  <a:gd name="T9" fmla="*/ 4 h 5"/>
                </a:gdLst>
                <a:ahLst/>
                <a:cxnLst>
                  <a:cxn ang="0">
                    <a:pos x="T0" y="T1"/>
                  </a:cxn>
                  <a:cxn ang="0">
                    <a:pos x="T2" y="T3"/>
                  </a:cxn>
                  <a:cxn ang="0">
                    <a:pos x="T4" y="T5"/>
                  </a:cxn>
                  <a:cxn ang="0">
                    <a:pos x="T6" y="T7"/>
                  </a:cxn>
                  <a:cxn ang="0">
                    <a:pos x="T8" y="T9"/>
                  </a:cxn>
                </a:cxnLst>
                <a:rect l="0" t="0" r="r" b="b"/>
                <a:pathLst>
                  <a:path w="6" h="5">
                    <a:moveTo>
                      <a:pt x="0" y="4"/>
                    </a:moveTo>
                    <a:cubicBezTo>
                      <a:pt x="5" y="5"/>
                      <a:pt x="5" y="5"/>
                      <a:pt x="5" y="5"/>
                    </a:cubicBezTo>
                    <a:cubicBezTo>
                      <a:pt x="6" y="3"/>
                      <a:pt x="6" y="2"/>
                      <a:pt x="6" y="1"/>
                    </a:cubicBezTo>
                    <a:cubicBezTo>
                      <a:pt x="0" y="0"/>
                      <a:pt x="0" y="0"/>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61"/>
              <p:cNvSpPr/>
              <p:nvPr/>
            </p:nvSpPr>
            <p:spPr bwMode="auto">
              <a:xfrm>
                <a:off x="2409825" y="1695450"/>
                <a:ext cx="28575" cy="25400"/>
              </a:xfrm>
              <a:custGeom>
                <a:avLst/>
                <a:gdLst>
                  <a:gd name="T0" fmla="*/ 0 w 7"/>
                  <a:gd name="T1" fmla="*/ 4 h 6"/>
                  <a:gd name="T2" fmla="*/ 6 w 7"/>
                  <a:gd name="T3" fmla="*/ 6 h 6"/>
                  <a:gd name="T4" fmla="*/ 7 w 7"/>
                  <a:gd name="T5" fmla="*/ 2 h 6"/>
                  <a:gd name="T6" fmla="*/ 1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6" y="6"/>
                      <a:pt x="6" y="6"/>
                      <a:pt x="6" y="6"/>
                    </a:cubicBezTo>
                    <a:cubicBezTo>
                      <a:pt x="6" y="5"/>
                      <a:pt x="6" y="4"/>
                      <a:pt x="7" y="2"/>
                    </a:cubicBezTo>
                    <a:cubicBezTo>
                      <a:pt x="1" y="0"/>
                      <a:pt x="1" y="0"/>
                      <a:pt x="1" y="0"/>
                    </a:cubicBezTo>
                    <a:cubicBezTo>
                      <a:pt x="1" y="2"/>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62"/>
              <p:cNvSpPr/>
              <p:nvPr/>
            </p:nvSpPr>
            <p:spPr bwMode="auto">
              <a:xfrm>
                <a:off x="2430463" y="1647825"/>
                <a:ext cx="30163" cy="25400"/>
              </a:xfrm>
              <a:custGeom>
                <a:avLst/>
                <a:gdLst>
                  <a:gd name="T0" fmla="*/ 0 w 7"/>
                  <a:gd name="T1" fmla="*/ 4 h 6"/>
                  <a:gd name="T2" fmla="*/ 5 w 7"/>
                  <a:gd name="T3" fmla="*/ 6 h 6"/>
                  <a:gd name="T4" fmla="*/ 7 w 7"/>
                  <a:gd name="T5" fmla="*/ 3 h 6"/>
                  <a:gd name="T6" fmla="*/ 2 w 7"/>
                  <a:gd name="T7" fmla="*/ 0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5" y="6"/>
                      <a:pt x="5" y="6"/>
                      <a:pt x="5" y="6"/>
                    </a:cubicBezTo>
                    <a:cubicBezTo>
                      <a:pt x="5" y="5"/>
                      <a:pt x="6" y="4"/>
                      <a:pt x="7" y="3"/>
                    </a:cubicBezTo>
                    <a:cubicBezTo>
                      <a:pt x="2" y="0"/>
                      <a:pt x="2" y="0"/>
                      <a:pt x="2" y="0"/>
                    </a:cubicBezTo>
                    <a:cubicBezTo>
                      <a:pt x="1" y="1"/>
                      <a:pt x="0"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63"/>
              <p:cNvSpPr/>
              <p:nvPr/>
            </p:nvSpPr>
            <p:spPr bwMode="auto">
              <a:xfrm>
                <a:off x="2455863" y="1601788"/>
                <a:ext cx="33338" cy="30163"/>
              </a:xfrm>
              <a:custGeom>
                <a:avLst/>
                <a:gdLst>
                  <a:gd name="T0" fmla="*/ 0 w 8"/>
                  <a:gd name="T1" fmla="*/ 4 h 7"/>
                  <a:gd name="T2" fmla="*/ 5 w 8"/>
                  <a:gd name="T3" fmla="*/ 7 h 7"/>
                  <a:gd name="T4" fmla="*/ 8 w 8"/>
                  <a:gd name="T5" fmla="*/ 4 h 7"/>
                  <a:gd name="T6" fmla="*/ 3 w 8"/>
                  <a:gd name="T7" fmla="*/ 0 h 7"/>
                  <a:gd name="T8" fmla="*/ 0 w 8"/>
                  <a:gd name="T9" fmla="*/ 4 h 7"/>
                </a:gdLst>
                <a:ahLst/>
                <a:cxnLst>
                  <a:cxn ang="0">
                    <a:pos x="T0" y="T1"/>
                  </a:cxn>
                  <a:cxn ang="0">
                    <a:pos x="T2" y="T3"/>
                  </a:cxn>
                  <a:cxn ang="0">
                    <a:pos x="T4" y="T5"/>
                  </a:cxn>
                  <a:cxn ang="0">
                    <a:pos x="T6" y="T7"/>
                  </a:cxn>
                  <a:cxn ang="0">
                    <a:pos x="T8" y="T9"/>
                  </a:cxn>
                </a:cxnLst>
                <a:rect l="0" t="0" r="r" b="b"/>
                <a:pathLst>
                  <a:path w="8" h="7">
                    <a:moveTo>
                      <a:pt x="0" y="4"/>
                    </a:moveTo>
                    <a:cubicBezTo>
                      <a:pt x="5" y="7"/>
                      <a:pt x="5" y="7"/>
                      <a:pt x="5" y="7"/>
                    </a:cubicBezTo>
                    <a:cubicBezTo>
                      <a:pt x="6" y="6"/>
                      <a:pt x="7" y="5"/>
                      <a:pt x="8" y="4"/>
                    </a:cubicBezTo>
                    <a:cubicBezTo>
                      <a:pt x="3" y="0"/>
                      <a:pt x="3" y="0"/>
                      <a:pt x="3" y="0"/>
                    </a:cubicBezTo>
                    <a:cubicBezTo>
                      <a:pt x="2" y="1"/>
                      <a:pt x="1"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64"/>
              <p:cNvSpPr/>
              <p:nvPr/>
            </p:nvSpPr>
            <p:spPr bwMode="auto">
              <a:xfrm>
                <a:off x="2493963" y="1566863"/>
                <a:ext cx="30163" cy="30163"/>
              </a:xfrm>
              <a:custGeom>
                <a:avLst/>
                <a:gdLst>
                  <a:gd name="T0" fmla="*/ 0 w 7"/>
                  <a:gd name="T1" fmla="*/ 2 h 7"/>
                  <a:gd name="T2" fmla="*/ 4 w 7"/>
                  <a:gd name="T3" fmla="*/ 7 h 7"/>
                  <a:gd name="T4" fmla="*/ 7 w 7"/>
                  <a:gd name="T5" fmla="*/ 4 h 7"/>
                  <a:gd name="T6" fmla="*/ 3 w 7"/>
                  <a:gd name="T7" fmla="*/ 0 h 7"/>
                  <a:gd name="T8" fmla="*/ 0 w 7"/>
                  <a:gd name="T9" fmla="*/ 2 h 7"/>
                </a:gdLst>
                <a:ahLst/>
                <a:cxnLst>
                  <a:cxn ang="0">
                    <a:pos x="T0" y="T1"/>
                  </a:cxn>
                  <a:cxn ang="0">
                    <a:pos x="T2" y="T3"/>
                  </a:cxn>
                  <a:cxn ang="0">
                    <a:pos x="T4" y="T5"/>
                  </a:cxn>
                  <a:cxn ang="0">
                    <a:pos x="T6" y="T7"/>
                  </a:cxn>
                  <a:cxn ang="0">
                    <a:pos x="T8" y="T9"/>
                  </a:cxn>
                </a:cxnLst>
                <a:rect l="0" t="0" r="r" b="b"/>
                <a:pathLst>
                  <a:path w="7" h="7">
                    <a:moveTo>
                      <a:pt x="0" y="2"/>
                    </a:moveTo>
                    <a:cubicBezTo>
                      <a:pt x="4" y="7"/>
                      <a:pt x="4" y="7"/>
                      <a:pt x="4" y="7"/>
                    </a:cubicBezTo>
                    <a:cubicBezTo>
                      <a:pt x="5" y="6"/>
                      <a:pt x="6" y="5"/>
                      <a:pt x="7" y="4"/>
                    </a:cubicBezTo>
                    <a:cubicBezTo>
                      <a:pt x="3" y="0"/>
                      <a:pt x="3" y="0"/>
                      <a:pt x="3" y="0"/>
                    </a:cubicBezTo>
                    <a:cubicBezTo>
                      <a:pt x="2" y="0"/>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65"/>
              <p:cNvSpPr/>
              <p:nvPr/>
            </p:nvSpPr>
            <p:spPr bwMode="auto">
              <a:xfrm>
                <a:off x="2536825" y="1533525"/>
                <a:ext cx="30163" cy="33338"/>
              </a:xfrm>
              <a:custGeom>
                <a:avLst/>
                <a:gdLst>
                  <a:gd name="T0" fmla="*/ 0 w 7"/>
                  <a:gd name="T1" fmla="*/ 3 h 8"/>
                  <a:gd name="T2" fmla="*/ 3 w 7"/>
                  <a:gd name="T3" fmla="*/ 8 h 8"/>
                  <a:gd name="T4" fmla="*/ 7 w 7"/>
                  <a:gd name="T5" fmla="*/ 6 h 8"/>
                  <a:gd name="T6" fmla="*/ 4 w 7"/>
                  <a:gd name="T7" fmla="*/ 0 h 8"/>
                  <a:gd name="T8" fmla="*/ 0 w 7"/>
                  <a:gd name="T9" fmla="*/ 3 h 8"/>
                </a:gdLst>
                <a:ahLst/>
                <a:cxnLst>
                  <a:cxn ang="0">
                    <a:pos x="T0" y="T1"/>
                  </a:cxn>
                  <a:cxn ang="0">
                    <a:pos x="T2" y="T3"/>
                  </a:cxn>
                  <a:cxn ang="0">
                    <a:pos x="T4" y="T5"/>
                  </a:cxn>
                  <a:cxn ang="0">
                    <a:pos x="T6" y="T7"/>
                  </a:cxn>
                  <a:cxn ang="0">
                    <a:pos x="T8" y="T9"/>
                  </a:cxn>
                </a:cxnLst>
                <a:rect l="0" t="0" r="r" b="b"/>
                <a:pathLst>
                  <a:path w="7" h="8">
                    <a:moveTo>
                      <a:pt x="0" y="3"/>
                    </a:moveTo>
                    <a:cubicBezTo>
                      <a:pt x="3" y="8"/>
                      <a:pt x="3" y="8"/>
                      <a:pt x="3" y="8"/>
                    </a:cubicBezTo>
                    <a:cubicBezTo>
                      <a:pt x="4" y="7"/>
                      <a:pt x="5" y="6"/>
                      <a:pt x="7" y="6"/>
                    </a:cubicBezTo>
                    <a:cubicBezTo>
                      <a:pt x="4" y="0"/>
                      <a:pt x="4" y="0"/>
                      <a:pt x="4" y="0"/>
                    </a:cubicBezTo>
                    <a:cubicBezTo>
                      <a:pt x="3"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66"/>
              <p:cNvSpPr/>
              <p:nvPr/>
            </p:nvSpPr>
            <p:spPr bwMode="auto">
              <a:xfrm>
                <a:off x="2587625" y="1512888"/>
                <a:ext cx="20638" cy="28575"/>
              </a:xfrm>
              <a:custGeom>
                <a:avLst/>
                <a:gdLst>
                  <a:gd name="T0" fmla="*/ 0 w 5"/>
                  <a:gd name="T1" fmla="*/ 2 h 7"/>
                  <a:gd name="T2" fmla="*/ 2 w 5"/>
                  <a:gd name="T3" fmla="*/ 7 h 7"/>
                  <a:gd name="T4" fmla="*/ 5 w 5"/>
                  <a:gd name="T5" fmla="*/ 6 h 7"/>
                  <a:gd name="T6" fmla="*/ 4 w 5"/>
                  <a:gd name="T7" fmla="*/ 0 h 7"/>
                  <a:gd name="T8" fmla="*/ 0 w 5"/>
                  <a:gd name="T9" fmla="*/ 2 h 7"/>
                </a:gdLst>
                <a:ahLst/>
                <a:cxnLst>
                  <a:cxn ang="0">
                    <a:pos x="T0" y="T1"/>
                  </a:cxn>
                  <a:cxn ang="0">
                    <a:pos x="T2" y="T3"/>
                  </a:cxn>
                  <a:cxn ang="0">
                    <a:pos x="T4" y="T5"/>
                  </a:cxn>
                  <a:cxn ang="0">
                    <a:pos x="T6" y="T7"/>
                  </a:cxn>
                  <a:cxn ang="0">
                    <a:pos x="T8" y="T9"/>
                  </a:cxn>
                </a:cxnLst>
                <a:rect l="0" t="0" r="r" b="b"/>
                <a:pathLst>
                  <a:path w="5" h="7">
                    <a:moveTo>
                      <a:pt x="0" y="2"/>
                    </a:moveTo>
                    <a:cubicBezTo>
                      <a:pt x="2" y="7"/>
                      <a:pt x="2" y="7"/>
                      <a:pt x="2" y="7"/>
                    </a:cubicBezTo>
                    <a:cubicBezTo>
                      <a:pt x="3" y="7"/>
                      <a:pt x="4" y="6"/>
                      <a:pt x="5" y="6"/>
                    </a:cubicBezTo>
                    <a:cubicBezTo>
                      <a:pt x="4" y="0"/>
                      <a:pt x="4" y="0"/>
                      <a:pt x="4" y="0"/>
                    </a:cubicBezTo>
                    <a:cubicBezTo>
                      <a:pt x="2" y="1"/>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67"/>
              <p:cNvSpPr/>
              <p:nvPr/>
            </p:nvSpPr>
            <p:spPr bwMode="auto">
              <a:xfrm>
                <a:off x="2638425" y="1503363"/>
                <a:ext cx="22225" cy="25400"/>
              </a:xfrm>
              <a:custGeom>
                <a:avLst/>
                <a:gdLst>
                  <a:gd name="T0" fmla="*/ 0 w 5"/>
                  <a:gd name="T1" fmla="*/ 0 h 6"/>
                  <a:gd name="T2" fmla="*/ 1 w 5"/>
                  <a:gd name="T3" fmla="*/ 6 h 6"/>
                  <a:gd name="T4" fmla="*/ 5 w 5"/>
                  <a:gd name="T5" fmla="*/ 6 h 6"/>
                  <a:gd name="T6" fmla="*/ 4 w 5"/>
                  <a:gd name="T7" fmla="*/ 0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1" y="6"/>
                      <a:pt x="1" y="6"/>
                      <a:pt x="1" y="6"/>
                    </a:cubicBezTo>
                    <a:cubicBezTo>
                      <a:pt x="2" y="6"/>
                      <a:pt x="3" y="6"/>
                      <a:pt x="5" y="6"/>
                    </a:cubicBezTo>
                    <a:cubicBezTo>
                      <a:pt x="4" y="0"/>
                      <a:pt x="4" y="0"/>
                      <a:pt x="4" y="0"/>
                    </a:cubicBezTo>
                    <a:cubicBezTo>
                      <a:pt x="3"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86" name="TextBox 111"/>
          <p:cNvSpPr txBox="1"/>
          <p:nvPr/>
        </p:nvSpPr>
        <p:spPr>
          <a:xfrm>
            <a:off x="5578629" y="2798146"/>
            <a:ext cx="2344788" cy="46166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7" name="TextBox 112"/>
          <p:cNvSpPr txBox="1"/>
          <p:nvPr/>
        </p:nvSpPr>
        <p:spPr>
          <a:xfrm>
            <a:off x="5604029" y="2542663"/>
            <a:ext cx="1027833" cy="285078"/>
          </a:xfrm>
          <a:prstGeom prst="rect">
            <a:avLst/>
          </a:prstGeom>
          <a:noFill/>
        </p:spPr>
        <p:txBody>
          <a:bodyPr wrap="square" lIns="0" tIns="0" rIns="0" bIns="0"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方案</a:t>
            </a:r>
            <a:endParaRPr lang="zh-CN" altLang="en-US" sz="1400" b="1" dirty="0">
              <a:latin typeface="微软雅黑" panose="020B0503020204020204" pitchFamily="34" charset="-122"/>
              <a:ea typeface="微软雅黑" panose="020B0503020204020204" pitchFamily="34" charset="-122"/>
            </a:endParaRPr>
          </a:p>
        </p:txBody>
      </p:sp>
      <p:sp>
        <p:nvSpPr>
          <p:cNvPr id="488" name="TextBox 111"/>
          <p:cNvSpPr txBox="1"/>
          <p:nvPr/>
        </p:nvSpPr>
        <p:spPr>
          <a:xfrm>
            <a:off x="5578629" y="4252816"/>
            <a:ext cx="2344788" cy="46166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9" name="TextBox 112"/>
          <p:cNvSpPr txBox="1"/>
          <p:nvPr/>
        </p:nvSpPr>
        <p:spPr>
          <a:xfrm>
            <a:off x="5604029" y="3997333"/>
            <a:ext cx="1027833" cy="285078"/>
          </a:xfrm>
          <a:prstGeom prst="rect">
            <a:avLst/>
          </a:prstGeom>
          <a:noFill/>
        </p:spPr>
        <p:txBody>
          <a:bodyPr wrap="square" lIns="0" tIns="0" rIns="0" bIns="0"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方案</a:t>
            </a:r>
            <a:endParaRPr lang="zh-CN" altLang="en-US" sz="1400" b="1" dirty="0">
              <a:latin typeface="微软雅黑" panose="020B0503020204020204" pitchFamily="34" charset="-122"/>
              <a:ea typeface="微软雅黑" panose="020B0503020204020204" pitchFamily="34" charset="-122"/>
            </a:endParaRPr>
          </a:p>
        </p:txBody>
      </p:sp>
      <p:sp>
        <p:nvSpPr>
          <p:cNvPr id="490" name="TextBox 111"/>
          <p:cNvSpPr txBox="1"/>
          <p:nvPr/>
        </p:nvSpPr>
        <p:spPr>
          <a:xfrm>
            <a:off x="921657" y="2076153"/>
            <a:ext cx="2344788" cy="434478"/>
          </a:xfrm>
          <a:prstGeom prst="rect">
            <a:avLst/>
          </a:prstGeom>
          <a:noFill/>
        </p:spPr>
        <p:txBody>
          <a:bodyPr wrap="square" lIns="0" tIns="0" rIns="0" bIns="0" rtlCol="0">
            <a:spAutoFit/>
          </a:bodyPr>
          <a:lstStyle/>
          <a:p>
            <a:pPr algn="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1" name="TextBox 112"/>
          <p:cNvSpPr txBox="1"/>
          <p:nvPr/>
        </p:nvSpPr>
        <p:spPr>
          <a:xfrm>
            <a:off x="2238612" y="1820670"/>
            <a:ext cx="1027833" cy="608243"/>
          </a:xfrm>
          <a:prstGeom prst="rect">
            <a:avLst/>
          </a:prstGeom>
          <a:noFill/>
        </p:spPr>
        <p:txBody>
          <a:bodyPr wrap="square" lIns="0" tIns="0" rIns="0" bIns="0" rtlCol="0">
            <a:spAutoFit/>
          </a:bodyPr>
          <a:lstStyle/>
          <a:p>
            <a:pPr algn="r">
              <a:lnSpc>
                <a:spcPct val="150000"/>
              </a:lnSpc>
            </a:pPr>
            <a:r>
              <a:rPr lang="zh-CN" altLang="en-US" sz="1400" b="1" dirty="0">
                <a:latin typeface="微软雅黑" panose="020B0503020204020204" pitchFamily="34" charset="-122"/>
                <a:ea typeface="微软雅黑" panose="020B0503020204020204" pitchFamily="34" charset="-122"/>
              </a:rPr>
              <a:t>方案</a:t>
            </a:r>
            <a:endParaRPr lang="zh-CN" altLang="en-US" sz="1400" b="1" dirty="0">
              <a:latin typeface="微软雅黑" panose="020B0503020204020204" pitchFamily="34" charset="-122"/>
              <a:ea typeface="微软雅黑" panose="020B0503020204020204" pitchFamily="34" charset="-122"/>
            </a:endParaRPr>
          </a:p>
          <a:p>
            <a:pPr algn="r">
              <a:lnSpc>
                <a:spcPct val="150000"/>
              </a:lnSpc>
            </a:pPr>
            <a:endParaRPr lang="zh-CN" altLang="en-US" sz="1400" b="1" dirty="0">
              <a:latin typeface="微软雅黑" panose="020B0503020204020204" pitchFamily="34" charset="-122"/>
              <a:ea typeface="微软雅黑" panose="020B0503020204020204" pitchFamily="34" charset="-122"/>
            </a:endParaRPr>
          </a:p>
        </p:txBody>
      </p:sp>
      <p:sp>
        <p:nvSpPr>
          <p:cNvPr id="492" name="TextBox 111"/>
          <p:cNvSpPr txBox="1"/>
          <p:nvPr/>
        </p:nvSpPr>
        <p:spPr>
          <a:xfrm>
            <a:off x="921657" y="3553612"/>
            <a:ext cx="2344788" cy="434478"/>
          </a:xfrm>
          <a:prstGeom prst="rect">
            <a:avLst/>
          </a:prstGeom>
          <a:noFill/>
        </p:spPr>
        <p:txBody>
          <a:bodyPr wrap="square" lIns="0" tIns="0" rIns="0" bIns="0" rtlCol="0">
            <a:spAutoFit/>
          </a:bodyPr>
          <a:lstStyle/>
          <a:p>
            <a:pPr algn="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3" name="TextBox 112"/>
          <p:cNvSpPr txBox="1"/>
          <p:nvPr/>
        </p:nvSpPr>
        <p:spPr>
          <a:xfrm>
            <a:off x="2238612" y="3298129"/>
            <a:ext cx="1027833" cy="608243"/>
          </a:xfrm>
          <a:prstGeom prst="rect">
            <a:avLst/>
          </a:prstGeom>
          <a:noFill/>
        </p:spPr>
        <p:txBody>
          <a:bodyPr wrap="square" lIns="0" tIns="0" rIns="0" bIns="0" rtlCol="0">
            <a:spAutoFit/>
          </a:bodyPr>
          <a:lstStyle/>
          <a:p>
            <a:pPr algn="r">
              <a:lnSpc>
                <a:spcPct val="150000"/>
              </a:lnSpc>
            </a:pPr>
            <a:r>
              <a:rPr lang="zh-CN" altLang="en-US" sz="1400" b="1" dirty="0">
                <a:latin typeface="微软雅黑" panose="020B0503020204020204" pitchFamily="34" charset="-122"/>
                <a:ea typeface="微软雅黑" panose="020B0503020204020204" pitchFamily="34" charset="-122"/>
              </a:rPr>
              <a:t>方案</a:t>
            </a:r>
            <a:endParaRPr lang="zh-CN" altLang="en-US" sz="1400" b="1" dirty="0">
              <a:latin typeface="微软雅黑" panose="020B0503020204020204" pitchFamily="34" charset="-122"/>
              <a:ea typeface="微软雅黑" panose="020B0503020204020204" pitchFamily="34" charset="-122"/>
            </a:endParaRPr>
          </a:p>
          <a:p>
            <a:pPr algn="r">
              <a:lnSpc>
                <a:spcPct val="150000"/>
              </a:lnSpc>
            </a:pPr>
            <a:endParaRPr lang="zh-CN" altLang="en-US" sz="1400" b="1" dirty="0">
              <a:latin typeface="微软雅黑" panose="020B0503020204020204" pitchFamily="34" charset="-122"/>
              <a:ea typeface="微软雅黑" panose="020B0503020204020204" pitchFamily="34" charset="-122"/>
            </a:endParaRPr>
          </a:p>
        </p:txBody>
      </p:sp>
      <p:sp>
        <p:nvSpPr>
          <p:cNvPr id="494" name="TextBox 111"/>
          <p:cNvSpPr txBox="1"/>
          <p:nvPr/>
        </p:nvSpPr>
        <p:spPr>
          <a:xfrm>
            <a:off x="4750352" y="1271818"/>
            <a:ext cx="2344788" cy="461665"/>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5" name="TextBox 112"/>
          <p:cNvSpPr txBox="1"/>
          <p:nvPr/>
        </p:nvSpPr>
        <p:spPr>
          <a:xfrm>
            <a:off x="4775752" y="1016335"/>
            <a:ext cx="1027833" cy="285078"/>
          </a:xfrm>
          <a:prstGeom prst="rect">
            <a:avLst/>
          </a:prstGeom>
          <a:noFill/>
        </p:spPr>
        <p:txBody>
          <a:bodyPr wrap="square" lIns="0" tIns="0" rIns="0" bIns="0" rtlCol="0">
            <a:spAutoFit/>
          </a:bodyPr>
          <a:lstStyle/>
          <a:p>
            <a:pPr>
              <a:lnSpc>
                <a:spcPct val="150000"/>
              </a:lnSpc>
            </a:pPr>
            <a:r>
              <a:rPr lang="zh-CN" altLang="en-US" sz="1400" b="1" dirty="0">
                <a:latin typeface="微软雅黑" panose="020B0503020204020204" pitchFamily="34" charset="-122"/>
                <a:ea typeface="微软雅黑" panose="020B0503020204020204" pitchFamily="34" charset="-122"/>
              </a:rPr>
              <a:t>方案</a:t>
            </a:r>
            <a:endParaRPr lang="zh-CN" altLang="en-US" sz="1400" b="1"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47" presetClass="entr" presetSubtype="0" fill="hold" nodeType="withEffect">
                                  <p:stCondLst>
                                    <p:cond delay="500"/>
                                  </p:stCondLst>
                                  <p:childTnLst>
                                    <p:set>
                                      <p:cBhvr>
                                        <p:cTn id="26" dur="1" fill="hold">
                                          <p:stCondLst>
                                            <p:cond delay="0"/>
                                          </p:stCondLst>
                                        </p:cTn>
                                        <p:tgtEl>
                                          <p:spTgt spid="7267"/>
                                        </p:tgtEl>
                                        <p:attrNameLst>
                                          <p:attrName>style.visibility</p:attrName>
                                        </p:attrNameLst>
                                      </p:cBhvr>
                                      <p:to>
                                        <p:strVal val="visible"/>
                                      </p:to>
                                    </p:set>
                                    <p:animEffect transition="in" filter="fade">
                                      <p:cBhvr>
                                        <p:cTn id="27" dur="1000"/>
                                        <p:tgtEl>
                                          <p:spTgt spid="7267"/>
                                        </p:tgtEl>
                                      </p:cBhvr>
                                    </p:animEffect>
                                    <p:anim calcmode="lin" valueType="num">
                                      <p:cBhvr>
                                        <p:cTn id="28" dur="1000" fill="hold"/>
                                        <p:tgtEl>
                                          <p:spTgt spid="7267"/>
                                        </p:tgtEl>
                                        <p:attrNameLst>
                                          <p:attrName>ppt_x</p:attrName>
                                        </p:attrNameLst>
                                      </p:cBhvr>
                                      <p:tavLst>
                                        <p:tav tm="0">
                                          <p:val>
                                            <p:strVal val="#ppt_x"/>
                                          </p:val>
                                        </p:tav>
                                        <p:tav tm="100000">
                                          <p:val>
                                            <p:strVal val="#ppt_x"/>
                                          </p:val>
                                        </p:tav>
                                      </p:tavLst>
                                    </p:anim>
                                    <p:anim calcmode="lin" valueType="num">
                                      <p:cBhvr>
                                        <p:cTn id="29" dur="1000" fill="hold"/>
                                        <p:tgtEl>
                                          <p:spTgt spid="7267"/>
                                        </p:tgtEl>
                                        <p:attrNameLst>
                                          <p:attrName>ppt_y</p:attrName>
                                        </p:attrNameLst>
                                      </p:cBhvr>
                                      <p:tavLst>
                                        <p:tav tm="0">
                                          <p:val>
                                            <p:strVal val="#ppt_y-.1"/>
                                          </p:val>
                                        </p:tav>
                                        <p:tav tm="100000">
                                          <p:val>
                                            <p:strVal val="#ppt_y"/>
                                          </p:val>
                                        </p:tav>
                                      </p:tavLst>
                                    </p:anim>
                                  </p:childTnLst>
                                </p:cTn>
                              </p:par>
                              <p:par>
                                <p:cTn id="30" presetID="22" presetClass="entr" presetSubtype="1" fill="hold" grpId="0" nodeType="withEffect">
                                  <p:stCondLst>
                                    <p:cond delay="150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par>
                                <p:cTn id="33" presetID="53" presetClass="entr" presetSubtype="16" fill="hold" nodeType="withEffect">
                                  <p:stCondLst>
                                    <p:cond delay="1750"/>
                                  </p:stCondLst>
                                  <p:childTnLst>
                                    <p:set>
                                      <p:cBhvr>
                                        <p:cTn id="34" dur="1" fill="hold">
                                          <p:stCondLst>
                                            <p:cond delay="0"/>
                                          </p:stCondLst>
                                        </p:cTn>
                                        <p:tgtEl>
                                          <p:spTgt spid="227"/>
                                        </p:tgtEl>
                                        <p:attrNameLst>
                                          <p:attrName>style.visibility</p:attrName>
                                        </p:attrNameLst>
                                      </p:cBhvr>
                                      <p:to>
                                        <p:strVal val="visible"/>
                                      </p:to>
                                    </p:set>
                                    <p:anim calcmode="lin" valueType="num">
                                      <p:cBhvr>
                                        <p:cTn id="35" dur="500" fill="hold"/>
                                        <p:tgtEl>
                                          <p:spTgt spid="227"/>
                                        </p:tgtEl>
                                        <p:attrNameLst>
                                          <p:attrName>ppt_w</p:attrName>
                                        </p:attrNameLst>
                                      </p:cBhvr>
                                      <p:tavLst>
                                        <p:tav tm="0">
                                          <p:val>
                                            <p:fltVal val="0"/>
                                          </p:val>
                                        </p:tav>
                                        <p:tav tm="100000">
                                          <p:val>
                                            <p:strVal val="#ppt_w"/>
                                          </p:val>
                                        </p:tav>
                                      </p:tavLst>
                                    </p:anim>
                                    <p:anim calcmode="lin" valueType="num">
                                      <p:cBhvr>
                                        <p:cTn id="36" dur="500" fill="hold"/>
                                        <p:tgtEl>
                                          <p:spTgt spid="227"/>
                                        </p:tgtEl>
                                        <p:attrNameLst>
                                          <p:attrName>ppt_h</p:attrName>
                                        </p:attrNameLst>
                                      </p:cBhvr>
                                      <p:tavLst>
                                        <p:tav tm="0">
                                          <p:val>
                                            <p:fltVal val="0"/>
                                          </p:val>
                                        </p:tav>
                                        <p:tav tm="100000">
                                          <p:val>
                                            <p:strVal val="#ppt_h"/>
                                          </p:val>
                                        </p:tav>
                                      </p:tavLst>
                                    </p:anim>
                                    <p:animEffect transition="in" filter="fade">
                                      <p:cBhvr>
                                        <p:cTn id="37" dur="500"/>
                                        <p:tgtEl>
                                          <p:spTgt spid="227"/>
                                        </p:tgtEl>
                                      </p:cBhvr>
                                    </p:animEffect>
                                  </p:childTnLst>
                                </p:cTn>
                              </p:par>
                              <p:par>
                                <p:cTn id="38" presetID="2" presetClass="entr" presetSubtype="8" fill="hold" nodeType="withEffect">
                                  <p:stCondLst>
                                    <p:cond delay="2000"/>
                                  </p:stCondLst>
                                  <p:childTnLst>
                                    <p:set>
                                      <p:cBhvr>
                                        <p:cTn id="39" dur="1" fill="hold">
                                          <p:stCondLst>
                                            <p:cond delay="0"/>
                                          </p:stCondLst>
                                        </p:cTn>
                                        <p:tgtEl>
                                          <p:spTgt spid="7268"/>
                                        </p:tgtEl>
                                        <p:attrNameLst>
                                          <p:attrName>style.visibility</p:attrName>
                                        </p:attrNameLst>
                                      </p:cBhvr>
                                      <p:to>
                                        <p:strVal val="visible"/>
                                      </p:to>
                                    </p:set>
                                    <p:anim calcmode="lin" valueType="num">
                                      <p:cBhvr additive="base">
                                        <p:cTn id="40" dur="500" fill="hold"/>
                                        <p:tgtEl>
                                          <p:spTgt spid="7268"/>
                                        </p:tgtEl>
                                        <p:attrNameLst>
                                          <p:attrName>ppt_x</p:attrName>
                                        </p:attrNameLst>
                                      </p:cBhvr>
                                      <p:tavLst>
                                        <p:tav tm="0">
                                          <p:val>
                                            <p:strVal val="0-#ppt_w/2"/>
                                          </p:val>
                                        </p:tav>
                                        <p:tav tm="100000">
                                          <p:val>
                                            <p:strVal val="#ppt_x"/>
                                          </p:val>
                                        </p:tav>
                                      </p:tavLst>
                                    </p:anim>
                                    <p:anim calcmode="lin" valueType="num">
                                      <p:cBhvr additive="base">
                                        <p:cTn id="41" dur="500" fill="hold"/>
                                        <p:tgtEl>
                                          <p:spTgt spid="7268"/>
                                        </p:tgtEl>
                                        <p:attrNameLst>
                                          <p:attrName>ppt_y</p:attrName>
                                        </p:attrNameLst>
                                      </p:cBhvr>
                                      <p:tavLst>
                                        <p:tav tm="0">
                                          <p:val>
                                            <p:strVal val="#ppt_y"/>
                                          </p:val>
                                        </p:tav>
                                        <p:tav tm="100000">
                                          <p:val>
                                            <p:strVal val="#ppt_y"/>
                                          </p:val>
                                        </p:tav>
                                      </p:tavLst>
                                    </p:anim>
                                  </p:childTnLst>
                                </p:cTn>
                              </p:par>
                              <p:par>
                                <p:cTn id="42" presetID="53" presetClass="entr" presetSubtype="16" fill="hold" nodeType="withEffect">
                                  <p:stCondLst>
                                    <p:cond delay="2250"/>
                                  </p:stCondLst>
                                  <p:childTnLst>
                                    <p:set>
                                      <p:cBhvr>
                                        <p:cTn id="43" dur="1" fill="hold">
                                          <p:stCondLst>
                                            <p:cond delay="0"/>
                                          </p:stCondLst>
                                        </p:cTn>
                                        <p:tgtEl>
                                          <p:spTgt spid="264"/>
                                        </p:tgtEl>
                                        <p:attrNameLst>
                                          <p:attrName>style.visibility</p:attrName>
                                        </p:attrNameLst>
                                      </p:cBhvr>
                                      <p:to>
                                        <p:strVal val="visible"/>
                                      </p:to>
                                    </p:set>
                                    <p:anim calcmode="lin" valueType="num">
                                      <p:cBhvr>
                                        <p:cTn id="44" dur="500" fill="hold"/>
                                        <p:tgtEl>
                                          <p:spTgt spid="264"/>
                                        </p:tgtEl>
                                        <p:attrNameLst>
                                          <p:attrName>ppt_w</p:attrName>
                                        </p:attrNameLst>
                                      </p:cBhvr>
                                      <p:tavLst>
                                        <p:tav tm="0">
                                          <p:val>
                                            <p:fltVal val="0"/>
                                          </p:val>
                                        </p:tav>
                                        <p:tav tm="100000">
                                          <p:val>
                                            <p:strVal val="#ppt_w"/>
                                          </p:val>
                                        </p:tav>
                                      </p:tavLst>
                                    </p:anim>
                                    <p:anim calcmode="lin" valueType="num">
                                      <p:cBhvr>
                                        <p:cTn id="45" dur="500" fill="hold"/>
                                        <p:tgtEl>
                                          <p:spTgt spid="264"/>
                                        </p:tgtEl>
                                        <p:attrNameLst>
                                          <p:attrName>ppt_h</p:attrName>
                                        </p:attrNameLst>
                                      </p:cBhvr>
                                      <p:tavLst>
                                        <p:tav tm="0">
                                          <p:val>
                                            <p:fltVal val="0"/>
                                          </p:val>
                                        </p:tav>
                                        <p:tav tm="100000">
                                          <p:val>
                                            <p:strVal val="#ppt_h"/>
                                          </p:val>
                                        </p:tav>
                                      </p:tavLst>
                                    </p:anim>
                                    <p:animEffect transition="in" filter="fade">
                                      <p:cBhvr>
                                        <p:cTn id="46" dur="500"/>
                                        <p:tgtEl>
                                          <p:spTgt spid="264"/>
                                        </p:tgtEl>
                                      </p:cBhvr>
                                    </p:animEffect>
                                  </p:childTnLst>
                                </p:cTn>
                              </p:par>
                              <p:par>
                                <p:cTn id="47" presetID="2" presetClass="entr" presetSubtype="2" fill="hold" nodeType="withEffect">
                                  <p:stCondLst>
                                    <p:cond delay="2500"/>
                                  </p:stCondLst>
                                  <p:childTnLst>
                                    <p:set>
                                      <p:cBhvr>
                                        <p:cTn id="48" dur="1" fill="hold">
                                          <p:stCondLst>
                                            <p:cond delay="0"/>
                                          </p:stCondLst>
                                        </p:cTn>
                                        <p:tgtEl>
                                          <p:spTgt spid="372"/>
                                        </p:tgtEl>
                                        <p:attrNameLst>
                                          <p:attrName>style.visibility</p:attrName>
                                        </p:attrNameLst>
                                      </p:cBhvr>
                                      <p:to>
                                        <p:strVal val="visible"/>
                                      </p:to>
                                    </p:set>
                                    <p:anim calcmode="lin" valueType="num">
                                      <p:cBhvr additive="base">
                                        <p:cTn id="49" dur="500" fill="hold"/>
                                        <p:tgtEl>
                                          <p:spTgt spid="372"/>
                                        </p:tgtEl>
                                        <p:attrNameLst>
                                          <p:attrName>ppt_x</p:attrName>
                                        </p:attrNameLst>
                                      </p:cBhvr>
                                      <p:tavLst>
                                        <p:tav tm="0">
                                          <p:val>
                                            <p:strVal val="1+#ppt_w/2"/>
                                          </p:val>
                                        </p:tav>
                                        <p:tav tm="100000">
                                          <p:val>
                                            <p:strVal val="#ppt_x"/>
                                          </p:val>
                                        </p:tav>
                                      </p:tavLst>
                                    </p:anim>
                                    <p:anim calcmode="lin" valueType="num">
                                      <p:cBhvr additive="base">
                                        <p:cTn id="50" dur="500" fill="hold"/>
                                        <p:tgtEl>
                                          <p:spTgt spid="372"/>
                                        </p:tgtEl>
                                        <p:attrNameLst>
                                          <p:attrName>ppt_y</p:attrName>
                                        </p:attrNameLst>
                                      </p:cBhvr>
                                      <p:tavLst>
                                        <p:tav tm="0">
                                          <p:val>
                                            <p:strVal val="#ppt_y"/>
                                          </p:val>
                                        </p:tav>
                                        <p:tav tm="100000">
                                          <p:val>
                                            <p:strVal val="#ppt_y"/>
                                          </p:val>
                                        </p:tav>
                                      </p:tavLst>
                                    </p:anim>
                                  </p:childTnLst>
                                </p:cTn>
                              </p:par>
                              <p:par>
                                <p:cTn id="51" presetID="53" presetClass="entr" presetSubtype="16" fill="hold" nodeType="withEffect">
                                  <p:stCondLst>
                                    <p:cond delay="2750"/>
                                  </p:stCondLst>
                                  <p:childTnLst>
                                    <p:set>
                                      <p:cBhvr>
                                        <p:cTn id="52" dur="1" fill="hold">
                                          <p:stCondLst>
                                            <p:cond delay="0"/>
                                          </p:stCondLst>
                                        </p:cTn>
                                        <p:tgtEl>
                                          <p:spTgt spid="300"/>
                                        </p:tgtEl>
                                        <p:attrNameLst>
                                          <p:attrName>style.visibility</p:attrName>
                                        </p:attrNameLst>
                                      </p:cBhvr>
                                      <p:to>
                                        <p:strVal val="visible"/>
                                      </p:to>
                                    </p:set>
                                    <p:anim calcmode="lin" valueType="num">
                                      <p:cBhvr>
                                        <p:cTn id="53" dur="500" fill="hold"/>
                                        <p:tgtEl>
                                          <p:spTgt spid="300"/>
                                        </p:tgtEl>
                                        <p:attrNameLst>
                                          <p:attrName>ppt_w</p:attrName>
                                        </p:attrNameLst>
                                      </p:cBhvr>
                                      <p:tavLst>
                                        <p:tav tm="0">
                                          <p:val>
                                            <p:fltVal val="0"/>
                                          </p:val>
                                        </p:tav>
                                        <p:tav tm="100000">
                                          <p:val>
                                            <p:strVal val="#ppt_w"/>
                                          </p:val>
                                        </p:tav>
                                      </p:tavLst>
                                    </p:anim>
                                    <p:anim calcmode="lin" valueType="num">
                                      <p:cBhvr>
                                        <p:cTn id="54" dur="500" fill="hold"/>
                                        <p:tgtEl>
                                          <p:spTgt spid="300"/>
                                        </p:tgtEl>
                                        <p:attrNameLst>
                                          <p:attrName>ppt_h</p:attrName>
                                        </p:attrNameLst>
                                      </p:cBhvr>
                                      <p:tavLst>
                                        <p:tav tm="0">
                                          <p:val>
                                            <p:fltVal val="0"/>
                                          </p:val>
                                        </p:tav>
                                        <p:tav tm="100000">
                                          <p:val>
                                            <p:strVal val="#ppt_h"/>
                                          </p:val>
                                        </p:tav>
                                      </p:tavLst>
                                    </p:anim>
                                    <p:animEffect transition="in" filter="fade">
                                      <p:cBhvr>
                                        <p:cTn id="55" dur="500"/>
                                        <p:tgtEl>
                                          <p:spTgt spid="300"/>
                                        </p:tgtEl>
                                      </p:cBhvr>
                                    </p:animEffect>
                                  </p:childTnLst>
                                </p:cTn>
                              </p:par>
                              <p:par>
                                <p:cTn id="56" presetID="2" presetClass="entr" presetSubtype="8" fill="hold" nodeType="withEffect">
                                  <p:stCondLst>
                                    <p:cond delay="3000"/>
                                  </p:stCondLst>
                                  <p:childTnLst>
                                    <p:set>
                                      <p:cBhvr>
                                        <p:cTn id="57" dur="1" fill="hold">
                                          <p:stCondLst>
                                            <p:cond delay="0"/>
                                          </p:stCondLst>
                                        </p:cTn>
                                        <p:tgtEl>
                                          <p:spTgt spid="410"/>
                                        </p:tgtEl>
                                        <p:attrNameLst>
                                          <p:attrName>style.visibility</p:attrName>
                                        </p:attrNameLst>
                                      </p:cBhvr>
                                      <p:to>
                                        <p:strVal val="visible"/>
                                      </p:to>
                                    </p:set>
                                    <p:anim calcmode="lin" valueType="num">
                                      <p:cBhvr additive="base">
                                        <p:cTn id="58" dur="500" fill="hold"/>
                                        <p:tgtEl>
                                          <p:spTgt spid="410"/>
                                        </p:tgtEl>
                                        <p:attrNameLst>
                                          <p:attrName>ppt_x</p:attrName>
                                        </p:attrNameLst>
                                      </p:cBhvr>
                                      <p:tavLst>
                                        <p:tav tm="0">
                                          <p:val>
                                            <p:strVal val="0-#ppt_w/2"/>
                                          </p:val>
                                        </p:tav>
                                        <p:tav tm="100000">
                                          <p:val>
                                            <p:strVal val="#ppt_x"/>
                                          </p:val>
                                        </p:tav>
                                      </p:tavLst>
                                    </p:anim>
                                    <p:anim calcmode="lin" valueType="num">
                                      <p:cBhvr additive="base">
                                        <p:cTn id="59" dur="500" fill="hold"/>
                                        <p:tgtEl>
                                          <p:spTgt spid="410"/>
                                        </p:tgtEl>
                                        <p:attrNameLst>
                                          <p:attrName>ppt_y</p:attrName>
                                        </p:attrNameLst>
                                      </p:cBhvr>
                                      <p:tavLst>
                                        <p:tav tm="0">
                                          <p:val>
                                            <p:strVal val="#ppt_y"/>
                                          </p:val>
                                        </p:tav>
                                        <p:tav tm="100000">
                                          <p:val>
                                            <p:strVal val="#ppt_y"/>
                                          </p:val>
                                        </p:tav>
                                      </p:tavLst>
                                    </p:anim>
                                  </p:childTnLst>
                                </p:cTn>
                              </p:par>
                              <p:par>
                                <p:cTn id="60" presetID="53" presetClass="entr" presetSubtype="16" fill="hold" nodeType="withEffect">
                                  <p:stCondLst>
                                    <p:cond delay="3250"/>
                                  </p:stCondLst>
                                  <p:childTnLst>
                                    <p:set>
                                      <p:cBhvr>
                                        <p:cTn id="61" dur="1" fill="hold">
                                          <p:stCondLst>
                                            <p:cond delay="0"/>
                                          </p:stCondLst>
                                        </p:cTn>
                                        <p:tgtEl>
                                          <p:spTgt spid="336"/>
                                        </p:tgtEl>
                                        <p:attrNameLst>
                                          <p:attrName>style.visibility</p:attrName>
                                        </p:attrNameLst>
                                      </p:cBhvr>
                                      <p:to>
                                        <p:strVal val="visible"/>
                                      </p:to>
                                    </p:set>
                                    <p:anim calcmode="lin" valueType="num">
                                      <p:cBhvr>
                                        <p:cTn id="62" dur="500" fill="hold"/>
                                        <p:tgtEl>
                                          <p:spTgt spid="336"/>
                                        </p:tgtEl>
                                        <p:attrNameLst>
                                          <p:attrName>ppt_w</p:attrName>
                                        </p:attrNameLst>
                                      </p:cBhvr>
                                      <p:tavLst>
                                        <p:tav tm="0">
                                          <p:val>
                                            <p:fltVal val="0"/>
                                          </p:val>
                                        </p:tav>
                                        <p:tav tm="100000">
                                          <p:val>
                                            <p:strVal val="#ppt_w"/>
                                          </p:val>
                                        </p:tav>
                                      </p:tavLst>
                                    </p:anim>
                                    <p:anim calcmode="lin" valueType="num">
                                      <p:cBhvr>
                                        <p:cTn id="63" dur="500" fill="hold"/>
                                        <p:tgtEl>
                                          <p:spTgt spid="336"/>
                                        </p:tgtEl>
                                        <p:attrNameLst>
                                          <p:attrName>ppt_h</p:attrName>
                                        </p:attrNameLst>
                                      </p:cBhvr>
                                      <p:tavLst>
                                        <p:tav tm="0">
                                          <p:val>
                                            <p:fltVal val="0"/>
                                          </p:val>
                                        </p:tav>
                                        <p:tav tm="100000">
                                          <p:val>
                                            <p:strVal val="#ppt_h"/>
                                          </p:val>
                                        </p:tav>
                                      </p:tavLst>
                                    </p:anim>
                                    <p:animEffect transition="in" filter="fade">
                                      <p:cBhvr>
                                        <p:cTn id="64" dur="500"/>
                                        <p:tgtEl>
                                          <p:spTgt spid="336"/>
                                        </p:tgtEl>
                                      </p:cBhvr>
                                    </p:animEffect>
                                  </p:childTnLst>
                                </p:cTn>
                              </p:par>
                              <p:par>
                                <p:cTn id="65" presetID="2" presetClass="entr" presetSubtype="2" fill="hold" nodeType="withEffect">
                                  <p:stCondLst>
                                    <p:cond delay="3500"/>
                                  </p:stCondLst>
                                  <p:childTnLst>
                                    <p:set>
                                      <p:cBhvr>
                                        <p:cTn id="66" dur="1" fill="hold">
                                          <p:stCondLst>
                                            <p:cond delay="0"/>
                                          </p:stCondLst>
                                        </p:cTn>
                                        <p:tgtEl>
                                          <p:spTgt spid="448"/>
                                        </p:tgtEl>
                                        <p:attrNameLst>
                                          <p:attrName>style.visibility</p:attrName>
                                        </p:attrNameLst>
                                      </p:cBhvr>
                                      <p:to>
                                        <p:strVal val="visible"/>
                                      </p:to>
                                    </p:set>
                                    <p:anim calcmode="lin" valueType="num">
                                      <p:cBhvr additive="base">
                                        <p:cTn id="67" dur="500" fill="hold"/>
                                        <p:tgtEl>
                                          <p:spTgt spid="448"/>
                                        </p:tgtEl>
                                        <p:attrNameLst>
                                          <p:attrName>ppt_x</p:attrName>
                                        </p:attrNameLst>
                                      </p:cBhvr>
                                      <p:tavLst>
                                        <p:tav tm="0">
                                          <p:val>
                                            <p:strVal val="1+#ppt_w/2"/>
                                          </p:val>
                                        </p:tav>
                                        <p:tav tm="100000">
                                          <p:val>
                                            <p:strVal val="#ppt_x"/>
                                          </p:val>
                                        </p:tav>
                                      </p:tavLst>
                                    </p:anim>
                                    <p:anim calcmode="lin" valueType="num">
                                      <p:cBhvr additive="base">
                                        <p:cTn id="68" dur="500" fill="hold"/>
                                        <p:tgtEl>
                                          <p:spTgt spid="448"/>
                                        </p:tgtEl>
                                        <p:attrNameLst>
                                          <p:attrName>ppt_y</p:attrName>
                                        </p:attrNameLst>
                                      </p:cBhvr>
                                      <p:tavLst>
                                        <p:tav tm="0">
                                          <p:val>
                                            <p:strVal val="#ppt_y"/>
                                          </p:val>
                                        </p:tav>
                                        <p:tav tm="100000">
                                          <p:val>
                                            <p:strVal val="#ppt_y"/>
                                          </p:val>
                                        </p:tav>
                                      </p:tavLst>
                                    </p:anim>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250"/>
                                        <p:tgtEl>
                                          <p:spTgt spid="88"/>
                                        </p:tgtEl>
                                      </p:cBhvr>
                                    </p:animEffect>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495"/>
                                        </p:tgtEl>
                                        <p:attrNameLst>
                                          <p:attrName>style.visibility</p:attrName>
                                        </p:attrNameLst>
                                      </p:cBhvr>
                                      <p:to>
                                        <p:strVal val="visible"/>
                                      </p:to>
                                    </p:set>
                                    <p:animEffect transition="in" filter="wipe(left)">
                                      <p:cBhvr>
                                        <p:cTn id="76" dur="500"/>
                                        <p:tgtEl>
                                          <p:spTgt spid="495"/>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94"/>
                                        </p:tgtEl>
                                        <p:attrNameLst>
                                          <p:attrName>style.visibility</p:attrName>
                                        </p:attrNameLst>
                                      </p:cBhvr>
                                      <p:to>
                                        <p:strVal val="visible"/>
                                      </p:to>
                                    </p:set>
                                    <p:animEffect transition="in" filter="wipe(left)">
                                      <p:cBhvr>
                                        <p:cTn id="79" dur="500"/>
                                        <p:tgtEl>
                                          <p:spTgt spid="494"/>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487"/>
                                        </p:tgtEl>
                                        <p:attrNameLst>
                                          <p:attrName>style.visibility</p:attrName>
                                        </p:attrNameLst>
                                      </p:cBhvr>
                                      <p:to>
                                        <p:strVal val="visible"/>
                                      </p:to>
                                    </p:set>
                                    <p:animEffect transition="in" filter="wipe(left)">
                                      <p:cBhvr>
                                        <p:cTn id="83" dur="500"/>
                                        <p:tgtEl>
                                          <p:spTgt spid="487"/>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486"/>
                                        </p:tgtEl>
                                        <p:attrNameLst>
                                          <p:attrName>style.visibility</p:attrName>
                                        </p:attrNameLst>
                                      </p:cBhvr>
                                      <p:to>
                                        <p:strVal val="visible"/>
                                      </p:to>
                                    </p:set>
                                    <p:animEffect transition="in" filter="wipe(left)">
                                      <p:cBhvr>
                                        <p:cTn id="86" dur="500"/>
                                        <p:tgtEl>
                                          <p:spTgt spid="486"/>
                                        </p:tgtEl>
                                      </p:cBhvr>
                                    </p:animEffect>
                                  </p:childTnLst>
                                </p:cTn>
                              </p:par>
                            </p:childTnLst>
                          </p:cTn>
                        </p:par>
                        <p:par>
                          <p:cTn id="87" fill="hold">
                            <p:stCondLst>
                              <p:cond delay="3000"/>
                            </p:stCondLst>
                            <p:childTnLst>
                              <p:par>
                                <p:cTn id="88" presetID="22" presetClass="entr" presetSubtype="8" fill="hold" grpId="0" nodeType="afterEffect">
                                  <p:stCondLst>
                                    <p:cond delay="0"/>
                                  </p:stCondLst>
                                  <p:childTnLst>
                                    <p:set>
                                      <p:cBhvr>
                                        <p:cTn id="89" dur="1" fill="hold">
                                          <p:stCondLst>
                                            <p:cond delay="0"/>
                                          </p:stCondLst>
                                        </p:cTn>
                                        <p:tgtEl>
                                          <p:spTgt spid="489"/>
                                        </p:tgtEl>
                                        <p:attrNameLst>
                                          <p:attrName>style.visibility</p:attrName>
                                        </p:attrNameLst>
                                      </p:cBhvr>
                                      <p:to>
                                        <p:strVal val="visible"/>
                                      </p:to>
                                    </p:set>
                                    <p:animEffect transition="in" filter="wipe(left)">
                                      <p:cBhvr>
                                        <p:cTn id="90" dur="500"/>
                                        <p:tgtEl>
                                          <p:spTgt spid="489"/>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488"/>
                                        </p:tgtEl>
                                        <p:attrNameLst>
                                          <p:attrName>style.visibility</p:attrName>
                                        </p:attrNameLst>
                                      </p:cBhvr>
                                      <p:to>
                                        <p:strVal val="visible"/>
                                      </p:to>
                                    </p:set>
                                    <p:animEffect transition="in" filter="wipe(left)">
                                      <p:cBhvr>
                                        <p:cTn id="93" dur="500"/>
                                        <p:tgtEl>
                                          <p:spTgt spid="488"/>
                                        </p:tgtEl>
                                      </p:cBhvr>
                                    </p:animEffect>
                                  </p:childTnLst>
                                </p:cTn>
                              </p:par>
                            </p:childTnLst>
                          </p:cTn>
                        </p:par>
                        <p:par>
                          <p:cTn id="94" fill="hold">
                            <p:stCondLst>
                              <p:cond delay="3500"/>
                            </p:stCondLst>
                            <p:childTnLst>
                              <p:par>
                                <p:cTn id="95" presetID="22" presetClass="entr" presetSubtype="8" fill="hold" grpId="0" nodeType="afterEffect">
                                  <p:stCondLst>
                                    <p:cond delay="0"/>
                                  </p:stCondLst>
                                  <p:childTnLst>
                                    <p:set>
                                      <p:cBhvr>
                                        <p:cTn id="96" dur="1" fill="hold">
                                          <p:stCondLst>
                                            <p:cond delay="0"/>
                                          </p:stCondLst>
                                        </p:cTn>
                                        <p:tgtEl>
                                          <p:spTgt spid="491"/>
                                        </p:tgtEl>
                                        <p:attrNameLst>
                                          <p:attrName>style.visibility</p:attrName>
                                        </p:attrNameLst>
                                      </p:cBhvr>
                                      <p:to>
                                        <p:strVal val="visible"/>
                                      </p:to>
                                    </p:set>
                                    <p:animEffect transition="in" filter="wipe(left)">
                                      <p:cBhvr>
                                        <p:cTn id="97" dur="500"/>
                                        <p:tgtEl>
                                          <p:spTgt spid="491"/>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90"/>
                                        </p:tgtEl>
                                        <p:attrNameLst>
                                          <p:attrName>style.visibility</p:attrName>
                                        </p:attrNameLst>
                                      </p:cBhvr>
                                      <p:to>
                                        <p:strVal val="visible"/>
                                      </p:to>
                                    </p:set>
                                    <p:animEffect transition="in" filter="wipe(left)">
                                      <p:cBhvr>
                                        <p:cTn id="100" dur="500"/>
                                        <p:tgtEl>
                                          <p:spTgt spid="490"/>
                                        </p:tgtEl>
                                      </p:cBhvr>
                                    </p:animEffect>
                                  </p:childTnLst>
                                </p:cTn>
                              </p:par>
                            </p:childTnLst>
                          </p:cTn>
                        </p:par>
                        <p:par>
                          <p:cTn id="101" fill="hold">
                            <p:stCondLst>
                              <p:cond delay="4000"/>
                            </p:stCondLst>
                            <p:childTnLst>
                              <p:par>
                                <p:cTn id="102" presetID="22" presetClass="entr" presetSubtype="8" fill="hold" grpId="0" nodeType="afterEffect">
                                  <p:stCondLst>
                                    <p:cond delay="0"/>
                                  </p:stCondLst>
                                  <p:childTnLst>
                                    <p:set>
                                      <p:cBhvr>
                                        <p:cTn id="103" dur="1" fill="hold">
                                          <p:stCondLst>
                                            <p:cond delay="0"/>
                                          </p:stCondLst>
                                        </p:cTn>
                                        <p:tgtEl>
                                          <p:spTgt spid="493"/>
                                        </p:tgtEl>
                                        <p:attrNameLst>
                                          <p:attrName>style.visibility</p:attrName>
                                        </p:attrNameLst>
                                      </p:cBhvr>
                                      <p:to>
                                        <p:strVal val="visible"/>
                                      </p:to>
                                    </p:set>
                                    <p:animEffect transition="in" filter="wipe(left)">
                                      <p:cBhvr>
                                        <p:cTn id="104" dur="500"/>
                                        <p:tgtEl>
                                          <p:spTgt spid="493"/>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492"/>
                                        </p:tgtEl>
                                        <p:attrNameLst>
                                          <p:attrName>style.visibility</p:attrName>
                                        </p:attrNameLst>
                                      </p:cBhvr>
                                      <p:to>
                                        <p:strVal val="visible"/>
                                      </p:to>
                                    </p:set>
                                    <p:animEffect transition="in" filter="wipe(left)">
                                      <p:cBhvr>
                                        <p:cTn id="107" dur="500"/>
                                        <p:tgtEl>
                                          <p:spTgt spid="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88" grpId="0"/>
      <p:bldP spid="11" grpId="0" animBg="1"/>
      <p:bldP spid="486" grpId="0"/>
      <p:bldP spid="487" grpId="0"/>
      <p:bldP spid="488" grpId="0"/>
      <p:bldP spid="489" grpId="0"/>
      <p:bldP spid="490" grpId="0"/>
      <p:bldP spid="491" grpId="0"/>
      <p:bldP spid="492" grpId="0"/>
      <p:bldP spid="493" grpId="0"/>
      <p:bldP spid="494" grpId="0"/>
      <p:bldP spid="49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4895819" y="1421577"/>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点击输入简要文字内容，文字内容需概括精炼，不用多余的文字修饰，言简意赅的说明分项内容</a:t>
            </a:r>
            <a:r>
              <a:rPr lang="en-US" altLang="zh-CN" dirty="0"/>
              <a:t>……</a:t>
            </a:r>
            <a:endParaRPr lang="en-US" altLang="zh-CN" dirty="0"/>
          </a:p>
        </p:txBody>
      </p:sp>
      <p:cxnSp>
        <p:nvCxnSpPr>
          <p:cNvPr id="14" name="直接连接符 13"/>
          <p:cNvCxnSpPr/>
          <p:nvPr/>
        </p:nvCxnSpPr>
        <p:spPr>
          <a:xfrm>
            <a:off x="3889571" y="1588290"/>
            <a:ext cx="792088" cy="0"/>
          </a:xfrm>
          <a:prstGeom prst="line">
            <a:avLst/>
          </a:prstGeom>
          <a:ln w="6350">
            <a:solidFill>
              <a:srgbClr val="0070C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95819" y="1927596"/>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点击输入简要文字内容，文字内容需概括精炼，不用多余的文字修饰，言简意赅的说明分项内容</a:t>
            </a:r>
            <a:r>
              <a:rPr lang="en-US" altLang="zh-CN" dirty="0"/>
              <a:t>……</a:t>
            </a:r>
            <a:endParaRPr lang="en-US" altLang="zh-CN" dirty="0"/>
          </a:p>
        </p:txBody>
      </p:sp>
      <p:cxnSp>
        <p:nvCxnSpPr>
          <p:cNvPr id="17" name="直接连接符 16"/>
          <p:cNvCxnSpPr/>
          <p:nvPr/>
        </p:nvCxnSpPr>
        <p:spPr>
          <a:xfrm>
            <a:off x="3889571" y="2094309"/>
            <a:ext cx="792088" cy="0"/>
          </a:xfrm>
          <a:prstGeom prst="line">
            <a:avLst/>
          </a:prstGeom>
          <a:ln w="6350">
            <a:solidFill>
              <a:srgbClr val="0070C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95819" y="2431652"/>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点击输入简要文字内容，文字内容需概括精炼，不用多余的文字修饰，言简意赅的说明分项内容</a:t>
            </a:r>
            <a:r>
              <a:rPr lang="en-US" altLang="zh-CN" dirty="0"/>
              <a:t>……</a:t>
            </a:r>
            <a:endParaRPr lang="en-US" altLang="zh-CN" dirty="0"/>
          </a:p>
        </p:txBody>
      </p:sp>
      <p:cxnSp>
        <p:nvCxnSpPr>
          <p:cNvPr id="20" name="直接连接符 19"/>
          <p:cNvCxnSpPr/>
          <p:nvPr/>
        </p:nvCxnSpPr>
        <p:spPr>
          <a:xfrm>
            <a:off x="3889571" y="2598365"/>
            <a:ext cx="792088" cy="0"/>
          </a:xfrm>
          <a:prstGeom prst="line">
            <a:avLst/>
          </a:prstGeom>
          <a:ln w="6350">
            <a:solidFill>
              <a:srgbClr val="0070C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95819" y="2935708"/>
            <a:ext cx="3456384" cy="16637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smtClean="0"/>
              <a:t>点击即可编辑点击即可编辑点击即可编辑</a:t>
            </a:r>
            <a:endParaRPr lang="zh-CN" altLang="en-US" dirty="0" smtClean="0"/>
          </a:p>
        </p:txBody>
      </p:sp>
      <p:cxnSp>
        <p:nvCxnSpPr>
          <p:cNvPr id="23" name="直接连接符 22"/>
          <p:cNvCxnSpPr/>
          <p:nvPr/>
        </p:nvCxnSpPr>
        <p:spPr>
          <a:xfrm>
            <a:off x="3889571" y="3102421"/>
            <a:ext cx="792088" cy="0"/>
          </a:xfrm>
          <a:prstGeom prst="line">
            <a:avLst/>
          </a:prstGeom>
          <a:ln w="6350">
            <a:solidFill>
              <a:srgbClr val="0070C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895819" y="3439764"/>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点击输入简要文字内容，文字内容需概括精炼，不用多余的文字修饰，言简意赅的说明分项内容</a:t>
            </a:r>
            <a:r>
              <a:rPr lang="en-US" altLang="zh-CN" dirty="0"/>
              <a:t>……</a:t>
            </a:r>
            <a:endParaRPr lang="en-US" altLang="zh-CN" dirty="0"/>
          </a:p>
        </p:txBody>
      </p:sp>
      <p:cxnSp>
        <p:nvCxnSpPr>
          <p:cNvPr id="26" name="直接连接符 25"/>
          <p:cNvCxnSpPr/>
          <p:nvPr/>
        </p:nvCxnSpPr>
        <p:spPr>
          <a:xfrm>
            <a:off x="3889571" y="3606477"/>
            <a:ext cx="792088" cy="0"/>
          </a:xfrm>
          <a:prstGeom prst="line">
            <a:avLst/>
          </a:prstGeom>
          <a:ln w="6350">
            <a:solidFill>
              <a:srgbClr val="0070C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895819" y="3943820"/>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点击输入简要文字内容，文字内容需概括精炼，不用多余的文字修饰，言简意赅的说明分项内容</a:t>
            </a:r>
            <a:r>
              <a:rPr lang="en-US" altLang="zh-CN" dirty="0"/>
              <a:t>……</a:t>
            </a:r>
            <a:endParaRPr lang="en-US" altLang="zh-CN" dirty="0"/>
          </a:p>
        </p:txBody>
      </p:sp>
      <p:cxnSp>
        <p:nvCxnSpPr>
          <p:cNvPr id="29" name="直接连接符 28"/>
          <p:cNvCxnSpPr/>
          <p:nvPr/>
        </p:nvCxnSpPr>
        <p:spPr>
          <a:xfrm>
            <a:off x="3889571" y="4110533"/>
            <a:ext cx="792088" cy="0"/>
          </a:xfrm>
          <a:prstGeom prst="line">
            <a:avLst/>
          </a:prstGeom>
          <a:ln w="6350">
            <a:solidFill>
              <a:srgbClr val="0070C0"/>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3677991" y="1450900"/>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35" name="椭圆 34"/>
          <p:cNvSpPr/>
          <p:nvPr/>
        </p:nvSpPr>
        <p:spPr>
          <a:xfrm>
            <a:off x="3676895" y="1952988"/>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36" name="椭圆 35"/>
          <p:cNvSpPr/>
          <p:nvPr/>
        </p:nvSpPr>
        <p:spPr>
          <a:xfrm>
            <a:off x="3676706" y="2462943"/>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37" name="椭圆 36"/>
          <p:cNvSpPr/>
          <p:nvPr/>
        </p:nvSpPr>
        <p:spPr>
          <a:xfrm>
            <a:off x="3675610" y="2965031"/>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38" name="椭圆 37"/>
          <p:cNvSpPr/>
          <p:nvPr/>
        </p:nvSpPr>
        <p:spPr>
          <a:xfrm>
            <a:off x="3678036" y="3467289"/>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endParaRPr lang="zh-CN" altLang="en-US" dirty="0"/>
          </a:p>
        </p:txBody>
      </p:sp>
      <p:sp>
        <p:nvSpPr>
          <p:cNvPr id="39" name="椭圆 38"/>
          <p:cNvSpPr/>
          <p:nvPr/>
        </p:nvSpPr>
        <p:spPr>
          <a:xfrm>
            <a:off x="3676940" y="3969377"/>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6</a:t>
            </a:r>
            <a:endParaRPr lang="zh-CN" altLang="en-US" dirty="0"/>
          </a:p>
        </p:txBody>
      </p:sp>
      <p:cxnSp>
        <p:nvCxnSpPr>
          <p:cNvPr id="34" name="直接连接符 3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参考文献</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43" name="TextBox 42"/>
          <p:cNvSpPr txBox="1"/>
          <p:nvPr/>
        </p:nvSpPr>
        <p:spPr>
          <a:xfrm>
            <a:off x="2432930" y="242192"/>
            <a:ext cx="1156599" cy="338554"/>
          </a:xfrm>
          <a:prstGeom prst="rect">
            <a:avLst/>
          </a:prstGeom>
          <a:noFill/>
        </p:spPr>
        <p:txBody>
          <a:bodyPr wrap="none" rtlCol="0">
            <a:spAutoFit/>
          </a:bodyPr>
          <a:lstStyle/>
          <a:p>
            <a:pPr algn="ctr"/>
            <a:r>
              <a:rPr lang="en-US" altLang="zh-CN" sz="1600" dirty="0">
                <a:solidFill>
                  <a:srgbClr val="0070C0"/>
                </a:solidFill>
                <a:latin typeface="微软雅黑" panose="020B0503020204020204" pitchFamily="34" charset="-122"/>
                <a:ea typeface="微软雅黑" panose="020B0503020204020204" pitchFamily="34" charset="-122"/>
              </a:rPr>
              <a:t>Reference</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15257" y="1329627"/>
            <a:ext cx="3212161" cy="3212161"/>
          </a:xfrm>
          <a:prstGeom prst="rect">
            <a:avLst/>
          </a:prstGeom>
          <a:effectLst>
            <a:outerShdw blurRad="355600" dist="38100" dir="2700000" algn="tl" rotWithShape="0">
              <a:prstClr val="black">
                <a:alpha val="33000"/>
              </a:prstClr>
            </a:outerShdw>
          </a:effectLst>
        </p:spPr>
      </p:pic>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300"/>
                                        <p:tgtEl>
                                          <p:spTgt spid="3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300"/>
                                        <p:tgtEl>
                                          <p:spTgt spid="40"/>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p:tgtEl>
                                          <p:spTgt spid="41"/>
                                        </p:tgtEl>
                                        <p:attrNameLst>
                                          <p:attrName>ppt_x</p:attrName>
                                        </p:attrNameLst>
                                      </p:cBhvr>
                                      <p:tavLst>
                                        <p:tav tm="0">
                                          <p:val>
                                            <p:strVal val="#ppt_x-#ppt_w*1.125000"/>
                                          </p:val>
                                        </p:tav>
                                        <p:tav tm="100000">
                                          <p:val>
                                            <p:strVal val="#ppt_x"/>
                                          </p:val>
                                        </p:tav>
                                      </p:tavLst>
                                    </p:anim>
                                    <p:animEffect transition="in" filter="wipe(right)">
                                      <p:cBhvr>
                                        <p:cTn id="16" dur="500"/>
                                        <p:tgtEl>
                                          <p:spTgt spid="41"/>
                                        </p:tgtEl>
                                      </p:cBhvr>
                                    </p:animEffect>
                                  </p:childTnLst>
                                </p:cTn>
                              </p:par>
                              <p:par>
                                <p:cTn id="17" presetID="12" presetClass="entr" presetSubtype="8"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p:tgtEl>
                                          <p:spTgt spid="44"/>
                                        </p:tgtEl>
                                        <p:attrNameLst>
                                          <p:attrName>ppt_x</p:attrName>
                                        </p:attrNameLst>
                                      </p:cBhvr>
                                      <p:tavLst>
                                        <p:tav tm="0">
                                          <p:val>
                                            <p:strVal val="#ppt_x-#ppt_w*1.125000"/>
                                          </p:val>
                                        </p:tav>
                                        <p:tav tm="100000">
                                          <p:val>
                                            <p:strVal val="#ppt_x"/>
                                          </p:val>
                                        </p:tav>
                                      </p:tavLst>
                                    </p:anim>
                                    <p:animEffect transition="in" filter="wipe(right)">
                                      <p:cBhvr>
                                        <p:cTn id="20" dur="500"/>
                                        <p:tgtEl>
                                          <p:spTgt spid="4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p:tgtEl>
                                          <p:spTgt spid="43"/>
                                        </p:tgtEl>
                                        <p:attrNameLst>
                                          <p:attrName>ppt_x</p:attrName>
                                        </p:attrNameLst>
                                      </p:cBhvr>
                                      <p:tavLst>
                                        <p:tav tm="0">
                                          <p:val>
                                            <p:strVal val="#ppt_x-#ppt_w*1.125000"/>
                                          </p:val>
                                        </p:tav>
                                        <p:tav tm="100000">
                                          <p:val>
                                            <p:strVal val="#ppt_x"/>
                                          </p:val>
                                        </p:tav>
                                      </p:tavLst>
                                    </p:anim>
                                    <p:animEffect transition="in" filter="wipe(right)">
                                      <p:cBhvr>
                                        <p:cTn id="24" dur="500"/>
                                        <p:tgtEl>
                                          <p:spTgt spid="43"/>
                                        </p:tgtEl>
                                      </p:cBhvr>
                                    </p:animEffect>
                                  </p:childTnLst>
                                </p:cTn>
                              </p:par>
                              <p:par>
                                <p:cTn id="25" presetID="42" presetClass="entr" presetSubtype="0" fill="hold" nodeType="withEffect">
                                  <p:stCondLst>
                                    <p:cond delay="25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par>
                                <p:cTn id="36" presetID="53" presetClass="entr" presetSubtype="16" fill="hold" grpId="0" nodeType="withEffect">
                                  <p:stCondLst>
                                    <p:cond delay="30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animEffect transition="in" filter="fade">
                                      <p:cBhvr>
                                        <p:cTn id="40" dur="500"/>
                                        <p:tgtEl>
                                          <p:spTgt spid="35"/>
                                        </p:tgtEl>
                                      </p:cBhvr>
                                    </p:animEffect>
                                  </p:childTnLst>
                                </p:cTn>
                              </p:par>
                              <p:par>
                                <p:cTn id="41" presetID="53" presetClass="entr" presetSubtype="16" fill="hold" grpId="0" nodeType="withEffect">
                                  <p:stCondLst>
                                    <p:cond delay="40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par>
                                <p:cTn id="46" presetID="53" presetClass="entr" presetSubtype="16" fill="hold" grpId="0" nodeType="withEffect">
                                  <p:stCondLst>
                                    <p:cond delay="50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fltVal val="0"/>
                                          </p:val>
                                        </p:tav>
                                        <p:tav tm="100000">
                                          <p:val>
                                            <p:strVal val="#ppt_h"/>
                                          </p:val>
                                        </p:tav>
                                      </p:tavLst>
                                    </p:anim>
                                    <p:animEffect transition="in" filter="fade">
                                      <p:cBhvr>
                                        <p:cTn id="50" dur="500"/>
                                        <p:tgtEl>
                                          <p:spTgt spid="37"/>
                                        </p:tgtEl>
                                      </p:cBhvr>
                                    </p:animEffect>
                                  </p:childTnLst>
                                </p:cTn>
                              </p:par>
                              <p:par>
                                <p:cTn id="51" presetID="53" presetClass="entr" presetSubtype="16" fill="hold" grpId="0" nodeType="withEffect">
                                  <p:stCondLst>
                                    <p:cond delay="600"/>
                                  </p:stCondLst>
                                  <p:childTnLst>
                                    <p:set>
                                      <p:cBhvr>
                                        <p:cTn id="52" dur="1" fill="hold">
                                          <p:stCondLst>
                                            <p:cond delay="0"/>
                                          </p:stCondLst>
                                        </p:cTn>
                                        <p:tgtEl>
                                          <p:spTgt spid="38"/>
                                        </p:tgtEl>
                                        <p:attrNameLst>
                                          <p:attrName>style.visibility</p:attrName>
                                        </p:attrNameLst>
                                      </p:cBhvr>
                                      <p:to>
                                        <p:strVal val="visible"/>
                                      </p:to>
                                    </p:set>
                                    <p:anim calcmode="lin" valueType="num">
                                      <p:cBhvr>
                                        <p:cTn id="53" dur="500" fill="hold"/>
                                        <p:tgtEl>
                                          <p:spTgt spid="38"/>
                                        </p:tgtEl>
                                        <p:attrNameLst>
                                          <p:attrName>ppt_w</p:attrName>
                                        </p:attrNameLst>
                                      </p:cBhvr>
                                      <p:tavLst>
                                        <p:tav tm="0">
                                          <p:val>
                                            <p:fltVal val="0"/>
                                          </p:val>
                                        </p:tav>
                                        <p:tav tm="100000">
                                          <p:val>
                                            <p:strVal val="#ppt_w"/>
                                          </p:val>
                                        </p:tav>
                                      </p:tavLst>
                                    </p:anim>
                                    <p:anim calcmode="lin" valueType="num">
                                      <p:cBhvr>
                                        <p:cTn id="54" dur="500" fill="hold"/>
                                        <p:tgtEl>
                                          <p:spTgt spid="38"/>
                                        </p:tgtEl>
                                        <p:attrNameLst>
                                          <p:attrName>ppt_h</p:attrName>
                                        </p:attrNameLst>
                                      </p:cBhvr>
                                      <p:tavLst>
                                        <p:tav tm="0">
                                          <p:val>
                                            <p:fltVal val="0"/>
                                          </p:val>
                                        </p:tav>
                                        <p:tav tm="100000">
                                          <p:val>
                                            <p:strVal val="#ppt_h"/>
                                          </p:val>
                                        </p:tav>
                                      </p:tavLst>
                                    </p:anim>
                                    <p:animEffect transition="in" filter="fade">
                                      <p:cBhvr>
                                        <p:cTn id="55" dur="500"/>
                                        <p:tgtEl>
                                          <p:spTgt spid="38"/>
                                        </p:tgtEl>
                                      </p:cBhvr>
                                    </p:animEffect>
                                  </p:childTnLst>
                                </p:cTn>
                              </p:par>
                              <p:par>
                                <p:cTn id="56" presetID="53" presetClass="entr" presetSubtype="16" fill="hold" grpId="0" nodeType="withEffect">
                                  <p:stCondLst>
                                    <p:cond delay="70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Effect transition="in" filter="fade">
                                      <p:cBhvr>
                                        <p:cTn id="60" dur="500"/>
                                        <p:tgtEl>
                                          <p:spTgt spid="39"/>
                                        </p:tgtEl>
                                      </p:cBhvr>
                                    </p:animEffect>
                                  </p:childTnLst>
                                </p:cTn>
                              </p:par>
                              <p:par>
                                <p:cTn id="61" presetID="22" presetClass="entr" presetSubtype="8" fill="hold" nodeType="withEffect">
                                  <p:stCondLst>
                                    <p:cond delay="80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par>
                                <p:cTn id="64" presetID="22" presetClass="entr" presetSubtype="8" fill="hold" nodeType="withEffect">
                                  <p:stCondLst>
                                    <p:cond delay="90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par>
                                <p:cTn id="67" presetID="22" presetClass="entr" presetSubtype="8" fill="hold" nodeType="withEffect">
                                  <p:stCondLst>
                                    <p:cond delay="100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par>
                                <p:cTn id="70" presetID="22" presetClass="entr" presetSubtype="8" fill="hold" nodeType="withEffect">
                                  <p:stCondLst>
                                    <p:cond delay="110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par>
                                <p:cTn id="73" presetID="22" presetClass="entr" presetSubtype="8" fill="hold" nodeType="withEffect">
                                  <p:stCondLst>
                                    <p:cond delay="120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500"/>
                                        <p:tgtEl>
                                          <p:spTgt spid="26"/>
                                        </p:tgtEl>
                                      </p:cBhvr>
                                    </p:animEffect>
                                  </p:childTnLst>
                                </p:cTn>
                              </p:par>
                              <p:par>
                                <p:cTn id="76" presetID="22" presetClass="entr" presetSubtype="8" fill="hold" nodeType="withEffect">
                                  <p:stCondLst>
                                    <p:cond delay="1300"/>
                                  </p:stCondLst>
                                  <p:childTnLst>
                                    <p:set>
                                      <p:cBhvr>
                                        <p:cTn id="77" dur="1" fill="hold">
                                          <p:stCondLst>
                                            <p:cond delay="0"/>
                                          </p:stCondLst>
                                        </p:cTn>
                                        <p:tgtEl>
                                          <p:spTgt spid="29"/>
                                        </p:tgtEl>
                                        <p:attrNameLst>
                                          <p:attrName>style.visibility</p:attrName>
                                        </p:attrNameLst>
                                      </p:cBhvr>
                                      <p:to>
                                        <p:strVal val="visible"/>
                                      </p:to>
                                    </p:set>
                                    <p:animEffect transition="in" filter="wipe(left)">
                                      <p:cBhvr>
                                        <p:cTn id="78" dur="500"/>
                                        <p:tgtEl>
                                          <p:spTgt spid="29"/>
                                        </p:tgtEl>
                                      </p:cBhvr>
                                    </p:animEffect>
                                  </p:childTnLst>
                                </p:cTn>
                              </p:par>
                              <p:par>
                                <p:cTn id="79" presetID="22" presetClass="entr" presetSubtype="8" fill="hold" grpId="0" nodeType="withEffect">
                                  <p:stCondLst>
                                    <p:cond delay="1400"/>
                                  </p:stCondLst>
                                  <p:childTnLst>
                                    <p:set>
                                      <p:cBhvr>
                                        <p:cTn id="80" dur="1" fill="hold">
                                          <p:stCondLst>
                                            <p:cond delay="0"/>
                                          </p:stCondLst>
                                        </p:cTn>
                                        <p:tgtEl>
                                          <p:spTgt spid="12"/>
                                        </p:tgtEl>
                                        <p:attrNameLst>
                                          <p:attrName>style.visibility</p:attrName>
                                        </p:attrNameLst>
                                      </p:cBhvr>
                                      <p:to>
                                        <p:strVal val="visible"/>
                                      </p:to>
                                    </p:set>
                                    <p:animEffect transition="in" filter="wipe(left)">
                                      <p:cBhvr>
                                        <p:cTn id="81" dur="500"/>
                                        <p:tgtEl>
                                          <p:spTgt spid="12"/>
                                        </p:tgtEl>
                                      </p:cBhvr>
                                    </p:animEffect>
                                  </p:childTnLst>
                                </p:cTn>
                              </p:par>
                              <p:par>
                                <p:cTn id="82" presetID="22" presetClass="entr" presetSubtype="8" fill="hold" grpId="0" nodeType="withEffect">
                                  <p:stCondLst>
                                    <p:cond delay="1500"/>
                                  </p:stCondLst>
                                  <p:childTnLst>
                                    <p:set>
                                      <p:cBhvr>
                                        <p:cTn id="83" dur="1" fill="hold">
                                          <p:stCondLst>
                                            <p:cond delay="0"/>
                                          </p:stCondLst>
                                        </p:cTn>
                                        <p:tgtEl>
                                          <p:spTgt spid="15"/>
                                        </p:tgtEl>
                                        <p:attrNameLst>
                                          <p:attrName>style.visibility</p:attrName>
                                        </p:attrNameLst>
                                      </p:cBhvr>
                                      <p:to>
                                        <p:strVal val="visible"/>
                                      </p:to>
                                    </p:set>
                                    <p:animEffect transition="in" filter="wipe(left)">
                                      <p:cBhvr>
                                        <p:cTn id="84" dur="500"/>
                                        <p:tgtEl>
                                          <p:spTgt spid="15"/>
                                        </p:tgtEl>
                                      </p:cBhvr>
                                    </p:animEffect>
                                  </p:childTnLst>
                                </p:cTn>
                              </p:par>
                              <p:par>
                                <p:cTn id="85" presetID="22" presetClass="entr" presetSubtype="8" fill="hold" grpId="0" nodeType="withEffect">
                                  <p:stCondLst>
                                    <p:cond delay="160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par>
                                <p:cTn id="88" presetID="22" presetClass="entr" presetSubtype="8" fill="hold" grpId="0" nodeType="withEffect">
                                  <p:stCondLst>
                                    <p:cond delay="1700"/>
                                  </p:stCondLst>
                                  <p:childTnLst>
                                    <p:set>
                                      <p:cBhvr>
                                        <p:cTn id="89" dur="1" fill="hold">
                                          <p:stCondLst>
                                            <p:cond delay="0"/>
                                          </p:stCondLst>
                                        </p:cTn>
                                        <p:tgtEl>
                                          <p:spTgt spid="21"/>
                                        </p:tgtEl>
                                        <p:attrNameLst>
                                          <p:attrName>style.visibility</p:attrName>
                                        </p:attrNameLst>
                                      </p:cBhvr>
                                      <p:to>
                                        <p:strVal val="visible"/>
                                      </p:to>
                                    </p:set>
                                    <p:animEffect transition="in" filter="wipe(left)">
                                      <p:cBhvr>
                                        <p:cTn id="90" dur="500"/>
                                        <p:tgtEl>
                                          <p:spTgt spid="21"/>
                                        </p:tgtEl>
                                      </p:cBhvr>
                                    </p:animEffect>
                                  </p:childTnLst>
                                </p:cTn>
                              </p:par>
                              <p:par>
                                <p:cTn id="91" presetID="22" presetClass="entr" presetSubtype="8" fill="hold" grpId="0" nodeType="withEffect">
                                  <p:stCondLst>
                                    <p:cond delay="1800"/>
                                  </p:stCondLst>
                                  <p:childTnLst>
                                    <p:set>
                                      <p:cBhvr>
                                        <p:cTn id="92" dur="1" fill="hold">
                                          <p:stCondLst>
                                            <p:cond delay="0"/>
                                          </p:stCondLst>
                                        </p:cTn>
                                        <p:tgtEl>
                                          <p:spTgt spid="24"/>
                                        </p:tgtEl>
                                        <p:attrNameLst>
                                          <p:attrName>style.visibility</p:attrName>
                                        </p:attrNameLst>
                                      </p:cBhvr>
                                      <p:to>
                                        <p:strVal val="visible"/>
                                      </p:to>
                                    </p:set>
                                    <p:animEffect transition="in" filter="wipe(left)">
                                      <p:cBhvr>
                                        <p:cTn id="93" dur="500"/>
                                        <p:tgtEl>
                                          <p:spTgt spid="24"/>
                                        </p:tgtEl>
                                      </p:cBhvr>
                                    </p:animEffect>
                                  </p:childTnLst>
                                </p:cTn>
                              </p:par>
                              <p:par>
                                <p:cTn id="94" presetID="22" presetClass="entr" presetSubtype="8" fill="hold" grpId="0" nodeType="withEffect">
                                  <p:stCondLst>
                                    <p:cond delay="1900"/>
                                  </p:stCondLst>
                                  <p:childTnLst>
                                    <p:set>
                                      <p:cBhvr>
                                        <p:cTn id="95" dur="1" fill="hold">
                                          <p:stCondLst>
                                            <p:cond delay="0"/>
                                          </p:stCondLst>
                                        </p:cTn>
                                        <p:tgtEl>
                                          <p:spTgt spid="27"/>
                                        </p:tgtEl>
                                        <p:attrNameLst>
                                          <p:attrName>style.visibility</p:attrName>
                                        </p:attrNameLst>
                                      </p:cBhvr>
                                      <p:to>
                                        <p:strVal val="visible"/>
                                      </p:to>
                                    </p:set>
                                    <p:animEffect transition="in" filter="wipe(left)">
                                      <p:cBhvr>
                                        <p:cTn id="9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P spid="21" grpId="0"/>
      <p:bldP spid="24" grpId="0"/>
      <p:bldP spid="27" grpId="0"/>
      <p:bldP spid="30" grpId="0" animBg="1"/>
      <p:bldP spid="35" grpId="0" animBg="1"/>
      <p:bldP spid="36" grpId="0" animBg="1"/>
      <p:bldP spid="37" grpId="0" animBg="1"/>
      <p:bldP spid="38" grpId="0" animBg="1"/>
      <p:bldP spid="39" grpId="0" animBg="1"/>
      <p:bldP spid="40" grpId="0" animBg="1"/>
      <p:bldP spid="41"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矩形 23"/>
          <p:cNvSpPr/>
          <p:nvPr/>
        </p:nvSpPr>
        <p:spPr>
          <a:xfrm>
            <a:off x="2915816" y="555527"/>
            <a:ext cx="3552056" cy="1410579"/>
          </a:xfrm>
          <a:prstGeom prst="rect">
            <a:avLst/>
          </a:prstGeom>
        </p:spPr>
        <p:txBody>
          <a:bodyPr wrap="square">
            <a:spAutoFit/>
          </a:bodyPr>
          <a:lstStyle/>
          <a:p>
            <a:pPr>
              <a:lnSpc>
                <a:spcPct val="150000"/>
              </a:lnSpc>
            </a:pPr>
            <a:r>
              <a:rPr lang="en-US" altLang="zh-CN" sz="6600" dirty="0">
                <a:solidFill>
                  <a:srgbClr val="0070C0"/>
                </a:solidFill>
                <a:latin typeface="Impact" panose="020B0806030902050204" pitchFamily="34" charset="0"/>
                <a:ea typeface="微软雅黑" panose="020B0503020204020204" pitchFamily="34" charset="-122"/>
              </a:rPr>
              <a:t>THANKS!</a:t>
            </a:r>
            <a:endParaRPr lang="zh-CN" altLang="en-US" sz="6600" b="0" dirty="0">
              <a:solidFill>
                <a:srgbClr val="0070C0"/>
              </a:solidFill>
              <a:latin typeface="Impact" panose="020B0806030902050204" pitchFamily="34" charset="0"/>
              <a:ea typeface="微软雅黑" panose="020B0503020204020204" pitchFamily="34" charset="-122"/>
            </a:endParaRPr>
          </a:p>
        </p:txBody>
      </p:sp>
      <p:sp>
        <p:nvSpPr>
          <p:cNvPr id="25" name="矩形 24"/>
          <p:cNvSpPr/>
          <p:nvPr/>
        </p:nvSpPr>
        <p:spPr>
          <a:xfrm>
            <a:off x="1331640" y="1995686"/>
            <a:ext cx="6436704" cy="2031325"/>
          </a:xfrm>
          <a:prstGeom prst="rect">
            <a:avLst/>
          </a:prstGeom>
        </p:spPr>
        <p:txBody>
          <a:bodyPr wrap="square">
            <a:spAutoFit/>
          </a:bodyPr>
          <a:lstStyle/>
          <a:p>
            <a:pPr>
              <a:lnSpc>
                <a:spcPct val="150000"/>
              </a:lnSpc>
              <a:defRPr/>
            </a:pPr>
            <a:r>
              <a:rPr lang="zh-CN" altLang="en-US" sz="1400" kern="0" dirty="0">
                <a:solidFill>
                  <a:srgbClr val="414455"/>
                </a:solidFill>
                <a:latin typeface="微软雅黑" panose="020B0503020204020204" pitchFamily="34" charset="-122"/>
                <a:ea typeface="微软雅黑" panose="020B0503020204020204" pitchFamily="34" charset="-122"/>
              </a:rPr>
              <a:t>         大学生活即将结束，在此，我要感谢所有教导我的老师和陪伴我一齐成长的同学，他们在我的大学生涯给予了很大的帮助。本论文能够顺利完成，要特别感谢我的导师</a:t>
            </a:r>
            <a:r>
              <a:rPr lang="en-US" altLang="zh-CN" sz="1400" kern="0" dirty="0">
                <a:solidFill>
                  <a:srgbClr val="414455"/>
                </a:solidFill>
                <a:latin typeface="微软雅黑" panose="020B0503020204020204" pitchFamily="34" charset="-122"/>
                <a:ea typeface="微软雅黑" panose="020B0503020204020204" pitchFamily="34" charset="-122"/>
              </a:rPr>
              <a:t>XXX</a:t>
            </a:r>
            <a:r>
              <a:rPr lang="zh-CN" altLang="en-US" sz="1400" kern="0" dirty="0">
                <a:solidFill>
                  <a:srgbClr val="414455"/>
                </a:solidFill>
                <a:latin typeface="微软雅黑" panose="020B0503020204020204" pitchFamily="34" charset="-122"/>
                <a:ea typeface="微软雅黑" panose="020B0503020204020204" pitchFamily="34" charset="-122"/>
              </a:rPr>
              <a:t>老师，</a:t>
            </a:r>
            <a:r>
              <a:rPr lang="en-US" altLang="zh-CN" sz="1400" dirty="0">
                <a:solidFill>
                  <a:srgbClr val="414455"/>
                </a:solidFill>
                <a:latin typeface="微软雅黑" panose="020B0503020204020204" pitchFamily="34" charset="-122"/>
                <a:ea typeface="微软雅黑" panose="020B0503020204020204" pitchFamily="34" charset="-122"/>
              </a:rPr>
              <a:t>XXX</a:t>
            </a:r>
            <a:r>
              <a:rPr lang="zh-CN" altLang="en-US" sz="1400" dirty="0">
                <a:solidFill>
                  <a:srgbClr val="414455"/>
                </a:solidFill>
                <a:latin typeface="微软雅黑" panose="020B0503020204020204" pitchFamily="34" charset="-122"/>
                <a:ea typeface="微软雅黑" panose="020B0503020204020204" pitchFamily="34" charset="-122"/>
              </a:rPr>
              <a:t>老师对该论文从选题，构思到最后定稿的各个环节给予细心指引与教导</a:t>
            </a:r>
            <a:r>
              <a:rPr lang="en-US" altLang="zh-CN" sz="1400" dirty="0">
                <a:solidFill>
                  <a:srgbClr val="414455"/>
                </a:solidFill>
                <a:latin typeface="微软雅黑" panose="020B0503020204020204" pitchFamily="34" charset="-122"/>
                <a:ea typeface="微软雅黑" panose="020B0503020204020204" pitchFamily="34" charset="-122"/>
              </a:rPr>
              <a:t>,</a:t>
            </a:r>
            <a:r>
              <a:rPr lang="zh-CN" altLang="en-US" sz="1400" dirty="0">
                <a:solidFill>
                  <a:srgbClr val="414455"/>
                </a:solidFill>
                <a:latin typeface="微软雅黑" panose="020B0503020204020204" pitchFamily="34" charset="-122"/>
                <a:ea typeface="微软雅黑" panose="020B0503020204020204" pitchFamily="34" charset="-122"/>
              </a:rPr>
              <a:t>使我得以最终完成毕业论文设计！</a:t>
            </a:r>
            <a:endParaRPr lang="en-US" altLang="zh-CN" sz="1400" dirty="0">
              <a:solidFill>
                <a:srgbClr val="414455"/>
              </a:solidFill>
              <a:latin typeface="微软雅黑" panose="020B0503020204020204" pitchFamily="34" charset="-122"/>
              <a:ea typeface="微软雅黑" panose="020B0503020204020204" pitchFamily="34" charset="-122"/>
            </a:endParaRPr>
          </a:p>
          <a:p>
            <a:pPr>
              <a:lnSpc>
                <a:spcPct val="150000"/>
              </a:lnSpc>
              <a:defRPr/>
            </a:pPr>
            <a:r>
              <a:rPr lang="en-US" altLang="zh-CN" sz="1400" dirty="0">
                <a:solidFill>
                  <a:srgbClr val="414455"/>
                </a:solidFill>
                <a:latin typeface="微软雅黑" panose="020B0503020204020204" pitchFamily="34" charset="-122"/>
                <a:ea typeface="微软雅黑" panose="020B0503020204020204" pitchFamily="34" charset="-122"/>
              </a:rPr>
              <a:t>        </a:t>
            </a:r>
            <a:r>
              <a:rPr lang="zh-CN" altLang="en-US" sz="1400" dirty="0">
                <a:solidFill>
                  <a:srgbClr val="414455"/>
                </a:solidFill>
                <a:latin typeface="微软雅黑" panose="020B0503020204020204" pitchFamily="34" charset="-122"/>
                <a:ea typeface="微软雅黑" panose="020B0503020204020204" pitchFamily="34" charset="-122"/>
              </a:rPr>
              <a:t>最后，我要向百忙之中抽时间对本文进行审阅，评议和参与本人论文答辩的各位老师表示感谢！</a:t>
            </a:r>
            <a:endParaRPr lang="zh-CN" altLang="en-US" sz="1400" kern="0" dirty="0">
              <a:solidFill>
                <a:srgbClr val="414455"/>
              </a:solidFill>
              <a:latin typeface="微软雅黑" panose="020B0503020204020204" pitchFamily="34" charset="-122"/>
              <a:ea typeface="微软雅黑" panose="020B0503020204020204" pitchFamily="34" charset="-122"/>
            </a:endParaRPr>
          </a:p>
        </p:txBody>
      </p:sp>
      <p:sp>
        <p:nvSpPr>
          <p:cNvPr id="26" name="矩形 25"/>
          <p:cNvSpPr/>
          <p:nvPr/>
        </p:nvSpPr>
        <p:spPr>
          <a:xfrm>
            <a:off x="2420139" y="4189950"/>
            <a:ext cx="4259706" cy="499624"/>
          </a:xfrm>
          <a:prstGeom prst="rect">
            <a:avLst/>
          </a:prstGeom>
        </p:spPr>
        <p:txBody>
          <a:bodyPr wrap="square">
            <a:spAutoFit/>
          </a:bodyPr>
          <a:lstStyle/>
          <a:p>
            <a:pPr>
              <a:lnSpc>
                <a:spcPct val="150000"/>
              </a:lnSpc>
            </a:pPr>
            <a:r>
              <a:rPr lang="zh-CN" altLang="en-US" sz="2000" b="1" dirty="0">
                <a:solidFill>
                  <a:srgbClr val="0070C0"/>
                </a:solidFill>
                <a:latin typeface="微软雅黑" panose="020B0503020204020204" pitchFamily="34" charset="-122"/>
                <a:ea typeface="微软雅黑" panose="020B0503020204020204" pitchFamily="34" charset="-122"/>
              </a:rPr>
              <a:t>路漫漫其修远兮  吾将上下而求索</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908957" y="206330"/>
            <a:ext cx="1069524"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感谢语</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8" name="TextBox 7"/>
          <p:cNvSpPr txBox="1"/>
          <p:nvPr/>
        </p:nvSpPr>
        <p:spPr>
          <a:xfrm>
            <a:off x="2386220" y="255980"/>
            <a:ext cx="1206292" cy="338554"/>
          </a:xfrm>
          <a:prstGeom prst="rect">
            <a:avLst/>
          </a:prstGeom>
          <a:noFill/>
        </p:spPr>
        <p:txBody>
          <a:bodyPr wrap="none" rtlCol="0">
            <a:spAutoFit/>
          </a:bodyPr>
          <a:lstStyle/>
          <a:p>
            <a:pPr algn="ctr"/>
            <a:r>
              <a:rPr lang="en-US" altLang="zh-CN" sz="1600" dirty="0">
                <a:solidFill>
                  <a:srgbClr val="0070C0"/>
                </a:solidFill>
                <a:latin typeface="微软雅黑" panose="020B0503020204020204" pitchFamily="34" charset="-122"/>
                <a:ea typeface="微软雅黑" panose="020B0503020204020204" pitchFamily="34" charset="-122"/>
              </a:rPr>
              <a:t>Thank you</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300"/>
                                        <p:tgtEl>
                                          <p:spTgt spid="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par>
                                <p:cTn id="17" presetID="1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ppt_x</p:attrName>
                                        </p:attrNameLst>
                                      </p:cBhvr>
                                      <p:tavLst>
                                        <p:tav tm="0">
                                          <p:val>
                                            <p:strVal val="#ppt_x-#ppt_w*1.125000"/>
                                          </p:val>
                                        </p:tav>
                                        <p:tav tm="100000">
                                          <p:val>
                                            <p:strVal val="#ppt_x"/>
                                          </p:val>
                                        </p:tav>
                                      </p:tavLst>
                                    </p:anim>
                                    <p:animEffect transition="in" filter="wipe(right)">
                                      <p:cBhvr>
                                        <p:cTn id="20" dur="500"/>
                                        <p:tgtEl>
                                          <p:spTgt spid="9"/>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childTnLst>
                          </p:cTn>
                        </p:par>
                        <p:par>
                          <p:cTn id="25" fill="hold">
                            <p:stCondLst>
                              <p:cond delay="1500"/>
                            </p:stCondLst>
                            <p:childTnLst>
                              <p:par>
                                <p:cTn id="26" presetID="17" presetClass="entr" presetSubtype="1" fill="hold" grpId="0" nodeType="afterEffect">
                                  <p:stCondLst>
                                    <p:cond delay="0"/>
                                  </p:stCondLst>
                                  <p:iterate type="lt">
                                    <p:tmPct val="40000"/>
                                  </p:iterate>
                                  <p:childTnLst>
                                    <p:set>
                                      <p:cBhvr>
                                        <p:cTn id="27" dur="1" fill="hold">
                                          <p:stCondLst>
                                            <p:cond delay="0"/>
                                          </p:stCondLst>
                                        </p:cTn>
                                        <p:tgtEl>
                                          <p:spTgt spid="24"/>
                                        </p:tgtEl>
                                        <p:attrNameLst>
                                          <p:attrName>style.visibility</p:attrName>
                                        </p:attrNameLst>
                                      </p:cBhvr>
                                      <p:to>
                                        <p:strVal val="visible"/>
                                      </p:to>
                                    </p:set>
                                    <p:anim calcmode="lin" valueType="num">
                                      <p:cBhvr>
                                        <p:cTn id="28" dur="250" fill="hold"/>
                                        <p:tgtEl>
                                          <p:spTgt spid="24"/>
                                        </p:tgtEl>
                                        <p:attrNameLst>
                                          <p:attrName>ppt_x</p:attrName>
                                        </p:attrNameLst>
                                      </p:cBhvr>
                                      <p:tavLst>
                                        <p:tav tm="0">
                                          <p:val>
                                            <p:strVal val="#ppt_x"/>
                                          </p:val>
                                        </p:tav>
                                        <p:tav tm="100000">
                                          <p:val>
                                            <p:strVal val="#ppt_x"/>
                                          </p:val>
                                        </p:tav>
                                      </p:tavLst>
                                    </p:anim>
                                    <p:anim calcmode="lin" valueType="num">
                                      <p:cBhvr>
                                        <p:cTn id="29" dur="250" fill="hold"/>
                                        <p:tgtEl>
                                          <p:spTgt spid="24"/>
                                        </p:tgtEl>
                                        <p:attrNameLst>
                                          <p:attrName>ppt_y</p:attrName>
                                        </p:attrNameLst>
                                      </p:cBhvr>
                                      <p:tavLst>
                                        <p:tav tm="0">
                                          <p:val>
                                            <p:strVal val="#ppt_y-#ppt_h/2"/>
                                          </p:val>
                                        </p:tav>
                                        <p:tav tm="100000">
                                          <p:val>
                                            <p:strVal val="#ppt_y"/>
                                          </p:val>
                                        </p:tav>
                                      </p:tavLst>
                                    </p:anim>
                                    <p:anim calcmode="lin" valueType="num">
                                      <p:cBhvr>
                                        <p:cTn id="30" dur="250" fill="hold"/>
                                        <p:tgtEl>
                                          <p:spTgt spid="24"/>
                                        </p:tgtEl>
                                        <p:attrNameLst>
                                          <p:attrName>ppt_w</p:attrName>
                                        </p:attrNameLst>
                                      </p:cBhvr>
                                      <p:tavLst>
                                        <p:tav tm="0">
                                          <p:val>
                                            <p:strVal val="#ppt_w"/>
                                          </p:val>
                                        </p:tav>
                                        <p:tav tm="100000">
                                          <p:val>
                                            <p:strVal val="#ppt_w"/>
                                          </p:val>
                                        </p:tav>
                                      </p:tavLst>
                                    </p:anim>
                                    <p:anim calcmode="lin" valueType="num">
                                      <p:cBhvr>
                                        <p:cTn id="31" dur="250" fill="hold"/>
                                        <p:tgtEl>
                                          <p:spTgt spid="24"/>
                                        </p:tgtEl>
                                        <p:attrNameLst>
                                          <p:attrName>ppt_h</p:attrName>
                                        </p:attrNameLst>
                                      </p:cBhvr>
                                      <p:tavLst>
                                        <p:tav tm="0">
                                          <p:val>
                                            <p:fltVal val="0"/>
                                          </p:val>
                                        </p:tav>
                                        <p:tav tm="100000">
                                          <p:val>
                                            <p:strVal val="#ppt_h"/>
                                          </p:val>
                                        </p:tav>
                                      </p:tavLst>
                                    </p:anim>
                                  </p:childTnLst>
                                </p:cTn>
                              </p:par>
                            </p:childTnLst>
                          </p:cTn>
                        </p:par>
                        <p:par>
                          <p:cTn id="32" fill="hold">
                            <p:stCondLst>
                              <p:cond delay="1650"/>
                            </p:stCondLst>
                            <p:childTnLst>
                              <p:par>
                                <p:cTn id="33" presetID="22" presetClass="entr" presetSubtype="8" fill="hold" grpId="0" nodeType="afterEffect">
                                  <p:stCondLst>
                                    <p:cond delay="0"/>
                                  </p:stCondLst>
                                  <p:iterate type="lt">
                                    <p:tmPct val="30000"/>
                                  </p:iterate>
                                  <p:childTnLst>
                                    <p:set>
                                      <p:cBhvr>
                                        <p:cTn id="34" dur="1" fill="hold">
                                          <p:stCondLst>
                                            <p:cond delay="0"/>
                                          </p:stCondLst>
                                        </p:cTn>
                                        <p:tgtEl>
                                          <p:spTgt spid="25"/>
                                        </p:tgtEl>
                                        <p:attrNameLst>
                                          <p:attrName>style.visibility</p:attrName>
                                        </p:attrNameLst>
                                      </p:cBhvr>
                                      <p:to>
                                        <p:strVal val="visible"/>
                                      </p:to>
                                    </p:set>
                                    <p:animEffect transition="in" filter="wipe(left)">
                                      <p:cBhvr>
                                        <p:cTn id="35" dur="300"/>
                                        <p:tgtEl>
                                          <p:spTgt spid="25"/>
                                        </p:tgtEl>
                                      </p:cBhvr>
                                    </p:animEffect>
                                  </p:childTnLst>
                                </p:cTn>
                              </p:par>
                              <p:par>
                                <p:cTn id="36" presetID="36" presetClass="emph" presetSubtype="0" fill="hold" grpId="1" nodeType="withEffect">
                                  <p:stCondLst>
                                    <p:cond delay="0"/>
                                  </p:stCondLst>
                                  <p:iterate type="lt">
                                    <p:tmPct val="30000"/>
                                  </p:iterate>
                                  <p:childTnLst>
                                    <p:animScale>
                                      <p:cBhvr>
                                        <p:cTn id="37" dur="150" autoRev="1" fill="hold">
                                          <p:stCondLst>
                                            <p:cond delay="0"/>
                                          </p:stCondLst>
                                        </p:cTn>
                                        <p:tgtEl>
                                          <p:spTgt spid="25"/>
                                        </p:tgtEl>
                                      </p:cBhvr>
                                      <p:to x="80000" y="100000"/>
                                    </p:animScale>
                                    <p:anim by="(#ppt_w*0.10)" calcmode="lin" valueType="num">
                                      <p:cBhvr>
                                        <p:cTn id="38" dur="150" autoRev="1" fill="hold">
                                          <p:stCondLst>
                                            <p:cond delay="0"/>
                                          </p:stCondLst>
                                        </p:cTn>
                                        <p:tgtEl>
                                          <p:spTgt spid="25"/>
                                        </p:tgtEl>
                                        <p:attrNameLst>
                                          <p:attrName>ppt_x</p:attrName>
                                        </p:attrNameLst>
                                      </p:cBhvr>
                                    </p:anim>
                                    <p:anim by="(-#ppt_w*0.10)" calcmode="lin" valueType="num">
                                      <p:cBhvr>
                                        <p:cTn id="39" dur="150" autoRev="1" fill="hold">
                                          <p:stCondLst>
                                            <p:cond delay="0"/>
                                          </p:stCondLst>
                                        </p:cTn>
                                        <p:tgtEl>
                                          <p:spTgt spid="25"/>
                                        </p:tgtEl>
                                        <p:attrNameLst>
                                          <p:attrName>ppt_y</p:attrName>
                                        </p:attrNameLst>
                                      </p:cBhvr>
                                    </p:anim>
                                    <p:animRot by="-480000">
                                      <p:cBhvr>
                                        <p:cTn id="40" dur="150" autoRev="1" fill="hold">
                                          <p:stCondLst>
                                            <p:cond delay="0"/>
                                          </p:stCondLst>
                                        </p:cTn>
                                        <p:tgtEl>
                                          <p:spTgt spid="25"/>
                                        </p:tgtEl>
                                        <p:attrNameLst>
                                          <p:attrName>r</p:attrName>
                                        </p:attrNameLst>
                                      </p:cBhvr>
                                    </p:animRot>
                                  </p:childTnLst>
                                </p:cTn>
                              </p:par>
                            </p:childTnLst>
                          </p:cTn>
                        </p:par>
                        <p:par>
                          <p:cTn id="41" fill="hold">
                            <p:stCondLst>
                              <p:cond delay="18780"/>
                            </p:stCondLst>
                            <p:childTnLst>
                              <p:par>
                                <p:cTn id="42" presetID="42"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5" grpId="1"/>
      <p:bldP spid="26" grpId="0"/>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0" y="-14516"/>
            <a:ext cx="5466357" cy="5172529"/>
          </a:xfrm>
          <a:custGeom>
            <a:avLst/>
            <a:gdLst>
              <a:gd name="connsiteX0" fmla="*/ 0 w 3779912"/>
              <a:gd name="connsiteY0" fmla="*/ 0 h 5143500"/>
              <a:gd name="connsiteX1" fmla="*/ 3779912 w 3779912"/>
              <a:gd name="connsiteY1" fmla="*/ 0 h 5143500"/>
              <a:gd name="connsiteX2" fmla="*/ 3779912 w 3779912"/>
              <a:gd name="connsiteY2" fmla="*/ 5143500 h 5143500"/>
              <a:gd name="connsiteX3" fmla="*/ 0 w 3779912"/>
              <a:gd name="connsiteY3" fmla="*/ 5143500 h 5143500"/>
              <a:gd name="connsiteX4" fmla="*/ 0 w 3779912"/>
              <a:gd name="connsiteY4" fmla="*/ 0 h 5143500"/>
              <a:gd name="connsiteX0-1" fmla="*/ 0 w 6406997"/>
              <a:gd name="connsiteY0-2" fmla="*/ 14515 h 5158015"/>
              <a:gd name="connsiteX1-3" fmla="*/ 6406997 w 6406997"/>
              <a:gd name="connsiteY1-4" fmla="*/ 0 h 5158015"/>
              <a:gd name="connsiteX2-5" fmla="*/ 3779912 w 6406997"/>
              <a:gd name="connsiteY2-6" fmla="*/ 5158015 h 5158015"/>
              <a:gd name="connsiteX3-7" fmla="*/ 0 w 6406997"/>
              <a:gd name="connsiteY3-8" fmla="*/ 5158015 h 5158015"/>
              <a:gd name="connsiteX4-9" fmla="*/ 0 w 6406997"/>
              <a:gd name="connsiteY4-10" fmla="*/ 14515 h 5158015"/>
              <a:gd name="connsiteX0-11" fmla="*/ 0 w 6406997"/>
              <a:gd name="connsiteY0-12" fmla="*/ 14515 h 5172529"/>
              <a:gd name="connsiteX1-13" fmla="*/ 6406997 w 6406997"/>
              <a:gd name="connsiteY1-14" fmla="*/ 0 h 5172529"/>
              <a:gd name="connsiteX2-15" fmla="*/ 2197855 w 6406997"/>
              <a:gd name="connsiteY2-16" fmla="*/ 5172529 h 5172529"/>
              <a:gd name="connsiteX3-17" fmla="*/ 0 w 6406997"/>
              <a:gd name="connsiteY3-18" fmla="*/ 5158015 h 5172529"/>
              <a:gd name="connsiteX4-19" fmla="*/ 0 w 6406997"/>
              <a:gd name="connsiteY4-20" fmla="*/ 14515 h 51725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06997" h="5172529">
                <a:moveTo>
                  <a:pt x="0" y="14515"/>
                </a:moveTo>
                <a:lnTo>
                  <a:pt x="6406997" y="0"/>
                </a:lnTo>
                <a:lnTo>
                  <a:pt x="2197855" y="5172529"/>
                </a:lnTo>
                <a:lnTo>
                  <a:pt x="0" y="5158015"/>
                </a:lnTo>
                <a:lnTo>
                  <a:pt x="0" y="14515"/>
                </a:lnTo>
                <a:close/>
              </a:path>
            </a:pathLst>
          </a:custGeom>
          <a:solidFill>
            <a:srgbClr val="0070C0"/>
          </a:solidFill>
          <a:ln>
            <a:noFill/>
          </a:ln>
          <a:effectLst>
            <a:outerShdw blurRad="381000" dist="203200" dir="2700000" sx="95000" sy="95000" algn="tl" rotWithShape="0">
              <a:prstClr val="black">
                <a:alpha val="9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4783043" y="1469506"/>
            <a:ext cx="3786614" cy="707886"/>
          </a:xfrm>
          <a:prstGeom prst="rect">
            <a:avLst/>
          </a:prstGeom>
          <a:noFill/>
        </p:spPr>
        <p:txBody>
          <a:bodyPr wrap="none" rtlCol="0">
            <a:spAutoFit/>
          </a:bodyPr>
          <a:lstStyle/>
          <a:p>
            <a:r>
              <a:rPr lang="zh-CN" altLang="en-US" sz="4000" dirty="0">
                <a:latin typeface="微软雅黑" panose="020B0503020204020204" pitchFamily="34" charset="-122"/>
                <a:ea typeface="微软雅黑" panose="020B0503020204020204" pitchFamily="34" charset="-122"/>
              </a:rPr>
              <a:t>课题背景及内容</a:t>
            </a:r>
            <a:endParaRPr lang="zh-CN" altLang="en-US" sz="4000" dirty="0">
              <a:latin typeface="微软雅黑" panose="020B0503020204020204" pitchFamily="34" charset="-122"/>
              <a:ea typeface="微软雅黑" panose="020B0503020204020204" pitchFamily="34" charset="-122"/>
            </a:endParaRPr>
          </a:p>
        </p:txBody>
      </p:sp>
      <p:sp>
        <p:nvSpPr>
          <p:cNvPr id="3" name="TextBox 2"/>
          <p:cNvSpPr txBox="1"/>
          <p:nvPr/>
        </p:nvSpPr>
        <p:spPr>
          <a:xfrm>
            <a:off x="1193162" y="3274117"/>
            <a:ext cx="1241030" cy="307777"/>
          </a:xfrm>
          <a:prstGeom prst="rect">
            <a:avLst/>
          </a:prstGeom>
          <a:no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第一部分</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237310" y="2567852"/>
            <a:ext cx="1107996" cy="369332"/>
          </a:xfrm>
          <a:prstGeom prst="rect">
            <a:avLst/>
          </a:prstGeom>
          <a:noFill/>
        </p:spPr>
        <p:txBody>
          <a:bodyPr wrap="none" rtlCol="0">
            <a:spAutoFit/>
          </a:bodyPr>
          <a:lstStyle/>
          <a:p>
            <a:r>
              <a:rPr lang="zh-CN" altLang="en-US" dirty="0">
                <a:latin typeface="方正兰亭细黑_GBK" panose="02000000000000000000" pitchFamily="2" charset="-122"/>
                <a:ea typeface="方正兰亭细黑_GBK" panose="02000000000000000000" pitchFamily="2" charset="-122"/>
              </a:rPr>
              <a:t>课题背景</a:t>
            </a:r>
            <a:endParaRPr lang="zh-CN" altLang="en-US" dirty="0">
              <a:latin typeface="方正兰亭细黑_GBK" panose="02000000000000000000" pitchFamily="2" charset="-122"/>
              <a:ea typeface="方正兰亭细黑_GBK" panose="02000000000000000000" pitchFamily="2" charset="-122"/>
            </a:endParaRPr>
          </a:p>
        </p:txBody>
      </p:sp>
      <p:sp>
        <p:nvSpPr>
          <p:cNvPr id="16" name="TextBox 15"/>
          <p:cNvSpPr txBox="1"/>
          <p:nvPr/>
        </p:nvSpPr>
        <p:spPr>
          <a:xfrm>
            <a:off x="5237310" y="3365405"/>
            <a:ext cx="1107996" cy="369332"/>
          </a:xfrm>
          <a:prstGeom prst="rect">
            <a:avLst/>
          </a:prstGeom>
          <a:noFill/>
        </p:spPr>
        <p:txBody>
          <a:bodyPr wrap="none" rtlCol="0">
            <a:spAutoFit/>
          </a:bodyPr>
          <a:lstStyle/>
          <a:p>
            <a:r>
              <a:rPr lang="zh-CN" altLang="en-US" dirty="0">
                <a:latin typeface="方正兰亭细黑_GBK" panose="02000000000000000000" pitchFamily="2" charset="-122"/>
                <a:ea typeface="方正兰亭细黑_GBK" panose="02000000000000000000" pitchFamily="2" charset="-122"/>
              </a:rPr>
              <a:t>研究意义</a:t>
            </a:r>
            <a:endParaRPr lang="zh-CN" altLang="en-US" dirty="0">
              <a:latin typeface="方正兰亭细黑_GBK" panose="02000000000000000000" pitchFamily="2" charset="-122"/>
              <a:ea typeface="方正兰亭细黑_GBK" panose="02000000000000000000" pitchFamily="2" charset="-122"/>
            </a:endParaRPr>
          </a:p>
        </p:txBody>
      </p:sp>
      <p:sp>
        <p:nvSpPr>
          <p:cNvPr id="17" name="TextBox 16"/>
          <p:cNvSpPr txBox="1"/>
          <p:nvPr/>
        </p:nvSpPr>
        <p:spPr>
          <a:xfrm>
            <a:off x="5237310" y="3811998"/>
            <a:ext cx="1107996" cy="369332"/>
          </a:xfrm>
          <a:prstGeom prst="rect">
            <a:avLst/>
          </a:prstGeom>
          <a:noFill/>
        </p:spPr>
        <p:txBody>
          <a:bodyPr wrap="none" rtlCol="0">
            <a:spAutoFit/>
          </a:bodyPr>
          <a:lstStyle/>
          <a:p>
            <a:r>
              <a:rPr lang="zh-CN" altLang="en-US" dirty="0">
                <a:latin typeface="方正兰亭细黑_GBK" panose="02000000000000000000" pitchFamily="2" charset="-122"/>
                <a:ea typeface="方正兰亭细黑_GBK" panose="02000000000000000000" pitchFamily="2" charset="-122"/>
              </a:rPr>
              <a:t>研究综述</a:t>
            </a:r>
            <a:endParaRPr lang="zh-CN" altLang="en-US" dirty="0">
              <a:latin typeface="方正兰亭细黑_GBK" panose="02000000000000000000" pitchFamily="2" charset="-122"/>
              <a:ea typeface="方正兰亭细黑_GBK" panose="02000000000000000000" pitchFamily="2" charset="-122"/>
            </a:endParaRPr>
          </a:p>
        </p:txBody>
      </p:sp>
      <p:sp>
        <p:nvSpPr>
          <p:cNvPr id="18" name="TextBox 17"/>
          <p:cNvSpPr txBox="1"/>
          <p:nvPr/>
        </p:nvSpPr>
        <p:spPr>
          <a:xfrm>
            <a:off x="5237310" y="4230014"/>
            <a:ext cx="1107996" cy="369332"/>
          </a:xfrm>
          <a:prstGeom prst="rect">
            <a:avLst/>
          </a:prstGeom>
          <a:noFill/>
        </p:spPr>
        <p:txBody>
          <a:bodyPr wrap="none" rtlCol="0">
            <a:spAutoFit/>
          </a:bodyPr>
          <a:lstStyle/>
          <a:p>
            <a:r>
              <a:rPr lang="zh-CN" altLang="en-US" dirty="0">
                <a:latin typeface="方正兰亭细黑_GBK" panose="02000000000000000000" pitchFamily="2" charset="-122"/>
                <a:ea typeface="方正兰亭细黑_GBK" panose="02000000000000000000" pitchFamily="2" charset="-122"/>
              </a:rPr>
              <a:t>理论基础</a:t>
            </a:r>
            <a:endParaRPr lang="zh-CN" altLang="en-US" dirty="0">
              <a:latin typeface="方正兰亭细黑_GBK" panose="02000000000000000000" pitchFamily="2" charset="-122"/>
              <a:ea typeface="方正兰亭细黑_GBK" panose="02000000000000000000" pitchFamily="2" charset="-122"/>
            </a:endParaRPr>
          </a:p>
        </p:txBody>
      </p:sp>
      <p:sp>
        <p:nvSpPr>
          <p:cNvPr id="19" name="TextBox 18"/>
          <p:cNvSpPr txBox="1"/>
          <p:nvPr/>
        </p:nvSpPr>
        <p:spPr>
          <a:xfrm>
            <a:off x="6264336" y="2615096"/>
            <a:ext cx="1613007" cy="276999"/>
          </a:xfrm>
          <a:prstGeom prst="rect">
            <a:avLst/>
          </a:prstGeom>
          <a:noFill/>
        </p:spPr>
        <p:txBody>
          <a:bodyPr wrap="none" rtlCol="0">
            <a:spAutoFit/>
          </a:bodyPr>
          <a:lstStyle/>
          <a:p>
            <a:pPr algn="ctr"/>
            <a:r>
              <a:rPr lang="en-US" altLang="zh-CN" sz="1200" dirty="0">
                <a:solidFill>
                  <a:srgbClr val="0070C0"/>
                </a:solidFill>
                <a:latin typeface="微软雅黑" panose="020B0503020204020204" pitchFamily="34" charset="-122"/>
                <a:ea typeface="微软雅黑" panose="020B0503020204020204" pitchFamily="34" charset="-122"/>
              </a:rPr>
              <a:t>THE BACKGROUND</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258757" y="3413824"/>
            <a:ext cx="1588898" cy="276999"/>
          </a:xfrm>
          <a:prstGeom prst="rect">
            <a:avLst/>
          </a:prstGeom>
          <a:noFill/>
        </p:spPr>
        <p:txBody>
          <a:bodyPr wrap="none" rtlCol="0">
            <a:spAutoFit/>
          </a:bodyPr>
          <a:lstStyle/>
          <a:p>
            <a:pPr algn="ctr"/>
            <a:r>
              <a:rPr lang="en-US" altLang="zh-CN" sz="1200" dirty="0">
                <a:solidFill>
                  <a:srgbClr val="0070C0"/>
                </a:solidFill>
                <a:latin typeface="微软雅黑" panose="020B0503020204020204" pitchFamily="34" charset="-122"/>
                <a:ea typeface="微软雅黑" panose="020B0503020204020204" pitchFamily="34" charset="-122"/>
              </a:rPr>
              <a:t>THE SIGNIFICANCE</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253533" y="3861592"/>
            <a:ext cx="1597745" cy="276999"/>
          </a:xfrm>
          <a:prstGeom prst="rect">
            <a:avLst/>
          </a:prstGeom>
          <a:noFill/>
        </p:spPr>
        <p:txBody>
          <a:bodyPr wrap="none" rtlCol="0">
            <a:spAutoFit/>
          </a:bodyPr>
          <a:lstStyle/>
          <a:p>
            <a:pPr algn="ctr"/>
            <a:r>
              <a:rPr lang="en-US" altLang="zh-CN" sz="1200" dirty="0">
                <a:solidFill>
                  <a:srgbClr val="0070C0"/>
                </a:solidFill>
                <a:latin typeface="微软雅黑" panose="020B0503020204020204" pitchFamily="34" charset="-122"/>
                <a:ea typeface="微软雅黑" panose="020B0503020204020204" pitchFamily="34" charset="-122"/>
              </a:rPr>
              <a:t>RESEARCH REVIEW</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260200" y="4309361"/>
            <a:ext cx="1682192" cy="276999"/>
          </a:xfrm>
          <a:prstGeom prst="rect">
            <a:avLst/>
          </a:prstGeom>
          <a:noFill/>
        </p:spPr>
        <p:txBody>
          <a:bodyPr wrap="none" rtlCol="0">
            <a:spAutoFit/>
          </a:bodyPr>
          <a:lstStyle/>
          <a:p>
            <a:pPr algn="ctr"/>
            <a:r>
              <a:rPr lang="en-US" altLang="zh-CN" sz="1200" dirty="0">
                <a:solidFill>
                  <a:srgbClr val="0070C0"/>
                </a:solidFill>
                <a:latin typeface="微软雅黑" panose="020B0503020204020204" pitchFamily="34" charset="-122"/>
                <a:ea typeface="微软雅黑" panose="020B0503020204020204" pitchFamily="34" charset="-122"/>
              </a:rPr>
              <a:t>THEORETICAL BASIS</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24" name="椭圆 23"/>
          <p:cNvSpPr/>
          <p:nvPr/>
        </p:nvSpPr>
        <p:spPr>
          <a:xfrm>
            <a:off x="4943422" y="2595350"/>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3F6C"/>
              </a:solidFill>
            </a:endParaRPr>
          </a:p>
        </p:txBody>
      </p:sp>
      <p:sp>
        <p:nvSpPr>
          <p:cNvPr id="25" name="椭圆 24"/>
          <p:cNvSpPr/>
          <p:nvPr/>
        </p:nvSpPr>
        <p:spPr>
          <a:xfrm>
            <a:off x="4943422" y="3383673"/>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3F6C"/>
              </a:solidFill>
            </a:endParaRPr>
          </a:p>
        </p:txBody>
      </p:sp>
      <p:sp>
        <p:nvSpPr>
          <p:cNvPr id="26" name="椭圆 25"/>
          <p:cNvSpPr/>
          <p:nvPr/>
        </p:nvSpPr>
        <p:spPr>
          <a:xfrm>
            <a:off x="4943422" y="3821036"/>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3F6C"/>
              </a:solidFill>
            </a:endParaRPr>
          </a:p>
        </p:txBody>
      </p:sp>
      <p:sp>
        <p:nvSpPr>
          <p:cNvPr id="27" name="椭圆 26"/>
          <p:cNvSpPr/>
          <p:nvPr/>
        </p:nvSpPr>
        <p:spPr>
          <a:xfrm>
            <a:off x="4943422" y="4258399"/>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3F6C"/>
              </a:solidFill>
            </a:endParaRPr>
          </a:p>
        </p:txBody>
      </p:sp>
      <p:sp>
        <p:nvSpPr>
          <p:cNvPr id="28" name="TextBox 27"/>
          <p:cNvSpPr txBox="1"/>
          <p:nvPr/>
        </p:nvSpPr>
        <p:spPr>
          <a:xfrm>
            <a:off x="5237310" y="2983567"/>
            <a:ext cx="1107996" cy="369332"/>
          </a:xfrm>
          <a:prstGeom prst="rect">
            <a:avLst/>
          </a:prstGeom>
          <a:noFill/>
        </p:spPr>
        <p:txBody>
          <a:bodyPr wrap="none" rtlCol="0">
            <a:spAutoFit/>
          </a:bodyPr>
          <a:lstStyle/>
          <a:p>
            <a:r>
              <a:rPr lang="zh-CN" altLang="en-US" dirty="0">
                <a:latin typeface="方正兰亭细黑_GBK" panose="02000000000000000000" pitchFamily="2" charset="-122"/>
                <a:ea typeface="方正兰亭细黑_GBK" panose="02000000000000000000" pitchFamily="2" charset="-122"/>
              </a:rPr>
              <a:t>相关研究</a:t>
            </a:r>
            <a:endParaRPr lang="zh-CN" altLang="en-US" dirty="0">
              <a:latin typeface="方正兰亭细黑_GBK" panose="02000000000000000000" pitchFamily="2" charset="-122"/>
              <a:ea typeface="方正兰亭细黑_GBK" panose="02000000000000000000" pitchFamily="2" charset="-122"/>
            </a:endParaRPr>
          </a:p>
        </p:txBody>
      </p:sp>
      <p:sp>
        <p:nvSpPr>
          <p:cNvPr id="29" name="TextBox 28"/>
          <p:cNvSpPr txBox="1"/>
          <p:nvPr/>
        </p:nvSpPr>
        <p:spPr>
          <a:xfrm>
            <a:off x="6373725" y="3030811"/>
            <a:ext cx="1394228" cy="276999"/>
          </a:xfrm>
          <a:prstGeom prst="rect">
            <a:avLst/>
          </a:prstGeom>
          <a:noFill/>
        </p:spPr>
        <p:txBody>
          <a:bodyPr wrap="none" rtlCol="0">
            <a:spAutoFit/>
          </a:bodyPr>
          <a:lstStyle/>
          <a:p>
            <a:pPr algn="ctr"/>
            <a:r>
              <a:rPr lang="en-US" altLang="zh-CN" sz="1200" dirty="0">
                <a:solidFill>
                  <a:srgbClr val="0070C0"/>
                </a:solidFill>
                <a:latin typeface="微软雅黑" panose="020B0503020204020204" pitchFamily="34" charset="-122"/>
                <a:ea typeface="微软雅黑" panose="020B0503020204020204" pitchFamily="34" charset="-122"/>
              </a:rPr>
              <a:t>Related research</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30" name="椭圆 29"/>
          <p:cNvSpPr/>
          <p:nvPr/>
        </p:nvSpPr>
        <p:spPr>
          <a:xfrm>
            <a:off x="4943422" y="301106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3F6C"/>
              </a:solidFill>
            </a:endParaRPr>
          </a:p>
        </p:txBody>
      </p:sp>
      <p:grpSp>
        <p:nvGrpSpPr>
          <p:cNvPr id="34" name="组合 33"/>
          <p:cNvGrpSpPr/>
          <p:nvPr/>
        </p:nvGrpSpPr>
        <p:grpSpPr>
          <a:xfrm>
            <a:off x="580984" y="523161"/>
            <a:ext cx="2465387" cy="2466976"/>
            <a:chOff x="703673" y="531545"/>
            <a:chExt cx="2465387" cy="2466976"/>
          </a:xfrm>
        </p:grpSpPr>
        <p:sp>
          <p:nvSpPr>
            <p:cNvPr id="9" name="Freeform 5"/>
            <p:cNvSpPr/>
            <p:nvPr/>
          </p:nvSpPr>
          <p:spPr bwMode="auto">
            <a:xfrm>
              <a:off x="703673" y="531545"/>
              <a:ext cx="2465387" cy="2466976"/>
            </a:xfrm>
            <a:custGeom>
              <a:avLst/>
              <a:gdLst>
                <a:gd name="T0" fmla="*/ 657 w 798"/>
                <a:gd name="T1" fmla="*/ 656 h 798"/>
                <a:gd name="T2" fmla="*/ 142 w 798"/>
                <a:gd name="T3" fmla="*/ 656 h 798"/>
                <a:gd name="T4" fmla="*/ 142 w 798"/>
                <a:gd name="T5" fmla="*/ 142 h 798"/>
                <a:gd name="T6" fmla="*/ 657 w 798"/>
                <a:gd name="T7" fmla="*/ 142 h 798"/>
                <a:gd name="T8" fmla="*/ 657 w 798"/>
                <a:gd name="T9" fmla="*/ 656 h 798"/>
              </a:gdLst>
              <a:ahLst/>
              <a:cxnLst>
                <a:cxn ang="0">
                  <a:pos x="T0" y="T1"/>
                </a:cxn>
                <a:cxn ang="0">
                  <a:pos x="T2" y="T3"/>
                </a:cxn>
                <a:cxn ang="0">
                  <a:pos x="T4" y="T5"/>
                </a:cxn>
                <a:cxn ang="0">
                  <a:pos x="T6" y="T7"/>
                </a:cxn>
                <a:cxn ang="0">
                  <a:pos x="T8" y="T9"/>
                </a:cxn>
              </a:cxnLst>
              <a:rect l="0" t="0" r="r" b="b"/>
              <a:pathLst>
                <a:path w="798" h="798">
                  <a:moveTo>
                    <a:pt x="657" y="656"/>
                  </a:moveTo>
                  <a:cubicBezTo>
                    <a:pt x="515" y="798"/>
                    <a:pt x="284" y="798"/>
                    <a:pt x="142" y="656"/>
                  </a:cubicBezTo>
                  <a:cubicBezTo>
                    <a:pt x="0" y="514"/>
                    <a:pt x="0" y="284"/>
                    <a:pt x="142" y="142"/>
                  </a:cubicBezTo>
                  <a:cubicBezTo>
                    <a:pt x="284" y="0"/>
                    <a:pt x="515" y="0"/>
                    <a:pt x="657" y="142"/>
                  </a:cubicBezTo>
                  <a:cubicBezTo>
                    <a:pt x="798" y="284"/>
                    <a:pt x="798" y="514"/>
                    <a:pt x="657" y="656"/>
                  </a:cubicBezTo>
                  <a:close/>
                </a:path>
              </a:pathLst>
            </a:custGeom>
            <a:solidFill>
              <a:schemeClr val="bg1">
                <a:lumMod val="95000"/>
              </a:schemeClr>
            </a:solidFill>
            <a:ln w="9525">
              <a:noFill/>
              <a:round/>
            </a:ln>
          </p:spPr>
          <p:txBody>
            <a:bodyPr vert="horz" wrap="square" lIns="91440" tIns="45720" rIns="91440" bIns="45720" numCol="1" anchor="t" anchorCtr="0" compatLnSpc="1"/>
            <a:lstStyle/>
            <a:p>
              <a:endParaRPr lang="zh-CN" altLang="en-US"/>
            </a:p>
          </p:txBody>
        </p:sp>
        <p:sp>
          <p:nvSpPr>
            <p:cNvPr id="10" name="Freeform 6"/>
            <p:cNvSpPr/>
            <p:nvPr/>
          </p:nvSpPr>
          <p:spPr bwMode="auto">
            <a:xfrm>
              <a:off x="857660" y="685533"/>
              <a:ext cx="2157412" cy="2159001"/>
            </a:xfrm>
            <a:custGeom>
              <a:avLst/>
              <a:gdLst>
                <a:gd name="T0" fmla="*/ 124 w 698"/>
                <a:gd name="T1" fmla="*/ 574 h 698"/>
                <a:gd name="T2" fmla="*/ 124 w 698"/>
                <a:gd name="T3" fmla="*/ 124 h 698"/>
                <a:gd name="T4" fmla="*/ 574 w 698"/>
                <a:gd name="T5" fmla="*/ 124 h 698"/>
                <a:gd name="T6" fmla="*/ 574 w 698"/>
                <a:gd name="T7" fmla="*/ 574 h 698"/>
                <a:gd name="T8" fmla="*/ 124 w 698"/>
                <a:gd name="T9" fmla="*/ 574 h 698"/>
              </a:gdLst>
              <a:ahLst/>
              <a:cxnLst>
                <a:cxn ang="0">
                  <a:pos x="T0" y="T1"/>
                </a:cxn>
                <a:cxn ang="0">
                  <a:pos x="T2" y="T3"/>
                </a:cxn>
                <a:cxn ang="0">
                  <a:pos x="T4" y="T5"/>
                </a:cxn>
                <a:cxn ang="0">
                  <a:pos x="T6" y="T7"/>
                </a:cxn>
                <a:cxn ang="0">
                  <a:pos x="T8" y="T9"/>
                </a:cxn>
              </a:cxnLst>
              <a:rect l="0" t="0" r="r" b="b"/>
              <a:pathLst>
                <a:path w="698" h="698">
                  <a:moveTo>
                    <a:pt x="124" y="574"/>
                  </a:moveTo>
                  <a:cubicBezTo>
                    <a:pt x="0" y="450"/>
                    <a:pt x="0" y="248"/>
                    <a:pt x="124" y="124"/>
                  </a:cubicBezTo>
                  <a:cubicBezTo>
                    <a:pt x="248" y="0"/>
                    <a:pt x="450" y="0"/>
                    <a:pt x="574" y="124"/>
                  </a:cubicBezTo>
                  <a:cubicBezTo>
                    <a:pt x="698" y="248"/>
                    <a:pt x="698" y="450"/>
                    <a:pt x="574" y="574"/>
                  </a:cubicBezTo>
                  <a:cubicBezTo>
                    <a:pt x="450" y="698"/>
                    <a:pt x="248" y="698"/>
                    <a:pt x="124" y="574"/>
                  </a:cubicBezTo>
                  <a:close/>
                </a:path>
              </a:pathLst>
            </a:custGeom>
            <a:solidFill>
              <a:schemeClr val="bg1">
                <a:lumMod val="85000"/>
              </a:schemeClr>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sp>
          <p:nvSpPr>
            <p:cNvPr id="11" name="Freeform 7"/>
            <p:cNvSpPr/>
            <p:nvPr/>
          </p:nvSpPr>
          <p:spPr bwMode="auto">
            <a:xfrm>
              <a:off x="1038710" y="871270"/>
              <a:ext cx="1789112" cy="1790701"/>
            </a:xfrm>
            <a:custGeom>
              <a:avLst/>
              <a:gdLst>
                <a:gd name="T0" fmla="*/ 103 w 579"/>
                <a:gd name="T1" fmla="*/ 476 h 579"/>
                <a:gd name="T2" fmla="*/ 103 w 579"/>
                <a:gd name="T3" fmla="*/ 103 h 579"/>
                <a:gd name="T4" fmla="*/ 476 w 579"/>
                <a:gd name="T5" fmla="*/ 103 h 579"/>
                <a:gd name="T6" fmla="*/ 476 w 579"/>
                <a:gd name="T7" fmla="*/ 476 h 579"/>
                <a:gd name="T8" fmla="*/ 103 w 579"/>
                <a:gd name="T9" fmla="*/ 476 h 579"/>
              </a:gdLst>
              <a:ahLst/>
              <a:cxnLst>
                <a:cxn ang="0">
                  <a:pos x="T0" y="T1"/>
                </a:cxn>
                <a:cxn ang="0">
                  <a:pos x="T2" y="T3"/>
                </a:cxn>
                <a:cxn ang="0">
                  <a:pos x="T4" y="T5"/>
                </a:cxn>
                <a:cxn ang="0">
                  <a:pos x="T6" y="T7"/>
                </a:cxn>
                <a:cxn ang="0">
                  <a:pos x="T8" y="T9"/>
                </a:cxn>
              </a:cxnLst>
              <a:rect l="0" t="0" r="r" b="b"/>
              <a:pathLst>
                <a:path w="579" h="579">
                  <a:moveTo>
                    <a:pt x="103" y="476"/>
                  </a:moveTo>
                  <a:cubicBezTo>
                    <a:pt x="0" y="373"/>
                    <a:pt x="0" y="206"/>
                    <a:pt x="103" y="103"/>
                  </a:cubicBezTo>
                  <a:cubicBezTo>
                    <a:pt x="206" y="0"/>
                    <a:pt x="373" y="0"/>
                    <a:pt x="476" y="103"/>
                  </a:cubicBezTo>
                  <a:cubicBezTo>
                    <a:pt x="579" y="206"/>
                    <a:pt x="579" y="373"/>
                    <a:pt x="476" y="476"/>
                  </a:cubicBezTo>
                  <a:cubicBezTo>
                    <a:pt x="373" y="579"/>
                    <a:pt x="206" y="579"/>
                    <a:pt x="103" y="476"/>
                  </a:cubicBezTo>
                  <a:close/>
                </a:path>
              </a:pathLst>
            </a:custGeom>
            <a:solidFill>
              <a:schemeClr val="bg1">
                <a:lumMod val="75000"/>
              </a:schemeClr>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sp>
          <p:nvSpPr>
            <p:cNvPr id="13" name="Freeform 9"/>
            <p:cNvSpPr/>
            <p:nvPr/>
          </p:nvSpPr>
          <p:spPr bwMode="auto">
            <a:xfrm>
              <a:off x="1537110" y="1663433"/>
              <a:ext cx="1387475" cy="1158876"/>
            </a:xfrm>
            <a:custGeom>
              <a:avLst/>
              <a:gdLst>
                <a:gd name="T0" fmla="*/ 0 w 449"/>
                <a:gd name="T1" fmla="*/ 324 h 375"/>
                <a:gd name="T2" fmla="*/ 80 w 449"/>
                <a:gd name="T3" fmla="*/ 348 h 375"/>
                <a:gd name="T4" fmla="*/ 444 w 449"/>
                <a:gd name="T5" fmla="*/ 83 h 375"/>
                <a:gd name="T6" fmla="*/ 446 w 449"/>
                <a:gd name="T7" fmla="*/ 0 h 375"/>
                <a:gd name="T8" fmla="*/ 129 w 449"/>
                <a:gd name="T9" fmla="*/ 33 h 375"/>
                <a:gd name="T10" fmla="*/ 0 w 449"/>
                <a:gd name="T11" fmla="*/ 324 h 375"/>
              </a:gdLst>
              <a:ahLst/>
              <a:cxnLst>
                <a:cxn ang="0">
                  <a:pos x="T0" y="T1"/>
                </a:cxn>
                <a:cxn ang="0">
                  <a:pos x="T2" y="T3"/>
                </a:cxn>
                <a:cxn ang="0">
                  <a:pos x="T4" y="T5"/>
                </a:cxn>
                <a:cxn ang="0">
                  <a:pos x="T6" y="T7"/>
                </a:cxn>
                <a:cxn ang="0">
                  <a:pos x="T8" y="T9"/>
                </a:cxn>
                <a:cxn ang="0">
                  <a:pos x="T10" y="T11"/>
                </a:cxn>
              </a:cxnLst>
              <a:rect l="0" t="0" r="r" b="b"/>
              <a:pathLst>
                <a:path w="449" h="375">
                  <a:moveTo>
                    <a:pt x="0" y="324"/>
                  </a:moveTo>
                  <a:cubicBezTo>
                    <a:pt x="25" y="335"/>
                    <a:pt x="52" y="343"/>
                    <a:pt x="80" y="348"/>
                  </a:cubicBezTo>
                  <a:cubicBezTo>
                    <a:pt x="253" y="375"/>
                    <a:pt x="416" y="256"/>
                    <a:pt x="444" y="83"/>
                  </a:cubicBezTo>
                  <a:cubicBezTo>
                    <a:pt x="448" y="55"/>
                    <a:pt x="449" y="27"/>
                    <a:pt x="446" y="0"/>
                  </a:cubicBezTo>
                  <a:cubicBezTo>
                    <a:pt x="129" y="33"/>
                    <a:pt x="129" y="33"/>
                    <a:pt x="129" y="33"/>
                  </a:cubicBezTo>
                  <a:lnTo>
                    <a:pt x="0" y="324"/>
                  </a:lnTo>
                  <a:close/>
                </a:path>
              </a:pathLst>
            </a:custGeom>
            <a:solidFill>
              <a:srgbClr val="0070C0"/>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sp>
          <p:nvSpPr>
            <p:cNvPr id="14" name="Freeform 10"/>
            <p:cNvSpPr/>
            <p:nvPr/>
          </p:nvSpPr>
          <p:spPr bwMode="auto">
            <a:xfrm>
              <a:off x="1162535" y="995095"/>
              <a:ext cx="1541462" cy="1543051"/>
            </a:xfrm>
            <a:custGeom>
              <a:avLst/>
              <a:gdLst>
                <a:gd name="T0" fmla="*/ 89 w 499"/>
                <a:gd name="T1" fmla="*/ 410 h 499"/>
                <a:gd name="T2" fmla="*/ 89 w 499"/>
                <a:gd name="T3" fmla="*/ 89 h 499"/>
                <a:gd name="T4" fmla="*/ 410 w 499"/>
                <a:gd name="T5" fmla="*/ 89 h 499"/>
                <a:gd name="T6" fmla="*/ 410 w 499"/>
                <a:gd name="T7" fmla="*/ 410 h 499"/>
                <a:gd name="T8" fmla="*/ 89 w 499"/>
                <a:gd name="T9" fmla="*/ 410 h 499"/>
              </a:gdLst>
              <a:ahLst/>
              <a:cxnLst>
                <a:cxn ang="0">
                  <a:pos x="T0" y="T1"/>
                </a:cxn>
                <a:cxn ang="0">
                  <a:pos x="T2" y="T3"/>
                </a:cxn>
                <a:cxn ang="0">
                  <a:pos x="T4" y="T5"/>
                </a:cxn>
                <a:cxn ang="0">
                  <a:pos x="T6" y="T7"/>
                </a:cxn>
                <a:cxn ang="0">
                  <a:pos x="T8" y="T9"/>
                </a:cxn>
              </a:cxnLst>
              <a:rect l="0" t="0" r="r" b="b"/>
              <a:pathLst>
                <a:path w="499" h="499">
                  <a:moveTo>
                    <a:pt x="89" y="410"/>
                  </a:moveTo>
                  <a:cubicBezTo>
                    <a:pt x="0" y="321"/>
                    <a:pt x="0" y="177"/>
                    <a:pt x="89" y="89"/>
                  </a:cubicBezTo>
                  <a:cubicBezTo>
                    <a:pt x="177" y="0"/>
                    <a:pt x="321" y="0"/>
                    <a:pt x="410" y="89"/>
                  </a:cubicBezTo>
                  <a:cubicBezTo>
                    <a:pt x="499" y="177"/>
                    <a:pt x="499" y="321"/>
                    <a:pt x="410" y="410"/>
                  </a:cubicBezTo>
                  <a:cubicBezTo>
                    <a:pt x="321" y="499"/>
                    <a:pt x="177" y="499"/>
                    <a:pt x="89" y="410"/>
                  </a:cubicBezTo>
                  <a:close/>
                </a:path>
              </a:pathLst>
            </a:custGeom>
            <a:solidFill>
              <a:schemeClr val="bg1"/>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sp>
          <p:nvSpPr>
            <p:cNvPr id="20" name="KSO_Shape"/>
            <p:cNvSpPr/>
            <p:nvPr/>
          </p:nvSpPr>
          <p:spPr bwMode="auto">
            <a:xfrm>
              <a:off x="1557496" y="1477890"/>
              <a:ext cx="836342" cy="57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5A9E"/>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6" presetClass="entr" presetSubtype="0" fill="hold" nodeType="withEffect">
                                  <p:stCondLst>
                                    <p:cond delay="25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435">
                                          <p:stCondLst>
                                            <p:cond delay="0"/>
                                          </p:stCondLst>
                                        </p:cTn>
                                        <p:tgtEl>
                                          <p:spTgt spid="34"/>
                                        </p:tgtEl>
                                      </p:cBhvr>
                                    </p:animEffect>
                                    <p:anim calcmode="lin" valueType="num">
                                      <p:cBhvr>
                                        <p:cTn id="11" dur="1367"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2" dur="498"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3" dur="498" tmFilter="0, 0; 0.125,0.2665; 0.25,0.4; 0.375,0.465; 0.5,0.5;  0.625,0.535; 0.75,0.6; 0.875,0.7335; 1,1">
                                          <p:stCondLst>
                                            <p:cond delay="498"/>
                                          </p:stCondLst>
                                        </p:cTn>
                                        <p:tgtEl>
                                          <p:spTgt spid="34"/>
                                        </p:tgtEl>
                                        <p:attrNameLst>
                                          <p:attrName>ppt_y</p:attrName>
                                        </p:attrNameLst>
                                      </p:cBhvr>
                                      <p:tavLst>
                                        <p:tav tm="0" fmla="#ppt_y-sin(pi*$)/9">
                                          <p:val>
                                            <p:fltVal val="0"/>
                                          </p:val>
                                        </p:tav>
                                        <p:tav tm="100000">
                                          <p:val>
                                            <p:fltVal val="1"/>
                                          </p:val>
                                        </p:tav>
                                      </p:tavLst>
                                    </p:anim>
                                    <p:anim calcmode="lin" valueType="num">
                                      <p:cBhvr>
                                        <p:cTn id="14" dur="249" tmFilter="0, 0; 0.125,0.2665; 0.25,0.4; 0.375,0.465; 0.5,0.5;  0.625,0.535; 0.75,0.6; 0.875,0.7335; 1,1">
                                          <p:stCondLst>
                                            <p:cond delay="993"/>
                                          </p:stCondLst>
                                        </p:cTn>
                                        <p:tgtEl>
                                          <p:spTgt spid="34"/>
                                        </p:tgtEl>
                                        <p:attrNameLst>
                                          <p:attrName>ppt_y</p:attrName>
                                        </p:attrNameLst>
                                      </p:cBhvr>
                                      <p:tavLst>
                                        <p:tav tm="0" fmla="#ppt_y-sin(pi*$)/27">
                                          <p:val>
                                            <p:fltVal val="0"/>
                                          </p:val>
                                        </p:tav>
                                        <p:tav tm="100000">
                                          <p:val>
                                            <p:fltVal val="1"/>
                                          </p:val>
                                        </p:tav>
                                      </p:tavLst>
                                    </p:anim>
                                    <p:anim calcmode="lin" valueType="num">
                                      <p:cBhvr>
                                        <p:cTn id="15" dur="123" tmFilter="0, 0; 0.125,0.2665; 0.25,0.4; 0.375,0.465; 0.5,0.5;  0.625,0.535; 0.75,0.6; 0.875,0.7335; 1,1">
                                          <p:stCondLst>
                                            <p:cond delay="1242"/>
                                          </p:stCondLst>
                                        </p:cTn>
                                        <p:tgtEl>
                                          <p:spTgt spid="34"/>
                                        </p:tgtEl>
                                        <p:attrNameLst>
                                          <p:attrName>ppt_y</p:attrName>
                                        </p:attrNameLst>
                                      </p:cBhvr>
                                      <p:tavLst>
                                        <p:tav tm="0" fmla="#ppt_y-sin(pi*$)/81">
                                          <p:val>
                                            <p:fltVal val="0"/>
                                          </p:val>
                                        </p:tav>
                                        <p:tav tm="100000">
                                          <p:val>
                                            <p:fltVal val="1"/>
                                          </p:val>
                                        </p:tav>
                                      </p:tavLst>
                                    </p:anim>
                                    <p:animScale>
                                      <p:cBhvr>
                                        <p:cTn id="16" dur="20">
                                          <p:stCondLst>
                                            <p:cond delay="487"/>
                                          </p:stCondLst>
                                        </p:cTn>
                                        <p:tgtEl>
                                          <p:spTgt spid="34"/>
                                        </p:tgtEl>
                                      </p:cBhvr>
                                      <p:to x="100000" y="60000"/>
                                    </p:animScale>
                                    <p:animScale>
                                      <p:cBhvr>
                                        <p:cTn id="17" dur="124" decel="50000">
                                          <p:stCondLst>
                                            <p:cond delay="507"/>
                                          </p:stCondLst>
                                        </p:cTn>
                                        <p:tgtEl>
                                          <p:spTgt spid="34"/>
                                        </p:tgtEl>
                                      </p:cBhvr>
                                      <p:to x="100000" y="100000"/>
                                    </p:animScale>
                                    <p:animScale>
                                      <p:cBhvr>
                                        <p:cTn id="18" dur="20">
                                          <p:stCondLst>
                                            <p:cond delay="984"/>
                                          </p:stCondLst>
                                        </p:cTn>
                                        <p:tgtEl>
                                          <p:spTgt spid="34"/>
                                        </p:tgtEl>
                                      </p:cBhvr>
                                      <p:to x="100000" y="80000"/>
                                    </p:animScale>
                                    <p:animScale>
                                      <p:cBhvr>
                                        <p:cTn id="19" dur="124" decel="50000">
                                          <p:stCondLst>
                                            <p:cond delay="1004"/>
                                          </p:stCondLst>
                                        </p:cTn>
                                        <p:tgtEl>
                                          <p:spTgt spid="34"/>
                                        </p:tgtEl>
                                      </p:cBhvr>
                                      <p:to x="100000" y="100000"/>
                                    </p:animScale>
                                    <p:animScale>
                                      <p:cBhvr>
                                        <p:cTn id="20" dur="20">
                                          <p:stCondLst>
                                            <p:cond delay="1231"/>
                                          </p:stCondLst>
                                        </p:cTn>
                                        <p:tgtEl>
                                          <p:spTgt spid="34"/>
                                        </p:tgtEl>
                                      </p:cBhvr>
                                      <p:to x="100000" y="90000"/>
                                    </p:animScale>
                                    <p:animScale>
                                      <p:cBhvr>
                                        <p:cTn id="21" dur="124" decel="50000">
                                          <p:stCondLst>
                                            <p:cond delay="1251"/>
                                          </p:stCondLst>
                                        </p:cTn>
                                        <p:tgtEl>
                                          <p:spTgt spid="34"/>
                                        </p:tgtEl>
                                      </p:cBhvr>
                                      <p:to x="100000" y="100000"/>
                                    </p:animScale>
                                    <p:animScale>
                                      <p:cBhvr>
                                        <p:cTn id="22" dur="20">
                                          <p:stCondLst>
                                            <p:cond delay="1356"/>
                                          </p:stCondLst>
                                        </p:cTn>
                                        <p:tgtEl>
                                          <p:spTgt spid="34"/>
                                        </p:tgtEl>
                                      </p:cBhvr>
                                      <p:to x="100000" y="95000"/>
                                    </p:animScale>
                                    <p:animScale>
                                      <p:cBhvr>
                                        <p:cTn id="23" dur="124" decel="50000">
                                          <p:stCondLst>
                                            <p:cond delay="1376"/>
                                          </p:stCondLst>
                                        </p:cTn>
                                        <p:tgtEl>
                                          <p:spTgt spid="34"/>
                                        </p:tgtEl>
                                      </p:cBhvr>
                                      <p:to x="100000" y="100000"/>
                                    </p:animScale>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par>
                                <p:cTn id="30" presetID="12" presetClass="entr" presetSubtype="8" fill="hold" grpId="0" nodeType="withEffect">
                                  <p:stCondLst>
                                    <p:cond delay="50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ppt_x</p:attrName>
                                        </p:attrNameLst>
                                      </p:cBhvr>
                                      <p:tavLst>
                                        <p:tav tm="0">
                                          <p:val>
                                            <p:strVal val="#ppt_x-#ppt_w*1.125000"/>
                                          </p:val>
                                        </p:tav>
                                        <p:tav tm="100000">
                                          <p:val>
                                            <p:strVal val="#ppt_x"/>
                                          </p:val>
                                        </p:tav>
                                      </p:tavLst>
                                    </p:anim>
                                    <p:animEffect transition="in" filter="wipe(right)">
                                      <p:cBhvr>
                                        <p:cTn id="33" dur="500"/>
                                        <p:tgtEl>
                                          <p:spTgt spid="2"/>
                                        </p:tgtEl>
                                      </p:cBhvr>
                                    </p:animEffect>
                                  </p:childTnLst>
                                </p:cTn>
                              </p:par>
                              <p:par>
                                <p:cTn id="34" presetID="12" presetClass="entr" presetSubtype="8" fill="hold" grpId="0" nodeType="withEffect">
                                  <p:stCondLst>
                                    <p:cond delay="50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right)">
                                      <p:cBhvr>
                                        <p:cTn id="37" dur="500"/>
                                        <p:tgtEl>
                                          <p:spTgt spid="24"/>
                                        </p:tgtEl>
                                      </p:cBhvr>
                                    </p:animEffect>
                                  </p:childTnLst>
                                </p:cTn>
                              </p:par>
                              <p:par>
                                <p:cTn id="38" presetID="12" presetClass="entr" presetSubtype="8" fill="hold" grpId="0" nodeType="withEffect">
                                  <p:stCondLst>
                                    <p:cond delay="5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p:tgtEl>
                                          <p:spTgt spid="25"/>
                                        </p:tgtEl>
                                        <p:attrNameLst>
                                          <p:attrName>ppt_x</p:attrName>
                                        </p:attrNameLst>
                                      </p:cBhvr>
                                      <p:tavLst>
                                        <p:tav tm="0">
                                          <p:val>
                                            <p:strVal val="#ppt_x-#ppt_w*1.125000"/>
                                          </p:val>
                                        </p:tav>
                                        <p:tav tm="100000">
                                          <p:val>
                                            <p:strVal val="#ppt_x"/>
                                          </p:val>
                                        </p:tav>
                                      </p:tavLst>
                                    </p:anim>
                                    <p:animEffect transition="in" filter="wipe(right)">
                                      <p:cBhvr>
                                        <p:cTn id="41" dur="500"/>
                                        <p:tgtEl>
                                          <p:spTgt spid="25"/>
                                        </p:tgtEl>
                                      </p:cBhvr>
                                    </p:animEffect>
                                  </p:childTnLst>
                                </p:cTn>
                              </p:par>
                              <p:par>
                                <p:cTn id="42" presetID="12" presetClass="entr" presetSubtype="8" fill="hold" grpId="0" nodeType="withEffect">
                                  <p:stCondLst>
                                    <p:cond delay="50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p:tgtEl>
                                          <p:spTgt spid="26"/>
                                        </p:tgtEl>
                                        <p:attrNameLst>
                                          <p:attrName>ppt_x</p:attrName>
                                        </p:attrNameLst>
                                      </p:cBhvr>
                                      <p:tavLst>
                                        <p:tav tm="0">
                                          <p:val>
                                            <p:strVal val="#ppt_x-#ppt_w*1.125000"/>
                                          </p:val>
                                        </p:tav>
                                        <p:tav tm="100000">
                                          <p:val>
                                            <p:strVal val="#ppt_x"/>
                                          </p:val>
                                        </p:tav>
                                      </p:tavLst>
                                    </p:anim>
                                    <p:animEffect transition="in" filter="wipe(right)">
                                      <p:cBhvr>
                                        <p:cTn id="45" dur="500"/>
                                        <p:tgtEl>
                                          <p:spTgt spid="26"/>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p:tgtEl>
                                          <p:spTgt spid="27"/>
                                        </p:tgtEl>
                                        <p:attrNameLst>
                                          <p:attrName>ppt_x</p:attrName>
                                        </p:attrNameLst>
                                      </p:cBhvr>
                                      <p:tavLst>
                                        <p:tav tm="0">
                                          <p:val>
                                            <p:strVal val="#ppt_x-#ppt_w*1.125000"/>
                                          </p:val>
                                        </p:tav>
                                        <p:tav tm="100000">
                                          <p:val>
                                            <p:strVal val="#ppt_x"/>
                                          </p:val>
                                        </p:tav>
                                      </p:tavLst>
                                    </p:anim>
                                    <p:animEffect transition="in" filter="wipe(right)">
                                      <p:cBhvr>
                                        <p:cTn id="49" dur="500"/>
                                        <p:tgtEl>
                                          <p:spTgt spid="27"/>
                                        </p:tgtEl>
                                      </p:cBhvr>
                                    </p:animEffect>
                                  </p:childTnLst>
                                </p:cTn>
                              </p:par>
                              <p:par>
                                <p:cTn id="50" presetID="12" presetClass="entr" presetSubtype="8" fill="hold" grpId="0" nodeType="withEffect">
                                  <p:stCondLst>
                                    <p:cond delay="80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p:tgtEl>
                                          <p:spTgt spid="15"/>
                                        </p:tgtEl>
                                        <p:attrNameLst>
                                          <p:attrName>ppt_x</p:attrName>
                                        </p:attrNameLst>
                                      </p:cBhvr>
                                      <p:tavLst>
                                        <p:tav tm="0">
                                          <p:val>
                                            <p:strVal val="#ppt_x-#ppt_w*1.125000"/>
                                          </p:val>
                                        </p:tav>
                                        <p:tav tm="100000">
                                          <p:val>
                                            <p:strVal val="#ppt_x"/>
                                          </p:val>
                                        </p:tav>
                                      </p:tavLst>
                                    </p:anim>
                                    <p:animEffect transition="in" filter="wipe(right)">
                                      <p:cBhvr>
                                        <p:cTn id="53" dur="500"/>
                                        <p:tgtEl>
                                          <p:spTgt spid="15"/>
                                        </p:tgtEl>
                                      </p:cBhvr>
                                    </p:animEffect>
                                  </p:childTnLst>
                                </p:cTn>
                              </p:par>
                              <p:par>
                                <p:cTn id="54" presetID="12" presetClass="entr" presetSubtype="8" fill="hold" grpId="0" nodeType="withEffect">
                                  <p:stCondLst>
                                    <p:cond delay="80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p:tgtEl>
                                          <p:spTgt spid="16"/>
                                        </p:tgtEl>
                                        <p:attrNameLst>
                                          <p:attrName>ppt_x</p:attrName>
                                        </p:attrNameLst>
                                      </p:cBhvr>
                                      <p:tavLst>
                                        <p:tav tm="0">
                                          <p:val>
                                            <p:strVal val="#ppt_x-#ppt_w*1.125000"/>
                                          </p:val>
                                        </p:tav>
                                        <p:tav tm="100000">
                                          <p:val>
                                            <p:strVal val="#ppt_x"/>
                                          </p:val>
                                        </p:tav>
                                      </p:tavLst>
                                    </p:anim>
                                    <p:animEffect transition="in" filter="wipe(right)">
                                      <p:cBhvr>
                                        <p:cTn id="57" dur="500"/>
                                        <p:tgtEl>
                                          <p:spTgt spid="16"/>
                                        </p:tgtEl>
                                      </p:cBhvr>
                                    </p:animEffect>
                                  </p:childTnLst>
                                </p:cTn>
                              </p:par>
                              <p:par>
                                <p:cTn id="58" presetID="12" presetClass="entr" presetSubtype="8" fill="hold" grpId="0" nodeType="withEffect">
                                  <p:stCondLst>
                                    <p:cond delay="80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p:tgtEl>
                                          <p:spTgt spid="17"/>
                                        </p:tgtEl>
                                        <p:attrNameLst>
                                          <p:attrName>ppt_x</p:attrName>
                                        </p:attrNameLst>
                                      </p:cBhvr>
                                      <p:tavLst>
                                        <p:tav tm="0">
                                          <p:val>
                                            <p:strVal val="#ppt_x-#ppt_w*1.125000"/>
                                          </p:val>
                                        </p:tav>
                                        <p:tav tm="100000">
                                          <p:val>
                                            <p:strVal val="#ppt_x"/>
                                          </p:val>
                                        </p:tav>
                                      </p:tavLst>
                                    </p:anim>
                                    <p:animEffect transition="in" filter="wipe(right)">
                                      <p:cBhvr>
                                        <p:cTn id="61" dur="500"/>
                                        <p:tgtEl>
                                          <p:spTgt spid="17"/>
                                        </p:tgtEl>
                                      </p:cBhvr>
                                    </p:animEffect>
                                  </p:childTnLst>
                                </p:cTn>
                              </p:par>
                              <p:par>
                                <p:cTn id="62" presetID="12" presetClass="entr" presetSubtype="8" fill="hold" grpId="0" nodeType="withEffect">
                                  <p:stCondLst>
                                    <p:cond delay="80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right)">
                                      <p:cBhvr>
                                        <p:cTn id="65" dur="500"/>
                                        <p:tgtEl>
                                          <p:spTgt spid="18"/>
                                        </p:tgtEl>
                                      </p:cBhvr>
                                    </p:animEffect>
                                  </p:childTnLst>
                                </p:cTn>
                              </p:par>
                              <p:par>
                                <p:cTn id="66" presetID="12" presetClass="entr" presetSubtype="8" fill="hold" grpId="0" nodeType="withEffect">
                                  <p:stCondLst>
                                    <p:cond delay="110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right)">
                                      <p:cBhvr>
                                        <p:cTn id="69" dur="500"/>
                                        <p:tgtEl>
                                          <p:spTgt spid="19"/>
                                        </p:tgtEl>
                                      </p:cBhvr>
                                    </p:animEffect>
                                  </p:childTnLst>
                                </p:cTn>
                              </p:par>
                              <p:par>
                                <p:cTn id="70" presetID="12" presetClass="entr" presetSubtype="8" fill="hold" grpId="0" nodeType="withEffect">
                                  <p:stCondLst>
                                    <p:cond delay="110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p:tgtEl>
                                          <p:spTgt spid="21"/>
                                        </p:tgtEl>
                                        <p:attrNameLst>
                                          <p:attrName>ppt_x</p:attrName>
                                        </p:attrNameLst>
                                      </p:cBhvr>
                                      <p:tavLst>
                                        <p:tav tm="0">
                                          <p:val>
                                            <p:strVal val="#ppt_x-#ppt_w*1.125000"/>
                                          </p:val>
                                        </p:tav>
                                        <p:tav tm="100000">
                                          <p:val>
                                            <p:strVal val="#ppt_x"/>
                                          </p:val>
                                        </p:tav>
                                      </p:tavLst>
                                    </p:anim>
                                    <p:animEffect transition="in" filter="wipe(right)">
                                      <p:cBhvr>
                                        <p:cTn id="73" dur="500"/>
                                        <p:tgtEl>
                                          <p:spTgt spid="21"/>
                                        </p:tgtEl>
                                      </p:cBhvr>
                                    </p:animEffect>
                                  </p:childTnLst>
                                </p:cTn>
                              </p:par>
                              <p:par>
                                <p:cTn id="74" presetID="12" presetClass="entr" presetSubtype="8" fill="hold" grpId="0" nodeType="withEffect">
                                  <p:stCondLst>
                                    <p:cond delay="110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p:tgtEl>
                                          <p:spTgt spid="22"/>
                                        </p:tgtEl>
                                        <p:attrNameLst>
                                          <p:attrName>ppt_x</p:attrName>
                                        </p:attrNameLst>
                                      </p:cBhvr>
                                      <p:tavLst>
                                        <p:tav tm="0">
                                          <p:val>
                                            <p:strVal val="#ppt_x-#ppt_w*1.125000"/>
                                          </p:val>
                                        </p:tav>
                                        <p:tav tm="100000">
                                          <p:val>
                                            <p:strVal val="#ppt_x"/>
                                          </p:val>
                                        </p:tav>
                                      </p:tavLst>
                                    </p:anim>
                                    <p:animEffect transition="in" filter="wipe(right)">
                                      <p:cBhvr>
                                        <p:cTn id="77" dur="500"/>
                                        <p:tgtEl>
                                          <p:spTgt spid="22"/>
                                        </p:tgtEl>
                                      </p:cBhvr>
                                    </p:animEffect>
                                  </p:childTnLst>
                                </p:cTn>
                              </p:par>
                              <p:par>
                                <p:cTn id="78" presetID="12" presetClass="entr" presetSubtype="8" fill="hold" grpId="0" nodeType="withEffect">
                                  <p:stCondLst>
                                    <p:cond delay="110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p:tgtEl>
                                          <p:spTgt spid="23"/>
                                        </p:tgtEl>
                                        <p:attrNameLst>
                                          <p:attrName>ppt_x</p:attrName>
                                        </p:attrNameLst>
                                      </p:cBhvr>
                                      <p:tavLst>
                                        <p:tav tm="0">
                                          <p:val>
                                            <p:strVal val="#ppt_x-#ppt_w*1.125000"/>
                                          </p:val>
                                        </p:tav>
                                        <p:tav tm="100000">
                                          <p:val>
                                            <p:strVal val="#ppt_x"/>
                                          </p:val>
                                        </p:tav>
                                      </p:tavLst>
                                    </p:anim>
                                    <p:animEffect transition="in" filter="wipe(right)">
                                      <p:cBhvr>
                                        <p:cTn id="81" dur="500"/>
                                        <p:tgtEl>
                                          <p:spTgt spid="23"/>
                                        </p:tgtEl>
                                      </p:cBhvr>
                                    </p:animEffect>
                                  </p:childTnLst>
                                </p:cTn>
                              </p:par>
                              <p:par>
                                <p:cTn id="82" presetID="12" presetClass="entr" presetSubtype="8" fill="hold" grpId="0" nodeType="withEffect">
                                  <p:stCondLst>
                                    <p:cond delay="50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500"/>
                                        <p:tgtEl>
                                          <p:spTgt spid="30"/>
                                        </p:tgtEl>
                                        <p:attrNameLst>
                                          <p:attrName>ppt_x</p:attrName>
                                        </p:attrNameLst>
                                      </p:cBhvr>
                                      <p:tavLst>
                                        <p:tav tm="0">
                                          <p:val>
                                            <p:strVal val="#ppt_x-#ppt_w*1.125000"/>
                                          </p:val>
                                        </p:tav>
                                        <p:tav tm="100000">
                                          <p:val>
                                            <p:strVal val="#ppt_x"/>
                                          </p:val>
                                        </p:tav>
                                      </p:tavLst>
                                    </p:anim>
                                    <p:animEffect transition="in" filter="wipe(right)">
                                      <p:cBhvr>
                                        <p:cTn id="85" dur="500"/>
                                        <p:tgtEl>
                                          <p:spTgt spid="30"/>
                                        </p:tgtEl>
                                      </p:cBhvr>
                                    </p:animEffect>
                                  </p:childTnLst>
                                </p:cTn>
                              </p:par>
                              <p:par>
                                <p:cTn id="86" presetID="12" presetClass="entr" presetSubtype="8" fill="hold" grpId="0" nodeType="withEffect">
                                  <p:stCondLst>
                                    <p:cond delay="80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p:tgtEl>
                                          <p:spTgt spid="28"/>
                                        </p:tgtEl>
                                        <p:attrNameLst>
                                          <p:attrName>ppt_x</p:attrName>
                                        </p:attrNameLst>
                                      </p:cBhvr>
                                      <p:tavLst>
                                        <p:tav tm="0">
                                          <p:val>
                                            <p:strVal val="#ppt_x-#ppt_w*1.125000"/>
                                          </p:val>
                                        </p:tav>
                                        <p:tav tm="100000">
                                          <p:val>
                                            <p:strVal val="#ppt_x"/>
                                          </p:val>
                                        </p:tav>
                                      </p:tavLst>
                                    </p:anim>
                                    <p:animEffect transition="in" filter="wipe(right)">
                                      <p:cBhvr>
                                        <p:cTn id="89" dur="500"/>
                                        <p:tgtEl>
                                          <p:spTgt spid="28"/>
                                        </p:tgtEl>
                                      </p:cBhvr>
                                    </p:animEffect>
                                  </p:childTnLst>
                                </p:cTn>
                              </p:par>
                              <p:par>
                                <p:cTn id="90" presetID="12" presetClass="entr" presetSubtype="8" fill="hold" grpId="0" nodeType="withEffect">
                                  <p:stCondLst>
                                    <p:cond delay="110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right)">
                                      <p:cBhvr>
                                        <p:cTn id="9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15" grpId="0"/>
      <p:bldP spid="16" grpId="0"/>
      <p:bldP spid="17" grpId="0"/>
      <p:bldP spid="18" grpId="0"/>
      <p:bldP spid="19" grpId="0"/>
      <p:bldP spid="21" grpId="0"/>
      <p:bldP spid="22" grpId="0"/>
      <p:bldP spid="23" grpId="0"/>
      <p:bldP spid="24" grpId="0" animBg="1"/>
      <p:bldP spid="25" grpId="0" animBg="1"/>
      <p:bldP spid="26" grpId="0" animBg="1"/>
      <p:bldP spid="27" grpId="0" animBg="1"/>
      <p:bldP spid="28" grpId="0"/>
      <p:bldP spid="29" grpId="0"/>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3" name="TextBox 41"/>
          <p:cNvSpPr>
            <a:spLocks noChangeArrowheads="1"/>
          </p:cNvSpPr>
          <p:nvPr/>
        </p:nvSpPr>
        <p:spPr bwMode="auto">
          <a:xfrm>
            <a:off x="515257" y="1444545"/>
            <a:ext cx="811348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20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20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写毕业论文主要目的是培养学生综合运用所学知识和技能，理论联系实际，独立分析，解决实际问题的能力，使学生得到从事本专业工作和进行相关的基本训练。毕业论文应反映出作者能够准确地掌握所学的专业基础知识，基本学会综合运用所学知识进行科学研究的方法，对所研究的题目有一定的心得体会，论文题目的范围不宜过宽，一般选择本学科某一重要问题的一个侧面。</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200000"/>
              </a:lnSpc>
            </a:pPr>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4" name="TextBox 43"/>
          <p:cNvSpPr>
            <a:spLocks noChangeArrowheads="1"/>
          </p:cNvSpPr>
          <p:nvPr/>
        </p:nvSpPr>
        <p:spPr bwMode="auto">
          <a:xfrm>
            <a:off x="3416300" y="896797"/>
            <a:ext cx="231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800" b="1" dirty="0">
                <a:solidFill>
                  <a:srgbClr val="0070C0"/>
                </a:solidFill>
                <a:latin typeface="微软雅黑" panose="020B0503020204020204" pitchFamily="34" charset="-122"/>
                <a:ea typeface="微软雅黑" panose="020B0503020204020204" pitchFamily="34" charset="-122"/>
              </a:rPr>
              <a:t>行业大背景</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选题背景</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36" name="TextBox 35"/>
          <p:cNvSpPr txBox="1"/>
          <p:nvPr/>
        </p:nvSpPr>
        <p:spPr>
          <a:xfrm>
            <a:off x="2390916" y="267886"/>
            <a:ext cx="1890967" cy="338554"/>
          </a:xfrm>
          <a:prstGeom prst="rect">
            <a:avLst/>
          </a:prstGeom>
          <a:noFill/>
        </p:spPr>
        <p:txBody>
          <a:bodyPr wrap="none" rtlCol="0">
            <a:spAutoFit/>
          </a:bodyPr>
          <a:lstStyle/>
          <a:p>
            <a:r>
              <a:rPr lang="en-US" altLang="zh-CN" sz="1600" dirty="0">
                <a:solidFill>
                  <a:srgbClr val="0070C0"/>
                </a:solidFill>
                <a:latin typeface="微软雅黑" panose="020B0503020204020204" pitchFamily="34" charset="-122"/>
                <a:ea typeface="微软雅黑" panose="020B0503020204020204" pitchFamily="34" charset="-122"/>
              </a:rPr>
              <a:t>RESEARCH IDEAS</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49011" y="3116179"/>
            <a:ext cx="7993409" cy="1768642"/>
            <a:chOff x="549012" y="3116179"/>
            <a:chExt cx="6430652" cy="1588169"/>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9703" b="14115"/>
            <a:stretch>
              <a:fillRect/>
            </a:stretch>
          </p:blipFill>
          <p:spPr>
            <a:xfrm>
              <a:off x="549012" y="3116179"/>
              <a:ext cx="3732873" cy="1588169"/>
            </a:xfrm>
            <a:prstGeom prst="rect">
              <a:avLst/>
            </a:prstGeom>
          </p:spPr>
        </p:pic>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l="1" t="11021" r="613" b="11358"/>
            <a:stretch>
              <a:fillRect/>
            </a:stretch>
          </p:blipFill>
          <p:spPr>
            <a:xfrm>
              <a:off x="4475736" y="3116179"/>
              <a:ext cx="2503928" cy="1582444"/>
            </a:xfrm>
            <a:prstGeom prst="rect">
              <a:avLst/>
            </a:prstGeom>
          </p:spPr>
        </p:pic>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300"/>
                                        <p:tgtEl>
                                          <p:spTgt spid="3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300"/>
                                        <p:tgtEl>
                                          <p:spTgt spid="34"/>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p:tgtEl>
                                          <p:spTgt spid="35"/>
                                        </p:tgtEl>
                                        <p:attrNameLst>
                                          <p:attrName>ppt_x</p:attrName>
                                        </p:attrNameLst>
                                      </p:cBhvr>
                                      <p:tavLst>
                                        <p:tav tm="0">
                                          <p:val>
                                            <p:strVal val="#ppt_x-#ppt_w*1.125000"/>
                                          </p:val>
                                        </p:tav>
                                        <p:tav tm="100000">
                                          <p:val>
                                            <p:strVal val="#ppt_x"/>
                                          </p:val>
                                        </p:tav>
                                      </p:tavLst>
                                    </p:anim>
                                    <p:animEffect transition="in" filter="wipe(right)">
                                      <p:cBhvr>
                                        <p:cTn id="16" dur="500"/>
                                        <p:tgtEl>
                                          <p:spTgt spid="35"/>
                                        </p:tgtEl>
                                      </p:cBhvr>
                                    </p:animEffect>
                                  </p:childTnLst>
                                </p:cTn>
                              </p:par>
                              <p:par>
                                <p:cTn id="17" presetID="12" presetClass="entr" presetSubtype="8"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p:tgtEl>
                                          <p:spTgt spid="37"/>
                                        </p:tgtEl>
                                        <p:attrNameLst>
                                          <p:attrName>ppt_x</p:attrName>
                                        </p:attrNameLst>
                                      </p:cBhvr>
                                      <p:tavLst>
                                        <p:tav tm="0">
                                          <p:val>
                                            <p:strVal val="#ppt_x-#ppt_w*1.125000"/>
                                          </p:val>
                                        </p:tav>
                                        <p:tav tm="100000">
                                          <p:val>
                                            <p:strVal val="#ppt_x"/>
                                          </p:val>
                                        </p:tav>
                                      </p:tavLst>
                                    </p:anim>
                                    <p:animEffect transition="in" filter="wipe(right)">
                                      <p:cBhvr>
                                        <p:cTn id="20" dur="500"/>
                                        <p:tgtEl>
                                          <p:spTgt spid="37"/>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p:tgtEl>
                                          <p:spTgt spid="36"/>
                                        </p:tgtEl>
                                        <p:attrNameLst>
                                          <p:attrName>ppt_x</p:attrName>
                                        </p:attrNameLst>
                                      </p:cBhvr>
                                      <p:tavLst>
                                        <p:tav tm="0">
                                          <p:val>
                                            <p:strVal val="#ppt_x-#ppt_w*1.125000"/>
                                          </p:val>
                                        </p:tav>
                                        <p:tav tm="100000">
                                          <p:val>
                                            <p:strVal val="#ppt_x"/>
                                          </p:val>
                                        </p:tav>
                                      </p:tavLst>
                                    </p:anim>
                                    <p:animEffect transition="in" filter="wipe(right)">
                                      <p:cBhvr>
                                        <p:cTn id="24" dur="500"/>
                                        <p:tgtEl>
                                          <p:spTgt spid="36"/>
                                        </p:tgtEl>
                                      </p:cBhvr>
                                    </p:animEffect>
                                  </p:childTnLst>
                                </p:cTn>
                              </p:par>
                              <p:par>
                                <p:cTn id="25" presetID="23" presetClass="entr" presetSubtype="36" fill="hold" grpId="0" nodeType="withEffect">
                                  <p:stCondLst>
                                    <p:cond delay="500"/>
                                  </p:stCondLst>
                                  <p:childTnLst>
                                    <p:set>
                                      <p:cBhvr>
                                        <p:cTn id="26" dur="1" fill="hold">
                                          <p:stCondLst>
                                            <p:cond delay="0"/>
                                          </p:stCondLst>
                                        </p:cTn>
                                        <p:tgtEl>
                                          <p:spTgt spid="6154"/>
                                        </p:tgtEl>
                                        <p:attrNameLst>
                                          <p:attrName>style.visibility</p:attrName>
                                        </p:attrNameLst>
                                      </p:cBhvr>
                                      <p:to>
                                        <p:strVal val="visible"/>
                                      </p:to>
                                    </p:set>
                                    <p:anim calcmode="lin" valueType="num">
                                      <p:cBhvr>
                                        <p:cTn id="27" dur="500" fill="hold"/>
                                        <p:tgtEl>
                                          <p:spTgt spid="6154"/>
                                        </p:tgtEl>
                                        <p:attrNameLst>
                                          <p:attrName>ppt_w</p:attrName>
                                        </p:attrNameLst>
                                      </p:cBhvr>
                                      <p:tavLst>
                                        <p:tav tm="0">
                                          <p:val>
                                            <p:strVal val="(6*min(max(#ppt_w*#ppt_h,.3),1)-7.4)/-.7*#ppt_w"/>
                                          </p:val>
                                        </p:tav>
                                        <p:tav tm="100000">
                                          <p:val>
                                            <p:strVal val="#ppt_w"/>
                                          </p:val>
                                        </p:tav>
                                      </p:tavLst>
                                    </p:anim>
                                    <p:anim calcmode="lin" valueType="num">
                                      <p:cBhvr>
                                        <p:cTn id="28" dur="500" fill="hold"/>
                                        <p:tgtEl>
                                          <p:spTgt spid="6154"/>
                                        </p:tgtEl>
                                        <p:attrNameLst>
                                          <p:attrName>ppt_h</p:attrName>
                                        </p:attrNameLst>
                                      </p:cBhvr>
                                      <p:tavLst>
                                        <p:tav tm="0">
                                          <p:val>
                                            <p:strVal val="(6*min(max(#ppt_w*#ppt_h,.3),1)-7.4)/-.7*#ppt_h"/>
                                          </p:val>
                                        </p:tav>
                                        <p:tav tm="100000">
                                          <p:val>
                                            <p:strVal val="#ppt_h"/>
                                          </p:val>
                                        </p:tav>
                                      </p:tavLst>
                                    </p:anim>
                                    <p:anim calcmode="lin" valueType="num">
                                      <p:cBhvr>
                                        <p:cTn id="29" dur="500" fill="hold"/>
                                        <p:tgtEl>
                                          <p:spTgt spid="6154"/>
                                        </p:tgtEl>
                                        <p:attrNameLst>
                                          <p:attrName>ppt_x</p:attrName>
                                        </p:attrNameLst>
                                      </p:cBhvr>
                                      <p:tavLst>
                                        <p:tav tm="0">
                                          <p:val>
                                            <p:fltVal val="0.5"/>
                                          </p:val>
                                        </p:tav>
                                        <p:tav tm="100000">
                                          <p:val>
                                            <p:strVal val="#ppt_x"/>
                                          </p:val>
                                        </p:tav>
                                      </p:tavLst>
                                    </p:anim>
                                    <p:anim calcmode="lin" valueType="num">
                                      <p:cBhvr>
                                        <p:cTn id="30" dur="500" fill="hold"/>
                                        <p:tgtEl>
                                          <p:spTgt spid="6154"/>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1500"/>
                            </p:stCondLst>
                            <p:childTnLst>
                              <p:par>
                                <p:cTn id="32" presetID="22" presetClass="entr" presetSubtype="1" fill="hold" grpId="0" nodeType="afterEffect">
                                  <p:stCondLst>
                                    <p:cond delay="250"/>
                                  </p:stCondLst>
                                  <p:childTnLst>
                                    <p:set>
                                      <p:cBhvr>
                                        <p:cTn id="33" dur="1" fill="hold">
                                          <p:stCondLst>
                                            <p:cond delay="0"/>
                                          </p:stCondLst>
                                        </p:cTn>
                                        <p:tgtEl>
                                          <p:spTgt spid="6153"/>
                                        </p:tgtEl>
                                        <p:attrNameLst>
                                          <p:attrName>style.visibility</p:attrName>
                                        </p:attrNameLst>
                                      </p:cBhvr>
                                      <p:to>
                                        <p:strVal val="visible"/>
                                      </p:to>
                                    </p:set>
                                    <p:animEffect>
                                      <p:cBhvr>
                                        <p:cTn id="34" dur="500"/>
                                        <p:tgtEl>
                                          <p:spTgt spid="6153"/>
                                        </p:tgtEl>
                                      </p:cBhvr>
                                    </p:animEffect>
                                  </p:childTnLst>
                                </p:cTn>
                              </p:par>
                              <p:par>
                                <p:cTn id="35" presetID="14" presetClass="entr" presetSubtype="10" fill="hold" nodeType="withEffect">
                                  <p:stCondLst>
                                    <p:cond delay="75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bldLvl="0" autoUpdateAnimBg="0"/>
      <p:bldP spid="6154" grpId="0" bldLvl="0" autoUpdateAnimBg="0"/>
      <p:bldP spid="34" grpId="0" animBg="1"/>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选题背景</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27" name="TextBox 26"/>
          <p:cNvSpPr txBox="1"/>
          <p:nvPr/>
        </p:nvSpPr>
        <p:spPr>
          <a:xfrm>
            <a:off x="2390916" y="267886"/>
            <a:ext cx="1890967" cy="338554"/>
          </a:xfrm>
          <a:prstGeom prst="rect">
            <a:avLst/>
          </a:prstGeom>
          <a:noFill/>
        </p:spPr>
        <p:txBody>
          <a:bodyPr wrap="none" rtlCol="0">
            <a:spAutoFit/>
          </a:bodyPr>
          <a:lstStyle/>
          <a:p>
            <a:r>
              <a:rPr lang="en-US" altLang="zh-CN" sz="1600" dirty="0">
                <a:solidFill>
                  <a:srgbClr val="0070C0"/>
                </a:solidFill>
                <a:latin typeface="微软雅黑" panose="020B0503020204020204" pitchFamily="34" charset="-122"/>
                <a:ea typeface="微软雅黑" panose="020B0503020204020204" pitchFamily="34" charset="-122"/>
              </a:rPr>
              <a:t>RESEARCH IDEAS</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t>延时符</a:t>
            </a:r>
            <a:endParaRPr lang="zh-CN" altLang="en-US" dirty="0"/>
          </a:p>
        </p:txBody>
      </p:sp>
      <p:sp>
        <p:nvSpPr>
          <p:cNvPr id="33" name="TextBox 23"/>
          <p:cNvSpPr>
            <a:spLocks noChangeArrowheads="1"/>
          </p:cNvSpPr>
          <p:nvPr/>
        </p:nvSpPr>
        <p:spPr bwMode="auto">
          <a:xfrm>
            <a:off x="908957" y="3099476"/>
            <a:ext cx="3113351" cy="112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箭头: 圆角右 4"/>
          <p:cNvSpPr/>
          <p:nvPr/>
        </p:nvSpPr>
        <p:spPr>
          <a:xfrm rot="16200000" flipV="1">
            <a:off x="2032936" y="501001"/>
            <a:ext cx="1292668" cy="3540624"/>
          </a:xfrm>
          <a:prstGeom prst="bentArrow">
            <a:avLst>
              <a:gd name="adj1" fmla="val 25000"/>
              <a:gd name="adj2" fmla="val 25000"/>
              <a:gd name="adj3" fmla="val 25000"/>
              <a:gd name="adj4" fmla="val 3907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箭头: 圆角右 40"/>
          <p:cNvSpPr/>
          <p:nvPr/>
        </p:nvSpPr>
        <p:spPr>
          <a:xfrm rot="5400000" flipV="1">
            <a:off x="5667939" y="1713885"/>
            <a:ext cx="1292668" cy="3540624"/>
          </a:xfrm>
          <a:prstGeom prst="bentArrow">
            <a:avLst>
              <a:gd name="adj1" fmla="val 25000"/>
              <a:gd name="adj2" fmla="val 25000"/>
              <a:gd name="adj3" fmla="val 25000"/>
              <a:gd name="adj4" fmla="val 39070"/>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组合 1"/>
          <p:cNvGrpSpPr/>
          <p:nvPr/>
        </p:nvGrpSpPr>
        <p:grpSpPr>
          <a:xfrm>
            <a:off x="1430611" y="1494352"/>
            <a:ext cx="1928368" cy="972636"/>
            <a:chOff x="1430611" y="1494352"/>
            <a:chExt cx="1928368" cy="972636"/>
          </a:xfrm>
        </p:grpSpPr>
        <p:grpSp>
          <p:nvGrpSpPr>
            <p:cNvPr id="9" name="组合 8"/>
            <p:cNvGrpSpPr/>
            <p:nvPr/>
          </p:nvGrpSpPr>
          <p:grpSpPr>
            <a:xfrm>
              <a:off x="1430611" y="1494352"/>
              <a:ext cx="1928368" cy="972636"/>
              <a:chOff x="1168533" y="1416702"/>
              <a:chExt cx="1928368" cy="972636"/>
            </a:xfrm>
            <a:effectLst>
              <a:outerShdw blurRad="50800" dist="38100" dir="2700000" algn="tl" rotWithShape="0">
                <a:prstClr val="black">
                  <a:alpha val="40000"/>
                </a:prstClr>
              </a:outerShdw>
            </a:effectLst>
          </p:grpSpPr>
          <p:sp>
            <p:nvSpPr>
              <p:cNvPr id="7" name="任意多边形: 形状 6"/>
              <p:cNvSpPr/>
              <p:nvPr/>
            </p:nvSpPr>
            <p:spPr>
              <a:xfrm>
                <a:off x="1168533" y="2011966"/>
                <a:ext cx="290286" cy="377372"/>
              </a:xfrm>
              <a:custGeom>
                <a:avLst/>
                <a:gdLst>
                  <a:gd name="connsiteX0" fmla="*/ 0 w 290286"/>
                  <a:gd name="connsiteY0" fmla="*/ 145142 h 522514"/>
                  <a:gd name="connsiteX1" fmla="*/ 290286 w 290286"/>
                  <a:gd name="connsiteY1" fmla="*/ 522514 h 522514"/>
                  <a:gd name="connsiteX2" fmla="*/ 290286 w 290286"/>
                  <a:gd name="connsiteY2" fmla="*/ 0 h 522514"/>
                  <a:gd name="connsiteX3" fmla="*/ 0 w 290286"/>
                  <a:gd name="connsiteY3" fmla="*/ 145142 h 522514"/>
                  <a:gd name="connsiteX0-1" fmla="*/ 0 w 290286"/>
                  <a:gd name="connsiteY0-2" fmla="*/ 0 h 377372"/>
                  <a:gd name="connsiteX1-3" fmla="*/ 290286 w 290286"/>
                  <a:gd name="connsiteY1-4" fmla="*/ 377372 h 377372"/>
                  <a:gd name="connsiteX2-5" fmla="*/ 275772 w 290286"/>
                  <a:gd name="connsiteY2-6" fmla="*/ 14515 h 377372"/>
                  <a:gd name="connsiteX3-7" fmla="*/ 0 w 290286"/>
                  <a:gd name="connsiteY3-8" fmla="*/ 0 h 377372"/>
                </a:gdLst>
                <a:ahLst/>
                <a:cxnLst>
                  <a:cxn ang="0">
                    <a:pos x="connsiteX0-1" y="connsiteY0-2"/>
                  </a:cxn>
                  <a:cxn ang="0">
                    <a:pos x="connsiteX1-3" y="connsiteY1-4"/>
                  </a:cxn>
                  <a:cxn ang="0">
                    <a:pos x="connsiteX2-5" y="connsiteY2-6"/>
                  </a:cxn>
                  <a:cxn ang="0">
                    <a:pos x="connsiteX3-7" y="connsiteY3-8"/>
                  </a:cxn>
                </a:cxnLst>
                <a:rect l="l" t="t" r="r" b="b"/>
                <a:pathLst>
                  <a:path w="290286" h="377372">
                    <a:moveTo>
                      <a:pt x="0" y="0"/>
                    </a:moveTo>
                    <a:lnTo>
                      <a:pt x="290286" y="377372"/>
                    </a:lnTo>
                    <a:lnTo>
                      <a:pt x="275772" y="14515"/>
                    </a:lnTo>
                    <a:lnTo>
                      <a:pt x="0" y="0"/>
                    </a:lnTo>
                    <a:close/>
                  </a:path>
                </a:pathLst>
              </a:cu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68533" y="1416702"/>
                <a:ext cx="1928368" cy="6241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24"/>
            <p:cNvSpPr>
              <a:spLocks noChangeArrowheads="1"/>
            </p:cNvSpPr>
            <p:nvPr/>
          </p:nvSpPr>
          <p:spPr bwMode="auto">
            <a:xfrm>
              <a:off x="1680472" y="1607303"/>
              <a:ext cx="1428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全国现状</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42" name="TextBox 23"/>
          <p:cNvSpPr>
            <a:spLocks noChangeArrowheads="1"/>
          </p:cNvSpPr>
          <p:nvPr/>
        </p:nvSpPr>
        <p:spPr bwMode="auto">
          <a:xfrm>
            <a:off x="4971234" y="1494352"/>
            <a:ext cx="3113351" cy="112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5634564" y="3288522"/>
            <a:ext cx="1928368" cy="972636"/>
            <a:chOff x="5634564" y="3288522"/>
            <a:chExt cx="1928368" cy="972636"/>
          </a:xfrm>
        </p:grpSpPr>
        <p:grpSp>
          <p:nvGrpSpPr>
            <p:cNvPr id="10" name="组合 9"/>
            <p:cNvGrpSpPr/>
            <p:nvPr/>
          </p:nvGrpSpPr>
          <p:grpSpPr>
            <a:xfrm>
              <a:off x="5634564" y="3288522"/>
              <a:ext cx="1928368" cy="972636"/>
              <a:chOff x="5372486" y="3210872"/>
              <a:chExt cx="1928368" cy="972636"/>
            </a:xfrm>
            <a:effectLst>
              <a:outerShdw blurRad="50800" dist="38100" dir="2700000" algn="tl" rotWithShape="0">
                <a:prstClr val="black">
                  <a:alpha val="40000"/>
                </a:prstClr>
              </a:outerShdw>
            </a:effectLst>
          </p:grpSpPr>
          <p:sp>
            <p:nvSpPr>
              <p:cNvPr id="36" name="任意多边形: 形状 35"/>
              <p:cNvSpPr/>
              <p:nvPr/>
            </p:nvSpPr>
            <p:spPr>
              <a:xfrm rot="10800000">
                <a:off x="7010568" y="3210872"/>
                <a:ext cx="290286" cy="377372"/>
              </a:xfrm>
              <a:custGeom>
                <a:avLst/>
                <a:gdLst>
                  <a:gd name="connsiteX0" fmla="*/ 0 w 290286"/>
                  <a:gd name="connsiteY0" fmla="*/ 145142 h 522514"/>
                  <a:gd name="connsiteX1" fmla="*/ 290286 w 290286"/>
                  <a:gd name="connsiteY1" fmla="*/ 522514 h 522514"/>
                  <a:gd name="connsiteX2" fmla="*/ 290286 w 290286"/>
                  <a:gd name="connsiteY2" fmla="*/ 0 h 522514"/>
                  <a:gd name="connsiteX3" fmla="*/ 0 w 290286"/>
                  <a:gd name="connsiteY3" fmla="*/ 145142 h 522514"/>
                  <a:gd name="connsiteX0-1" fmla="*/ 0 w 290286"/>
                  <a:gd name="connsiteY0-2" fmla="*/ 0 h 377372"/>
                  <a:gd name="connsiteX1-3" fmla="*/ 290286 w 290286"/>
                  <a:gd name="connsiteY1-4" fmla="*/ 377372 h 377372"/>
                  <a:gd name="connsiteX2-5" fmla="*/ 275772 w 290286"/>
                  <a:gd name="connsiteY2-6" fmla="*/ 14515 h 377372"/>
                  <a:gd name="connsiteX3-7" fmla="*/ 0 w 290286"/>
                  <a:gd name="connsiteY3-8" fmla="*/ 0 h 377372"/>
                </a:gdLst>
                <a:ahLst/>
                <a:cxnLst>
                  <a:cxn ang="0">
                    <a:pos x="connsiteX0-1" y="connsiteY0-2"/>
                  </a:cxn>
                  <a:cxn ang="0">
                    <a:pos x="connsiteX1-3" y="connsiteY1-4"/>
                  </a:cxn>
                  <a:cxn ang="0">
                    <a:pos x="connsiteX2-5" y="connsiteY2-6"/>
                  </a:cxn>
                  <a:cxn ang="0">
                    <a:pos x="connsiteX3-7" y="connsiteY3-8"/>
                  </a:cxn>
                </a:cxnLst>
                <a:rect l="l" t="t" r="r" b="b"/>
                <a:pathLst>
                  <a:path w="290286" h="377372">
                    <a:moveTo>
                      <a:pt x="0" y="0"/>
                    </a:moveTo>
                    <a:lnTo>
                      <a:pt x="290286" y="377372"/>
                    </a:lnTo>
                    <a:lnTo>
                      <a:pt x="275772" y="14515"/>
                    </a:lnTo>
                    <a:lnTo>
                      <a:pt x="0" y="0"/>
                    </a:lnTo>
                    <a:close/>
                  </a:path>
                </a:pathLst>
              </a:cu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rot="10800000">
                <a:off x="5372486" y="3559393"/>
                <a:ext cx="1928368" cy="6241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TextBox 24"/>
            <p:cNvSpPr>
              <a:spLocks noChangeArrowheads="1"/>
            </p:cNvSpPr>
            <p:nvPr/>
          </p:nvSpPr>
          <p:spPr bwMode="auto">
            <a:xfrm>
              <a:off x="5884424" y="3761199"/>
              <a:ext cx="1428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地区现状</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47" presetClass="entr" presetSubtype="0" fill="hold" nodeType="withEffect">
                                  <p:stCondLst>
                                    <p:cond delay="100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2" presetClass="entr" presetSubtype="2" fill="hold" grpId="0" nodeType="withEffect">
                                  <p:stCondLst>
                                    <p:cond delay="200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ppt_x</p:attrName>
                                        </p:attrNameLst>
                                      </p:cBhvr>
                                      <p:tavLst>
                                        <p:tav tm="0">
                                          <p:val>
                                            <p:strVal val="1+#ppt_w/2"/>
                                          </p:val>
                                        </p:tav>
                                        <p:tav tm="100000">
                                          <p:val>
                                            <p:strVal val="#ppt_x"/>
                                          </p:val>
                                        </p:tav>
                                      </p:tavLst>
                                    </p:anim>
                                    <p:anim calcmode="lin" valueType="num">
                                      <p:cBhvr>
                                        <p:cTn id="36" dur="500" fill="hold"/>
                                        <p:tgtEl>
                                          <p:spTgt spid="33"/>
                                        </p:tgtEl>
                                        <p:attrNameLst>
                                          <p:attrName>ppt_y</p:attrName>
                                        </p:attrNameLst>
                                      </p:cBhvr>
                                      <p:tavLst>
                                        <p:tav tm="0">
                                          <p:val>
                                            <p:strVal val="#ppt_y"/>
                                          </p:val>
                                        </p:tav>
                                        <p:tav tm="100000">
                                          <p:val>
                                            <p:strVal val="#ppt_y"/>
                                          </p:val>
                                        </p:tav>
                                      </p:tavLst>
                                    </p:anim>
                                  </p:childTnLst>
                                </p:cTn>
                              </p:par>
                              <p:par>
                                <p:cTn id="37" presetID="22" presetClass="entr" presetSubtype="2" fill="hold" grpId="0" nodeType="withEffect">
                                  <p:stCondLst>
                                    <p:cond delay="2500"/>
                                  </p:stCondLst>
                                  <p:childTnLst>
                                    <p:set>
                                      <p:cBhvr>
                                        <p:cTn id="38" dur="1" fill="hold">
                                          <p:stCondLst>
                                            <p:cond delay="0"/>
                                          </p:stCondLst>
                                        </p:cTn>
                                        <p:tgtEl>
                                          <p:spTgt spid="41"/>
                                        </p:tgtEl>
                                        <p:attrNameLst>
                                          <p:attrName>style.visibility</p:attrName>
                                        </p:attrNameLst>
                                      </p:cBhvr>
                                      <p:to>
                                        <p:strVal val="visible"/>
                                      </p:to>
                                    </p:set>
                                    <p:animEffect transition="in" filter="wipe(right)">
                                      <p:cBhvr>
                                        <p:cTn id="39" dur="500"/>
                                        <p:tgtEl>
                                          <p:spTgt spid="41"/>
                                        </p:tgtEl>
                                      </p:cBhvr>
                                    </p:animEffect>
                                  </p:childTnLst>
                                </p:cTn>
                              </p:par>
                              <p:par>
                                <p:cTn id="40" presetID="42" presetClass="entr" presetSubtype="0" fill="hold" nodeType="withEffect">
                                  <p:stCondLst>
                                    <p:cond delay="300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2" presetClass="entr" presetSubtype="2" fill="hold" grpId="0" nodeType="withEffect">
                                  <p:stCondLst>
                                    <p:cond delay="400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ppt_x</p:attrName>
                                        </p:attrNameLst>
                                      </p:cBhvr>
                                      <p:tavLst>
                                        <p:tav tm="0">
                                          <p:val>
                                            <p:strVal val="1+#ppt_w/2"/>
                                          </p:val>
                                        </p:tav>
                                        <p:tav tm="100000">
                                          <p:val>
                                            <p:strVal val="#ppt_x"/>
                                          </p:val>
                                        </p:tav>
                                      </p:tavLst>
                                    </p:anim>
                                    <p:anim calcmode="lin" valueType="num">
                                      <p:cBhvr>
                                        <p:cTn id="48"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33" grpId="0" bldLvl="0" autoUpdateAnimBg="0"/>
      <p:bldP spid="5" grpId="0" animBg="1"/>
      <p:bldP spid="41" grpId="0"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08957" y="206330"/>
            <a:ext cx="2249334"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国内外相关研究</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27" name="TextBox 26"/>
          <p:cNvSpPr txBox="1"/>
          <p:nvPr/>
        </p:nvSpPr>
        <p:spPr>
          <a:xfrm>
            <a:off x="3422665" y="267886"/>
            <a:ext cx="1826141" cy="338554"/>
          </a:xfrm>
          <a:prstGeom prst="rect">
            <a:avLst/>
          </a:prstGeom>
          <a:noFill/>
        </p:spPr>
        <p:txBody>
          <a:bodyPr wrap="none" rtlCol="0">
            <a:spAutoFit/>
          </a:bodyPr>
          <a:lstStyle/>
          <a:p>
            <a:r>
              <a:rPr lang="en-US" altLang="zh-CN" sz="1600" dirty="0">
                <a:solidFill>
                  <a:srgbClr val="0070C0"/>
                </a:solidFill>
                <a:latin typeface="微软雅黑" panose="020B0503020204020204" pitchFamily="34" charset="-122"/>
                <a:ea typeface="微软雅黑" panose="020B0503020204020204" pitchFamily="34" charset="-122"/>
              </a:rPr>
              <a:t>Related research</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3311713"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0609990" y="6382589"/>
            <a:ext cx="877163" cy="369332"/>
          </a:xfrm>
          <a:prstGeom prst="rect">
            <a:avLst/>
          </a:prstGeom>
          <a:noFill/>
        </p:spPr>
        <p:txBody>
          <a:bodyPr wrap="none" rtlCol="0">
            <a:spAutoFit/>
          </a:bodyPr>
          <a:lstStyle/>
          <a:p>
            <a:r>
              <a:rPr lang="zh-CN" altLang="en-US" dirty="0"/>
              <a:t>延时符</a:t>
            </a:r>
            <a:endParaRPr lang="zh-CN" altLang="en-US" dirty="0"/>
          </a:p>
        </p:txBody>
      </p:sp>
      <p:sp>
        <p:nvSpPr>
          <p:cNvPr id="5" name="TextBox 4"/>
          <p:cNvSpPr txBox="1"/>
          <p:nvPr/>
        </p:nvSpPr>
        <p:spPr>
          <a:xfrm>
            <a:off x="357730" y="2087010"/>
            <a:ext cx="1645048" cy="1492716"/>
          </a:xfrm>
          <a:prstGeom prst="rect">
            <a:avLst/>
          </a:prstGeom>
          <a:noFill/>
        </p:spPr>
        <p:txBody>
          <a:bodyPr wrap="square" rtlCol="0">
            <a:spAutoFit/>
          </a:bodyPr>
          <a:lstStyle/>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412675" y="2234428"/>
            <a:ext cx="1492716" cy="1492714"/>
            <a:chOff x="2010525" y="2063654"/>
            <a:chExt cx="1539428" cy="1539427"/>
          </a:xfrm>
        </p:grpSpPr>
        <p:grpSp>
          <p:nvGrpSpPr>
            <p:cNvPr id="40" name="组合 39"/>
            <p:cNvGrpSpPr/>
            <p:nvPr/>
          </p:nvGrpSpPr>
          <p:grpSpPr>
            <a:xfrm>
              <a:off x="2010525" y="2063654"/>
              <a:ext cx="1539428" cy="1539427"/>
              <a:chOff x="2931009" y="1625993"/>
              <a:chExt cx="2006630" cy="2006630"/>
            </a:xfrm>
            <a:effectLst>
              <a:outerShdw blurRad="254000" dist="152400" dir="2700000" algn="tl" rotWithShape="0">
                <a:prstClr val="black">
                  <a:alpha val="35000"/>
                </a:prstClr>
              </a:outerShdw>
            </a:effectLst>
          </p:grpSpPr>
          <p:sp>
            <p:nvSpPr>
              <p:cNvPr id="41" name="矩形: 圆角 40"/>
              <p:cNvSpPr/>
              <p:nvPr/>
            </p:nvSpPr>
            <p:spPr>
              <a:xfrm rot="2700000">
                <a:off x="3115582" y="1810566"/>
                <a:ext cx="1637484" cy="163748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p:cNvSpPr/>
              <p:nvPr/>
            </p:nvSpPr>
            <p:spPr>
              <a:xfrm rot="2700000">
                <a:off x="2931009" y="1625993"/>
                <a:ext cx="2006630" cy="2006630"/>
              </a:xfrm>
              <a:custGeom>
                <a:avLst/>
                <a:gdLst>
                  <a:gd name="connsiteX0" fmla="*/ 488652 w 2006630"/>
                  <a:gd name="connsiteY0" fmla="*/ 231313 h 2006630"/>
                  <a:gd name="connsiteX1" fmla="*/ 231313 w 2006630"/>
                  <a:gd name="connsiteY1" fmla="*/ 488652 h 2006630"/>
                  <a:gd name="connsiteX2" fmla="*/ 231313 w 2006630"/>
                  <a:gd name="connsiteY2" fmla="*/ 1517978 h 2006630"/>
                  <a:gd name="connsiteX3" fmla="*/ 488652 w 2006630"/>
                  <a:gd name="connsiteY3" fmla="*/ 1775317 h 2006630"/>
                  <a:gd name="connsiteX4" fmla="*/ 1517978 w 2006630"/>
                  <a:gd name="connsiteY4" fmla="*/ 1775317 h 2006630"/>
                  <a:gd name="connsiteX5" fmla="*/ 1775317 w 2006630"/>
                  <a:gd name="connsiteY5" fmla="*/ 1517978 h 2006630"/>
                  <a:gd name="connsiteX6" fmla="*/ 1775317 w 2006630"/>
                  <a:gd name="connsiteY6" fmla="*/ 488652 h 2006630"/>
                  <a:gd name="connsiteX7" fmla="*/ 1517978 w 2006630"/>
                  <a:gd name="connsiteY7" fmla="*/ 231313 h 2006630"/>
                  <a:gd name="connsiteX8" fmla="*/ 0 w 2006630"/>
                  <a:gd name="connsiteY8" fmla="*/ 0 h 2006630"/>
                  <a:gd name="connsiteX9" fmla="*/ 2006630 w 2006630"/>
                  <a:gd name="connsiteY9" fmla="*/ 0 h 2006630"/>
                  <a:gd name="connsiteX10" fmla="*/ 2006630 w 2006630"/>
                  <a:gd name="connsiteY10" fmla="*/ 2006630 h 2006630"/>
                  <a:gd name="connsiteX11" fmla="*/ 0 w 2006630"/>
                  <a:gd name="connsiteY11" fmla="*/ 2006630 h 200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6630" h="2006630">
                    <a:moveTo>
                      <a:pt x="488652" y="231313"/>
                    </a:moveTo>
                    <a:cubicBezTo>
                      <a:pt x="346528" y="231313"/>
                      <a:pt x="231313" y="346528"/>
                      <a:pt x="231313" y="488652"/>
                    </a:cubicBezTo>
                    <a:lnTo>
                      <a:pt x="231313" y="1517978"/>
                    </a:lnTo>
                    <a:cubicBezTo>
                      <a:pt x="231313" y="1660102"/>
                      <a:pt x="346528" y="1775317"/>
                      <a:pt x="488652" y="1775317"/>
                    </a:cubicBezTo>
                    <a:lnTo>
                      <a:pt x="1517978" y="1775317"/>
                    </a:lnTo>
                    <a:cubicBezTo>
                      <a:pt x="1660102" y="1775317"/>
                      <a:pt x="1775317" y="1660102"/>
                      <a:pt x="1775317" y="1517978"/>
                    </a:cubicBezTo>
                    <a:lnTo>
                      <a:pt x="1775317" y="488652"/>
                    </a:lnTo>
                    <a:cubicBezTo>
                      <a:pt x="1775317" y="346528"/>
                      <a:pt x="1660102" y="231313"/>
                      <a:pt x="1517978" y="231313"/>
                    </a:cubicBezTo>
                    <a:close/>
                    <a:moveTo>
                      <a:pt x="0" y="0"/>
                    </a:moveTo>
                    <a:lnTo>
                      <a:pt x="2006630" y="0"/>
                    </a:lnTo>
                    <a:lnTo>
                      <a:pt x="2006630" y="2006630"/>
                    </a:lnTo>
                    <a:lnTo>
                      <a:pt x="0" y="2006630"/>
                    </a:lnTo>
                    <a:close/>
                  </a:path>
                </a:pathLst>
              </a:custGeom>
              <a:gradFill>
                <a:gsLst>
                  <a:gs pos="0">
                    <a:schemeClr val="bg1"/>
                  </a:gs>
                  <a:gs pos="55000">
                    <a:schemeClr val="bg1">
                      <a:lumMod val="95000"/>
                    </a:schemeClr>
                  </a:gs>
                  <a:gs pos="100000">
                    <a:schemeClr val="bg1">
                      <a:lumMod val="65000"/>
                    </a:schemeClr>
                  </a:gs>
                </a:gsLst>
                <a:lin ang="81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 name="TextBox 3"/>
            <p:cNvSpPr txBox="1"/>
            <p:nvPr/>
          </p:nvSpPr>
          <p:spPr>
            <a:xfrm>
              <a:off x="2161066" y="2774316"/>
              <a:ext cx="1261599" cy="338554"/>
            </a:xfrm>
            <a:prstGeom prst="rect">
              <a:avLst/>
            </a:prstGeom>
            <a:noFill/>
          </p:spPr>
          <p:txBody>
            <a:bodyPr wrap="square" rtlCol="0">
              <a:spAutoFit/>
            </a:bodyPr>
            <a:lstStyle/>
            <a:p>
              <a:r>
                <a:rPr lang="zh-CN" altLang="en-US" sz="1600" b="1" dirty="0">
                  <a:solidFill>
                    <a:srgbClr val="005A9E"/>
                  </a:solidFill>
                </a:rPr>
                <a:t>国内研究一</a:t>
              </a:r>
              <a:endParaRPr lang="zh-CN" altLang="en-US" sz="1600" b="1" dirty="0">
                <a:solidFill>
                  <a:srgbClr val="005A9E"/>
                </a:solidFill>
              </a:endParaRPr>
            </a:p>
          </p:txBody>
        </p:sp>
      </p:grpSp>
      <p:grpSp>
        <p:nvGrpSpPr>
          <p:cNvPr id="11" name="组合 10"/>
          <p:cNvGrpSpPr/>
          <p:nvPr/>
        </p:nvGrpSpPr>
        <p:grpSpPr>
          <a:xfrm>
            <a:off x="5089746" y="2234428"/>
            <a:ext cx="1492716" cy="1492714"/>
            <a:chOff x="5335505" y="2063654"/>
            <a:chExt cx="1539428" cy="1539427"/>
          </a:xfrm>
        </p:grpSpPr>
        <p:grpSp>
          <p:nvGrpSpPr>
            <p:cNvPr id="43" name="组合 42"/>
            <p:cNvGrpSpPr/>
            <p:nvPr/>
          </p:nvGrpSpPr>
          <p:grpSpPr>
            <a:xfrm>
              <a:off x="5335505" y="2063654"/>
              <a:ext cx="1539428" cy="1539427"/>
              <a:chOff x="2931009" y="1625993"/>
              <a:chExt cx="2006630" cy="2006630"/>
            </a:xfrm>
            <a:effectLst>
              <a:outerShdw blurRad="254000" dist="152400" dir="2700000" algn="tl" rotWithShape="0">
                <a:prstClr val="black">
                  <a:alpha val="35000"/>
                </a:prstClr>
              </a:outerShdw>
            </a:effectLst>
          </p:grpSpPr>
          <p:sp>
            <p:nvSpPr>
              <p:cNvPr id="44" name="矩形: 圆角 43"/>
              <p:cNvSpPr/>
              <p:nvPr/>
            </p:nvSpPr>
            <p:spPr>
              <a:xfrm rot="2700000">
                <a:off x="3115582" y="1810566"/>
                <a:ext cx="1637484" cy="1637484"/>
              </a:xfrm>
              <a:prstGeom prst="roundRect">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形状 44"/>
              <p:cNvSpPr/>
              <p:nvPr/>
            </p:nvSpPr>
            <p:spPr>
              <a:xfrm rot="2700000">
                <a:off x="2931009" y="1625993"/>
                <a:ext cx="2006630" cy="2006630"/>
              </a:xfrm>
              <a:custGeom>
                <a:avLst/>
                <a:gdLst>
                  <a:gd name="connsiteX0" fmla="*/ 488652 w 2006630"/>
                  <a:gd name="connsiteY0" fmla="*/ 231313 h 2006630"/>
                  <a:gd name="connsiteX1" fmla="*/ 231313 w 2006630"/>
                  <a:gd name="connsiteY1" fmla="*/ 488652 h 2006630"/>
                  <a:gd name="connsiteX2" fmla="*/ 231313 w 2006630"/>
                  <a:gd name="connsiteY2" fmla="*/ 1517978 h 2006630"/>
                  <a:gd name="connsiteX3" fmla="*/ 488652 w 2006630"/>
                  <a:gd name="connsiteY3" fmla="*/ 1775317 h 2006630"/>
                  <a:gd name="connsiteX4" fmla="*/ 1517978 w 2006630"/>
                  <a:gd name="connsiteY4" fmla="*/ 1775317 h 2006630"/>
                  <a:gd name="connsiteX5" fmla="*/ 1775317 w 2006630"/>
                  <a:gd name="connsiteY5" fmla="*/ 1517978 h 2006630"/>
                  <a:gd name="connsiteX6" fmla="*/ 1775317 w 2006630"/>
                  <a:gd name="connsiteY6" fmla="*/ 488652 h 2006630"/>
                  <a:gd name="connsiteX7" fmla="*/ 1517978 w 2006630"/>
                  <a:gd name="connsiteY7" fmla="*/ 231313 h 2006630"/>
                  <a:gd name="connsiteX8" fmla="*/ 0 w 2006630"/>
                  <a:gd name="connsiteY8" fmla="*/ 0 h 2006630"/>
                  <a:gd name="connsiteX9" fmla="*/ 2006630 w 2006630"/>
                  <a:gd name="connsiteY9" fmla="*/ 0 h 2006630"/>
                  <a:gd name="connsiteX10" fmla="*/ 2006630 w 2006630"/>
                  <a:gd name="connsiteY10" fmla="*/ 2006630 h 2006630"/>
                  <a:gd name="connsiteX11" fmla="*/ 0 w 2006630"/>
                  <a:gd name="connsiteY11" fmla="*/ 2006630 h 200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6630" h="2006630">
                    <a:moveTo>
                      <a:pt x="488652" y="231313"/>
                    </a:moveTo>
                    <a:cubicBezTo>
                      <a:pt x="346528" y="231313"/>
                      <a:pt x="231313" y="346528"/>
                      <a:pt x="231313" y="488652"/>
                    </a:cubicBezTo>
                    <a:lnTo>
                      <a:pt x="231313" y="1517978"/>
                    </a:lnTo>
                    <a:cubicBezTo>
                      <a:pt x="231313" y="1660102"/>
                      <a:pt x="346528" y="1775317"/>
                      <a:pt x="488652" y="1775317"/>
                    </a:cubicBezTo>
                    <a:lnTo>
                      <a:pt x="1517978" y="1775317"/>
                    </a:lnTo>
                    <a:cubicBezTo>
                      <a:pt x="1660102" y="1775317"/>
                      <a:pt x="1775317" y="1660102"/>
                      <a:pt x="1775317" y="1517978"/>
                    </a:cubicBezTo>
                    <a:lnTo>
                      <a:pt x="1775317" y="488652"/>
                    </a:lnTo>
                    <a:cubicBezTo>
                      <a:pt x="1775317" y="346528"/>
                      <a:pt x="1660102" y="231313"/>
                      <a:pt x="1517978" y="231313"/>
                    </a:cubicBezTo>
                    <a:close/>
                    <a:moveTo>
                      <a:pt x="0" y="0"/>
                    </a:moveTo>
                    <a:lnTo>
                      <a:pt x="2006630" y="0"/>
                    </a:lnTo>
                    <a:lnTo>
                      <a:pt x="2006630" y="2006630"/>
                    </a:lnTo>
                    <a:lnTo>
                      <a:pt x="0" y="2006630"/>
                    </a:lnTo>
                    <a:close/>
                  </a:path>
                </a:pathLst>
              </a:custGeom>
              <a:gradFill>
                <a:gsLst>
                  <a:gs pos="0">
                    <a:schemeClr val="bg1"/>
                  </a:gs>
                  <a:gs pos="55000">
                    <a:schemeClr val="bg1">
                      <a:lumMod val="95000"/>
                    </a:schemeClr>
                  </a:gs>
                  <a:gs pos="100000">
                    <a:schemeClr val="bg1">
                      <a:lumMod val="65000"/>
                    </a:schemeClr>
                  </a:gs>
                </a:gsLst>
                <a:lin ang="81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6" name="TextBox 3"/>
            <p:cNvSpPr txBox="1"/>
            <p:nvPr/>
          </p:nvSpPr>
          <p:spPr>
            <a:xfrm>
              <a:off x="5514391" y="2704114"/>
              <a:ext cx="1261599" cy="338554"/>
            </a:xfrm>
            <a:prstGeom prst="rect">
              <a:avLst/>
            </a:prstGeom>
            <a:noFill/>
          </p:spPr>
          <p:txBody>
            <a:bodyPr wrap="square" rtlCol="0">
              <a:spAutoFit/>
            </a:bodyPr>
            <a:lstStyle/>
            <a:p>
              <a:r>
                <a:rPr lang="zh-CN" altLang="en-US" sz="1600" b="1" dirty="0">
                  <a:solidFill>
                    <a:srgbClr val="005A9E"/>
                  </a:solidFill>
                </a:rPr>
                <a:t>国内研究三</a:t>
              </a:r>
              <a:endParaRPr lang="zh-CN" altLang="en-US" sz="1600" b="1" dirty="0">
                <a:solidFill>
                  <a:srgbClr val="005A9E"/>
                </a:solidFill>
              </a:endParaRPr>
            </a:p>
          </p:txBody>
        </p:sp>
      </p:grpSp>
      <p:grpSp>
        <p:nvGrpSpPr>
          <p:cNvPr id="12" name="组合 11"/>
          <p:cNvGrpSpPr/>
          <p:nvPr/>
        </p:nvGrpSpPr>
        <p:grpSpPr>
          <a:xfrm>
            <a:off x="3882066" y="3353072"/>
            <a:ext cx="1298650" cy="1257324"/>
            <a:chOff x="3669808" y="3228156"/>
            <a:chExt cx="1590024" cy="1539427"/>
          </a:xfrm>
        </p:grpSpPr>
        <p:grpSp>
          <p:nvGrpSpPr>
            <p:cNvPr id="36" name="组合 35"/>
            <p:cNvGrpSpPr/>
            <p:nvPr/>
          </p:nvGrpSpPr>
          <p:grpSpPr>
            <a:xfrm>
              <a:off x="3677502" y="3228156"/>
              <a:ext cx="1539428" cy="1539427"/>
              <a:chOff x="2931009" y="1625993"/>
              <a:chExt cx="2006630" cy="2006630"/>
            </a:xfrm>
            <a:effectLst>
              <a:outerShdw blurRad="254000" dist="152400" dir="2700000" algn="tl" rotWithShape="0">
                <a:prstClr val="black">
                  <a:alpha val="35000"/>
                </a:prstClr>
              </a:outerShdw>
            </a:effectLst>
          </p:grpSpPr>
          <p:sp>
            <p:nvSpPr>
              <p:cNvPr id="38" name="矩形: 圆角 37"/>
              <p:cNvSpPr/>
              <p:nvPr/>
            </p:nvSpPr>
            <p:spPr>
              <a:xfrm rot="2700000">
                <a:off x="3115582" y="1810566"/>
                <a:ext cx="1637484" cy="1637484"/>
              </a:xfrm>
              <a:prstGeom prst="round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形状 38"/>
              <p:cNvSpPr/>
              <p:nvPr/>
            </p:nvSpPr>
            <p:spPr>
              <a:xfrm rot="2700000">
                <a:off x="2931009" y="1625993"/>
                <a:ext cx="2006630" cy="2006630"/>
              </a:xfrm>
              <a:custGeom>
                <a:avLst/>
                <a:gdLst>
                  <a:gd name="connsiteX0" fmla="*/ 488652 w 2006630"/>
                  <a:gd name="connsiteY0" fmla="*/ 231313 h 2006630"/>
                  <a:gd name="connsiteX1" fmla="*/ 231313 w 2006630"/>
                  <a:gd name="connsiteY1" fmla="*/ 488652 h 2006630"/>
                  <a:gd name="connsiteX2" fmla="*/ 231313 w 2006630"/>
                  <a:gd name="connsiteY2" fmla="*/ 1517978 h 2006630"/>
                  <a:gd name="connsiteX3" fmla="*/ 488652 w 2006630"/>
                  <a:gd name="connsiteY3" fmla="*/ 1775317 h 2006630"/>
                  <a:gd name="connsiteX4" fmla="*/ 1517978 w 2006630"/>
                  <a:gd name="connsiteY4" fmla="*/ 1775317 h 2006630"/>
                  <a:gd name="connsiteX5" fmla="*/ 1775317 w 2006630"/>
                  <a:gd name="connsiteY5" fmla="*/ 1517978 h 2006630"/>
                  <a:gd name="connsiteX6" fmla="*/ 1775317 w 2006630"/>
                  <a:gd name="connsiteY6" fmla="*/ 488652 h 2006630"/>
                  <a:gd name="connsiteX7" fmla="*/ 1517978 w 2006630"/>
                  <a:gd name="connsiteY7" fmla="*/ 231313 h 2006630"/>
                  <a:gd name="connsiteX8" fmla="*/ 0 w 2006630"/>
                  <a:gd name="connsiteY8" fmla="*/ 0 h 2006630"/>
                  <a:gd name="connsiteX9" fmla="*/ 2006630 w 2006630"/>
                  <a:gd name="connsiteY9" fmla="*/ 0 h 2006630"/>
                  <a:gd name="connsiteX10" fmla="*/ 2006630 w 2006630"/>
                  <a:gd name="connsiteY10" fmla="*/ 2006630 h 2006630"/>
                  <a:gd name="connsiteX11" fmla="*/ 0 w 2006630"/>
                  <a:gd name="connsiteY11" fmla="*/ 2006630 h 200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6630" h="2006630">
                    <a:moveTo>
                      <a:pt x="488652" y="231313"/>
                    </a:moveTo>
                    <a:cubicBezTo>
                      <a:pt x="346528" y="231313"/>
                      <a:pt x="231313" y="346528"/>
                      <a:pt x="231313" y="488652"/>
                    </a:cubicBezTo>
                    <a:lnTo>
                      <a:pt x="231313" y="1517978"/>
                    </a:lnTo>
                    <a:cubicBezTo>
                      <a:pt x="231313" y="1660102"/>
                      <a:pt x="346528" y="1775317"/>
                      <a:pt x="488652" y="1775317"/>
                    </a:cubicBezTo>
                    <a:lnTo>
                      <a:pt x="1517978" y="1775317"/>
                    </a:lnTo>
                    <a:cubicBezTo>
                      <a:pt x="1660102" y="1775317"/>
                      <a:pt x="1775317" y="1660102"/>
                      <a:pt x="1775317" y="1517978"/>
                    </a:cubicBezTo>
                    <a:lnTo>
                      <a:pt x="1775317" y="488652"/>
                    </a:lnTo>
                    <a:cubicBezTo>
                      <a:pt x="1775317" y="346528"/>
                      <a:pt x="1660102" y="231313"/>
                      <a:pt x="1517978" y="231313"/>
                    </a:cubicBezTo>
                    <a:close/>
                    <a:moveTo>
                      <a:pt x="0" y="0"/>
                    </a:moveTo>
                    <a:lnTo>
                      <a:pt x="2006630" y="0"/>
                    </a:lnTo>
                    <a:lnTo>
                      <a:pt x="2006630" y="2006630"/>
                    </a:lnTo>
                    <a:lnTo>
                      <a:pt x="0" y="2006630"/>
                    </a:lnTo>
                    <a:close/>
                  </a:path>
                </a:pathLst>
              </a:custGeom>
              <a:gradFill>
                <a:gsLst>
                  <a:gs pos="0">
                    <a:schemeClr val="bg1"/>
                  </a:gs>
                  <a:gs pos="55000">
                    <a:schemeClr val="bg1">
                      <a:lumMod val="95000"/>
                    </a:schemeClr>
                  </a:gs>
                  <a:gs pos="100000">
                    <a:schemeClr val="bg1">
                      <a:lumMod val="65000"/>
                    </a:schemeClr>
                  </a:gs>
                </a:gsLst>
                <a:lin ang="81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7" name="TextBox 3"/>
            <p:cNvSpPr txBox="1"/>
            <p:nvPr/>
          </p:nvSpPr>
          <p:spPr>
            <a:xfrm>
              <a:off x="3669808" y="3811368"/>
              <a:ext cx="1590024" cy="414515"/>
            </a:xfrm>
            <a:prstGeom prst="rect">
              <a:avLst/>
            </a:prstGeom>
            <a:noFill/>
          </p:spPr>
          <p:txBody>
            <a:bodyPr wrap="square" rtlCol="0">
              <a:spAutoFit/>
            </a:bodyPr>
            <a:lstStyle/>
            <a:p>
              <a:r>
                <a:rPr lang="zh-CN" altLang="en-US" sz="1600" b="1" dirty="0">
                  <a:solidFill>
                    <a:schemeClr val="bg1"/>
                  </a:solidFill>
                </a:rPr>
                <a:t>国内研究四</a:t>
              </a:r>
              <a:endParaRPr lang="zh-CN" altLang="en-US" sz="1600" b="1" dirty="0">
                <a:solidFill>
                  <a:schemeClr val="bg1"/>
                </a:solidFill>
              </a:endParaRPr>
            </a:p>
          </p:txBody>
        </p:sp>
      </p:grpSp>
      <p:grpSp>
        <p:nvGrpSpPr>
          <p:cNvPr id="10" name="组合 9"/>
          <p:cNvGrpSpPr/>
          <p:nvPr/>
        </p:nvGrpSpPr>
        <p:grpSpPr>
          <a:xfrm>
            <a:off x="3807361" y="1206516"/>
            <a:ext cx="1379899" cy="1379897"/>
            <a:chOff x="3677502" y="833278"/>
            <a:chExt cx="1539428" cy="1539427"/>
          </a:xfrm>
        </p:grpSpPr>
        <p:grpSp>
          <p:nvGrpSpPr>
            <p:cNvPr id="8" name="组合 7"/>
            <p:cNvGrpSpPr/>
            <p:nvPr/>
          </p:nvGrpSpPr>
          <p:grpSpPr>
            <a:xfrm>
              <a:off x="3677502" y="833278"/>
              <a:ext cx="1539428" cy="1539427"/>
              <a:chOff x="2931009" y="1625993"/>
              <a:chExt cx="2006630" cy="2006630"/>
            </a:xfrm>
            <a:effectLst>
              <a:outerShdw blurRad="254000" dist="152400" dir="2700000" algn="tl" rotWithShape="0">
                <a:prstClr val="black">
                  <a:alpha val="35000"/>
                </a:prstClr>
              </a:outerShdw>
            </a:effectLst>
          </p:grpSpPr>
          <p:sp>
            <p:nvSpPr>
              <p:cNvPr id="7" name="矩形: 圆角 6"/>
              <p:cNvSpPr/>
              <p:nvPr/>
            </p:nvSpPr>
            <p:spPr>
              <a:xfrm rot="2700000">
                <a:off x="3115582" y="1810566"/>
                <a:ext cx="1637484" cy="1637483"/>
              </a:xfrm>
              <a:prstGeom prst="roundRect">
                <a:avLst/>
              </a:pr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p:cNvSpPr/>
              <p:nvPr/>
            </p:nvSpPr>
            <p:spPr>
              <a:xfrm rot="2700000">
                <a:off x="2931009" y="1625993"/>
                <a:ext cx="2006630" cy="2006630"/>
              </a:xfrm>
              <a:custGeom>
                <a:avLst/>
                <a:gdLst>
                  <a:gd name="connsiteX0" fmla="*/ 488652 w 2006630"/>
                  <a:gd name="connsiteY0" fmla="*/ 231313 h 2006630"/>
                  <a:gd name="connsiteX1" fmla="*/ 231313 w 2006630"/>
                  <a:gd name="connsiteY1" fmla="*/ 488652 h 2006630"/>
                  <a:gd name="connsiteX2" fmla="*/ 231313 w 2006630"/>
                  <a:gd name="connsiteY2" fmla="*/ 1517978 h 2006630"/>
                  <a:gd name="connsiteX3" fmla="*/ 488652 w 2006630"/>
                  <a:gd name="connsiteY3" fmla="*/ 1775317 h 2006630"/>
                  <a:gd name="connsiteX4" fmla="*/ 1517978 w 2006630"/>
                  <a:gd name="connsiteY4" fmla="*/ 1775317 h 2006630"/>
                  <a:gd name="connsiteX5" fmla="*/ 1775317 w 2006630"/>
                  <a:gd name="connsiteY5" fmla="*/ 1517978 h 2006630"/>
                  <a:gd name="connsiteX6" fmla="*/ 1775317 w 2006630"/>
                  <a:gd name="connsiteY6" fmla="*/ 488652 h 2006630"/>
                  <a:gd name="connsiteX7" fmla="*/ 1517978 w 2006630"/>
                  <a:gd name="connsiteY7" fmla="*/ 231313 h 2006630"/>
                  <a:gd name="connsiteX8" fmla="*/ 0 w 2006630"/>
                  <a:gd name="connsiteY8" fmla="*/ 0 h 2006630"/>
                  <a:gd name="connsiteX9" fmla="*/ 2006630 w 2006630"/>
                  <a:gd name="connsiteY9" fmla="*/ 0 h 2006630"/>
                  <a:gd name="connsiteX10" fmla="*/ 2006630 w 2006630"/>
                  <a:gd name="connsiteY10" fmla="*/ 2006630 h 2006630"/>
                  <a:gd name="connsiteX11" fmla="*/ 0 w 2006630"/>
                  <a:gd name="connsiteY11" fmla="*/ 2006630 h 200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6630" h="2006630">
                    <a:moveTo>
                      <a:pt x="488652" y="231313"/>
                    </a:moveTo>
                    <a:cubicBezTo>
                      <a:pt x="346528" y="231313"/>
                      <a:pt x="231313" y="346528"/>
                      <a:pt x="231313" y="488652"/>
                    </a:cubicBezTo>
                    <a:lnTo>
                      <a:pt x="231313" y="1517978"/>
                    </a:lnTo>
                    <a:cubicBezTo>
                      <a:pt x="231313" y="1660102"/>
                      <a:pt x="346528" y="1775317"/>
                      <a:pt x="488652" y="1775317"/>
                    </a:cubicBezTo>
                    <a:lnTo>
                      <a:pt x="1517978" y="1775317"/>
                    </a:lnTo>
                    <a:cubicBezTo>
                      <a:pt x="1660102" y="1775317"/>
                      <a:pt x="1775317" y="1660102"/>
                      <a:pt x="1775317" y="1517978"/>
                    </a:cubicBezTo>
                    <a:lnTo>
                      <a:pt x="1775317" y="488652"/>
                    </a:lnTo>
                    <a:cubicBezTo>
                      <a:pt x="1775317" y="346528"/>
                      <a:pt x="1660102" y="231313"/>
                      <a:pt x="1517978" y="231313"/>
                    </a:cubicBezTo>
                    <a:close/>
                    <a:moveTo>
                      <a:pt x="0" y="0"/>
                    </a:moveTo>
                    <a:lnTo>
                      <a:pt x="2006630" y="0"/>
                    </a:lnTo>
                    <a:lnTo>
                      <a:pt x="2006630" y="2006630"/>
                    </a:lnTo>
                    <a:lnTo>
                      <a:pt x="0" y="2006630"/>
                    </a:lnTo>
                    <a:close/>
                  </a:path>
                </a:pathLst>
              </a:custGeom>
              <a:gradFill>
                <a:gsLst>
                  <a:gs pos="0">
                    <a:schemeClr val="bg1"/>
                  </a:gs>
                  <a:gs pos="55000">
                    <a:schemeClr val="bg1">
                      <a:lumMod val="95000"/>
                    </a:schemeClr>
                  </a:gs>
                  <a:gs pos="100000">
                    <a:schemeClr val="bg1">
                      <a:lumMod val="65000"/>
                    </a:schemeClr>
                  </a:gs>
                </a:gsLst>
                <a:lin ang="8100000" scaled="0"/>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8" name="TextBox 3"/>
            <p:cNvSpPr txBox="1"/>
            <p:nvPr/>
          </p:nvSpPr>
          <p:spPr>
            <a:xfrm>
              <a:off x="3758226" y="1446286"/>
              <a:ext cx="1378556" cy="377694"/>
            </a:xfrm>
            <a:prstGeom prst="rect">
              <a:avLst/>
            </a:prstGeom>
            <a:noFill/>
          </p:spPr>
          <p:txBody>
            <a:bodyPr wrap="square" rtlCol="0">
              <a:spAutoFit/>
            </a:bodyPr>
            <a:lstStyle/>
            <a:p>
              <a:r>
                <a:rPr lang="zh-CN" altLang="en-US" sz="1600" b="1" dirty="0">
                  <a:solidFill>
                    <a:schemeClr val="bg1"/>
                  </a:solidFill>
                </a:rPr>
                <a:t>国内研究二</a:t>
              </a:r>
              <a:endParaRPr lang="zh-CN" altLang="en-US" sz="1600" b="1" dirty="0">
                <a:solidFill>
                  <a:schemeClr val="bg1"/>
                </a:solidFill>
              </a:endParaRPr>
            </a:p>
          </p:txBody>
        </p:sp>
      </p:grpSp>
      <p:sp>
        <p:nvSpPr>
          <p:cNvPr id="49" name="TextBox 4"/>
          <p:cNvSpPr txBox="1"/>
          <p:nvPr/>
        </p:nvSpPr>
        <p:spPr>
          <a:xfrm>
            <a:off x="7085787" y="2374928"/>
            <a:ext cx="1645048" cy="1492716"/>
          </a:xfrm>
          <a:prstGeom prst="rect">
            <a:avLst/>
          </a:prstGeom>
          <a:noFill/>
        </p:spPr>
        <p:txBody>
          <a:bodyPr wrap="square" rtlCol="0">
            <a:spAutoFit/>
          </a:bodyPr>
          <a:lstStyle/>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dirty="0">
              <a:latin typeface="微软雅黑" panose="020B0503020204020204" pitchFamily="34" charset="-122"/>
              <a:ea typeface="微软雅黑" panose="020B0503020204020204" pitchFamily="34" charset="-122"/>
            </a:endParaRPr>
          </a:p>
        </p:txBody>
      </p:sp>
      <p:sp>
        <p:nvSpPr>
          <p:cNvPr id="50" name="TextBox 4"/>
          <p:cNvSpPr txBox="1"/>
          <p:nvPr/>
        </p:nvSpPr>
        <p:spPr>
          <a:xfrm>
            <a:off x="5362127" y="879927"/>
            <a:ext cx="2823214" cy="892552"/>
          </a:xfrm>
          <a:prstGeom prst="rect">
            <a:avLst/>
          </a:prstGeom>
          <a:noFill/>
        </p:spPr>
        <p:txBody>
          <a:bodyPr wrap="square" rtlCol="0">
            <a:spAutoFit/>
          </a:bodyPr>
          <a:lstStyle/>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dirty="0">
              <a:latin typeface="微软雅黑" panose="020B0503020204020204" pitchFamily="34" charset="-122"/>
              <a:ea typeface="微软雅黑" panose="020B0503020204020204" pitchFamily="34" charset="-122"/>
            </a:endParaRPr>
          </a:p>
        </p:txBody>
      </p:sp>
      <p:sp>
        <p:nvSpPr>
          <p:cNvPr id="51" name="TextBox 4"/>
          <p:cNvSpPr txBox="1"/>
          <p:nvPr/>
        </p:nvSpPr>
        <p:spPr>
          <a:xfrm>
            <a:off x="958751" y="4087619"/>
            <a:ext cx="2823214" cy="892552"/>
          </a:xfrm>
          <a:prstGeom prst="rect">
            <a:avLst/>
          </a:prstGeom>
          <a:noFill/>
        </p:spPr>
        <p:txBody>
          <a:bodyPr wrap="square" rtlCol="0">
            <a:spAutoFit/>
          </a:bodyPr>
          <a:lstStyle/>
          <a:p>
            <a:pPr algn="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53" presetClass="entr" presetSubtype="16"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75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10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125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42" presetClass="entr" presetSubtype="0" fill="hold" grpId="0" nodeType="withEffect">
                                  <p:stCondLst>
                                    <p:cond delay="175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75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anim calcmode="lin" valueType="num">
                                      <p:cBhvr>
                                        <p:cTn id="53" dur="1000" fill="hold"/>
                                        <p:tgtEl>
                                          <p:spTgt spid="50"/>
                                        </p:tgtEl>
                                        <p:attrNameLst>
                                          <p:attrName>ppt_x</p:attrName>
                                        </p:attrNameLst>
                                      </p:cBhvr>
                                      <p:tavLst>
                                        <p:tav tm="0">
                                          <p:val>
                                            <p:strVal val="#ppt_x"/>
                                          </p:val>
                                        </p:tav>
                                        <p:tav tm="100000">
                                          <p:val>
                                            <p:strVal val="#ppt_x"/>
                                          </p:val>
                                        </p:tav>
                                      </p:tavLst>
                                    </p:anim>
                                    <p:anim calcmode="lin" valueType="num">
                                      <p:cBhvr>
                                        <p:cTn id="54" dur="1000" fill="hold"/>
                                        <p:tgtEl>
                                          <p:spTgt spid="5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75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1000"/>
                                        <p:tgtEl>
                                          <p:spTgt spid="49"/>
                                        </p:tgtEl>
                                      </p:cBhvr>
                                    </p:animEffect>
                                    <p:anim calcmode="lin" valueType="num">
                                      <p:cBhvr>
                                        <p:cTn id="58" dur="1000" fill="hold"/>
                                        <p:tgtEl>
                                          <p:spTgt spid="49"/>
                                        </p:tgtEl>
                                        <p:attrNameLst>
                                          <p:attrName>ppt_x</p:attrName>
                                        </p:attrNameLst>
                                      </p:cBhvr>
                                      <p:tavLst>
                                        <p:tav tm="0">
                                          <p:val>
                                            <p:strVal val="#ppt_x"/>
                                          </p:val>
                                        </p:tav>
                                        <p:tav tm="100000">
                                          <p:val>
                                            <p:strVal val="#ppt_x"/>
                                          </p:val>
                                        </p:tav>
                                      </p:tavLst>
                                    </p:anim>
                                    <p:anim calcmode="lin" valueType="num">
                                      <p:cBhvr>
                                        <p:cTn id="59" dur="1000" fill="hold"/>
                                        <p:tgtEl>
                                          <p:spTgt spid="4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75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5" grpId="0"/>
      <p:bldP spid="49"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7" name="直接连接符 2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研究意义</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30" name="TextBox 29"/>
          <p:cNvSpPr txBox="1"/>
          <p:nvPr/>
        </p:nvSpPr>
        <p:spPr>
          <a:xfrm>
            <a:off x="2301452" y="254499"/>
            <a:ext cx="2061783" cy="338554"/>
          </a:xfrm>
          <a:prstGeom prst="rect">
            <a:avLst/>
          </a:prstGeom>
          <a:noFill/>
        </p:spPr>
        <p:txBody>
          <a:bodyPr wrap="none" rtlCol="0">
            <a:spAutoFit/>
          </a:bodyPr>
          <a:lstStyle/>
          <a:p>
            <a:pPr algn="ctr"/>
            <a:r>
              <a:rPr lang="en-US" altLang="zh-CN" sz="1600" dirty="0">
                <a:solidFill>
                  <a:srgbClr val="0070C0"/>
                </a:solidFill>
                <a:latin typeface="微软雅黑" panose="020B0503020204020204" pitchFamily="34" charset="-122"/>
                <a:ea typeface="微软雅黑" panose="020B0503020204020204" pitchFamily="34" charset="-122"/>
              </a:rPr>
              <a:t>THE SIGNIFICANCE</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2330200"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bwMode="auto">
          <a:xfrm>
            <a:off x="2259561"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bwMode="auto">
          <a:xfrm>
            <a:off x="2382546" y="2438436"/>
            <a:ext cx="2390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endCxn id="88" idx="2"/>
          </p:cNvCxnSpPr>
          <p:nvPr/>
        </p:nvCxnSpPr>
        <p:spPr bwMode="auto">
          <a:xfrm>
            <a:off x="2563404" y="3423431"/>
            <a:ext cx="1867121"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3685392" y="1064722"/>
            <a:ext cx="858956" cy="858956"/>
            <a:chOff x="3989630" y="984316"/>
            <a:chExt cx="858956" cy="858956"/>
          </a:xfrm>
        </p:grpSpPr>
        <p:grpSp>
          <p:nvGrpSpPr>
            <p:cNvPr id="73" name="组合 72"/>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77"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8" name="椭圆 7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54"/>
            <p:cNvGrpSpPr>
              <a:grpSpLocks noChangeAspect="1"/>
            </p:cNvGrpSpPr>
            <p:nvPr/>
          </p:nvGrpSpPr>
          <p:grpSpPr bwMode="auto">
            <a:xfrm>
              <a:off x="4230408" y="1145668"/>
              <a:ext cx="389996" cy="469766"/>
              <a:chOff x="3452849" y="2667439"/>
              <a:chExt cx="239345" cy="288607"/>
            </a:xfrm>
          </p:grpSpPr>
          <p:sp>
            <p:nvSpPr>
              <p:cNvPr id="75"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05A9E"/>
              </a:solidFill>
              <a:ln>
                <a:noFill/>
              </a:ln>
            </p:spPr>
            <p:txBody>
              <a:bodyPr lIns="121920" tIns="60960" rIns="121920" bIns="60960"/>
              <a:lstStyle/>
              <a:p>
                <a:pPr defTabSz="913765"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76"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05A9E"/>
              </a:solidFill>
              <a:ln>
                <a:noFill/>
              </a:ln>
            </p:spPr>
            <p:txBody>
              <a:bodyPr lIns="121920" tIns="60960" rIns="121920" bIns="60960"/>
              <a:lstStyle/>
              <a:p>
                <a:pPr defTabSz="913765" fontAlgn="auto">
                  <a:spcBef>
                    <a:spcPts val="0"/>
                  </a:spcBef>
                  <a:spcAft>
                    <a:spcPts val="0"/>
                  </a:spcAft>
                  <a:defRPr/>
                </a:pPr>
                <a:endParaRPr lang="zh-CN" altLang="en-US" sz="2490" dirty="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79" name="组合 78"/>
          <p:cNvGrpSpPr/>
          <p:nvPr/>
        </p:nvGrpSpPr>
        <p:grpSpPr>
          <a:xfrm>
            <a:off x="4380474" y="1948340"/>
            <a:ext cx="858956" cy="858956"/>
            <a:chOff x="4684712" y="1948340"/>
            <a:chExt cx="858956" cy="858956"/>
          </a:xfrm>
        </p:grpSpPr>
        <p:grpSp>
          <p:nvGrpSpPr>
            <p:cNvPr id="80" name="组合 79"/>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82"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椭圆 8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05A9E"/>
            </a:solidFill>
            <a:ln>
              <a:noFill/>
            </a:ln>
          </p:spPr>
          <p:txBody>
            <a:bodyPr lIns="121920" tIns="60960" rIns="121920" bIns="60960"/>
            <a:lstStyle/>
            <a:p>
              <a:pPr defTabSz="913765"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84" name="组合 83"/>
          <p:cNvGrpSpPr/>
          <p:nvPr/>
        </p:nvGrpSpPr>
        <p:grpSpPr>
          <a:xfrm>
            <a:off x="4411778" y="2993953"/>
            <a:ext cx="858956" cy="858956"/>
            <a:chOff x="4716016" y="2993953"/>
            <a:chExt cx="858956" cy="858956"/>
          </a:xfrm>
        </p:grpSpPr>
        <p:grpSp>
          <p:nvGrpSpPr>
            <p:cNvPr id="85" name="组合 84"/>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87"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椭圆 8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005A9E"/>
            </a:solidFill>
            <a:ln>
              <a:noFill/>
            </a:ln>
          </p:spPr>
          <p:txBody>
            <a:bodyPr lIns="121920" tIns="60960" rIns="121920" bIns="60960"/>
            <a:lstStyle/>
            <a:p>
              <a:pPr defTabSz="913765"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89" name="组合 88"/>
          <p:cNvGrpSpPr/>
          <p:nvPr/>
        </p:nvGrpSpPr>
        <p:grpSpPr>
          <a:xfrm>
            <a:off x="3335595" y="3864636"/>
            <a:ext cx="858956" cy="858956"/>
            <a:chOff x="3996846" y="3864636"/>
            <a:chExt cx="858956" cy="858956"/>
          </a:xfrm>
        </p:grpSpPr>
        <p:grpSp>
          <p:nvGrpSpPr>
            <p:cNvPr id="90" name="组合 89"/>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92"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椭圆 9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005A9E"/>
            </a:solidFill>
            <a:ln>
              <a:noFill/>
            </a:ln>
          </p:spPr>
          <p:txBody>
            <a:bodyPr lIns="121920" tIns="60960" rIns="121920" bIns="60960"/>
            <a:lstStyle/>
            <a:p>
              <a:pPr defTabSz="913765"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sp>
        <p:nvSpPr>
          <p:cNvPr id="96" name="TextBox 23"/>
          <p:cNvSpPr txBox="1"/>
          <p:nvPr/>
        </p:nvSpPr>
        <p:spPr>
          <a:xfrm>
            <a:off x="4887623" y="994167"/>
            <a:ext cx="3137908" cy="692497"/>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毕业论文，泛指专科毕业论文、本科毕业论文（学士学位毕业论文）、硕士研究生毕业论文（硕士学位论文）、博士研究生毕业论文（博士学位论文）等</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7" name="TextBox 23"/>
          <p:cNvSpPr txBox="1"/>
          <p:nvPr/>
        </p:nvSpPr>
        <p:spPr>
          <a:xfrm>
            <a:off x="5440652" y="1978840"/>
            <a:ext cx="3137908" cy="692497"/>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毕业论文，泛指专科毕业论文、本科毕业论文（学士学位毕业论文）、硕士研究生毕业论文（硕士学位论文）、博士研究生毕业论文（博士学位论文）等</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8" name="TextBox 23"/>
          <p:cNvSpPr txBox="1"/>
          <p:nvPr/>
        </p:nvSpPr>
        <p:spPr>
          <a:xfrm>
            <a:off x="5416103" y="3031134"/>
            <a:ext cx="3137908" cy="692497"/>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毕业论文，泛指专科毕业论文、本科毕业论文（学士学位毕业论文）、硕士研究生毕业论文（硕士学位论文）、博士研究生毕业论文（博士学位论文）等</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9" name="TextBox 23"/>
          <p:cNvSpPr txBox="1"/>
          <p:nvPr/>
        </p:nvSpPr>
        <p:spPr>
          <a:xfrm>
            <a:off x="4471614" y="4056075"/>
            <a:ext cx="3137908" cy="692497"/>
          </a:xfrm>
          <a:prstGeom prst="rect">
            <a:avLst/>
          </a:prstGeom>
          <a:noFill/>
        </p:spPr>
        <p:txBody>
          <a:bodyPr wrap="square" lIns="0" tIns="0" rIns="0" bIns="0" rtlCol="0">
            <a:spAutoFit/>
          </a:bodyPr>
          <a:lstStyle/>
          <a:p>
            <a:pPr algn="just">
              <a:lnSpc>
                <a:spcPct val="15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毕业论文，泛指专科毕业论文、本科毕业论文（学士学位毕业论文）、硕士研究生毕业论文（硕士学位论文）、博士研究生毕业论文（博士学位论文）等</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a:off x="682472" y="1300158"/>
            <a:ext cx="1965678" cy="3349507"/>
            <a:chOff x="3449368" y="1113290"/>
            <a:chExt cx="1965678" cy="3349507"/>
          </a:xfrm>
          <a:effectLst>
            <a:outerShdw blurRad="76200" dist="50800" algn="tl" rotWithShape="0">
              <a:prstClr val="black">
                <a:alpha val="29000"/>
              </a:prstClr>
            </a:outerShdw>
          </a:effectLst>
        </p:grpSpPr>
        <p:sp>
          <p:nvSpPr>
            <p:cNvPr id="34" name="Freeform 5"/>
            <p:cNvSpPr/>
            <p:nvPr/>
          </p:nvSpPr>
          <p:spPr bwMode="auto">
            <a:xfrm>
              <a:off x="4299921" y="3672185"/>
              <a:ext cx="702766" cy="587016"/>
            </a:xfrm>
            <a:custGeom>
              <a:avLst/>
              <a:gdLst>
                <a:gd name="T0" fmla="*/ 167 w 734"/>
                <a:gd name="T1" fmla="*/ 0 h 613"/>
                <a:gd name="T2" fmla="*/ 734 w 734"/>
                <a:gd name="T3" fmla="*/ 526 h 613"/>
                <a:gd name="T4" fmla="*/ 726 w 734"/>
                <a:gd name="T5" fmla="*/ 613 h 613"/>
                <a:gd name="T6" fmla="*/ 0 w 734"/>
                <a:gd name="T7" fmla="*/ 613 h 613"/>
                <a:gd name="T8" fmla="*/ 217 w 734"/>
                <a:gd name="T9" fmla="*/ 209 h 613"/>
                <a:gd name="T10" fmla="*/ 167 w 734"/>
                <a:gd name="T11" fmla="*/ 0 h 613"/>
              </a:gdLst>
              <a:ahLst/>
              <a:cxnLst>
                <a:cxn ang="0">
                  <a:pos x="T0" y="T1"/>
                </a:cxn>
                <a:cxn ang="0">
                  <a:pos x="T2" y="T3"/>
                </a:cxn>
                <a:cxn ang="0">
                  <a:pos x="T4" y="T5"/>
                </a:cxn>
                <a:cxn ang="0">
                  <a:pos x="T6" y="T7"/>
                </a:cxn>
                <a:cxn ang="0">
                  <a:pos x="T8" y="T9"/>
                </a:cxn>
                <a:cxn ang="0">
                  <a:pos x="T10" y="T11"/>
                </a:cxn>
              </a:cxnLst>
              <a:rect l="0" t="0" r="r" b="b"/>
              <a:pathLst>
                <a:path w="734" h="613">
                  <a:moveTo>
                    <a:pt x="167" y="0"/>
                  </a:moveTo>
                  <a:cubicBezTo>
                    <a:pt x="484" y="17"/>
                    <a:pt x="734" y="246"/>
                    <a:pt x="734" y="526"/>
                  </a:cubicBezTo>
                  <a:cubicBezTo>
                    <a:pt x="734" y="555"/>
                    <a:pt x="731" y="585"/>
                    <a:pt x="726" y="613"/>
                  </a:cubicBezTo>
                  <a:cubicBezTo>
                    <a:pt x="0" y="613"/>
                    <a:pt x="0" y="613"/>
                    <a:pt x="0" y="613"/>
                  </a:cubicBezTo>
                  <a:cubicBezTo>
                    <a:pt x="133" y="516"/>
                    <a:pt x="217" y="371"/>
                    <a:pt x="217" y="209"/>
                  </a:cubicBezTo>
                  <a:cubicBezTo>
                    <a:pt x="217" y="135"/>
                    <a:pt x="199" y="64"/>
                    <a:pt x="167" y="0"/>
                  </a:cubicBezTo>
                  <a:close/>
                </a:path>
              </a:pathLst>
            </a:custGeom>
            <a:solidFill>
              <a:srgbClr val="736A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
            <p:cNvSpPr/>
            <p:nvPr/>
          </p:nvSpPr>
          <p:spPr bwMode="auto">
            <a:xfrm>
              <a:off x="4312323" y="2171573"/>
              <a:ext cx="1017978" cy="1853029"/>
            </a:xfrm>
            <a:custGeom>
              <a:avLst/>
              <a:gdLst>
                <a:gd name="T0" fmla="*/ 682 w 1064"/>
                <a:gd name="T1" fmla="*/ 0 h 1935"/>
                <a:gd name="T2" fmla="*/ 1064 w 1064"/>
                <a:gd name="T3" fmla="*/ 858 h 1935"/>
                <a:gd name="T4" fmla="*/ 793 w 1064"/>
                <a:gd name="T5" fmla="*/ 1579 h 1935"/>
                <a:gd name="T6" fmla="*/ 0 w 1064"/>
                <a:gd name="T7" fmla="*/ 1824 h 1935"/>
                <a:gd name="T8" fmla="*/ 324 w 1064"/>
                <a:gd name="T9" fmla="*/ 1191 h 1935"/>
                <a:gd name="T10" fmla="*/ 466 w 1064"/>
                <a:gd name="T11" fmla="*/ 1459 h 1935"/>
                <a:gd name="T12" fmla="*/ 870 w 1064"/>
                <a:gd name="T13" fmla="*/ 877 h 1935"/>
                <a:gd name="T14" fmla="*/ 596 w 1064"/>
                <a:gd name="T15" fmla="*/ 618 h 1935"/>
                <a:gd name="T16" fmla="*/ 406 w 1064"/>
                <a:gd name="T17" fmla="*/ 506 h 1935"/>
                <a:gd name="T18" fmla="*/ 434 w 1064"/>
                <a:gd name="T19" fmla="*/ 461 h 1935"/>
                <a:gd name="T20" fmla="*/ 682 w 1064"/>
                <a:gd name="T21" fmla="*/ 0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935">
                  <a:moveTo>
                    <a:pt x="682" y="0"/>
                  </a:moveTo>
                  <a:cubicBezTo>
                    <a:pt x="917" y="172"/>
                    <a:pt x="1064" y="413"/>
                    <a:pt x="1064" y="858"/>
                  </a:cubicBezTo>
                  <a:cubicBezTo>
                    <a:pt x="1064" y="1091"/>
                    <a:pt x="973" y="1387"/>
                    <a:pt x="793" y="1579"/>
                  </a:cubicBezTo>
                  <a:cubicBezTo>
                    <a:pt x="557" y="1829"/>
                    <a:pt x="213" y="1935"/>
                    <a:pt x="0" y="1824"/>
                  </a:cubicBezTo>
                  <a:cubicBezTo>
                    <a:pt x="324" y="1191"/>
                    <a:pt x="324" y="1191"/>
                    <a:pt x="324" y="1191"/>
                  </a:cubicBezTo>
                  <a:cubicBezTo>
                    <a:pt x="313" y="1327"/>
                    <a:pt x="340" y="1437"/>
                    <a:pt x="466" y="1459"/>
                  </a:cubicBezTo>
                  <a:cubicBezTo>
                    <a:pt x="603" y="1483"/>
                    <a:pt x="835" y="1302"/>
                    <a:pt x="870" y="877"/>
                  </a:cubicBezTo>
                  <a:cubicBezTo>
                    <a:pt x="888" y="659"/>
                    <a:pt x="747" y="538"/>
                    <a:pt x="596" y="618"/>
                  </a:cubicBezTo>
                  <a:cubicBezTo>
                    <a:pt x="406" y="506"/>
                    <a:pt x="406" y="506"/>
                    <a:pt x="406" y="506"/>
                  </a:cubicBezTo>
                  <a:cubicBezTo>
                    <a:pt x="434" y="461"/>
                    <a:pt x="434" y="461"/>
                    <a:pt x="434" y="461"/>
                  </a:cubicBezTo>
                  <a:cubicBezTo>
                    <a:pt x="682" y="0"/>
                    <a:pt x="682" y="0"/>
                    <a:pt x="682" y="0"/>
                  </a:cubicBez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36" name="Freeform 7"/>
            <p:cNvSpPr/>
            <p:nvPr/>
          </p:nvSpPr>
          <p:spPr bwMode="auto">
            <a:xfrm>
              <a:off x="5038859" y="1113290"/>
              <a:ext cx="376187" cy="227365"/>
            </a:xfrm>
            <a:custGeom>
              <a:avLst/>
              <a:gdLst>
                <a:gd name="T0" fmla="*/ 19 w 364"/>
                <a:gd name="T1" fmla="*/ 0 h 220"/>
                <a:gd name="T2" fmla="*/ 364 w 364"/>
                <a:gd name="T3" fmla="*/ 186 h 220"/>
                <a:gd name="T4" fmla="*/ 346 w 364"/>
                <a:gd name="T5" fmla="*/ 220 h 220"/>
                <a:gd name="T6" fmla="*/ 0 w 364"/>
                <a:gd name="T7" fmla="*/ 33 h 220"/>
                <a:gd name="T8" fmla="*/ 19 w 364"/>
                <a:gd name="T9" fmla="*/ 0 h 220"/>
                <a:gd name="T10" fmla="*/ 19 w 364"/>
                <a:gd name="T11" fmla="*/ 0 h 220"/>
              </a:gdLst>
              <a:ahLst/>
              <a:cxnLst>
                <a:cxn ang="0">
                  <a:pos x="T0" y="T1"/>
                </a:cxn>
                <a:cxn ang="0">
                  <a:pos x="T2" y="T3"/>
                </a:cxn>
                <a:cxn ang="0">
                  <a:pos x="T4" y="T5"/>
                </a:cxn>
                <a:cxn ang="0">
                  <a:pos x="T6" y="T7"/>
                </a:cxn>
                <a:cxn ang="0">
                  <a:pos x="T8" y="T9"/>
                </a:cxn>
                <a:cxn ang="0">
                  <a:pos x="T10" y="T11"/>
                </a:cxn>
              </a:cxnLst>
              <a:rect l="0" t="0" r="r" b="b"/>
              <a:pathLst>
                <a:path w="364" h="220">
                  <a:moveTo>
                    <a:pt x="19" y="0"/>
                  </a:moveTo>
                  <a:lnTo>
                    <a:pt x="364" y="186"/>
                  </a:lnTo>
                  <a:lnTo>
                    <a:pt x="346" y="220"/>
                  </a:lnTo>
                  <a:lnTo>
                    <a:pt x="0" y="33"/>
                  </a:lnTo>
                  <a:lnTo>
                    <a:pt x="19" y="0"/>
                  </a:lnTo>
                  <a:lnTo>
                    <a:pt x="19" y="0"/>
                  </a:lnTo>
                  <a:close/>
                </a:path>
              </a:pathLst>
            </a:custGeom>
            <a:solidFill>
              <a:srgbClr val="A5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8"/>
            <p:cNvSpPr/>
            <p:nvPr/>
          </p:nvSpPr>
          <p:spPr bwMode="auto">
            <a:xfrm>
              <a:off x="4982018" y="1161864"/>
              <a:ext cx="388588" cy="318312"/>
            </a:xfrm>
            <a:custGeom>
              <a:avLst/>
              <a:gdLst>
                <a:gd name="T0" fmla="*/ 80 w 376"/>
                <a:gd name="T1" fmla="*/ 0 h 308"/>
                <a:gd name="T2" fmla="*/ 376 w 376"/>
                <a:gd name="T3" fmla="*/ 160 h 308"/>
                <a:gd name="T4" fmla="*/ 297 w 376"/>
                <a:gd name="T5" fmla="*/ 308 h 308"/>
                <a:gd name="T6" fmla="*/ 0 w 376"/>
                <a:gd name="T7" fmla="*/ 149 h 308"/>
                <a:gd name="T8" fmla="*/ 80 w 376"/>
                <a:gd name="T9" fmla="*/ 0 h 308"/>
                <a:gd name="T10" fmla="*/ 80 w 376"/>
                <a:gd name="T11" fmla="*/ 0 h 308"/>
              </a:gdLst>
              <a:ahLst/>
              <a:cxnLst>
                <a:cxn ang="0">
                  <a:pos x="T0" y="T1"/>
                </a:cxn>
                <a:cxn ang="0">
                  <a:pos x="T2" y="T3"/>
                </a:cxn>
                <a:cxn ang="0">
                  <a:pos x="T4" y="T5"/>
                </a:cxn>
                <a:cxn ang="0">
                  <a:pos x="T6" y="T7"/>
                </a:cxn>
                <a:cxn ang="0">
                  <a:pos x="T8" y="T9"/>
                </a:cxn>
                <a:cxn ang="0">
                  <a:pos x="T10" y="T11"/>
                </a:cxn>
              </a:cxnLst>
              <a:rect l="0" t="0" r="r" b="b"/>
              <a:pathLst>
                <a:path w="376" h="308">
                  <a:moveTo>
                    <a:pt x="80" y="0"/>
                  </a:moveTo>
                  <a:lnTo>
                    <a:pt x="376" y="160"/>
                  </a:lnTo>
                  <a:lnTo>
                    <a:pt x="297" y="308"/>
                  </a:lnTo>
                  <a:lnTo>
                    <a:pt x="0" y="149"/>
                  </a:lnTo>
                  <a:lnTo>
                    <a:pt x="80" y="0"/>
                  </a:lnTo>
                  <a:lnTo>
                    <a:pt x="80" y="0"/>
                  </a:ln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38" name="Freeform 9"/>
            <p:cNvSpPr/>
            <p:nvPr/>
          </p:nvSpPr>
          <p:spPr bwMode="auto">
            <a:xfrm>
              <a:off x="4749485" y="1293115"/>
              <a:ext cx="580815" cy="564280"/>
            </a:xfrm>
            <a:custGeom>
              <a:avLst/>
              <a:gdLst>
                <a:gd name="T0" fmla="*/ 185 w 562"/>
                <a:gd name="T1" fmla="*/ 0 h 546"/>
                <a:gd name="T2" fmla="*/ 562 w 562"/>
                <a:gd name="T3" fmla="*/ 202 h 546"/>
                <a:gd name="T4" fmla="*/ 377 w 562"/>
                <a:gd name="T5" fmla="*/ 546 h 546"/>
                <a:gd name="T6" fmla="*/ 0 w 562"/>
                <a:gd name="T7" fmla="*/ 343 h 546"/>
                <a:gd name="T8" fmla="*/ 185 w 562"/>
                <a:gd name="T9" fmla="*/ 0 h 546"/>
                <a:gd name="T10" fmla="*/ 185 w 562"/>
                <a:gd name="T11" fmla="*/ 0 h 546"/>
              </a:gdLst>
              <a:ahLst/>
              <a:cxnLst>
                <a:cxn ang="0">
                  <a:pos x="T0" y="T1"/>
                </a:cxn>
                <a:cxn ang="0">
                  <a:pos x="T2" y="T3"/>
                </a:cxn>
                <a:cxn ang="0">
                  <a:pos x="T4" y="T5"/>
                </a:cxn>
                <a:cxn ang="0">
                  <a:pos x="T6" y="T7"/>
                </a:cxn>
                <a:cxn ang="0">
                  <a:pos x="T8" y="T9"/>
                </a:cxn>
                <a:cxn ang="0">
                  <a:pos x="T10" y="T11"/>
                </a:cxn>
              </a:cxnLst>
              <a:rect l="0" t="0" r="r" b="b"/>
              <a:pathLst>
                <a:path w="562" h="546">
                  <a:moveTo>
                    <a:pt x="185" y="0"/>
                  </a:moveTo>
                  <a:lnTo>
                    <a:pt x="562" y="202"/>
                  </a:lnTo>
                  <a:lnTo>
                    <a:pt x="377" y="546"/>
                  </a:lnTo>
                  <a:lnTo>
                    <a:pt x="0" y="343"/>
                  </a:lnTo>
                  <a:lnTo>
                    <a:pt x="185" y="0"/>
                  </a:lnTo>
                  <a:lnTo>
                    <a:pt x="185" y="0"/>
                  </a:lnTo>
                  <a:close/>
                </a:path>
              </a:pathLst>
            </a:custGeom>
            <a:solidFill>
              <a:srgbClr val="736A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0"/>
            <p:cNvSpPr/>
            <p:nvPr/>
          </p:nvSpPr>
          <p:spPr bwMode="auto">
            <a:xfrm>
              <a:off x="4675075" y="1630030"/>
              <a:ext cx="497104" cy="323479"/>
            </a:xfrm>
            <a:custGeom>
              <a:avLst/>
              <a:gdLst>
                <a:gd name="T0" fmla="*/ 42 w 481"/>
                <a:gd name="T1" fmla="*/ 0 h 313"/>
                <a:gd name="T2" fmla="*/ 481 w 481"/>
                <a:gd name="T3" fmla="*/ 236 h 313"/>
                <a:gd name="T4" fmla="*/ 439 w 481"/>
                <a:gd name="T5" fmla="*/ 313 h 313"/>
                <a:gd name="T6" fmla="*/ 0 w 481"/>
                <a:gd name="T7" fmla="*/ 77 h 313"/>
                <a:gd name="T8" fmla="*/ 42 w 481"/>
                <a:gd name="T9" fmla="*/ 0 h 313"/>
                <a:gd name="T10" fmla="*/ 42 w 481"/>
                <a:gd name="T11" fmla="*/ 0 h 313"/>
              </a:gdLst>
              <a:ahLst/>
              <a:cxnLst>
                <a:cxn ang="0">
                  <a:pos x="T0" y="T1"/>
                </a:cxn>
                <a:cxn ang="0">
                  <a:pos x="T2" y="T3"/>
                </a:cxn>
                <a:cxn ang="0">
                  <a:pos x="T4" y="T5"/>
                </a:cxn>
                <a:cxn ang="0">
                  <a:pos x="T6" y="T7"/>
                </a:cxn>
                <a:cxn ang="0">
                  <a:pos x="T8" y="T9"/>
                </a:cxn>
                <a:cxn ang="0">
                  <a:pos x="T10" y="T11"/>
                </a:cxn>
              </a:cxnLst>
              <a:rect l="0" t="0" r="r" b="b"/>
              <a:pathLst>
                <a:path w="481" h="313">
                  <a:moveTo>
                    <a:pt x="42" y="0"/>
                  </a:moveTo>
                  <a:lnTo>
                    <a:pt x="481" y="236"/>
                  </a:lnTo>
                  <a:lnTo>
                    <a:pt x="439" y="313"/>
                  </a:lnTo>
                  <a:lnTo>
                    <a:pt x="0" y="77"/>
                  </a:lnTo>
                  <a:lnTo>
                    <a:pt x="42" y="0"/>
                  </a:lnTo>
                  <a:lnTo>
                    <a:pt x="42" y="0"/>
                  </a:lnTo>
                  <a:close/>
                </a:path>
              </a:pathLst>
            </a:custGeom>
            <a:solidFill>
              <a:srgbClr val="A5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
            <p:cNvSpPr/>
            <p:nvPr/>
          </p:nvSpPr>
          <p:spPr bwMode="auto">
            <a:xfrm>
              <a:off x="4338160" y="1727177"/>
              <a:ext cx="758574" cy="885692"/>
            </a:xfrm>
            <a:custGeom>
              <a:avLst/>
              <a:gdLst>
                <a:gd name="T0" fmla="*/ 357 w 734"/>
                <a:gd name="T1" fmla="*/ 0 h 857"/>
                <a:gd name="T2" fmla="*/ 734 w 734"/>
                <a:gd name="T3" fmla="*/ 203 h 857"/>
                <a:gd name="T4" fmla="*/ 377 w 734"/>
                <a:gd name="T5" fmla="*/ 857 h 857"/>
                <a:gd name="T6" fmla="*/ 0 w 734"/>
                <a:gd name="T7" fmla="*/ 656 h 857"/>
                <a:gd name="T8" fmla="*/ 357 w 734"/>
                <a:gd name="T9" fmla="*/ 0 h 857"/>
                <a:gd name="T10" fmla="*/ 357 w 734"/>
                <a:gd name="T11" fmla="*/ 0 h 857"/>
              </a:gdLst>
              <a:ahLst/>
              <a:cxnLst>
                <a:cxn ang="0">
                  <a:pos x="T0" y="T1"/>
                </a:cxn>
                <a:cxn ang="0">
                  <a:pos x="T2" y="T3"/>
                </a:cxn>
                <a:cxn ang="0">
                  <a:pos x="T4" y="T5"/>
                </a:cxn>
                <a:cxn ang="0">
                  <a:pos x="T6" y="T7"/>
                </a:cxn>
                <a:cxn ang="0">
                  <a:pos x="T8" y="T9"/>
                </a:cxn>
                <a:cxn ang="0">
                  <a:pos x="T10" y="T11"/>
                </a:cxn>
              </a:cxnLst>
              <a:rect l="0" t="0" r="r" b="b"/>
              <a:pathLst>
                <a:path w="734" h="857">
                  <a:moveTo>
                    <a:pt x="357" y="0"/>
                  </a:moveTo>
                  <a:lnTo>
                    <a:pt x="734" y="203"/>
                  </a:lnTo>
                  <a:lnTo>
                    <a:pt x="377" y="857"/>
                  </a:lnTo>
                  <a:lnTo>
                    <a:pt x="0" y="656"/>
                  </a:lnTo>
                  <a:lnTo>
                    <a:pt x="357" y="0"/>
                  </a:lnTo>
                  <a:lnTo>
                    <a:pt x="357" y="0"/>
                  </a:ln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41" name="Freeform 12"/>
            <p:cNvSpPr/>
            <p:nvPr/>
          </p:nvSpPr>
          <p:spPr bwMode="auto">
            <a:xfrm>
              <a:off x="4224478" y="2357599"/>
              <a:ext cx="504338" cy="307977"/>
            </a:xfrm>
            <a:custGeom>
              <a:avLst/>
              <a:gdLst>
                <a:gd name="T0" fmla="*/ 27 w 488"/>
                <a:gd name="T1" fmla="*/ 0 h 298"/>
                <a:gd name="T2" fmla="*/ 488 w 488"/>
                <a:gd name="T3" fmla="*/ 248 h 298"/>
                <a:gd name="T4" fmla="*/ 462 w 488"/>
                <a:gd name="T5" fmla="*/ 298 h 298"/>
                <a:gd name="T6" fmla="*/ 0 w 488"/>
                <a:gd name="T7" fmla="*/ 50 h 298"/>
                <a:gd name="T8" fmla="*/ 27 w 488"/>
                <a:gd name="T9" fmla="*/ 0 h 298"/>
                <a:gd name="T10" fmla="*/ 27 w 488"/>
                <a:gd name="T11" fmla="*/ 0 h 298"/>
              </a:gdLst>
              <a:ahLst/>
              <a:cxnLst>
                <a:cxn ang="0">
                  <a:pos x="T0" y="T1"/>
                </a:cxn>
                <a:cxn ang="0">
                  <a:pos x="T2" y="T3"/>
                </a:cxn>
                <a:cxn ang="0">
                  <a:pos x="T4" y="T5"/>
                </a:cxn>
                <a:cxn ang="0">
                  <a:pos x="T6" y="T7"/>
                </a:cxn>
                <a:cxn ang="0">
                  <a:pos x="T8" y="T9"/>
                </a:cxn>
                <a:cxn ang="0">
                  <a:pos x="T10" y="T11"/>
                </a:cxn>
              </a:cxnLst>
              <a:rect l="0" t="0" r="r" b="b"/>
              <a:pathLst>
                <a:path w="488" h="298">
                  <a:moveTo>
                    <a:pt x="27" y="0"/>
                  </a:moveTo>
                  <a:lnTo>
                    <a:pt x="488" y="248"/>
                  </a:lnTo>
                  <a:lnTo>
                    <a:pt x="462" y="298"/>
                  </a:lnTo>
                  <a:lnTo>
                    <a:pt x="0" y="50"/>
                  </a:lnTo>
                  <a:lnTo>
                    <a:pt x="27" y="0"/>
                  </a:lnTo>
                  <a:lnTo>
                    <a:pt x="27" y="0"/>
                  </a:lnTo>
                  <a:close/>
                </a:path>
              </a:pathLst>
            </a:custGeom>
            <a:solidFill>
              <a:srgbClr val="A5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3"/>
            <p:cNvSpPr/>
            <p:nvPr/>
          </p:nvSpPr>
          <p:spPr bwMode="auto">
            <a:xfrm>
              <a:off x="4174871" y="2434077"/>
              <a:ext cx="511573" cy="323479"/>
            </a:xfrm>
            <a:custGeom>
              <a:avLst/>
              <a:gdLst>
                <a:gd name="T0" fmla="*/ 35 w 495"/>
                <a:gd name="T1" fmla="*/ 0 h 313"/>
                <a:gd name="T2" fmla="*/ 495 w 495"/>
                <a:gd name="T3" fmla="*/ 248 h 313"/>
                <a:gd name="T4" fmla="*/ 460 w 495"/>
                <a:gd name="T5" fmla="*/ 313 h 313"/>
                <a:gd name="T6" fmla="*/ 0 w 495"/>
                <a:gd name="T7" fmla="*/ 65 h 313"/>
                <a:gd name="T8" fmla="*/ 35 w 495"/>
                <a:gd name="T9" fmla="*/ 0 h 313"/>
                <a:gd name="T10" fmla="*/ 35 w 495"/>
                <a:gd name="T11" fmla="*/ 0 h 313"/>
              </a:gdLst>
              <a:ahLst/>
              <a:cxnLst>
                <a:cxn ang="0">
                  <a:pos x="T0" y="T1"/>
                </a:cxn>
                <a:cxn ang="0">
                  <a:pos x="T2" y="T3"/>
                </a:cxn>
                <a:cxn ang="0">
                  <a:pos x="T4" y="T5"/>
                </a:cxn>
                <a:cxn ang="0">
                  <a:pos x="T6" y="T7"/>
                </a:cxn>
                <a:cxn ang="0">
                  <a:pos x="T8" y="T9"/>
                </a:cxn>
                <a:cxn ang="0">
                  <a:pos x="T10" y="T11"/>
                </a:cxn>
              </a:cxnLst>
              <a:rect l="0" t="0" r="r" b="b"/>
              <a:pathLst>
                <a:path w="495" h="313">
                  <a:moveTo>
                    <a:pt x="35" y="0"/>
                  </a:moveTo>
                  <a:lnTo>
                    <a:pt x="495" y="248"/>
                  </a:lnTo>
                  <a:lnTo>
                    <a:pt x="460" y="313"/>
                  </a:lnTo>
                  <a:lnTo>
                    <a:pt x="0" y="65"/>
                  </a:lnTo>
                  <a:lnTo>
                    <a:pt x="35" y="0"/>
                  </a:lnTo>
                  <a:lnTo>
                    <a:pt x="35" y="0"/>
                  </a:lnTo>
                  <a:close/>
                </a:path>
              </a:pathLst>
            </a:custGeom>
            <a:solidFill>
              <a:srgbClr val="A5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4"/>
            <p:cNvSpPr/>
            <p:nvPr/>
          </p:nvSpPr>
          <p:spPr bwMode="auto">
            <a:xfrm>
              <a:off x="4329893" y="2637672"/>
              <a:ext cx="178792" cy="219098"/>
            </a:xfrm>
            <a:custGeom>
              <a:avLst/>
              <a:gdLst>
                <a:gd name="T0" fmla="*/ 94 w 173"/>
                <a:gd name="T1" fmla="*/ 0 h 212"/>
                <a:gd name="T2" fmla="*/ 173 w 173"/>
                <a:gd name="T3" fmla="*/ 44 h 212"/>
                <a:gd name="T4" fmla="*/ 83 w 173"/>
                <a:gd name="T5" fmla="*/ 212 h 212"/>
                <a:gd name="T6" fmla="*/ 0 w 173"/>
                <a:gd name="T7" fmla="*/ 166 h 212"/>
                <a:gd name="T8" fmla="*/ 94 w 173"/>
                <a:gd name="T9" fmla="*/ 0 h 212"/>
                <a:gd name="T10" fmla="*/ 94 w 173"/>
                <a:gd name="T11" fmla="*/ 0 h 212"/>
              </a:gdLst>
              <a:ahLst/>
              <a:cxnLst>
                <a:cxn ang="0">
                  <a:pos x="T0" y="T1"/>
                </a:cxn>
                <a:cxn ang="0">
                  <a:pos x="T2" y="T3"/>
                </a:cxn>
                <a:cxn ang="0">
                  <a:pos x="T4" y="T5"/>
                </a:cxn>
                <a:cxn ang="0">
                  <a:pos x="T6" y="T7"/>
                </a:cxn>
                <a:cxn ang="0">
                  <a:pos x="T8" y="T9"/>
                </a:cxn>
                <a:cxn ang="0">
                  <a:pos x="T10" y="T11"/>
                </a:cxn>
              </a:cxnLst>
              <a:rect l="0" t="0" r="r" b="b"/>
              <a:pathLst>
                <a:path w="173" h="212">
                  <a:moveTo>
                    <a:pt x="94" y="0"/>
                  </a:moveTo>
                  <a:lnTo>
                    <a:pt x="173" y="44"/>
                  </a:lnTo>
                  <a:lnTo>
                    <a:pt x="83" y="212"/>
                  </a:lnTo>
                  <a:lnTo>
                    <a:pt x="0" y="166"/>
                  </a:lnTo>
                  <a:lnTo>
                    <a:pt x="94" y="0"/>
                  </a:lnTo>
                  <a:lnTo>
                    <a:pt x="94" y="0"/>
                  </a:lnTo>
                  <a:close/>
                </a:path>
              </a:pathLst>
            </a:custGeom>
            <a:solidFill>
              <a:srgbClr val="736A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5"/>
            <p:cNvSpPr/>
            <p:nvPr/>
          </p:nvSpPr>
          <p:spPr bwMode="auto">
            <a:xfrm>
              <a:off x="4183138" y="2559128"/>
              <a:ext cx="182926" cy="218064"/>
            </a:xfrm>
            <a:custGeom>
              <a:avLst/>
              <a:gdLst>
                <a:gd name="T0" fmla="*/ 94 w 177"/>
                <a:gd name="T1" fmla="*/ 0 h 211"/>
                <a:gd name="T2" fmla="*/ 177 w 177"/>
                <a:gd name="T3" fmla="*/ 44 h 211"/>
                <a:gd name="T4" fmla="*/ 84 w 177"/>
                <a:gd name="T5" fmla="*/ 211 h 211"/>
                <a:gd name="T6" fmla="*/ 0 w 177"/>
                <a:gd name="T7" fmla="*/ 166 h 211"/>
                <a:gd name="T8" fmla="*/ 94 w 177"/>
                <a:gd name="T9" fmla="*/ 0 h 211"/>
                <a:gd name="T10" fmla="*/ 94 w 177"/>
                <a:gd name="T11" fmla="*/ 0 h 211"/>
              </a:gdLst>
              <a:ahLst/>
              <a:cxnLst>
                <a:cxn ang="0">
                  <a:pos x="T0" y="T1"/>
                </a:cxn>
                <a:cxn ang="0">
                  <a:pos x="T2" y="T3"/>
                </a:cxn>
                <a:cxn ang="0">
                  <a:pos x="T4" y="T5"/>
                </a:cxn>
                <a:cxn ang="0">
                  <a:pos x="T6" y="T7"/>
                </a:cxn>
                <a:cxn ang="0">
                  <a:pos x="T8" y="T9"/>
                </a:cxn>
                <a:cxn ang="0">
                  <a:pos x="T10" y="T11"/>
                </a:cxn>
              </a:cxnLst>
              <a:rect l="0" t="0" r="r" b="b"/>
              <a:pathLst>
                <a:path w="177" h="211">
                  <a:moveTo>
                    <a:pt x="94" y="0"/>
                  </a:moveTo>
                  <a:lnTo>
                    <a:pt x="177" y="44"/>
                  </a:lnTo>
                  <a:lnTo>
                    <a:pt x="84" y="211"/>
                  </a:lnTo>
                  <a:lnTo>
                    <a:pt x="0" y="166"/>
                  </a:lnTo>
                  <a:lnTo>
                    <a:pt x="94" y="0"/>
                  </a:lnTo>
                  <a:lnTo>
                    <a:pt x="94" y="0"/>
                  </a:lnTo>
                  <a:close/>
                </a:path>
              </a:pathLst>
            </a:custGeom>
            <a:solidFill>
              <a:srgbClr val="736A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6"/>
            <p:cNvSpPr/>
            <p:nvPr/>
          </p:nvSpPr>
          <p:spPr bwMode="auto">
            <a:xfrm>
              <a:off x="5112236" y="1152562"/>
              <a:ext cx="76477" cy="66143"/>
            </a:xfrm>
            <a:custGeom>
              <a:avLst/>
              <a:gdLst>
                <a:gd name="T0" fmla="*/ 74 w 74"/>
                <a:gd name="T1" fmla="*/ 30 h 64"/>
                <a:gd name="T2" fmla="*/ 56 w 74"/>
                <a:gd name="T3" fmla="*/ 64 h 64"/>
                <a:gd name="T4" fmla="*/ 0 w 74"/>
                <a:gd name="T5" fmla="*/ 34 h 64"/>
                <a:gd name="T6" fmla="*/ 18 w 74"/>
                <a:gd name="T7" fmla="*/ 0 h 64"/>
                <a:gd name="T8" fmla="*/ 74 w 74"/>
                <a:gd name="T9" fmla="*/ 30 h 64"/>
                <a:gd name="T10" fmla="*/ 74 w 74"/>
                <a:gd name="T11" fmla="*/ 30 h 64"/>
              </a:gdLst>
              <a:ahLst/>
              <a:cxnLst>
                <a:cxn ang="0">
                  <a:pos x="T0" y="T1"/>
                </a:cxn>
                <a:cxn ang="0">
                  <a:pos x="T2" y="T3"/>
                </a:cxn>
                <a:cxn ang="0">
                  <a:pos x="T4" y="T5"/>
                </a:cxn>
                <a:cxn ang="0">
                  <a:pos x="T6" y="T7"/>
                </a:cxn>
                <a:cxn ang="0">
                  <a:pos x="T8" y="T9"/>
                </a:cxn>
                <a:cxn ang="0">
                  <a:pos x="T10" y="T11"/>
                </a:cxn>
              </a:cxnLst>
              <a:rect l="0" t="0" r="r" b="b"/>
              <a:pathLst>
                <a:path w="74" h="64">
                  <a:moveTo>
                    <a:pt x="74" y="30"/>
                  </a:moveTo>
                  <a:lnTo>
                    <a:pt x="56" y="64"/>
                  </a:lnTo>
                  <a:lnTo>
                    <a:pt x="0" y="34"/>
                  </a:lnTo>
                  <a:lnTo>
                    <a:pt x="18" y="0"/>
                  </a:lnTo>
                  <a:lnTo>
                    <a:pt x="74" y="30"/>
                  </a:lnTo>
                  <a:lnTo>
                    <a:pt x="74"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7"/>
            <p:cNvSpPr/>
            <p:nvPr/>
          </p:nvSpPr>
          <p:spPr bwMode="auto">
            <a:xfrm>
              <a:off x="5030592" y="1187701"/>
              <a:ext cx="139520" cy="183959"/>
            </a:xfrm>
            <a:custGeom>
              <a:avLst/>
              <a:gdLst>
                <a:gd name="T0" fmla="*/ 135 w 135"/>
                <a:gd name="T1" fmla="*/ 30 h 178"/>
                <a:gd name="T2" fmla="*/ 55 w 135"/>
                <a:gd name="T3" fmla="*/ 178 h 178"/>
                <a:gd name="T4" fmla="*/ 0 w 135"/>
                <a:gd name="T5" fmla="*/ 149 h 178"/>
                <a:gd name="T6" fmla="*/ 79 w 135"/>
                <a:gd name="T7" fmla="*/ 0 h 178"/>
                <a:gd name="T8" fmla="*/ 135 w 135"/>
                <a:gd name="T9" fmla="*/ 30 h 178"/>
                <a:gd name="T10" fmla="*/ 135 w 135"/>
                <a:gd name="T11" fmla="*/ 30 h 178"/>
              </a:gdLst>
              <a:ahLst/>
              <a:cxnLst>
                <a:cxn ang="0">
                  <a:pos x="T0" y="T1"/>
                </a:cxn>
                <a:cxn ang="0">
                  <a:pos x="T2" y="T3"/>
                </a:cxn>
                <a:cxn ang="0">
                  <a:pos x="T4" y="T5"/>
                </a:cxn>
                <a:cxn ang="0">
                  <a:pos x="T6" y="T7"/>
                </a:cxn>
                <a:cxn ang="0">
                  <a:pos x="T8" y="T9"/>
                </a:cxn>
                <a:cxn ang="0">
                  <a:pos x="T10" y="T11"/>
                </a:cxn>
              </a:cxnLst>
              <a:rect l="0" t="0" r="r" b="b"/>
              <a:pathLst>
                <a:path w="135" h="178">
                  <a:moveTo>
                    <a:pt x="135" y="30"/>
                  </a:moveTo>
                  <a:lnTo>
                    <a:pt x="55" y="178"/>
                  </a:lnTo>
                  <a:lnTo>
                    <a:pt x="0" y="149"/>
                  </a:lnTo>
                  <a:lnTo>
                    <a:pt x="79" y="0"/>
                  </a:lnTo>
                  <a:lnTo>
                    <a:pt x="135" y="30"/>
                  </a:lnTo>
                  <a:lnTo>
                    <a:pt x="135"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8"/>
            <p:cNvSpPr/>
            <p:nvPr/>
          </p:nvSpPr>
          <p:spPr bwMode="auto">
            <a:xfrm>
              <a:off x="4839398" y="1341689"/>
              <a:ext cx="248035" cy="384454"/>
            </a:xfrm>
            <a:custGeom>
              <a:avLst/>
              <a:gdLst>
                <a:gd name="T0" fmla="*/ 240 w 240"/>
                <a:gd name="T1" fmla="*/ 29 h 372"/>
                <a:gd name="T2" fmla="*/ 56 w 240"/>
                <a:gd name="T3" fmla="*/ 372 h 372"/>
                <a:gd name="T4" fmla="*/ 0 w 240"/>
                <a:gd name="T5" fmla="*/ 342 h 372"/>
                <a:gd name="T6" fmla="*/ 185 w 240"/>
                <a:gd name="T7" fmla="*/ 0 h 372"/>
                <a:gd name="T8" fmla="*/ 240 w 240"/>
                <a:gd name="T9" fmla="*/ 29 h 372"/>
                <a:gd name="T10" fmla="*/ 240 w 240"/>
                <a:gd name="T11" fmla="*/ 29 h 372"/>
              </a:gdLst>
              <a:ahLst/>
              <a:cxnLst>
                <a:cxn ang="0">
                  <a:pos x="T0" y="T1"/>
                </a:cxn>
                <a:cxn ang="0">
                  <a:pos x="T2" y="T3"/>
                </a:cxn>
                <a:cxn ang="0">
                  <a:pos x="T4" y="T5"/>
                </a:cxn>
                <a:cxn ang="0">
                  <a:pos x="T6" y="T7"/>
                </a:cxn>
                <a:cxn ang="0">
                  <a:pos x="T8" y="T9"/>
                </a:cxn>
                <a:cxn ang="0">
                  <a:pos x="T10" y="T11"/>
                </a:cxn>
              </a:cxnLst>
              <a:rect l="0" t="0" r="r" b="b"/>
              <a:pathLst>
                <a:path w="240" h="372">
                  <a:moveTo>
                    <a:pt x="240" y="29"/>
                  </a:moveTo>
                  <a:lnTo>
                    <a:pt x="56" y="372"/>
                  </a:lnTo>
                  <a:lnTo>
                    <a:pt x="0" y="342"/>
                  </a:lnTo>
                  <a:lnTo>
                    <a:pt x="185" y="0"/>
                  </a:lnTo>
                  <a:lnTo>
                    <a:pt x="240" y="29"/>
                  </a:lnTo>
                  <a:lnTo>
                    <a:pt x="240"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9"/>
            <p:cNvSpPr/>
            <p:nvPr/>
          </p:nvSpPr>
          <p:spPr bwMode="auto">
            <a:xfrm>
              <a:off x="4797025" y="1695139"/>
              <a:ext cx="100248" cy="111616"/>
            </a:xfrm>
            <a:custGeom>
              <a:avLst/>
              <a:gdLst>
                <a:gd name="T0" fmla="*/ 97 w 97"/>
                <a:gd name="T1" fmla="*/ 30 h 108"/>
                <a:gd name="T2" fmla="*/ 55 w 97"/>
                <a:gd name="T3" fmla="*/ 108 h 108"/>
                <a:gd name="T4" fmla="*/ 0 w 97"/>
                <a:gd name="T5" fmla="*/ 78 h 108"/>
                <a:gd name="T6" fmla="*/ 41 w 97"/>
                <a:gd name="T7" fmla="*/ 0 h 108"/>
                <a:gd name="T8" fmla="*/ 97 w 97"/>
                <a:gd name="T9" fmla="*/ 30 h 108"/>
                <a:gd name="T10" fmla="*/ 97 w 97"/>
                <a:gd name="T11" fmla="*/ 30 h 108"/>
              </a:gdLst>
              <a:ahLst/>
              <a:cxnLst>
                <a:cxn ang="0">
                  <a:pos x="T0" y="T1"/>
                </a:cxn>
                <a:cxn ang="0">
                  <a:pos x="T2" y="T3"/>
                </a:cxn>
                <a:cxn ang="0">
                  <a:pos x="T4" y="T5"/>
                </a:cxn>
                <a:cxn ang="0">
                  <a:pos x="T6" y="T7"/>
                </a:cxn>
                <a:cxn ang="0">
                  <a:pos x="T8" y="T9"/>
                </a:cxn>
                <a:cxn ang="0">
                  <a:pos x="T10" y="T11"/>
                </a:cxn>
              </a:cxnLst>
              <a:rect l="0" t="0" r="r" b="b"/>
              <a:pathLst>
                <a:path w="97" h="108">
                  <a:moveTo>
                    <a:pt x="97" y="30"/>
                  </a:moveTo>
                  <a:lnTo>
                    <a:pt x="55" y="108"/>
                  </a:lnTo>
                  <a:lnTo>
                    <a:pt x="0" y="78"/>
                  </a:lnTo>
                  <a:lnTo>
                    <a:pt x="41" y="0"/>
                  </a:lnTo>
                  <a:lnTo>
                    <a:pt x="97" y="30"/>
                  </a:lnTo>
                  <a:lnTo>
                    <a:pt x="97"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0"/>
            <p:cNvSpPr/>
            <p:nvPr/>
          </p:nvSpPr>
          <p:spPr bwMode="auto">
            <a:xfrm>
              <a:off x="4427040" y="1775751"/>
              <a:ext cx="426827" cy="706900"/>
            </a:xfrm>
            <a:custGeom>
              <a:avLst/>
              <a:gdLst>
                <a:gd name="T0" fmla="*/ 413 w 413"/>
                <a:gd name="T1" fmla="*/ 30 h 684"/>
                <a:gd name="T2" fmla="*/ 56 w 413"/>
                <a:gd name="T3" fmla="*/ 684 h 684"/>
                <a:gd name="T4" fmla="*/ 0 w 413"/>
                <a:gd name="T5" fmla="*/ 655 h 684"/>
                <a:gd name="T6" fmla="*/ 358 w 413"/>
                <a:gd name="T7" fmla="*/ 0 h 684"/>
                <a:gd name="T8" fmla="*/ 413 w 413"/>
                <a:gd name="T9" fmla="*/ 30 h 684"/>
                <a:gd name="T10" fmla="*/ 413 w 413"/>
                <a:gd name="T11" fmla="*/ 30 h 684"/>
              </a:gdLst>
              <a:ahLst/>
              <a:cxnLst>
                <a:cxn ang="0">
                  <a:pos x="T0" y="T1"/>
                </a:cxn>
                <a:cxn ang="0">
                  <a:pos x="T2" y="T3"/>
                </a:cxn>
                <a:cxn ang="0">
                  <a:pos x="T4" y="T5"/>
                </a:cxn>
                <a:cxn ang="0">
                  <a:pos x="T6" y="T7"/>
                </a:cxn>
                <a:cxn ang="0">
                  <a:pos x="T8" y="T9"/>
                </a:cxn>
                <a:cxn ang="0">
                  <a:pos x="T10" y="T11"/>
                </a:cxn>
              </a:cxnLst>
              <a:rect l="0" t="0" r="r" b="b"/>
              <a:pathLst>
                <a:path w="413" h="684">
                  <a:moveTo>
                    <a:pt x="413" y="30"/>
                  </a:moveTo>
                  <a:lnTo>
                    <a:pt x="56" y="684"/>
                  </a:lnTo>
                  <a:lnTo>
                    <a:pt x="0" y="655"/>
                  </a:lnTo>
                  <a:lnTo>
                    <a:pt x="358" y="0"/>
                  </a:lnTo>
                  <a:lnTo>
                    <a:pt x="413" y="30"/>
                  </a:lnTo>
                  <a:lnTo>
                    <a:pt x="413"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1"/>
            <p:cNvSpPr/>
            <p:nvPr/>
          </p:nvSpPr>
          <p:spPr bwMode="auto">
            <a:xfrm>
              <a:off x="4400169" y="2452679"/>
              <a:ext cx="84745" cy="81645"/>
            </a:xfrm>
            <a:custGeom>
              <a:avLst/>
              <a:gdLst>
                <a:gd name="T0" fmla="*/ 82 w 82"/>
                <a:gd name="T1" fmla="*/ 29 h 79"/>
                <a:gd name="T2" fmla="*/ 56 w 82"/>
                <a:gd name="T3" fmla="*/ 79 h 79"/>
                <a:gd name="T4" fmla="*/ 0 w 82"/>
                <a:gd name="T5" fmla="*/ 49 h 79"/>
                <a:gd name="T6" fmla="*/ 26 w 82"/>
                <a:gd name="T7" fmla="*/ 0 h 79"/>
                <a:gd name="T8" fmla="*/ 82 w 82"/>
                <a:gd name="T9" fmla="*/ 29 h 79"/>
                <a:gd name="T10" fmla="*/ 82 w 82"/>
                <a:gd name="T11" fmla="*/ 29 h 79"/>
              </a:gdLst>
              <a:ahLst/>
              <a:cxnLst>
                <a:cxn ang="0">
                  <a:pos x="T0" y="T1"/>
                </a:cxn>
                <a:cxn ang="0">
                  <a:pos x="T2" y="T3"/>
                </a:cxn>
                <a:cxn ang="0">
                  <a:pos x="T4" y="T5"/>
                </a:cxn>
                <a:cxn ang="0">
                  <a:pos x="T6" y="T7"/>
                </a:cxn>
                <a:cxn ang="0">
                  <a:pos x="T8" y="T9"/>
                </a:cxn>
                <a:cxn ang="0">
                  <a:pos x="T10" y="T11"/>
                </a:cxn>
              </a:cxnLst>
              <a:rect l="0" t="0" r="r" b="b"/>
              <a:pathLst>
                <a:path w="82" h="79">
                  <a:moveTo>
                    <a:pt x="82" y="29"/>
                  </a:moveTo>
                  <a:lnTo>
                    <a:pt x="56" y="79"/>
                  </a:lnTo>
                  <a:lnTo>
                    <a:pt x="0" y="49"/>
                  </a:lnTo>
                  <a:lnTo>
                    <a:pt x="26" y="0"/>
                  </a:lnTo>
                  <a:lnTo>
                    <a:pt x="82" y="29"/>
                  </a:lnTo>
                  <a:lnTo>
                    <a:pt x="82"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2"/>
            <p:cNvSpPr/>
            <p:nvPr/>
          </p:nvSpPr>
          <p:spPr bwMode="auto">
            <a:xfrm>
              <a:off x="4350562" y="2529157"/>
              <a:ext cx="93013" cy="97147"/>
            </a:xfrm>
            <a:custGeom>
              <a:avLst/>
              <a:gdLst>
                <a:gd name="T0" fmla="*/ 90 w 90"/>
                <a:gd name="T1" fmla="*/ 30 h 94"/>
                <a:gd name="T2" fmla="*/ 56 w 90"/>
                <a:gd name="T3" fmla="*/ 94 h 94"/>
                <a:gd name="T4" fmla="*/ 0 w 90"/>
                <a:gd name="T5" fmla="*/ 65 h 94"/>
                <a:gd name="T6" fmla="*/ 35 w 90"/>
                <a:gd name="T7" fmla="*/ 0 h 94"/>
                <a:gd name="T8" fmla="*/ 90 w 90"/>
                <a:gd name="T9" fmla="*/ 30 h 94"/>
                <a:gd name="T10" fmla="*/ 90 w 90"/>
                <a:gd name="T11" fmla="*/ 30 h 94"/>
              </a:gdLst>
              <a:ahLst/>
              <a:cxnLst>
                <a:cxn ang="0">
                  <a:pos x="T0" y="T1"/>
                </a:cxn>
                <a:cxn ang="0">
                  <a:pos x="T2" y="T3"/>
                </a:cxn>
                <a:cxn ang="0">
                  <a:pos x="T4" y="T5"/>
                </a:cxn>
                <a:cxn ang="0">
                  <a:pos x="T6" y="T7"/>
                </a:cxn>
                <a:cxn ang="0">
                  <a:pos x="T8" y="T9"/>
                </a:cxn>
                <a:cxn ang="0">
                  <a:pos x="T10" y="T11"/>
                </a:cxn>
              </a:cxnLst>
              <a:rect l="0" t="0" r="r" b="b"/>
              <a:pathLst>
                <a:path w="90" h="94">
                  <a:moveTo>
                    <a:pt x="90" y="30"/>
                  </a:moveTo>
                  <a:lnTo>
                    <a:pt x="56" y="94"/>
                  </a:lnTo>
                  <a:lnTo>
                    <a:pt x="0" y="65"/>
                  </a:lnTo>
                  <a:lnTo>
                    <a:pt x="35" y="0"/>
                  </a:lnTo>
                  <a:lnTo>
                    <a:pt x="90" y="30"/>
                  </a:lnTo>
                  <a:lnTo>
                    <a:pt x="9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
            <p:cNvSpPr/>
            <p:nvPr/>
          </p:nvSpPr>
          <p:spPr bwMode="auto">
            <a:xfrm>
              <a:off x="3753211" y="2877440"/>
              <a:ext cx="869157" cy="549811"/>
            </a:xfrm>
            <a:custGeom>
              <a:avLst/>
              <a:gdLst>
                <a:gd name="T0" fmla="*/ 59 w 841"/>
                <a:gd name="T1" fmla="*/ 0 h 532"/>
                <a:gd name="T2" fmla="*/ 841 w 841"/>
                <a:gd name="T3" fmla="*/ 421 h 532"/>
                <a:gd name="T4" fmla="*/ 785 w 841"/>
                <a:gd name="T5" fmla="*/ 532 h 532"/>
                <a:gd name="T6" fmla="*/ 0 w 841"/>
                <a:gd name="T7" fmla="*/ 111 h 532"/>
                <a:gd name="T8" fmla="*/ 59 w 841"/>
                <a:gd name="T9" fmla="*/ 0 h 532"/>
                <a:gd name="T10" fmla="*/ 59 w 841"/>
                <a:gd name="T11" fmla="*/ 0 h 532"/>
              </a:gdLst>
              <a:ahLst/>
              <a:cxnLst>
                <a:cxn ang="0">
                  <a:pos x="T0" y="T1"/>
                </a:cxn>
                <a:cxn ang="0">
                  <a:pos x="T2" y="T3"/>
                </a:cxn>
                <a:cxn ang="0">
                  <a:pos x="T4" y="T5"/>
                </a:cxn>
                <a:cxn ang="0">
                  <a:pos x="T6" y="T7"/>
                </a:cxn>
                <a:cxn ang="0">
                  <a:pos x="T8" y="T9"/>
                </a:cxn>
                <a:cxn ang="0">
                  <a:pos x="T10" y="T11"/>
                </a:cxn>
              </a:cxnLst>
              <a:rect l="0" t="0" r="r" b="b"/>
              <a:pathLst>
                <a:path w="841" h="532">
                  <a:moveTo>
                    <a:pt x="59" y="0"/>
                  </a:moveTo>
                  <a:lnTo>
                    <a:pt x="841" y="421"/>
                  </a:lnTo>
                  <a:lnTo>
                    <a:pt x="785" y="532"/>
                  </a:lnTo>
                  <a:lnTo>
                    <a:pt x="0" y="111"/>
                  </a:lnTo>
                  <a:lnTo>
                    <a:pt x="59" y="0"/>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4"/>
            <p:cNvSpPr/>
            <p:nvPr/>
          </p:nvSpPr>
          <p:spPr bwMode="auto">
            <a:xfrm>
              <a:off x="3693269" y="3266028"/>
              <a:ext cx="581849" cy="471267"/>
            </a:xfrm>
            <a:custGeom>
              <a:avLst/>
              <a:gdLst>
                <a:gd name="T0" fmla="*/ 165 w 608"/>
                <a:gd name="T1" fmla="*/ 12 h 492"/>
                <a:gd name="T2" fmla="*/ 576 w 608"/>
                <a:gd name="T3" fmla="*/ 234 h 492"/>
                <a:gd name="T4" fmla="*/ 596 w 608"/>
                <a:gd name="T5" fmla="*/ 300 h 492"/>
                <a:gd name="T6" fmla="*/ 510 w 608"/>
                <a:gd name="T7" fmla="*/ 460 h 492"/>
                <a:gd name="T8" fmla="*/ 444 w 608"/>
                <a:gd name="T9" fmla="*/ 480 h 492"/>
                <a:gd name="T10" fmla="*/ 33 w 608"/>
                <a:gd name="T11" fmla="*/ 258 h 492"/>
                <a:gd name="T12" fmla="*/ 13 w 608"/>
                <a:gd name="T13" fmla="*/ 192 h 492"/>
                <a:gd name="T14" fmla="*/ 99 w 608"/>
                <a:gd name="T15" fmla="*/ 32 h 492"/>
                <a:gd name="T16" fmla="*/ 165 w 608"/>
                <a:gd name="T17" fmla="*/ 1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 h="492">
                  <a:moveTo>
                    <a:pt x="165" y="12"/>
                  </a:moveTo>
                  <a:cubicBezTo>
                    <a:pt x="576" y="234"/>
                    <a:pt x="576" y="234"/>
                    <a:pt x="576" y="234"/>
                  </a:cubicBezTo>
                  <a:cubicBezTo>
                    <a:pt x="599" y="247"/>
                    <a:pt x="608" y="277"/>
                    <a:pt x="596" y="300"/>
                  </a:cubicBezTo>
                  <a:cubicBezTo>
                    <a:pt x="510" y="460"/>
                    <a:pt x="510" y="460"/>
                    <a:pt x="510" y="460"/>
                  </a:cubicBezTo>
                  <a:cubicBezTo>
                    <a:pt x="497" y="483"/>
                    <a:pt x="467" y="492"/>
                    <a:pt x="444" y="480"/>
                  </a:cubicBezTo>
                  <a:cubicBezTo>
                    <a:pt x="33" y="258"/>
                    <a:pt x="33" y="258"/>
                    <a:pt x="33" y="258"/>
                  </a:cubicBezTo>
                  <a:cubicBezTo>
                    <a:pt x="9" y="245"/>
                    <a:pt x="0" y="215"/>
                    <a:pt x="13" y="192"/>
                  </a:cubicBezTo>
                  <a:cubicBezTo>
                    <a:pt x="99" y="32"/>
                    <a:pt x="99" y="32"/>
                    <a:pt x="99" y="32"/>
                  </a:cubicBezTo>
                  <a:cubicBezTo>
                    <a:pt x="112" y="9"/>
                    <a:pt x="141" y="0"/>
                    <a:pt x="165" y="12"/>
                  </a:cubicBezTo>
                  <a:close/>
                </a:path>
              </a:pathLst>
            </a:custGeom>
            <a:solidFill>
              <a:srgbClr val="736A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5"/>
            <p:cNvSpPr/>
            <p:nvPr/>
          </p:nvSpPr>
          <p:spPr bwMode="auto">
            <a:xfrm>
              <a:off x="4061188" y="3530599"/>
              <a:ext cx="361718" cy="245968"/>
            </a:xfrm>
            <a:custGeom>
              <a:avLst/>
              <a:gdLst>
                <a:gd name="T0" fmla="*/ 38 w 350"/>
                <a:gd name="T1" fmla="*/ 0 h 238"/>
                <a:gd name="T2" fmla="*/ 350 w 350"/>
                <a:gd name="T3" fmla="*/ 167 h 238"/>
                <a:gd name="T4" fmla="*/ 314 w 350"/>
                <a:gd name="T5" fmla="*/ 238 h 238"/>
                <a:gd name="T6" fmla="*/ 0 w 350"/>
                <a:gd name="T7" fmla="*/ 70 h 238"/>
                <a:gd name="T8" fmla="*/ 38 w 350"/>
                <a:gd name="T9" fmla="*/ 0 h 238"/>
                <a:gd name="T10" fmla="*/ 38 w 350"/>
                <a:gd name="T11" fmla="*/ 0 h 238"/>
              </a:gdLst>
              <a:ahLst/>
              <a:cxnLst>
                <a:cxn ang="0">
                  <a:pos x="T0" y="T1"/>
                </a:cxn>
                <a:cxn ang="0">
                  <a:pos x="T2" y="T3"/>
                </a:cxn>
                <a:cxn ang="0">
                  <a:pos x="T4" y="T5"/>
                </a:cxn>
                <a:cxn ang="0">
                  <a:pos x="T6" y="T7"/>
                </a:cxn>
                <a:cxn ang="0">
                  <a:pos x="T8" y="T9"/>
                </a:cxn>
                <a:cxn ang="0">
                  <a:pos x="T10" y="T11"/>
                </a:cxn>
              </a:cxnLst>
              <a:rect l="0" t="0" r="r" b="b"/>
              <a:pathLst>
                <a:path w="350" h="238">
                  <a:moveTo>
                    <a:pt x="38" y="0"/>
                  </a:moveTo>
                  <a:lnTo>
                    <a:pt x="350" y="167"/>
                  </a:lnTo>
                  <a:lnTo>
                    <a:pt x="314" y="238"/>
                  </a:lnTo>
                  <a:lnTo>
                    <a:pt x="0" y="70"/>
                  </a:lnTo>
                  <a:lnTo>
                    <a:pt x="38" y="0"/>
                  </a:lnTo>
                  <a:lnTo>
                    <a:pt x="38" y="0"/>
                  </a:lnTo>
                  <a:close/>
                </a:path>
              </a:pathLst>
            </a:custGeom>
            <a:solidFill>
              <a:srgbClr val="A5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6"/>
            <p:cNvSpPr/>
            <p:nvPr/>
          </p:nvSpPr>
          <p:spPr bwMode="auto">
            <a:xfrm>
              <a:off x="4288553" y="3628779"/>
              <a:ext cx="146754" cy="169491"/>
            </a:xfrm>
            <a:custGeom>
              <a:avLst/>
              <a:gdLst>
                <a:gd name="T0" fmla="*/ 92 w 153"/>
                <a:gd name="T1" fmla="*/ 7 h 177"/>
                <a:gd name="T2" fmla="*/ 134 w 153"/>
                <a:gd name="T3" fmla="*/ 29 h 177"/>
                <a:gd name="T4" fmla="*/ 146 w 153"/>
                <a:gd name="T5" fmla="*/ 67 h 177"/>
                <a:gd name="T6" fmla="*/ 99 w 153"/>
                <a:gd name="T7" fmla="*/ 158 h 177"/>
                <a:gd name="T8" fmla="*/ 61 w 153"/>
                <a:gd name="T9" fmla="*/ 170 h 177"/>
                <a:gd name="T10" fmla="*/ 19 w 153"/>
                <a:gd name="T11" fmla="*/ 148 h 177"/>
                <a:gd name="T12" fmla="*/ 7 w 153"/>
                <a:gd name="T13" fmla="*/ 110 h 177"/>
                <a:gd name="T14" fmla="*/ 55 w 153"/>
                <a:gd name="T15" fmla="*/ 18 h 177"/>
                <a:gd name="T16" fmla="*/ 92 w 153"/>
                <a:gd name="T17" fmla="*/ 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7">
                  <a:moveTo>
                    <a:pt x="92" y="7"/>
                  </a:moveTo>
                  <a:cubicBezTo>
                    <a:pt x="134" y="29"/>
                    <a:pt x="134" y="29"/>
                    <a:pt x="134" y="29"/>
                  </a:cubicBezTo>
                  <a:cubicBezTo>
                    <a:pt x="148" y="36"/>
                    <a:pt x="153" y="53"/>
                    <a:pt x="146" y="67"/>
                  </a:cubicBezTo>
                  <a:cubicBezTo>
                    <a:pt x="99" y="158"/>
                    <a:pt x="99" y="158"/>
                    <a:pt x="99" y="158"/>
                  </a:cubicBezTo>
                  <a:cubicBezTo>
                    <a:pt x="92" y="172"/>
                    <a:pt x="75" y="177"/>
                    <a:pt x="61" y="170"/>
                  </a:cubicBezTo>
                  <a:cubicBezTo>
                    <a:pt x="19" y="148"/>
                    <a:pt x="19" y="148"/>
                    <a:pt x="19" y="148"/>
                  </a:cubicBezTo>
                  <a:cubicBezTo>
                    <a:pt x="6" y="141"/>
                    <a:pt x="0" y="124"/>
                    <a:pt x="7" y="110"/>
                  </a:cubicBezTo>
                  <a:cubicBezTo>
                    <a:pt x="55" y="18"/>
                    <a:pt x="55" y="18"/>
                    <a:pt x="55" y="18"/>
                  </a:cubicBezTo>
                  <a:cubicBezTo>
                    <a:pt x="62" y="5"/>
                    <a:pt x="79" y="0"/>
                    <a:pt x="92" y="7"/>
                  </a:cubicBezTo>
                  <a:close/>
                </a:path>
              </a:pathLst>
            </a:custGeom>
            <a:solidFill>
              <a:srgbClr val="736A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7"/>
            <p:cNvSpPr/>
            <p:nvPr/>
          </p:nvSpPr>
          <p:spPr bwMode="auto">
            <a:xfrm>
              <a:off x="4258582" y="3598808"/>
              <a:ext cx="143654" cy="199462"/>
            </a:xfrm>
            <a:custGeom>
              <a:avLst/>
              <a:gdLst>
                <a:gd name="T0" fmla="*/ 119 w 150"/>
                <a:gd name="T1" fmla="*/ 7 h 209"/>
                <a:gd name="T2" fmla="*/ 130 w 150"/>
                <a:gd name="T3" fmla="*/ 12 h 209"/>
                <a:gd name="T4" fmla="*/ 143 w 150"/>
                <a:gd name="T5" fmla="*/ 50 h 209"/>
                <a:gd name="T6" fmla="*/ 68 w 150"/>
                <a:gd name="T7" fmla="*/ 191 h 209"/>
                <a:gd name="T8" fmla="*/ 31 w 150"/>
                <a:gd name="T9" fmla="*/ 203 h 209"/>
                <a:gd name="T10" fmla="*/ 19 w 150"/>
                <a:gd name="T11" fmla="*/ 197 h 209"/>
                <a:gd name="T12" fmla="*/ 7 w 150"/>
                <a:gd name="T13" fmla="*/ 159 h 209"/>
                <a:gd name="T14" fmla="*/ 81 w 150"/>
                <a:gd name="T15" fmla="*/ 18 h 209"/>
                <a:gd name="T16" fmla="*/ 119 w 150"/>
                <a:gd name="T17" fmla="*/ 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09">
                  <a:moveTo>
                    <a:pt x="119" y="7"/>
                  </a:moveTo>
                  <a:cubicBezTo>
                    <a:pt x="130" y="12"/>
                    <a:pt x="130" y="12"/>
                    <a:pt x="130" y="12"/>
                  </a:cubicBezTo>
                  <a:cubicBezTo>
                    <a:pt x="144" y="18"/>
                    <a:pt x="150" y="36"/>
                    <a:pt x="143" y="50"/>
                  </a:cubicBezTo>
                  <a:cubicBezTo>
                    <a:pt x="68" y="191"/>
                    <a:pt x="68" y="191"/>
                    <a:pt x="68" y="191"/>
                  </a:cubicBezTo>
                  <a:cubicBezTo>
                    <a:pt x="61" y="205"/>
                    <a:pt x="45" y="209"/>
                    <a:pt x="31" y="203"/>
                  </a:cubicBezTo>
                  <a:cubicBezTo>
                    <a:pt x="19" y="197"/>
                    <a:pt x="19" y="197"/>
                    <a:pt x="19" y="197"/>
                  </a:cubicBezTo>
                  <a:cubicBezTo>
                    <a:pt x="5" y="191"/>
                    <a:pt x="0" y="173"/>
                    <a:pt x="7" y="159"/>
                  </a:cubicBezTo>
                  <a:cubicBezTo>
                    <a:pt x="81" y="18"/>
                    <a:pt x="81" y="18"/>
                    <a:pt x="81" y="18"/>
                  </a:cubicBezTo>
                  <a:cubicBezTo>
                    <a:pt x="88" y="4"/>
                    <a:pt x="105" y="0"/>
                    <a:pt x="119" y="7"/>
                  </a:cubicBezTo>
                  <a:close/>
                </a:path>
              </a:pathLst>
            </a:custGeom>
            <a:solidFill>
              <a:srgbClr val="005A9E"/>
            </a:solidFill>
            <a:ln>
              <a:noFill/>
            </a:ln>
          </p:spPr>
          <p:txBody>
            <a:bodyPr vert="horz" wrap="square" lIns="91440" tIns="45720" rIns="91440" bIns="45720" numCol="1" anchor="t" anchorCtr="0" compatLnSpc="1"/>
            <a:lstStyle/>
            <a:p>
              <a:endParaRPr lang="zh-CN" altLang="en-US"/>
            </a:p>
          </p:txBody>
        </p:sp>
        <p:sp>
          <p:nvSpPr>
            <p:cNvPr id="57" name="Freeform 28"/>
            <p:cNvSpPr/>
            <p:nvPr/>
          </p:nvSpPr>
          <p:spPr bwMode="auto">
            <a:xfrm>
              <a:off x="3739775" y="2903276"/>
              <a:ext cx="869157" cy="549811"/>
            </a:xfrm>
            <a:custGeom>
              <a:avLst/>
              <a:gdLst>
                <a:gd name="T0" fmla="*/ 59 w 841"/>
                <a:gd name="T1" fmla="*/ 0 h 532"/>
                <a:gd name="T2" fmla="*/ 841 w 841"/>
                <a:gd name="T3" fmla="*/ 421 h 532"/>
                <a:gd name="T4" fmla="*/ 785 w 841"/>
                <a:gd name="T5" fmla="*/ 532 h 532"/>
                <a:gd name="T6" fmla="*/ 0 w 841"/>
                <a:gd name="T7" fmla="*/ 110 h 532"/>
                <a:gd name="T8" fmla="*/ 59 w 841"/>
                <a:gd name="T9" fmla="*/ 0 h 532"/>
                <a:gd name="T10" fmla="*/ 59 w 841"/>
                <a:gd name="T11" fmla="*/ 0 h 532"/>
              </a:gdLst>
              <a:ahLst/>
              <a:cxnLst>
                <a:cxn ang="0">
                  <a:pos x="T0" y="T1"/>
                </a:cxn>
                <a:cxn ang="0">
                  <a:pos x="T2" y="T3"/>
                </a:cxn>
                <a:cxn ang="0">
                  <a:pos x="T4" y="T5"/>
                </a:cxn>
                <a:cxn ang="0">
                  <a:pos x="T6" y="T7"/>
                </a:cxn>
                <a:cxn ang="0">
                  <a:pos x="T8" y="T9"/>
                </a:cxn>
                <a:cxn ang="0">
                  <a:pos x="T10" y="T11"/>
                </a:cxn>
              </a:cxnLst>
              <a:rect l="0" t="0" r="r" b="b"/>
              <a:pathLst>
                <a:path w="841" h="532">
                  <a:moveTo>
                    <a:pt x="59" y="0"/>
                  </a:moveTo>
                  <a:lnTo>
                    <a:pt x="841" y="421"/>
                  </a:lnTo>
                  <a:lnTo>
                    <a:pt x="785" y="532"/>
                  </a:lnTo>
                  <a:lnTo>
                    <a:pt x="0" y="110"/>
                  </a:lnTo>
                  <a:lnTo>
                    <a:pt x="59" y="0"/>
                  </a:lnTo>
                  <a:lnTo>
                    <a:pt x="59" y="0"/>
                  </a:lnTo>
                  <a:close/>
                </a:path>
              </a:pathLst>
            </a:custGeom>
            <a:solidFill>
              <a:srgbClr val="A5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9"/>
            <p:cNvSpPr/>
            <p:nvPr/>
          </p:nvSpPr>
          <p:spPr bwMode="auto">
            <a:xfrm>
              <a:off x="4646137" y="2133334"/>
              <a:ext cx="503305" cy="707934"/>
            </a:xfrm>
            <a:custGeom>
              <a:avLst/>
              <a:gdLst>
                <a:gd name="T0" fmla="*/ 332 w 487"/>
                <a:gd name="T1" fmla="*/ 0 h 685"/>
                <a:gd name="T2" fmla="*/ 487 w 487"/>
                <a:gd name="T3" fmla="*/ 83 h 685"/>
                <a:gd name="T4" fmla="*/ 155 w 487"/>
                <a:gd name="T5" fmla="*/ 685 h 685"/>
                <a:gd name="T6" fmla="*/ 0 w 487"/>
                <a:gd name="T7" fmla="*/ 602 h 685"/>
                <a:gd name="T8" fmla="*/ 332 w 487"/>
                <a:gd name="T9" fmla="*/ 0 h 685"/>
                <a:gd name="T10" fmla="*/ 332 w 487"/>
                <a:gd name="T11" fmla="*/ 0 h 685"/>
              </a:gdLst>
              <a:ahLst/>
              <a:cxnLst>
                <a:cxn ang="0">
                  <a:pos x="T0" y="T1"/>
                </a:cxn>
                <a:cxn ang="0">
                  <a:pos x="T2" y="T3"/>
                </a:cxn>
                <a:cxn ang="0">
                  <a:pos x="T4" y="T5"/>
                </a:cxn>
                <a:cxn ang="0">
                  <a:pos x="T6" y="T7"/>
                </a:cxn>
                <a:cxn ang="0">
                  <a:pos x="T8" y="T9"/>
                </a:cxn>
                <a:cxn ang="0">
                  <a:pos x="T10" y="T11"/>
                </a:cxn>
              </a:cxnLst>
              <a:rect l="0" t="0" r="r" b="b"/>
              <a:pathLst>
                <a:path w="487" h="685">
                  <a:moveTo>
                    <a:pt x="332" y="0"/>
                  </a:moveTo>
                  <a:lnTo>
                    <a:pt x="487" y="83"/>
                  </a:lnTo>
                  <a:lnTo>
                    <a:pt x="155" y="685"/>
                  </a:lnTo>
                  <a:lnTo>
                    <a:pt x="0" y="602"/>
                  </a:lnTo>
                  <a:lnTo>
                    <a:pt x="332" y="0"/>
                  </a:lnTo>
                  <a:lnTo>
                    <a:pt x="332" y="0"/>
                  </a:lnTo>
                  <a:close/>
                </a:path>
              </a:pathLst>
            </a:custGeom>
            <a:solidFill>
              <a:srgbClr val="736A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Oval 30"/>
            <p:cNvSpPr>
              <a:spLocks noChangeArrowheads="1"/>
            </p:cNvSpPr>
            <p:nvPr/>
          </p:nvSpPr>
          <p:spPr bwMode="auto">
            <a:xfrm>
              <a:off x="4733983" y="2340030"/>
              <a:ext cx="350350" cy="3493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Oval 31"/>
            <p:cNvSpPr>
              <a:spLocks noChangeArrowheads="1"/>
            </p:cNvSpPr>
            <p:nvPr/>
          </p:nvSpPr>
          <p:spPr bwMode="auto">
            <a:xfrm>
              <a:off x="4761887" y="2366901"/>
              <a:ext cx="294542" cy="294542"/>
            </a:xfrm>
            <a:prstGeom prst="ellipse">
              <a:avLst/>
            </a:prstGeom>
            <a:solidFill>
              <a:srgbClr val="A598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2"/>
            <p:cNvSpPr/>
            <p:nvPr/>
          </p:nvSpPr>
          <p:spPr bwMode="auto">
            <a:xfrm>
              <a:off x="4028117" y="3058298"/>
              <a:ext cx="118850" cy="144687"/>
            </a:xfrm>
            <a:custGeom>
              <a:avLst/>
              <a:gdLst>
                <a:gd name="T0" fmla="*/ 115 w 115"/>
                <a:gd name="T1" fmla="*/ 30 h 140"/>
                <a:gd name="T2" fmla="*/ 56 w 115"/>
                <a:gd name="T3" fmla="*/ 140 h 140"/>
                <a:gd name="T4" fmla="*/ 0 w 115"/>
                <a:gd name="T5" fmla="*/ 110 h 140"/>
                <a:gd name="T6" fmla="*/ 60 w 115"/>
                <a:gd name="T7" fmla="*/ 0 h 140"/>
                <a:gd name="T8" fmla="*/ 115 w 115"/>
                <a:gd name="T9" fmla="*/ 30 h 140"/>
                <a:gd name="T10" fmla="*/ 115 w 115"/>
                <a:gd name="T11" fmla="*/ 30 h 140"/>
              </a:gdLst>
              <a:ahLst/>
              <a:cxnLst>
                <a:cxn ang="0">
                  <a:pos x="T0" y="T1"/>
                </a:cxn>
                <a:cxn ang="0">
                  <a:pos x="T2" y="T3"/>
                </a:cxn>
                <a:cxn ang="0">
                  <a:pos x="T4" y="T5"/>
                </a:cxn>
                <a:cxn ang="0">
                  <a:pos x="T6" y="T7"/>
                </a:cxn>
                <a:cxn ang="0">
                  <a:pos x="T8" y="T9"/>
                </a:cxn>
                <a:cxn ang="0">
                  <a:pos x="T10" y="T11"/>
                </a:cxn>
              </a:cxnLst>
              <a:rect l="0" t="0" r="r" b="b"/>
              <a:pathLst>
                <a:path w="115" h="140">
                  <a:moveTo>
                    <a:pt x="115" y="30"/>
                  </a:moveTo>
                  <a:lnTo>
                    <a:pt x="56" y="140"/>
                  </a:lnTo>
                  <a:lnTo>
                    <a:pt x="0" y="110"/>
                  </a:lnTo>
                  <a:lnTo>
                    <a:pt x="60" y="0"/>
                  </a:lnTo>
                  <a:lnTo>
                    <a:pt x="115" y="30"/>
                  </a:lnTo>
                  <a:lnTo>
                    <a:pt x="115"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Oval 33"/>
            <p:cNvSpPr>
              <a:spLocks noChangeArrowheads="1"/>
            </p:cNvSpPr>
            <p:nvPr/>
          </p:nvSpPr>
          <p:spPr bwMode="auto">
            <a:xfrm>
              <a:off x="4092192" y="3564703"/>
              <a:ext cx="40306" cy="4030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4"/>
            <p:cNvSpPr/>
            <p:nvPr/>
          </p:nvSpPr>
          <p:spPr bwMode="auto">
            <a:xfrm>
              <a:off x="3819354" y="3330104"/>
              <a:ext cx="186026" cy="265605"/>
            </a:xfrm>
            <a:custGeom>
              <a:avLst/>
              <a:gdLst>
                <a:gd name="T0" fmla="*/ 180 w 180"/>
                <a:gd name="T1" fmla="*/ 30 h 257"/>
                <a:gd name="T2" fmla="*/ 56 w 180"/>
                <a:gd name="T3" fmla="*/ 257 h 257"/>
                <a:gd name="T4" fmla="*/ 0 w 180"/>
                <a:gd name="T5" fmla="*/ 226 h 257"/>
                <a:gd name="T6" fmla="*/ 125 w 180"/>
                <a:gd name="T7" fmla="*/ 0 h 257"/>
                <a:gd name="T8" fmla="*/ 180 w 180"/>
                <a:gd name="T9" fmla="*/ 30 h 257"/>
                <a:gd name="T10" fmla="*/ 180 w 180"/>
                <a:gd name="T11" fmla="*/ 30 h 257"/>
              </a:gdLst>
              <a:ahLst/>
              <a:cxnLst>
                <a:cxn ang="0">
                  <a:pos x="T0" y="T1"/>
                </a:cxn>
                <a:cxn ang="0">
                  <a:pos x="T2" y="T3"/>
                </a:cxn>
                <a:cxn ang="0">
                  <a:pos x="T4" y="T5"/>
                </a:cxn>
                <a:cxn ang="0">
                  <a:pos x="T6" y="T7"/>
                </a:cxn>
                <a:cxn ang="0">
                  <a:pos x="T8" y="T9"/>
                </a:cxn>
                <a:cxn ang="0">
                  <a:pos x="T10" y="T11"/>
                </a:cxn>
              </a:cxnLst>
              <a:rect l="0" t="0" r="r" b="b"/>
              <a:pathLst>
                <a:path w="180" h="257">
                  <a:moveTo>
                    <a:pt x="180" y="30"/>
                  </a:moveTo>
                  <a:lnTo>
                    <a:pt x="56" y="257"/>
                  </a:lnTo>
                  <a:lnTo>
                    <a:pt x="0" y="226"/>
                  </a:lnTo>
                  <a:lnTo>
                    <a:pt x="125" y="0"/>
                  </a:lnTo>
                  <a:lnTo>
                    <a:pt x="180" y="30"/>
                  </a:lnTo>
                  <a:lnTo>
                    <a:pt x="18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5"/>
            <p:cNvSpPr/>
            <p:nvPr/>
          </p:nvSpPr>
          <p:spPr bwMode="auto">
            <a:xfrm>
              <a:off x="3449368" y="4159987"/>
              <a:ext cx="1627731" cy="266638"/>
            </a:xfrm>
            <a:custGeom>
              <a:avLst/>
              <a:gdLst>
                <a:gd name="T0" fmla="*/ 78 w 1701"/>
                <a:gd name="T1" fmla="*/ 0 h 278"/>
                <a:gd name="T2" fmla="*/ 1623 w 1701"/>
                <a:gd name="T3" fmla="*/ 0 h 278"/>
                <a:gd name="T4" fmla="*/ 1701 w 1701"/>
                <a:gd name="T5" fmla="*/ 77 h 278"/>
                <a:gd name="T6" fmla="*/ 1701 w 1701"/>
                <a:gd name="T7" fmla="*/ 200 h 278"/>
                <a:gd name="T8" fmla="*/ 1623 w 1701"/>
                <a:gd name="T9" fmla="*/ 278 h 278"/>
                <a:gd name="T10" fmla="*/ 78 w 1701"/>
                <a:gd name="T11" fmla="*/ 278 h 278"/>
                <a:gd name="T12" fmla="*/ 0 w 1701"/>
                <a:gd name="T13" fmla="*/ 200 h 278"/>
                <a:gd name="T14" fmla="*/ 0 w 1701"/>
                <a:gd name="T15" fmla="*/ 77 h 278"/>
                <a:gd name="T16" fmla="*/ 78 w 1701"/>
                <a:gd name="T1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1" h="278">
                  <a:moveTo>
                    <a:pt x="78" y="0"/>
                  </a:moveTo>
                  <a:cubicBezTo>
                    <a:pt x="1623" y="0"/>
                    <a:pt x="1623" y="0"/>
                    <a:pt x="1623" y="0"/>
                  </a:cubicBezTo>
                  <a:cubicBezTo>
                    <a:pt x="1666" y="0"/>
                    <a:pt x="1701" y="34"/>
                    <a:pt x="1701" y="77"/>
                  </a:cubicBezTo>
                  <a:cubicBezTo>
                    <a:pt x="1701" y="200"/>
                    <a:pt x="1701" y="200"/>
                    <a:pt x="1701" y="200"/>
                  </a:cubicBezTo>
                  <a:cubicBezTo>
                    <a:pt x="1701" y="243"/>
                    <a:pt x="1666" y="278"/>
                    <a:pt x="1623" y="278"/>
                  </a:cubicBezTo>
                  <a:cubicBezTo>
                    <a:pt x="78" y="278"/>
                    <a:pt x="78" y="278"/>
                    <a:pt x="78" y="278"/>
                  </a:cubicBezTo>
                  <a:cubicBezTo>
                    <a:pt x="35" y="278"/>
                    <a:pt x="0" y="243"/>
                    <a:pt x="0" y="200"/>
                  </a:cubicBezTo>
                  <a:cubicBezTo>
                    <a:pt x="0" y="77"/>
                    <a:pt x="0" y="77"/>
                    <a:pt x="0" y="77"/>
                  </a:cubicBezTo>
                  <a:cubicBezTo>
                    <a:pt x="0" y="34"/>
                    <a:pt x="35" y="0"/>
                    <a:pt x="7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6"/>
            <p:cNvSpPr/>
            <p:nvPr/>
          </p:nvSpPr>
          <p:spPr bwMode="auto">
            <a:xfrm>
              <a:off x="3449368" y="4196159"/>
              <a:ext cx="1627731" cy="266638"/>
            </a:xfrm>
            <a:custGeom>
              <a:avLst/>
              <a:gdLst>
                <a:gd name="T0" fmla="*/ 78 w 1701"/>
                <a:gd name="T1" fmla="*/ 0 h 278"/>
                <a:gd name="T2" fmla="*/ 1623 w 1701"/>
                <a:gd name="T3" fmla="*/ 0 h 278"/>
                <a:gd name="T4" fmla="*/ 1701 w 1701"/>
                <a:gd name="T5" fmla="*/ 78 h 278"/>
                <a:gd name="T6" fmla="*/ 1701 w 1701"/>
                <a:gd name="T7" fmla="*/ 201 h 278"/>
                <a:gd name="T8" fmla="*/ 1623 w 1701"/>
                <a:gd name="T9" fmla="*/ 278 h 278"/>
                <a:gd name="T10" fmla="*/ 78 w 1701"/>
                <a:gd name="T11" fmla="*/ 278 h 278"/>
                <a:gd name="T12" fmla="*/ 0 w 1701"/>
                <a:gd name="T13" fmla="*/ 201 h 278"/>
                <a:gd name="T14" fmla="*/ 0 w 1701"/>
                <a:gd name="T15" fmla="*/ 78 h 278"/>
                <a:gd name="T16" fmla="*/ 78 w 1701"/>
                <a:gd name="T1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1" h="278">
                  <a:moveTo>
                    <a:pt x="78" y="0"/>
                  </a:moveTo>
                  <a:cubicBezTo>
                    <a:pt x="1623" y="0"/>
                    <a:pt x="1623" y="0"/>
                    <a:pt x="1623" y="0"/>
                  </a:cubicBezTo>
                  <a:cubicBezTo>
                    <a:pt x="1666" y="0"/>
                    <a:pt x="1701" y="35"/>
                    <a:pt x="1701" y="78"/>
                  </a:cubicBezTo>
                  <a:cubicBezTo>
                    <a:pt x="1701" y="201"/>
                    <a:pt x="1701" y="201"/>
                    <a:pt x="1701" y="201"/>
                  </a:cubicBezTo>
                  <a:cubicBezTo>
                    <a:pt x="1701" y="243"/>
                    <a:pt x="1666" y="278"/>
                    <a:pt x="1623" y="278"/>
                  </a:cubicBezTo>
                  <a:cubicBezTo>
                    <a:pt x="78" y="278"/>
                    <a:pt x="78" y="278"/>
                    <a:pt x="78" y="278"/>
                  </a:cubicBezTo>
                  <a:cubicBezTo>
                    <a:pt x="35" y="278"/>
                    <a:pt x="0" y="243"/>
                    <a:pt x="0" y="201"/>
                  </a:cubicBezTo>
                  <a:cubicBezTo>
                    <a:pt x="0" y="78"/>
                    <a:pt x="0" y="78"/>
                    <a:pt x="0" y="78"/>
                  </a:cubicBezTo>
                  <a:cubicBezTo>
                    <a:pt x="0" y="35"/>
                    <a:pt x="35" y="0"/>
                    <a:pt x="78" y="0"/>
                  </a:cubicBezTo>
                  <a:close/>
                </a:path>
              </a:pathLst>
            </a:custGeom>
            <a:solidFill>
              <a:srgbClr val="005A9E"/>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slow" advClick="0"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300"/>
                                            <p:tgtEl>
                                              <p:spTgt spid="28"/>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p:tgtEl>
                                              <p:spTgt spid="29"/>
                                            </p:tgtEl>
                                            <p:attrNameLst>
                                              <p:attrName>ppt_x</p:attrName>
                                            </p:attrNameLst>
                                          </p:cBhvr>
                                          <p:tavLst>
                                            <p:tav tm="0">
                                              <p:val>
                                                <p:strVal val="#ppt_x-#ppt_w*1.125000"/>
                                              </p:val>
                                            </p:tav>
                                            <p:tav tm="100000">
                                              <p:val>
                                                <p:strVal val="#ppt_x"/>
                                              </p:val>
                                            </p:tav>
                                          </p:tavLst>
                                        </p:anim>
                                        <p:animEffect transition="in" filter="wipe(right)">
                                          <p:cBhvr>
                                            <p:cTn id="16" dur="500"/>
                                            <p:tgtEl>
                                              <p:spTgt spid="29"/>
                                            </p:tgtEl>
                                          </p:cBhvr>
                                        </p:animEffect>
                                      </p:childTnLst>
                                    </p:cTn>
                                  </p:par>
                                  <p:par>
                                    <p:cTn id="17" presetID="12" presetClass="entr" presetSubtype="8"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ppt_x</p:attrName>
                                            </p:attrNameLst>
                                          </p:cBhvr>
                                          <p:tavLst>
                                            <p:tav tm="0">
                                              <p:val>
                                                <p:strVal val="#ppt_x-#ppt_w*1.125000"/>
                                              </p:val>
                                            </p:tav>
                                            <p:tav tm="100000">
                                              <p:val>
                                                <p:strVal val="#ppt_x"/>
                                              </p:val>
                                            </p:tav>
                                          </p:tavLst>
                                        </p:anim>
                                        <p:animEffect transition="in" filter="wipe(right)">
                                          <p:cBhvr>
                                            <p:cTn id="20" dur="500"/>
                                            <p:tgtEl>
                                              <p:spTgt spid="31"/>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p:tgtEl>
                                              <p:spTgt spid="30"/>
                                            </p:tgtEl>
                                            <p:attrNameLst>
                                              <p:attrName>ppt_x</p:attrName>
                                            </p:attrNameLst>
                                          </p:cBhvr>
                                          <p:tavLst>
                                            <p:tav tm="0">
                                              <p:val>
                                                <p:strVal val="#ppt_x-#ppt_w*1.125000"/>
                                              </p:val>
                                            </p:tav>
                                            <p:tav tm="100000">
                                              <p:val>
                                                <p:strVal val="#ppt_x"/>
                                              </p:val>
                                            </p:tav>
                                          </p:tavLst>
                                        </p:anim>
                                        <p:animEffect transition="in" filter="wipe(right)">
                                          <p:cBhvr>
                                            <p:cTn id="24" dur="500"/>
                                            <p:tgtEl>
                                              <p:spTgt spid="30"/>
                                            </p:tgtEl>
                                          </p:cBhvr>
                                        </p:animEffect>
                                      </p:childTnLst>
                                    </p:cTn>
                                  </p:par>
                                  <p:par>
                                    <p:cTn id="25" presetID="42" presetClass="entr" presetSubtype="0" fill="hold" nodeType="withEffect">
                                      <p:stCondLst>
                                        <p:cond delay="50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0"/>
                                            <p:tgtEl>
                                              <p:spTgt spid="67"/>
                                            </p:tgtEl>
                                          </p:cBhvr>
                                        </p:animEffect>
                                        <p:anim calcmode="lin" valueType="num">
                                          <p:cBhvr>
                                            <p:cTn id="28" dur="1000" fill="hold"/>
                                            <p:tgtEl>
                                              <p:spTgt spid="67"/>
                                            </p:tgtEl>
                                            <p:attrNameLst>
                                              <p:attrName>ppt_x</p:attrName>
                                            </p:attrNameLst>
                                          </p:cBhvr>
                                          <p:tavLst>
                                            <p:tav tm="0">
                                              <p:val>
                                                <p:strVal val="#ppt_x"/>
                                              </p:val>
                                            </p:tav>
                                            <p:tav tm="100000">
                                              <p:val>
                                                <p:strVal val="#ppt_x"/>
                                              </p:val>
                                            </p:tav>
                                          </p:tavLst>
                                        </p:anim>
                                        <p:anim calcmode="lin" valueType="num">
                                          <p:cBhvr>
                                            <p:cTn id="29" dur="1000" fill="hold"/>
                                            <p:tgtEl>
                                              <p:spTgt spid="67"/>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childTnLst>
                              </p:cTn>
                            </p:par>
                            <p:par>
                              <p:cTn id="34" fill="hold">
                                <p:stCondLst>
                                  <p:cond delay="2000"/>
                                </p:stCondLst>
                                <p:childTnLst>
                                  <p:par>
                                    <p:cTn id="35" presetID="2" presetClass="entr" presetSubtype="2" fill="hold" nodeType="afterEffect" p14:presetBounceEnd="40000">
                                      <p:stCondLst>
                                        <p:cond delay="0"/>
                                      </p:stCondLst>
                                      <p:childTnLst>
                                        <p:set>
                                          <p:cBhvr>
                                            <p:cTn id="36" dur="1" fill="hold">
                                              <p:stCondLst>
                                                <p:cond delay="0"/>
                                              </p:stCondLst>
                                            </p:cTn>
                                            <p:tgtEl>
                                              <p:spTgt spid="72"/>
                                            </p:tgtEl>
                                            <p:attrNameLst>
                                              <p:attrName>style.visibility</p:attrName>
                                            </p:attrNameLst>
                                          </p:cBhvr>
                                          <p:to>
                                            <p:strVal val="visible"/>
                                          </p:to>
                                        </p:set>
                                        <p:anim calcmode="lin" valueType="num" p14:bounceEnd="40000">
                                          <p:cBhvr additive="base">
                                            <p:cTn id="37" dur="500" fill="hold"/>
                                            <p:tgtEl>
                                              <p:spTgt spid="72"/>
                                            </p:tgtEl>
                                            <p:attrNameLst>
                                              <p:attrName>ppt_x</p:attrName>
                                            </p:attrNameLst>
                                          </p:cBhvr>
                                          <p:tavLst>
                                            <p:tav tm="0">
                                              <p:val>
                                                <p:strVal val="1+#ppt_w/2"/>
                                              </p:val>
                                            </p:tav>
                                            <p:tav tm="100000">
                                              <p:val>
                                                <p:strVal val="#ppt_x"/>
                                              </p:val>
                                            </p:tav>
                                          </p:tavLst>
                                        </p:anim>
                                        <p:anim calcmode="lin" valueType="num" p14:bounceEnd="40000">
                                          <p:cBhvr additive="base">
                                            <p:cTn id="38" dur="500" fill="hold"/>
                                            <p:tgtEl>
                                              <p:spTgt spid="72"/>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left)">
                                          <p:cBhvr>
                                            <p:cTn id="42" dur="500"/>
                                            <p:tgtEl>
                                              <p:spTgt spid="70"/>
                                            </p:tgtEl>
                                          </p:cBhvr>
                                        </p:animEffect>
                                      </p:childTnLst>
                                    </p:cTn>
                                  </p:par>
                                </p:childTnLst>
                              </p:cTn>
                            </p:par>
                            <p:par>
                              <p:cTn id="43" fill="hold">
                                <p:stCondLst>
                                  <p:cond delay="3000"/>
                                </p:stCondLst>
                                <p:childTnLst>
                                  <p:par>
                                    <p:cTn id="44" presetID="2" presetClass="entr" presetSubtype="2" fill="hold" nodeType="afterEffect" p14:presetBounceEnd="40000">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14:bounceEnd="40000">
                                          <p:cBhvr additive="base">
                                            <p:cTn id="46" dur="500" fill="hold"/>
                                            <p:tgtEl>
                                              <p:spTgt spid="79"/>
                                            </p:tgtEl>
                                            <p:attrNameLst>
                                              <p:attrName>ppt_x</p:attrName>
                                            </p:attrNameLst>
                                          </p:cBhvr>
                                          <p:tavLst>
                                            <p:tav tm="0">
                                              <p:val>
                                                <p:strVal val="1+#ppt_w/2"/>
                                              </p:val>
                                            </p:tav>
                                            <p:tav tm="100000">
                                              <p:val>
                                                <p:strVal val="#ppt_x"/>
                                              </p:val>
                                            </p:tav>
                                          </p:tavLst>
                                        </p:anim>
                                        <p:anim calcmode="lin" valueType="num" p14:bounceEnd="40000">
                                          <p:cBhvr additive="base">
                                            <p:cTn id="47" dur="500" fill="hold"/>
                                            <p:tgtEl>
                                              <p:spTgt spid="79"/>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22" presetClass="entr" presetSubtype="8"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left)">
                                          <p:cBhvr>
                                            <p:cTn id="51" dur="500"/>
                                            <p:tgtEl>
                                              <p:spTgt spid="71"/>
                                            </p:tgtEl>
                                          </p:cBhvr>
                                        </p:animEffect>
                                      </p:childTnLst>
                                    </p:cTn>
                                  </p:par>
                                </p:childTnLst>
                              </p:cTn>
                            </p:par>
                            <p:par>
                              <p:cTn id="52" fill="hold">
                                <p:stCondLst>
                                  <p:cond delay="4000"/>
                                </p:stCondLst>
                                <p:childTnLst>
                                  <p:par>
                                    <p:cTn id="53" presetID="2" presetClass="entr" presetSubtype="2" fill="hold" nodeType="afterEffect" p14:presetBounceEnd="40000">
                                      <p:stCondLst>
                                        <p:cond delay="0"/>
                                      </p:stCondLst>
                                      <p:childTnLst>
                                        <p:set>
                                          <p:cBhvr>
                                            <p:cTn id="54" dur="1" fill="hold">
                                              <p:stCondLst>
                                                <p:cond delay="0"/>
                                              </p:stCondLst>
                                            </p:cTn>
                                            <p:tgtEl>
                                              <p:spTgt spid="84"/>
                                            </p:tgtEl>
                                            <p:attrNameLst>
                                              <p:attrName>style.visibility</p:attrName>
                                            </p:attrNameLst>
                                          </p:cBhvr>
                                          <p:to>
                                            <p:strVal val="visible"/>
                                          </p:to>
                                        </p:set>
                                        <p:anim calcmode="lin" valueType="num" p14:bounceEnd="40000">
                                          <p:cBhvr additive="base">
                                            <p:cTn id="55" dur="500" fill="hold"/>
                                            <p:tgtEl>
                                              <p:spTgt spid="84"/>
                                            </p:tgtEl>
                                            <p:attrNameLst>
                                              <p:attrName>ppt_x</p:attrName>
                                            </p:attrNameLst>
                                          </p:cBhvr>
                                          <p:tavLst>
                                            <p:tav tm="0">
                                              <p:val>
                                                <p:strVal val="1+#ppt_w/2"/>
                                              </p:val>
                                            </p:tav>
                                            <p:tav tm="100000">
                                              <p:val>
                                                <p:strVal val="#ppt_x"/>
                                              </p:val>
                                            </p:tav>
                                          </p:tavLst>
                                        </p:anim>
                                        <p:anim calcmode="lin" valueType="num" p14:bounceEnd="40000">
                                          <p:cBhvr additive="base">
                                            <p:cTn id="56" dur="500" fill="hold"/>
                                            <p:tgtEl>
                                              <p:spTgt spid="84"/>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childTnLst>
                              </p:cTn>
                            </p:par>
                            <p:par>
                              <p:cTn id="61" fill="hold">
                                <p:stCondLst>
                                  <p:cond delay="5000"/>
                                </p:stCondLst>
                                <p:childTnLst>
                                  <p:par>
                                    <p:cTn id="62" presetID="2" presetClass="entr" presetSubtype="2" fill="hold" nodeType="afterEffect" p14:presetBounceEnd="40000">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14:bounceEnd="40000">
                                          <p:cBhvr additive="base">
                                            <p:cTn id="64" dur="500" fill="hold"/>
                                            <p:tgtEl>
                                              <p:spTgt spid="89"/>
                                            </p:tgtEl>
                                            <p:attrNameLst>
                                              <p:attrName>ppt_x</p:attrName>
                                            </p:attrNameLst>
                                          </p:cBhvr>
                                          <p:tavLst>
                                            <p:tav tm="0">
                                              <p:val>
                                                <p:strVal val="1+#ppt_w/2"/>
                                              </p:val>
                                            </p:tav>
                                            <p:tav tm="100000">
                                              <p:val>
                                                <p:strVal val="#ppt_x"/>
                                              </p:val>
                                            </p:tav>
                                          </p:tavLst>
                                        </p:anim>
                                        <p:anim calcmode="lin" valueType="num" p14:bounceEnd="40000">
                                          <p:cBhvr additive="base">
                                            <p:cTn id="65" dur="500" fill="hold"/>
                                            <p:tgtEl>
                                              <p:spTgt spid="89"/>
                                            </p:tgtEl>
                                            <p:attrNameLst>
                                              <p:attrName>ppt_y</p:attrName>
                                            </p:attrNameLst>
                                          </p:cBhvr>
                                          <p:tavLst>
                                            <p:tav tm="0">
                                              <p:val>
                                                <p:strVal val="#ppt_y"/>
                                              </p:val>
                                            </p:tav>
                                            <p:tav tm="100000">
                                              <p:val>
                                                <p:strVal val="#ppt_y"/>
                                              </p:val>
                                            </p:tav>
                                          </p:tavLst>
                                        </p:anim>
                                      </p:childTnLst>
                                    </p:cTn>
                                  </p:par>
                                  <p:par>
                                    <p:cTn id="66" presetID="22" presetClass="entr" presetSubtype="8" fill="hold" grpId="0" nodeType="withEffect">
                                      <p:stCondLst>
                                        <p:cond delay="400"/>
                                      </p:stCondLst>
                                      <p:childTnLst>
                                        <p:set>
                                          <p:cBhvr>
                                            <p:cTn id="67" dur="1" fill="hold">
                                              <p:stCondLst>
                                                <p:cond delay="0"/>
                                              </p:stCondLst>
                                            </p:cTn>
                                            <p:tgtEl>
                                              <p:spTgt spid="96"/>
                                            </p:tgtEl>
                                            <p:attrNameLst>
                                              <p:attrName>style.visibility</p:attrName>
                                            </p:attrNameLst>
                                          </p:cBhvr>
                                          <p:to>
                                            <p:strVal val="visible"/>
                                          </p:to>
                                        </p:set>
                                        <p:animEffect transition="in" filter="wipe(left)">
                                          <p:cBhvr>
                                            <p:cTn id="68" dur="500"/>
                                            <p:tgtEl>
                                              <p:spTgt spid="96"/>
                                            </p:tgtEl>
                                          </p:cBhvr>
                                        </p:animEffect>
                                      </p:childTnLst>
                                    </p:cTn>
                                  </p:par>
                                  <p:par>
                                    <p:cTn id="69" presetID="22" presetClass="entr" presetSubtype="8" fill="hold" grpId="0" nodeType="withEffect">
                                      <p:stCondLst>
                                        <p:cond delay="400"/>
                                      </p:stCondLst>
                                      <p:childTnLst>
                                        <p:set>
                                          <p:cBhvr>
                                            <p:cTn id="70" dur="1" fill="hold">
                                              <p:stCondLst>
                                                <p:cond delay="0"/>
                                              </p:stCondLst>
                                            </p:cTn>
                                            <p:tgtEl>
                                              <p:spTgt spid="97"/>
                                            </p:tgtEl>
                                            <p:attrNameLst>
                                              <p:attrName>style.visibility</p:attrName>
                                            </p:attrNameLst>
                                          </p:cBhvr>
                                          <p:to>
                                            <p:strVal val="visible"/>
                                          </p:to>
                                        </p:set>
                                        <p:animEffect transition="in" filter="wipe(left)">
                                          <p:cBhvr>
                                            <p:cTn id="71" dur="500"/>
                                            <p:tgtEl>
                                              <p:spTgt spid="97"/>
                                            </p:tgtEl>
                                          </p:cBhvr>
                                        </p:animEffect>
                                      </p:childTnLst>
                                    </p:cTn>
                                  </p:par>
                                  <p:par>
                                    <p:cTn id="72" presetID="22" presetClass="entr" presetSubtype="8" fill="hold" grpId="0" nodeType="withEffect">
                                      <p:stCondLst>
                                        <p:cond delay="400"/>
                                      </p:stCondLst>
                                      <p:childTnLst>
                                        <p:set>
                                          <p:cBhvr>
                                            <p:cTn id="73" dur="1" fill="hold">
                                              <p:stCondLst>
                                                <p:cond delay="0"/>
                                              </p:stCondLst>
                                            </p:cTn>
                                            <p:tgtEl>
                                              <p:spTgt spid="98"/>
                                            </p:tgtEl>
                                            <p:attrNameLst>
                                              <p:attrName>style.visibility</p:attrName>
                                            </p:attrNameLst>
                                          </p:cBhvr>
                                          <p:to>
                                            <p:strVal val="visible"/>
                                          </p:to>
                                        </p:set>
                                        <p:animEffect transition="in" filter="wipe(left)">
                                          <p:cBhvr>
                                            <p:cTn id="74" dur="500"/>
                                            <p:tgtEl>
                                              <p:spTgt spid="98"/>
                                            </p:tgtEl>
                                          </p:cBhvr>
                                        </p:animEffect>
                                      </p:childTnLst>
                                    </p:cTn>
                                  </p:par>
                                  <p:par>
                                    <p:cTn id="75" presetID="22" presetClass="entr" presetSubtype="8" fill="hold" grpId="0" nodeType="withEffect">
                                      <p:stCondLst>
                                        <p:cond delay="400"/>
                                      </p:stCondLst>
                                      <p:childTnLst>
                                        <p:set>
                                          <p:cBhvr>
                                            <p:cTn id="76" dur="1" fill="hold">
                                              <p:stCondLst>
                                                <p:cond delay="0"/>
                                              </p:stCondLst>
                                            </p:cTn>
                                            <p:tgtEl>
                                              <p:spTgt spid="99"/>
                                            </p:tgtEl>
                                            <p:attrNameLst>
                                              <p:attrName>style.visibility</p:attrName>
                                            </p:attrNameLst>
                                          </p:cBhvr>
                                          <p:to>
                                            <p:strVal val="visible"/>
                                          </p:to>
                                        </p:set>
                                        <p:animEffect transition="in" filter="wipe(left)">
                                          <p:cBhvr>
                                            <p:cTn id="7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P spid="96" grpId="0"/>
          <p:bldP spid="97" grpId="0"/>
          <p:bldP spid="98" grpId="0"/>
          <p:bldP spid="9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300"/>
                                            <p:tgtEl>
                                              <p:spTgt spid="28"/>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p:tgtEl>
                                              <p:spTgt spid="29"/>
                                            </p:tgtEl>
                                            <p:attrNameLst>
                                              <p:attrName>ppt_x</p:attrName>
                                            </p:attrNameLst>
                                          </p:cBhvr>
                                          <p:tavLst>
                                            <p:tav tm="0">
                                              <p:val>
                                                <p:strVal val="#ppt_x-#ppt_w*1.125000"/>
                                              </p:val>
                                            </p:tav>
                                            <p:tav tm="100000">
                                              <p:val>
                                                <p:strVal val="#ppt_x"/>
                                              </p:val>
                                            </p:tav>
                                          </p:tavLst>
                                        </p:anim>
                                        <p:animEffect transition="in" filter="wipe(right)">
                                          <p:cBhvr>
                                            <p:cTn id="16" dur="500"/>
                                            <p:tgtEl>
                                              <p:spTgt spid="29"/>
                                            </p:tgtEl>
                                          </p:cBhvr>
                                        </p:animEffect>
                                      </p:childTnLst>
                                    </p:cTn>
                                  </p:par>
                                  <p:par>
                                    <p:cTn id="17" presetID="12" presetClass="entr" presetSubtype="8"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ppt_x</p:attrName>
                                            </p:attrNameLst>
                                          </p:cBhvr>
                                          <p:tavLst>
                                            <p:tav tm="0">
                                              <p:val>
                                                <p:strVal val="#ppt_x-#ppt_w*1.125000"/>
                                              </p:val>
                                            </p:tav>
                                            <p:tav tm="100000">
                                              <p:val>
                                                <p:strVal val="#ppt_x"/>
                                              </p:val>
                                            </p:tav>
                                          </p:tavLst>
                                        </p:anim>
                                        <p:animEffect transition="in" filter="wipe(right)">
                                          <p:cBhvr>
                                            <p:cTn id="20" dur="500"/>
                                            <p:tgtEl>
                                              <p:spTgt spid="31"/>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p:tgtEl>
                                              <p:spTgt spid="30"/>
                                            </p:tgtEl>
                                            <p:attrNameLst>
                                              <p:attrName>ppt_x</p:attrName>
                                            </p:attrNameLst>
                                          </p:cBhvr>
                                          <p:tavLst>
                                            <p:tav tm="0">
                                              <p:val>
                                                <p:strVal val="#ppt_x-#ppt_w*1.125000"/>
                                              </p:val>
                                            </p:tav>
                                            <p:tav tm="100000">
                                              <p:val>
                                                <p:strVal val="#ppt_x"/>
                                              </p:val>
                                            </p:tav>
                                          </p:tavLst>
                                        </p:anim>
                                        <p:animEffect transition="in" filter="wipe(right)">
                                          <p:cBhvr>
                                            <p:cTn id="24" dur="500"/>
                                            <p:tgtEl>
                                              <p:spTgt spid="30"/>
                                            </p:tgtEl>
                                          </p:cBhvr>
                                        </p:animEffect>
                                      </p:childTnLst>
                                    </p:cTn>
                                  </p:par>
                                  <p:par>
                                    <p:cTn id="25" presetID="42" presetClass="entr" presetSubtype="0" fill="hold" nodeType="withEffect">
                                      <p:stCondLst>
                                        <p:cond delay="50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0"/>
                                            <p:tgtEl>
                                              <p:spTgt spid="67"/>
                                            </p:tgtEl>
                                          </p:cBhvr>
                                        </p:animEffect>
                                        <p:anim calcmode="lin" valueType="num">
                                          <p:cBhvr>
                                            <p:cTn id="28" dur="1000" fill="hold"/>
                                            <p:tgtEl>
                                              <p:spTgt spid="67"/>
                                            </p:tgtEl>
                                            <p:attrNameLst>
                                              <p:attrName>ppt_x</p:attrName>
                                            </p:attrNameLst>
                                          </p:cBhvr>
                                          <p:tavLst>
                                            <p:tav tm="0">
                                              <p:val>
                                                <p:strVal val="#ppt_x"/>
                                              </p:val>
                                            </p:tav>
                                            <p:tav tm="100000">
                                              <p:val>
                                                <p:strVal val="#ppt_x"/>
                                              </p:val>
                                            </p:tav>
                                          </p:tavLst>
                                        </p:anim>
                                        <p:anim calcmode="lin" valueType="num">
                                          <p:cBhvr>
                                            <p:cTn id="29" dur="1000" fill="hold"/>
                                            <p:tgtEl>
                                              <p:spTgt spid="67"/>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 calcmode="lin" valueType="num">
                                          <p:cBhvr additive="base">
                                            <p:cTn id="37" dur="500" fill="hold"/>
                                            <p:tgtEl>
                                              <p:spTgt spid="72"/>
                                            </p:tgtEl>
                                            <p:attrNameLst>
                                              <p:attrName>ppt_x</p:attrName>
                                            </p:attrNameLst>
                                          </p:cBhvr>
                                          <p:tavLst>
                                            <p:tav tm="0">
                                              <p:val>
                                                <p:strVal val="1+#ppt_w/2"/>
                                              </p:val>
                                            </p:tav>
                                            <p:tav tm="100000">
                                              <p:val>
                                                <p:strVal val="#ppt_x"/>
                                              </p:val>
                                            </p:tav>
                                          </p:tavLst>
                                        </p:anim>
                                        <p:anim calcmode="lin" valueType="num">
                                          <p:cBhvr additive="base">
                                            <p:cTn id="38" dur="500" fill="hold"/>
                                            <p:tgtEl>
                                              <p:spTgt spid="72"/>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left)">
                                          <p:cBhvr>
                                            <p:cTn id="42" dur="500"/>
                                            <p:tgtEl>
                                              <p:spTgt spid="70"/>
                                            </p:tgtEl>
                                          </p:cBhvr>
                                        </p:animEffect>
                                      </p:childTnLst>
                                    </p:cTn>
                                  </p:par>
                                </p:childTnLst>
                              </p:cTn>
                            </p:par>
                            <p:par>
                              <p:cTn id="43" fill="hold">
                                <p:stCondLst>
                                  <p:cond delay="3000"/>
                                </p:stCondLst>
                                <p:childTnLst>
                                  <p:par>
                                    <p:cTn id="44" presetID="2" presetClass="entr" presetSubtype="2"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additive="base">
                                            <p:cTn id="46" dur="500" fill="hold"/>
                                            <p:tgtEl>
                                              <p:spTgt spid="79"/>
                                            </p:tgtEl>
                                            <p:attrNameLst>
                                              <p:attrName>ppt_x</p:attrName>
                                            </p:attrNameLst>
                                          </p:cBhvr>
                                          <p:tavLst>
                                            <p:tav tm="0">
                                              <p:val>
                                                <p:strVal val="1+#ppt_w/2"/>
                                              </p:val>
                                            </p:tav>
                                            <p:tav tm="100000">
                                              <p:val>
                                                <p:strVal val="#ppt_x"/>
                                              </p:val>
                                            </p:tav>
                                          </p:tavLst>
                                        </p:anim>
                                        <p:anim calcmode="lin" valueType="num">
                                          <p:cBhvr additive="base">
                                            <p:cTn id="47" dur="500" fill="hold"/>
                                            <p:tgtEl>
                                              <p:spTgt spid="79"/>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22" presetClass="entr" presetSubtype="8"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left)">
                                          <p:cBhvr>
                                            <p:cTn id="51" dur="500"/>
                                            <p:tgtEl>
                                              <p:spTgt spid="71"/>
                                            </p:tgtEl>
                                          </p:cBhvr>
                                        </p:animEffect>
                                      </p:childTnLst>
                                    </p:cTn>
                                  </p:par>
                                </p:childTnLst>
                              </p:cTn>
                            </p:par>
                            <p:par>
                              <p:cTn id="52" fill="hold">
                                <p:stCondLst>
                                  <p:cond delay="4000"/>
                                </p:stCondLst>
                                <p:childTnLst>
                                  <p:par>
                                    <p:cTn id="53" presetID="2" presetClass="entr" presetSubtype="2" fill="hold" nodeType="afterEffect">
                                      <p:stCondLst>
                                        <p:cond delay="0"/>
                                      </p:stCondLst>
                                      <p:childTnLst>
                                        <p:set>
                                          <p:cBhvr>
                                            <p:cTn id="54" dur="1" fill="hold">
                                              <p:stCondLst>
                                                <p:cond delay="0"/>
                                              </p:stCondLst>
                                            </p:cTn>
                                            <p:tgtEl>
                                              <p:spTgt spid="84"/>
                                            </p:tgtEl>
                                            <p:attrNameLst>
                                              <p:attrName>style.visibility</p:attrName>
                                            </p:attrNameLst>
                                          </p:cBhvr>
                                          <p:to>
                                            <p:strVal val="visible"/>
                                          </p:to>
                                        </p:set>
                                        <p:anim calcmode="lin" valueType="num">
                                          <p:cBhvr additive="base">
                                            <p:cTn id="55" dur="500" fill="hold"/>
                                            <p:tgtEl>
                                              <p:spTgt spid="84"/>
                                            </p:tgtEl>
                                            <p:attrNameLst>
                                              <p:attrName>ppt_x</p:attrName>
                                            </p:attrNameLst>
                                          </p:cBhvr>
                                          <p:tavLst>
                                            <p:tav tm="0">
                                              <p:val>
                                                <p:strVal val="1+#ppt_w/2"/>
                                              </p:val>
                                            </p:tav>
                                            <p:tav tm="100000">
                                              <p:val>
                                                <p:strVal val="#ppt_x"/>
                                              </p:val>
                                            </p:tav>
                                          </p:tavLst>
                                        </p:anim>
                                        <p:anim calcmode="lin" valueType="num">
                                          <p:cBhvr additive="base">
                                            <p:cTn id="56" dur="500" fill="hold"/>
                                            <p:tgtEl>
                                              <p:spTgt spid="84"/>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childTnLst>
                              </p:cTn>
                            </p:par>
                            <p:par>
                              <p:cTn id="61" fill="hold">
                                <p:stCondLst>
                                  <p:cond delay="5000"/>
                                </p:stCondLst>
                                <p:childTnLst>
                                  <p:par>
                                    <p:cTn id="62" presetID="2" presetClass="entr" presetSubtype="2" fill="hold"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additive="base">
                                            <p:cTn id="64" dur="500" fill="hold"/>
                                            <p:tgtEl>
                                              <p:spTgt spid="89"/>
                                            </p:tgtEl>
                                            <p:attrNameLst>
                                              <p:attrName>ppt_x</p:attrName>
                                            </p:attrNameLst>
                                          </p:cBhvr>
                                          <p:tavLst>
                                            <p:tav tm="0">
                                              <p:val>
                                                <p:strVal val="1+#ppt_w/2"/>
                                              </p:val>
                                            </p:tav>
                                            <p:tav tm="100000">
                                              <p:val>
                                                <p:strVal val="#ppt_x"/>
                                              </p:val>
                                            </p:tav>
                                          </p:tavLst>
                                        </p:anim>
                                        <p:anim calcmode="lin" valueType="num">
                                          <p:cBhvr additive="base">
                                            <p:cTn id="65" dur="500" fill="hold"/>
                                            <p:tgtEl>
                                              <p:spTgt spid="89"/>
                                            </p:tgtEl>
                                            <p:attrNameLst>
                                              <p:attrName>ppt_y</p:attrName>
                                            </p:attrNameLst>
                                          </p:cBhvr>
                                          <p:tavLst>
                                            <p:tav tm="0">
                                              <p:val>
                                                <p:strVal val="#ppt_y"/>
                                              </p:val>
                                            </p:tav>
                                            <p:tav tm="100000">
                                              <p:val>
                                                <p:strVal val="#ppt_y"/>
                                              </p:val>
                                            </p:tav>
                                          </p:tavLst>
                                        </p:anim>
                                      </p:childTnLst>
                                    </p:cTn>
                                  </p:par>
                                  <p:par>
                                    <p:cTn id="66" presetID="22" presetClass="entr" presetSubtype="8" fill="hold" grpId="0" nodeType="withEffect">
                                      <p:stCondLst>
                                        <p:cond delay="400"/>
                                      </p:stCondLst>
                                      <p:childTnLst>
                                        <p:set>
                                          <p:cBhvr>
                                            <p:cTn id="67" dur="1" fill="hold">
                                              <p:stCondLst>
                                                <p:cond delay="0"/>
                                              </p:stCondLst>
                                            </p:cTn>
                                            <p:tgtEl>
                                              <p:spTgt spid="96"/>
                                            </p:tgtEl>
                                            <p:attrNameLst>
                                              <p:attrName>style.visibility</p:attrName>
                                            </p:attrNameLst>
                                          </p:cBhvr>
                                          <p:to>
                                            <p:strVal val="visible"/>
                                          </p:to>
                                        </p:set>
                                        <p:animEffect transition="in" filter="wipe(left)">
                                          <p:cBhvr>
                                            <p:cTn id="68" dur="500"/>
                                            <p:tgtEl>
                                              <p:spTgt spid="96"/>
                                            </p:tgtEl>
                                          </p:cBhvr>
                                        </p:animEffect>
                                      </p:childTnLst>
                                    </p:cTn>
                                  </p:par>
                                  <p:par>
                                    <p:cTn id="69" presetID="22" presetClass="entr" presetSubtype="8" fill="hold" grpId="0" nodeType="withEffect">
                                      <p:stCondLst>
                                        <p:cond delay="400"/>
                                      </p:stCondLst>
                                      <p:childTnLst>
                                        <p:set>
                                          <p:cBhvr>
                                            <p:cTn id="70" dur="1" fill="hold">
                                              <p:stCondLst>
                                                <p:cond delay="0"/>
                                              </p:stCondLst>
                                            </p:cTn>
                                            <p:tgtEl>
                                              <p:spTgt spid="97"/>
                                            </p:tgtEl>
                                            <p:attrNameLst>
                                              <p:attrName>style.visibility</p:attrName>
                                            </p:attrNameLst>
                                          </p:cBhvr>
                                          <p:to>
                                            <p:strVal val="visible"/>
                                          </p:to>
                                        </p:set>
                                        <p:animEffect transition="in" filter="wipe(left)">
                                          <p:cBhvr>
                                            <p:cTn id="71" dur="500"/>
                                            <p:tgtEl>
                                              <p:spTgt spid="97"/>
                                            </p:tgtEl>
                                          </p:cBhvr>
                                        </p:animEffect>
                                      </p:childTnLst>
                                    </p:cTn>
                                  </p:par>
                                  <p:par>
                                    <p:cTn id="72" presetID="22" presetClass="entr" presetSubtype="8" fill="hold" grpId="0" nodeType="withEffect">
                                      <p:stCondLst>
                                        <p:cond delay="400"/>
                                      </p:stCondLst>
                                      <p:childTnLst>
                                        <p:set>
                                          <p:cBhvr>
                                            <p:cTn id="73" dur="1" fill="hold">
                                              <p:stCondLst>
                                                <p:cond delay="0"/>
                                              </p:stCondLst>
                                            </p:cTn>
                                            <p:tgtEl>
                                              <p:spTgt spid="98"/>
                                            </p:tgtEl>
                                            <p:attrNameLst>
                                              <p:attrName>style.visibility</p:attrName>
                                            </p:attrNameLst>
                                          </p:cBhvr>
                                          <p:to>
                                            <p:strVal val="visible"/>
                                          </p:to>
                                        </p:set>
                                        <p:animEffect transition="in" filter="wipe(left)">
                                          <p:cBhvr>
                                            <p:cTn id="74" dur="500"/>
                                            <p:tgtEl>
                                              <p:spTgt spid="98"/>
                                            </p:tgtEl>
                                          </p:cBhvr>
                                        </p:animEffect>
                                      </p:childTnLst>
                                    </p:cTn>
                                  </p:par>
                                  <p:par>
                                    <p:cTn id="75" presetID="22" presetClass="entr" presetSubtype="8" fill="hold" grpId="0" nodeType="withEffect">
                                      <p:stCondLst>
                                        <p:cond delay="400"/>
                                      </p:stCondLst>
                                      <p:childTnLst>
                                        <p:set>
                                          <p:cBhvr>
                                            <p:cTn id="76" dur="1" fill="hold">
                                              <p:stCondLst>
                                                <p:cond delay="0"/>
                                              </p:stCondLst>
                                            </p:cTn>
                                            <p:tgtEl>
                                              <p:spTgt spid="99"/>
                                            </p:tgtEl>
                                            <p:attrNameLst>
                                              <p:attrName>style.visibility</p:attrName>
                                            </p:attrNameLst>
                                          </p:cBhvr>
                                          <p:to>
                                            <p:strVal val="visible"/>
                                          </p:to>
                                        </p:set>
                                        <p:animEffect transition="in" filter="wipe(left)">
                                          <p:cBhvr>
                                            <p:cTn id="7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P spid="96" grpId="0"/>
          <p:bldP spid="97" grpId="0"/>
          <p:bldP spid="98" grpId="0"/>
          <p:bldP spid="9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a:latin typeface="方正兰亭细黑_GBK" panose="02000000000000000000" pitchFamily="2" charset="-122"/>
                <a:ea typeface="方正兰亭细黑_GBK" panose="02000000000000000000" pitchFamily="2" charset="-122"/>
              </a:rPr>
              <a:t>研究综述</a:t>
            </a:r>
            <a:endParaRPr lang="zh-CN" altLang="en-US" sz="2000" spc="300" dirty="0">
              <a:latin typeface="方正兰亭细黑_GBK" panose="02000000000000000000" pitchFamily="2" charset="-122"/>
              <a:ea typeface="方正兰亭细黑_GBK" panose="02000000000000000000" pitchFamily="2" charset="-122"/>
            </a:endParaRPr>
          </a:p>
        </p:txBody>
      </p:sp>
      <p:sp>
        <p:nvSpPr>
          <p:cNvPr id="27" name="TextBox 26"/>
          <p:cNvSpPr txBox="1"/>
          <p:nvPr/>
        </p:nvSpPr>
        <p:spPr>
          <a:xfrm>
            <a:off x="2351812" y="267886"/>
            <a:ext cx="2067682" cy="338554"/>
          </a:xfrm>
          <a:prstGeom prst="rect">
            <a:avLst/>
          </a:prstGeom>
          <a:noFill/>
        </p:spPr>
        <p:txBody>
          <a:bodyPr wrap="none" rtlCol="0">
            <a:spAutoFit/>
          </a:bodyPr>
          <a:lstStyle/>
          <a:p>
            <a:pPr algn="ctr"/>
            <a:r>
              <a:rPr lang="en-US" altLang="zh-CN" sz="1600" dirty="0">
                <a:solidFill>
                  <a:srgbClr val="0070C0"/>
                </a:solidFill>
                <a:latin typeface="微软雅黑" panose="020B0503020204020204" pitchFamily="34" charset="-122"/>
                <a:ea typeface="微软雅黑" panose="020B0503020204020204" pitchFamily="34" charset="-122"/>
              </a:rPr>
              <a:t>RESEARCH REVIEW</a:t>
            </a:r>
            <a:endParaRPr lang="zh-CN" altLang="en-US" sz="1600" dirty="0">
              <a:solidFill>
                <a:srgbClr val="0070C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0609990" y="6382589"/>
            <a:ext cx="877163" cy="369332"/>
          </a:xfrm>
          <a:prstGeom prst="rect">
            <a:avLst/>
          </a:prstGeom>
          <a:noFill/>
        </p:spPr>
        <p:txBody>
          <a:bodyPr wrap="none" rtlCol="0">
            <a:spAutoFit/>
          </a:bodyPr>
          <a:lstStyle/>
          <a:p>
            <a:r>
              <a:rPr lang="zh-CN" altLang="en-US" dirty="0"/>
              <a:t>延时符</a:t>
            </a:r>
            <a:endParaRPr lang="zh-CN" altLang="en-US" dirty="0"/>
          </a:p>
        </p:txBody>
      </p:sp>
      <p:grpSp>
        <p:nvGrpSpPr>
          <p:cNvPr id="5" name="组合 4"/>
          <p:cNvGrpSpPr/>
          <p:nvPr/>
        </p:nvGrpSpPr>
        <p:grpSpPr>
          <a:xfrm>
            <a:off x="2689930" y="2321463"/>
            <a:ext cx="1652264" cy="1234680"/>
            <a:chOff x="2689930" y="2321463"/>
            <a:chExt cx="1652264" cy="1234680"/>
          </a:xfrm>
        </p:grpSpPr>
        <p:sp>
          <p:nvSpPr>
            <p:cNvPr id="102" name="任意多边形: 形状 101"/>
            <p:cNvSpPr/>
            <p:nvPr>
              <p:custDataLst>
                <p:tags r:id="rId1"/>
              </p:custDataLst>
            </p:nvPr>
          </p:nvSpPr>
          <p:spPr bwMode="auto">
            <a:xfrm>
              <a:off x="2689930" y="2321463"/>
              <a:ext cx="1652264" cy="1234680"/>
            </a:xfrm>
            <a:custGeom>
              <a:avLst/>
              <a:gdLst>
                <a:gd name="connsiteX0" fmla="*/ 728671 w 1984367"/>
                <a:gd name="connsiteY0" fmla="*/ 0 h 1482848"/>
                <a:gd name="connsiteX1" fmla="*/ 1200703 w 1984367"/>
                <a:gd name="connsiteY1" fmla="*/ 0 h 1482848"/>
                <a:gd name="connsiteX2" fmla="*/ 1984367 w 1984367"/>
                <a:gd name="connsiteY2" fmla="*/ 741425 h 1482848"/>
                <a:gd name="connsiteX3" fmla="*/ 1200703 w 1984367"/>
                <a:gd name="connsiteY3" fmla="*/ 1482848 h 1482848"/>
                <a:gd name="connsiteX4" fmla="*/ 728671 w 1984367"/>
                <a:gd name="connsiteY4" fmla="*/ 1482848 h 1482848"/>
                <a:gd name="connsiteX5" fmla="*/ 0 w 1984367"/>
                <a:gd name="connsiteY5" fmla="*/ 741425 h 148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367" h="1482848">
                  <a:moveTo>
                    <a:pt x="728671" y="0"/>
                  </a:moveTo>
                  <a:lnTo>
                    <a:pt x="1200703" y="0"/>
                  </a:lnTo>
                  <a:lnTo>
                    <a:pt x="1984367" y="741425"/>
                  </a:lnTo>
                  <a:lnTo>
                    <a:pt x="1200703" y="1482848"/>
                  </a:lnTo>
                  <a:lnTo>
                    <a:pt x="728671" y="1482848"/>
                  </a:lnTo>
                  <a:lnTo>
                    <a:pt x="0" y="741425"/>
                  </a:lnTo>
                  <a:close/>
                </a:path>
              </a:pathLst>
            </a:custGeom>
            <a:gradFill>
              <a:gsLst>
                <a:gs pos="0">
                  <a:schemeClr val="bg1"/>
                </a:gs>
                <a:gs pos="51000">
                  <a:schemeClr val="bg1">
                    <a:lumMod val="95000"/>
                  </a:schemeClr>
                </a:gs>
                <a:gs pos="100000">
                  <a:schemeClr val="bg1">
                    <a:lumMod val="75000"/>
                  </a:schemeClr>
                </a:gs>
              </a:gsLst>
              <a:lin ang="18900000" scaled="0"/>
            </a:gradFill>
            <a:ln>
              <a:solidFill>
                <a:schemeClr val="bg1">
                  <a:lumMod val="85000"/>
                </a:schemeClr>
              </a:solidFill>
            </a:ln>
            <a:effectLst>
              <a:outerShdw blurRad="3937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9" name="MH_Other_9"/>
            <p:cNvSpPr>
              <a:spLocks noChangeAspect="1" noEditPoints="1"/>
            </p:cNvSpPr>
            <p:nvPr>
              <p:custDataLst>
                <p:tags r:id="rId2"/>
              </p:custDataLst>
            </p:nvPr>
          </p:nvSpPr>
          <p:spPr bwMode="auto">
            <a:xfrm>
              <a:off x="3343230" y="2708945"/>
              <a:ext cx="477346" cy="457989"/>
            </a:xfrm>
            <a:custGeom>
              <a:avLst/>
              <a:gdLst>
                <a:gd name="T0" fmla="*/ 760006211 w 104"/>
                <a:gd name="T1" fmla="*/ 595884000 h 105"/>
                <a:gd name="T2" fmla="*/ 760006211 w 104"/>
                <a:gd name="T3" fmla="*/ 297942000 h 105"/>
                <a:gd name="T4" fmla="*/ 592544419 w 104"/>
                <a:gd name="T5" fmla="*/ 297942000 h 105"/>
                <a:gd name="T6" fmla="*/ 592544419 w 104"/>
                <a:gd name="T7" fmla="*/ 595884000 h 105"/>
                <a:gd name="T8" fmla="*/ 309153610 w 104"/>
                <a:gd name="T9" fmla="*/ 595884000 h 105"/>
                <a:gd name="T10" fmla="*/ 309153610 w 104"/>
                <a:gd name="T11" fmla="*/ 764286000 h 105"/>
                <a:gd name="T12" fmla="*/ 592544419 w 104"/>
                <a:gd name="T13" fmla="*/ 764286000 h 105"/>
                <a:gd name="T14" fmla="*/ 592544419 w 104"/>
                <a:gd name="T15" fmla="*/ 1062228000 h 105"/>
                <a:gd name="T16" fmla="*/ 760006211 w 104"/>
                <a:gd name="T17" fmla="*/ 1062228000 h 105"/>
                <a:gd name="T18" fmla="*/ 760006211 w 104"/>
                <a:gd name="T19" fmla="*/ 764286000 h 105"/>
                <a:gd name="T20" fmla="*/ 1043397020 w 104"/>
                <a:gd name="T21" fmla="*/ 764286000 h 105"/>
                <a:gd name="T22" fmla="*/ 1043397020 w 104"/>
                <a:gd name="T23" fmla="*/ 595884000 h 105"/>
                <a:gd name="T24" fmla="*/ 760006211 w 104"/>
                <a:gd name="T25" fmla="*/ 595884000 h 105"/>
                <a:gd name="T26" fmla="*/ 669836408 w 104"/>
                <a:gd name="T27" fmla="*/ 0 h 105"/>
                <a:gd name="T28" fmla="*/ 0 w 104"/>
                <a:gd name="T29" fmla="*/ 686562000 h 105"/>
                <a:gd name="T30" fmla="*/ 669836408 w 104"/>
                <a:gd name="T31" fmla="*/ 1360170000 h 105"/>
                <a:gd name="T32" fmla="*/ 1339669229 w 104"/>
                <a:gd name="T33" fmla="*/ 686562000 h 105"/>
                <a:gd name="T34" fmla="*/ 669836408 w 104"/>
                <a:gd name="T35" fmla="*/ 0 h 105"/>
                <a:gd name="T36" fmla="*/ 669836408 w 104"/>
                <a:gd name="T37" fmla="*/ 1204722000 h 105"/>
                <a:gd name="T38" fmla="*/ 154576805 w 104"/>
                <a:gd name="T39" fmla="*/ 686562000 h 105"/>
                <a:gd name="T40" fmla="*/ 669836408 w 104"/>
                <a:gd name="T41" fmla="*/ 155448000 h 105"/>
                <a:gd name="T42" fmla="*/ 1197973825 w 104"/>
                <a:gd name="T43" fmla="*/ 686562000 h 105"/>
                <a:gd name="T44" fmla="*/ 669836408 w 104"/>
                <a:gd name="T45" fmla="*/ 120472200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4" h="105">
                  <a:moveTo>
                    <a:pt x="59" y="46"/>
                  </a:moveTo>
                  <a:cubicBezTo>
                    <a:pt x="59" y="23"/>
                    <a:pt x="59" y="23"/>
                    <a:pt x="59" y="23"/>
                  </a:cubicBezTo>
                  <a:cubicBezTo>
                    <a:pt x="46" y="23"/>
                    <a:pt x="46" y="23"/>
                    <a:pt x="46" y="23"/>
                  </a:cubicBezTo>
                  <a:cubicBezTo>
                    <a:pt x="46" y="46"/>
                    <a:pt x="46" y="46"/>
                    <a:pt x="46" y="46"/>
                  </a:cubicBezTo>
                  <a:cubicBezTo>
                    <a:pt x="24" y="46"/>
                    <a:pt x="24" y="46"/>
                    <a:pt x="24" y="46"/>
                  </a:cubicBezTo>
                  <a:cubicBezTo>
                    <a:pt x="24" y="59"/>
                    <a:pt x="24" y="59"/>
                    <a:pt x="24" y="59"/>
                  </a:cubicBezTo>
                  <a:cubicBezTo>
                    <a:pt x="46" y="59"/>
                    <a:pt x="46" y="59"/>
                    <a:pt x="46" y="59"/>
                  </a:cubicBezTo>
                  <a:cubicBezTo>
                    <a:pt x="46" y="82"/>
                    <a:pt x="46" y="82"/>
                    <a:pt x="46" y="82"/>
                  </a:cubicBezTo>
                  <a:cubicBezTo>
                    <a:pt x="59" y="82"/>
                    <a:pt x="59" y="82"/>
                    <a:pt x="59" y="82"/>
                  </a:cubicBezTo>
                  <a:cubicBezTo>
                    <a:pt x="59" y="59"/>
                    <a:pt x="59" y="59"/>
                    <a:pt x="59" y="59"/>
                  </a:cubicBezTo>
                  <a:cubicBezTo>
                    <a:pt x="81" y="59"/>
                    <a:pt x="81" y="59"/>
                    <a:pt x="81" y="59"/>
                  </a:cubicBezTo>
                  <a:cubicBezTo>
                    <a:pt x="81" y="46"/>
                    <a:pt x="81" y="46"/>
                    <a:pt x="81" y="46"/>
                  </a:cubicBezTo>
                  <a:lnTo>
                    <a:pt x="59" y="46"/>
                  </a:lnTo>
                  <a:close/>
                  <a:moveTo>
                    <a:pt x="52" y="0"/>
                  </a:moveTo>
                  <a:cubicBezTo>
                    <a:pt x="23" y="0"/>
                    <a:pt x="0" y="24"/>
                    <a:pt x="0" y="53"/>
                  </a:cubicBezTo>
                  <a:cubicBezTo>
                    <a:pt x="0" y="81"/>
                    <a:pt x="23" y="105"/>
                    <a:pt x="52" y="105"/>
                  </a:cubicBezTo>
                  <a:cubicBezTo>
                    <a:pt x="81" y="105"/>
                    <a:pt x="104" y="81"/>
                    <a:pt x="104" y="53"/>
                  </a:cubicBezTo>
                  <a:cubicBezTo>
                    <a:pt x="104" y="24"/>
                    <a:pt x="81" y="0"/>
                    <a:pt x="52" y="0"/>
                  </a:cubicBezTo>
                  <a:close/>
                  <a:moveTo>
                    <a:pt x="52" y="93"/>
                  </a:moveTo>
                  <a:cubicBezTo>
                    <a:pt x="30" y="93"/>
                    <a:pt x="12" y="75"/>
                    <a:pt x="12" y="53"/>
                  </a:cubicBezTo>
                  <a:cubicBezTo>
                    <a:pt x="12" y="30"/>
                    <a:pt x="30" y="12"/>
                    <a:pt x="52" y="12"/>
                  </a:cubicBezTo>
                  <a:cubicBezTo>
                    <a:pt x="74" y="12"/>
                    <a:pt x="93" y="30"/>
                    <a:pt x="93" y="53"/>
                  </a:cubicBezTo>
                  <a:cubicBezTo>
                    <a:pt x="93" y="75"/>
                    <a:pt x="74" y="93"/>
                    <a:pt x="52" y="93"/>
                  </a:cubicBezTo>
                  <a:close/>
                </a:path>
              </a:pathLst>
            </a:custGeom>
            <a:solidFill>
              <a:srgbClr val="005A9E"/>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50000"/>
                  </a:schemeClr>
                </a:solidFill>
                <a:latin typeface="+mn-lt"/>
                <a:ea typeface="+mn-ea"/>
              </a:endParaRPr>
            </a:p>
          </p:txBody>
        </p:sp>
      </p:grpSp>
      <p:grpSp>
        <p:nvGrpSpPr>
          <p:cNvPr id="4" name="组合 3"/>
          <p:cNvGrpSpPr/>
          <p:nvPr/>
        </p:nvGrpSpPr>
        <p:grpSpPr>
          <a:xfrm>
            <a:off x="3924818" y="3214393"/>
            <a:ext cx="1246880" cy="1668592"/>
            <a:chOff x="3924818" y="3214393"/>
            <a:chExt cx="1246880" cy="1668592"/>
          </a:xfrm>
        </p:grpSpPr>
        <p:sp>
          <p:nvSpPr>
            <p:cNvPr id="106" name="任意多边形: 形状 105"/>
            <p:cNvSpPr/>
            <p:nvPr>
              <p:custDataLst>
                <p:tags r:id="rId3"/>
              </p:custDataLst>
            </p:nvPr>
          </p:nvSpPr>
          <p:spPr bwMode="auto">
            <a:xfrm rot="5400000">
              <a:off x="3713962" y="3425249"/>
              <a:ext cx="1668592" cy="1246880"/>
            </a:xfrm>
            <a:custGeom>
              <a:avLst/>
              <a:gdLst>
                <a:gd name="connsiteX0" fmla="*/ 728671 w 1984367"/>
                <a:gd name="connsiteY0" fmla="*/ 0 h 1482848"/>
                <a:gd name="connsiteX1" fmla="*/ 1200703 w 1984367"/>
                <a:gd name="connsiteY1" fmla="*/ 0 h 1482848"/>
                <a:gd name="connsiteX2" fmla="*/ 1984367 w 1984367"/>
                <a:gd name="connsiteY2" fmla="*/ 741425 h 1482848"/>
                <a:gd name="connsiteX3" fmla="*/ 1200703 w 1984367"/>
                <a:gd name="connsiteY3" fmla="*/ 1482848 h 1482848"/>
                <a:gd name="connsiteX4" fmla="*/ 728671 w 1984367"/>
                <a:gd name="connsiteY4" fmla="*/ 1482848 h 1482848"/>
                <a:gd name="connsiteX5" fmla="*/ 0 w 1984367"/>
                <a:gd name="connsiteY5" fmla="*/ 741425 h 148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367" h="1482848">
                  <a:moveTo>
                    <a:pt x="728671" y="0"/>
                  </a:moveTo>
                  <a:lnTo>
                    <a:pt x="1200703" y="0"/>
                  </a:lnTo>
                  <a:lnTo>
                    <a:pt x="1984367" y="741425"/>
                  </a:lnTo>
                  <a:lnTo>
                    <a:pt x="1200703" y="1482848"/>
                  </a:lnTo>
                  <a:lnTo>
                    <a:pt x="728671" y="1482848"/>
                  </a:lnTo>
                  <a:lnTo>
                    <a:pt x="0" y="741425"/>
                  </a:lnTo>
                  <a:close/>
                </a:path>
              </a:pathLst>
            </a:custGeom>
            <a:gradFill>
              <a:gsLst>
                <a:gs pos="0">
                  <a:schemeClr val="bg1"/>
                </a:gs>
                <a:gs pos="51000">
                  <a:schemeClr val="bg1">
                    <a:lumMod val="95000"/>
                  </a:schemeClr>
                </a:gs>
                <a:gs pos="100000">
                  <a:schemeClr val="bg1">
                    <a:lumMod val="75000"/>
                  </a:schemeClr>
                </a:gs>
              </a:gsLst>
              <a:lin ang="18900000" scaled="0"/>
            </a:gradFill>
            <a:ln>
              <a:solidFill>
                <a:schemeClr val="bg1">
                  <a:lumMod val="85000"/>
                </a:schemeClr>
              </a:solidFill>
            </a:ln>
            <a:effectLst>
              <a:outerShdw blurRad="3937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6" name="MH_Other_10"/>
            <p:cNvSpPr>
              <a:spLocks noChangeAspect="1" noEditPoints="1"/>
            </p:cNvSpPr>
            <p:nvPr>
              <p:custDataLst>
                <p:tags r:id="rId4"/>
              </p:custDataLst>
            </p:nvPr>
          </p:nvSpPr>
          <p:spPr bwMode="auto">
            <a:xfrm>
              <a:off x="4279410" y="3780345"/>
              <a:ext cx="537699" cy="461446"/>
            </a:xfrm>
            <a:custGeom>
              <a:avLst/>
              <a:gdLst>
                <a:gd name="T0" fmla="*/ 812168355 w 106"/>
                <a:gd name="T1" fmla="*/ 969364271 h 95"/>
                <a:gd name="T2" fmla="*/ 577891455 w 106"/>
                <a:gd name="T3" fmla="*/ 1144165830 h 95"/>
                <a:gd name="T4" fmla="*/ 577891455 w 106"/>
                <a:gd name="T5" fmla="*/ 889907201 h 95"/>
                <a:gd name="T6" fmla="*/ 312371836 w 106"/>
                <a:gd name="T7" fmla="*/ 492625845 h 95"/>
                <a:gd name="T8" fmla="*/ 0 w 106"/>
                <a:gd name="T9" fmla="*/ 874015787 h 95"/>
                <a:gd name="T10" fmla="*/ 624743672 w 106"/>
                <a:gd name="T11" fmla="*/ 1303079970 h 95"/>
                <a:gd name="T12" fmla="*/ 827789714 w 106"/>
                <a:gd name="T13" fmla="*/ 1287188556 h 95"/>
                <a:gd name="T14" fmla="*/ 1046449208 w 106"/>
                <a:gd name="T15" fmla="*/ 1509664358 h 95"/>
                <a:gd name="T16" fmla="*/ 983975632 w 106"/>
                <a:gd name="T17" fmla="*/ 1239514314 h 95"/>
                <a:gd name="T18" fmla="*/ 1249491297 w 106"/>
                <a:gd name="T19" fmla="*/ 953472857 h 95"/>
                <a:gd name="T20" fmla="*/ 999593038 w 106"/>
                <a:gd name="T21" fmla="*/ 985255685 h 95"/>
                <a:gd name="T22" fmla="*/ 812168355 w 106"/>
                <a:gd name="T23" fmla="*/ 969364271 h 95"/>
                <a:gd name="T24" fmla="*/ 1030831803 w 106"/>
                <a:gd name="T25" fmla="*/ 0 h 95"/>
                <a:gd name="T26" fmla="*/ 406084177 w 106"/>
                <a:gd name="T27" fmla="*/ 429064183 h 95"/>
                <a:gd name="T28" fmla="*/ 671599842 w 106"/>
                <a:gd name="T29" fmla="*/ 794558717 h 95"/>
                <a:gd name="T30" fmla="*/ 671599842 w 106"/>
                <a:gd name="T31" fmla="*/ 969364271 h 95"/>
                <a:gd name="T32" fmla="*/ 843407120 w 106"/>
                <a:gd name="T33" fmla="*/ 842232959 h 95"/>
                <a:gd name="T34" fmla="*/ 1030831803 w 106"/>
                <a:gd name="T35" fmla="*/ 874015787 h 95"/>
                <a:gd name="T36" fmla="*/ 1655575475 w 106"/>
                <a:gd name="T37" fmla="*/ 429064183 h 95"/>
                <a:gd name="T38" fmla="*/ 1030831803 w 106"/>
                <a:gd name="T39" fmla="*/ 0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rgbClr val="005A9E"/>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50000"/>
                  </a:schemeClr>
                </a:solidFill>
                <a:latin typeface="+mn-lt"/>
                <a:ea typeface="+mn-ea"/>
              </a:endParaRPr>
            </a:p>
          </p:txBody>
        </p:sp>
      </p:grpSp>
      <p:grpSp>
        <p:nvGrpSpPr>
          <p:cNvPr id="3" name="组合 2"/>
          <p:cNvGrpSpPr/>
          <p:nvPr/>
        </p:nvGrpSpPr>
        <p:grpSpPr>
          <a:xfrm>
            <a:off x="4745489" y="2321463"/>
            <a:ext cx="1655312" cy="1234680"/>
            <a:chOff x="4745489" y="2321463"/>
            <a:chExt cx="1655312" cy="1234680"/>
          </a:xfrm>
        </p:grpSpPr>
        <p:sp>
          <p:nvSpPr>
            <p:cNvPr id="104" name="任意多边形: 形状 103"/>
            <p:cNvSpPr/>
            <p:nvPr>
              <p:custDataLst>
                <p:tags r:id="rId5"/>
              </p:custDataLst>
            </p:nvPr>
          </p:nvSpPr>
          <p:spPr bwMode="auto">
            <a:xfrm>
              <a:off x="4745489" y="2321463"/>
              <a:ext cx="1655312" cy="1234680"/>
            </a:xfrm>
            <a:custGeom>
              <a:avLst/>
              <a:gdLst>
                <a:gd name="connsiteX0" fmla="*/ 783300 w 1988025"/>
                <a:gd name="connsiteY0" fmla="*/ 0 h 1482848"/>
                <a:gd name="connsiteX1" fmla="*/ 1258167 w 1988025"/>
                <a:gd name="connsiteY1" fmla="*/ 0 h 1482848"/>
                <a:gd name="connsiteX2" fmla="*/ 1988025 w 1988025"/>
                <a:gd name="connsiteY2" fmla="*/ 741425 h 1482848"/>
                <a:gd name="connsiteX3" fmla="*/ 1258167 w 1988025"/>
                <a:gd name="connsiteY3" fmla="*/ 1482848 h 1482848"/>
                <a:gd name="connsiteX4" fmla="*/ 783300 w 1988025"/>
                <a:gd name="connsiteY4" fmla="*/ 1482848 h 1482848"/>
                <a:gd name="connsiteX5" fmla="*/ 0 w 1988025"/>
                <a:gd name="connsiteY5" fmla="*/ 741425 h 148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025" h="1482848">
                  <a:moveTo>
                    <a:pt x="783300" y="0"/>
                  </a:moveTo>
                  <a:lnTo>
                    <a:pt x="1258167" y="0"/>
                  </a:lnTo>
                  <a:lnTo>
                    <a:pt x="1988025" y="741425"/>
                  </a:lnTo>
                  <a:lnTo>
                    <a:pt x="1258167" y="1482848"/>
                  </a:lnTo>
                  <a:lnTo>
                    <a:pt x="783300" y="1482848"/>
                  </a:lnTo>
                  <a:lnTo>
                    <a:pt x="0" y="741425"/>
                  </a:lnTo>
                  <a:close/>
                </a:path>
              </a:pathLst>
            </a:custGeom>
            <a:gradFill>
              <a:gsLst>
                <a:gs pos="0">
                  <a:schemeClr val="bg1"/>
                </a:gs>
                <a:gs pos="51000">
                  <a:schemeClr val="bg1">
                    <a:lumMod val="95000"/>
                  </a:schemeClr>
                </a:gs>
                <a:gs pos="100000">
                  <a:schemeClr val="bg1">
                    <a:lumMod val="75000"/>
                  </a:schemeClr>
                </a:gs>
              </a:gsLst>
              <a:lin ang="18900000" scaled="0"/>
            </a:gradFill>
            <a:ln>
              <a:solidFill>
                <a:schemeClr val="bg1">
                  <a:lumMod val="85000"/>
                </a:schemeClr>
              </a:solidFill>
            </a:ln>
            <a:effectLst>
              <a:outerShdw blurRad="3937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0" name="MH_Other_11"/>
            <p:cNvSpPr>
              <a:spLocks noChangeAspect="1" noEditPoints="1"/>
            </p:cNvSpPr>
            <p:nvPr>
              <p:custDataLst>
                <p:tags r:id="rId6"/>
              </p:custDataLst>
            </p:nvPr>
          </p:nvSpPr>
          <p:spPr bwMode="auto">
            <a:xfrm>
              <a:off x="5171698" y="2684749"/>
              <a:ext cx="804720" cy="440707"/>
            </a:xfrm>
            <a:custGeom>
              <a:avLst/>
              <a:gdLst>
                <a:gd name="T0" fmla="*/ 2147483646 w 132"/>
                <a:gd name="T1" fmla="*/ 764997897 h 67"/>
                <a:gd name="T2" fmla="*/ 2147483646 w 132"/>
                <a:gd name="T3" fmla="*/ 941536290 h 67"/>
                <a:gd name="T4" fmla="*/ 2147483646 w 132"/>
                <a:gd name="T5" fmla="*/ 1088649810 h 67"/>
                <a:gd name="T6" fmla="*/ 2147483646 w 132"/>
                <a:gd name="T7" fmla="*/ 1618259564 h 67"/>
                <a:gd name="T8" fmla="*/ 2147483646 w 132"/>
                <a:gd name="T9" fmla="*/ 1618259564 h 67"/>
                <a:gd name="T10" fmla="*/ 2147483646 w 132"/>
                <a:gd name="T11" fmla="*/ 1441721171 h 67"/>
                <a:gd name="T12" fmla="*/ 2147483646 w 132"/>
                <a:gd name="T13" fmla="*/ 1971336351 h 67"/>
                <a:gd name="T14" fmla="*/ 2147483646 w 132"/>
                <a:gd name="T15" fmla="*/ 1971336351 h 67"/>
                <a:gd name="T16" fmla="*/ 2147483646 w 132"/>
                <a:gd name="T17" fmla="*/ 1765378510 h 67"/>
                <a:gd name="T18" fmla="*/ 2147483646 w 132"/>
                <a:gd name="T19" fmla="*/ 1971336351 h 67"/>
                <a:gd name="T20" fmla="*/ 2147483646 w 132"/>
                <a:gd name="T21" fmla="*/ 1971336351 h 67"/>
                <a:gd name="T22" fmla="*/ 2147483646 w 132"/>
                <a:gd name="T23" fmla="*/ 1441721171 h 67"/>
                <a:gd name="T24" fmla="*/ 2147483646 w 132"/>
                <a:gd name="T25" fmla="*/ 1618259564 h 67"/>
                <a:gd name="T26" fmla="*/ 2147483646 w 132"/>
                <a:gd name="T27" fmla="*/ 1618259564 h 67"/>
                <a:gd name="T28" fmla="*/ 2147483646 w 132"/>
                <a:gd name="T29" fmla="*/ 1088649810 h 67"/>
                <a:gd name="T30" fmla="*/ 2147483646 w 132"/>
                <a:gd name="T31" fmla="*/ 941536290 h 67"/>
                <a:gd name="T32" fmla="*/ 2147483646 w 132"/>
                <a:gd name="T33" fmla="*/ 764997897 h 67"/>
                <a:gd name="T34" fmla="*/ 405775621 w 132"/>
                <a:gd name="T35" fmla="*/ 764997897 h 67"/>
                <a:gd name="T36" fmla="*/ 247974518 w 132"/>
                <a:gd name="T37" fmla="*/ 941536290 h 67"/>
                <a:gd name="T38" fmla="*/ 293061226 w 132"/>
                <a:gd name="T39" fmla="*/ 1088649810 h 67"/>
                <a:gd name="T40" fmla="*/ 45086708 w 132"/>
                <a:gd name="T41" fmla="*/ 1618259564 h 67"/>
                <a:gd name="T42" fmla="*/ 67627687 w 132"/>
                <a:gd name="T43" fmla="*/ 1618259564 h 67"/>
                <a:gd name="T44" fmla="*/ 247974518 w 132"/>
                <a:gd name="T45" fmla="*/ 1441721171 h 67"/>
                <a:gd name="T46" fmla="*/ 157801102 w 132"/>
                <a:gd name="T47" fmla="*/ 1971336351 h 67"/>
                <a:gd name="T48" fmla="*/ 293061226 w 132"/>
                <a:gd name="T49" fmla="*/ 1971336351 h 67"/>
                <a:gd name="T50" fmla="*/ 405775621 w 132"/>
                <a:gd name="T51" fmla="*/ 1765378510 h 67"/>
                <a:gd name="T52" fmla="*/ 495949036 w 132"/>
                <a:gd name="T53" fmla="*/ 1971336351 h 67"/>
                <a:gd name="T54" fmla="*/ 631209160 w 132"/>
                <a:gd name="T55" fmla="*/ 1971336351 h 67"/>
                <a:gd name="T56" fmla="*/ 541035744 w 132"/>
                <a:gd name="T57" fmla="*/ 1441721171 h 67"/>
                <a:gd name="T58" fmla="*/ 721377825 w 132"/>
                <a:gd name="T59" fmla="*/ 1618259564 h 67"/>
                <a:gd name="T60" fmla="*/ 743923555 w 132"/>
                <a:gd name="T61" fmla="*/ 1618259564 h 67"/>
                <a:gd name="T62" fmla="*/ 495949036 w 132"/>
                <a:gd name="T63" fmla="*/ 1088649810 h 67"/>
                <a:gd name="T64" fmla="*/ 541035744 w 132"/>
                <a:gd name="T65" fmla="*/ 941536290 h 67"/>
                <a:gd name="T66" fmla="*/ 405775621 w 132"/>
                <a:gd name="T67" fmla="*/ 764997897 h 67"/>
                <a:gd name="T68" fmla="*/ 1510388088 w 132"/>
                <a:gd name="T69" fmla="*/ 0 h 67"/>
                <a:gd name="T70" fmla="*/ 1284954548 w 132"/>
                <a:gd name="T71" fmla="*/ 294227039 h 67"/>
                <a:gd name="T72" fmla="*/ 1352586985 w 132"/>
                <a:gd name="T73" fmla="*/ 529615181 h 67"/>
                <a:gd name="T74" fmla="*/ 946811365 w 132"/>
                <a:gd name="T75" fmla="*/ 1382876848 h 67"/>
                <a:gd name="T76" fmla="*/ 991898073 w 132"/>
                <a:gd name="T77" fmla="*/ 1412301722 h 67"/>
                <a:gd name="T78" fmla="*/ 1262413570 w 132"/>
                <a:gd name="T79" fmla="*/ 1118069258 h 67"/>
                <a:gd name="T80" fmla="*/ 1127153446 w 132"/>
                <a:gd name="T81" fmla="*/ 1971336351 h 67"/>
                <a:gd name="T82" fmla="*/ 1352586985 w 132"/>
                <a:gd name="T83" fmla="*/ 1971336351 h 67"/>
                <a:gd name="T84" fmla="*/ 1510388088 w 132"/>
                <a:gd name="T85" fmla="*/ 1618259564 h 67"/>
                <a:gd name="T86" fmla="*/ 1668189190 w 132"/>
                <a:gd name="T87" fmla="*/ 1971336351 h 67"/>
                <a:gd name="T88" fmla="*/ 1893622730 w 132"/>
                <a:gd name="T89" fmla="*/ 1971336351 h 67"/>
                <a:gd name="T90" fmla="*/ 1758362606 w 132"/>
                <a:gd name="T91" fmla="*/ 1118069258 h 67"/>
                <a:gd name="T92" fmla="*/ 2028878103 w 132"/>
                <a:gd name="T93" fmla="*/ 1412301722 h 67"/>
                <a:gd name="T94" fmla="*/ 2073964811 w 132"/>
                <a:gd name="T95" fmla="*/ 1382876848 h 67"/>
                <a:gd name="T96" fmla="*/ 1668189190 w 132"/>
                <a:gd name="T97" fmla="*/ 529615181 h 67"/>
                <a:gd name="T98" fmla="*/ 1735816877 w 132"/>
                <a:gd name="T99" fmla="*/ 294227039 h 67"/>
                <a:gd name="T100" fmla="*/ 1510388088 w 132"/>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rgbClr val="005A9E"/>
            </a:solidFill>
            <a:ln>
              <a:noFill/>
            </a:ln>
          </p:spPr>
          <p:txBody>
            <a:bodyPr lIns="68580" tIns="34290" rIns="68580" bIns="34290"/>
            <a:lstStyle/>
            <a:p>
              <a:pPr eaLnBrk="1" fontAlgn="auto" hangingPunct="1">
                <a:spcBef>
                  <a:spcPts val="0"/>
                </a:spcBef>
                <a:spcAft>
                  <a:spcPts val="0"/>
                </a:spcAft>
                <a:defRPr/>
              </a:pPr>
              <a:endParaRPr lang="zh-CN" altLang="en-US" sz="2800" kern="0">
                <a:solidFill>
                  <a:schemeClr val="bg1">
                    <a:lumMod val="50000"/>
                  </a:schemeClr>
                </a:solidFill>
                <a:latin typeface="+mn-lt"/>
                <a:ea typeface="+mn-ea"/>
              </a:endParaRPr>
            </a:p>
          </p:txBody>
        </p:sp>
      </p:grpSp>
      <p:grpSp>
        <p:nvGrpSpPr>
          <p:cNvPr id="2" name="组合 1"/>
          <p:cNvGrpSpPr/>
          <p:nvPr/>
        </p:nvGrpSpPr>
        <p:grpSpPr>
          <a:xfrm>
            <a:off x="3924818" y="994624"/>
            <a:ext cx="1246880" cy="1668590"/>
            <a:chOff x="3924818" y="994624"/>
            <a:chExt cx="1246880" cy="1668590"/>
          </a:xfrm>
        </p:grpSpPr>
        <p:sp>
          <p:nvSpPr>
            <p:cNvPr id="107" name="任意多边形: 形状 106"/>
            <p:cNvSpPr/>
            <p:nvPr>
              <p:custDataLst>
                <p:tags r:id="rId7"/>
              </p:custDataLst>
            </p:nvPr>
          </p:nvSpPr>
          <p:spPr bwMode="auto">
            <a:xfrm rot="5400000">
              <a:off x="3713963" y="1205479"/>
              <a:ext cx="1668590" cy="1246880"/>
            </a:xfrm>
            <a:custGeom>
              <a:avLst/>
              <a:gdLst>
                <a:gd name="connsiteX0" fmla="*/ 728671 w 1984367"/>
                <a:gd name="connsiteY0" fmla="*/ 0 h 1482848"/>
                <a:gd name="connsiteX1" fmla="*/ 1200703 w 1984367"/>
                <a:gd name="connsiteY1" fmla="*/ 0 h 1482848"/>
                <a:gd name="connsiteX2" fmla="*/ 1984367 w 1984367"/>
                <a:gd name="connsiteY2" fmla="*/ 741425 h 1482848"/>
                <a:gd name="connsiteX3" fmla="*/ 1200703 w 1984367"/>
                <a:gd name="connsiteY3" fmla="*/ 1482848 h 1482848"/>
                <a:gd name="connsiteX4" fmla="*/ 728671 w 1984367"/>
                <a:gd name="connsiteY4" fmla="*/ 1482848 h 1482848"/>
                <a:gd name="connsiteX5" fmla="*/ 0 w 1984367"/>
                <a:gd name="connsiteY5" fmla="*/ 741425 h 148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367" h="1482848">
                  <a:moveTo>
                    <a:pt x="728671" y="0"/>
                  </a:moveTo>
                  <a:lnTo>
                    <a:pt x="1200703" y="0"/>
                  </a:lnTo>
                  <a:lnTo>
                    <a:pt x="1984367" y="741425"/>
                  </a:lnTo>
                  <a:lnTo>
                    <a:pt x="1200703" y="1482848"/>
                  </a:lnTo>
                  <a:lnTo>
                    <a:pt x="728671" y="1482848"/>
                  </a:lnTo>
                  <a:lnTo>
                    <a:pt x="0" y="741425"/>
                  </a:lnTo>
                  <a:close/>
                </a:path>
              </a:pathLst>
            </a:custGeom>
            <a:gradFill>
              <a:gsLst>
                <a:gs pos="0">
                  <a:schemeClr val="bg1"/>
                </a:gs>
                <a:gs pos="51000">
                  <a:schemeClr val="bg1">
                    <a:lumMod val="95000"/>
                  </a:schemeClr>
                </a:gs>
                <a:gs pos="100000">
                  <a:schemeClr val="bg1">
                    <a:lumMod val="75000"/>
                  </a:schemeClr>
                </a:gs>
              </a:gsLst>
              <a:lin ang="18900000" scaled="0"/>
            </a:gradFill>
            <a:ln>
              <a:solidFill>
                <a:schemeClr val="bg1">
                  <a:lumMod val="85000"/>
                </a:schemeClr>
              </a:solidFill>
            </a:ln>
            <a:effectLst>
              <a:outerShdw blurRad="3937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8" name="Freeform 168"/>
            <p:cNvSpPr>
              <a:spLocks noChangeAspect="1" noEditPoints="1"/>
            </p:cNvSpPr>
            <p:nvPr/>
          </p:nvSpPr>
          <p:spPr bwMode="auto">
            <a:xfrm>
              <a:off x="4335490" y="1646755"/>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05A9E"/>
            </a:solidFill>
            <a:ln>
              <a:noFill/>
            </a:ln>
          </p:spPr>
          <p:txBody>
            <a:bodyPr lIns="121920" tIns="60960" rIns="121920" bIns="60960"/>
            <a:lstStyle/>
            <a:p>
              <a:pPr defTabSz="913765"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sp>
        <p:nvSpPr>
          <p:cNvPr id="109" name="TextBox 4"/>
          <p:cNvSpPr txBox="1"/>
          <p:nvPr/>
        </p:nvSpPr>
        <p:spPr>
          <a:xfrm>
            <a:off x="6608779" y="2287629"/>
            <a:ext cx="1645048" cy="1492716"/>
          </a:xfrm>
          <a:prstGeom prst="rect">
            <a:avLst/>
          </a:prstGeom>
          <a:noFill/>
        </p:spPr>
        <p:txBody>
          <a:bodyPr wrap="square" rtlCol="0">
            <a:spAutoFit/>
          </a:bodyPr>
          <a:lstStyle/>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dirty="0">
              <a:latin typeface="微软雅黑" panose="020B0503020204020204" pitchFamily="34" charset="-122"/>
              <a:ea typeface="微软雅黑" panose="020B0503020204020204" pitchFamily="34" charset="-122"/>
            </a:endParaRPr>
          </a:p>
        </p:txBody>
      </p:sp>
      <p:sp>
        <p:nvSpPr>
          <p:cNvPr id="111" name="TextBox 4"/>
          <p:cNvSpPr txBox="1"/>
          <p:nvPr/>
        </p:nvSpPr>
        <p:spPr>
          <a:xfrm>
            <a:off x="970904" y="2191581"/>
            <a:ext cx="1645048" cy="891540"/>
          </a:xfrm>
          <a:prstGeom prst="rect">
            <a:avLst/>
          </a:prstGeom>
          <a:noFill/>
        </p:spPr>
        <p:txBody>
          <a:bodyPr wrap="square" rtlCol="0">
            <a:spAutoFit/>
          </a:bodyPr>
          <a:lstStyle/>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您的内容打在这里，或者通过复</a:t>
            </a:r>
            <a:r>
              <a:rPr lang="zh-CN" altLang="en-US" sz="1000" dirty="0" smtClean="0">
                <a:latin typeface="微软雅黑" panose="020B0503020204020204" pitchFamily="34" charset="-122"/>
                <a:ea typeface="微软雅黑" panose="020B0503020204020204" pitchFamily="34" charset="-122"/>
              </a:rPr>
              <a:t>制亮亮图文旗舰店  点击即可编辑点击即可编辑点击即可编辑。</a:t>
            </a:r>
            <a:endParaRPr lang="en-US" altLang="zh-CN" sz="1000" dirty="0">
              <a:latin typeface="微软雅黑" panose="020B0503020204020204" pitchFamily="34" charset="-122"/>
              <a:ea typeface="微软雅黑" panose="020B0503020204020204" pitchFamily="34" charset="-122"/>
            </a:endParaRPr>
          </a:p>
        </p:txBody>
      </p:sp>
      <p:sp>
        <p:nvSpPr>
          <p:cNvPr id="112" name="TextBox 4"/>
          <p:cNvSpPr txBox="1"/>
          <p:nvPr/>
        </p:nvSpPr>
        <p:spPr>
          <a:xfrm>
            <a:off x="5171698" y="901928"/>
            <a:ext cx="3509127" cy="692497"/>
          </a:xfrm>
          <a:prstGeom prst="rect">
            <a:avLst/>
          </a:prstGeom>
          <a:noFill/>
        </p:spPr>
        <p:txBody>
          <a:bodyPr wrap="square" rtlCol="0">
            <a:spAutoFit/>
          </a:bodyPr>
          <a:lstStyle/>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dirty="0">
              <a:latin typeface="微软雅黑" panose="020B0503020204020204" pitchFamily="34" charset="-122"/>
              <a:ea typeface="微软雅黑" panose="020B0503020204020204" pitchFamily="34" charset="-122"/>
            </a:endParaRPr>
          </a:p>
        </p:txBody>
      </p:sp>
      <p:sp>
        <p:nvSpPr>
          <p:cNvPr id="113" name="TextBox 4"/>
          <p:cNvSpPr txBox="1"/>
          <p:nvPr/>
        </p:nvSpPr>
        <p:spPr>
          <a:xfrm>
            <a:off x="415691" y="4257037"/>
            <a:ext cx="3509127" cy="692497"/>
          </a:xfrm>
          <a:prstGeom prst="rect">
            <a:avLst/>
          </a:prstGeom>
          <a:noFill/>
        </p:spPr>
        <p:txBody>
          <a:bodyPr wrap="square" rtlCol="0">
            <a:spAutoFit/>
          </a:bodyPr>
          <a:lstStyle/>
          <a:p>
            <a:pPr>
              <a:lnSpc>
                <a:spcPct val="13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dirty="0">
              <a:latin typeface="微软雅黑" panose="020B0503020204020204" pitchFamily="34" charset="-122"/>
              <a:ea typeface="微软雅黑" panose="020B0503020204020204" pitchFamily="34" charset="-122"/>
            </a:endParaRPr>
          </a:p>
        </p:txBody>
      </p:sp>
    </p:spTree>
    <p:custDataLst>
      <p:tags r:id="rId8"/>
    </p:custData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53" presetClass="entr" presetSubtype="16"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nodeType="withEffect">
                                  <p:stCondLst>
                                    <p:cond delay="75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100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nodeType="withEffect">
                                  <p:stCondLst>
                                    <p:cond delay="125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110"/>
                                        </p:tgtEl>
                                        <p:attrNameLst>
                                          <p:attrName>style.visibility</p:attrName>
                                        </p:attrNameLst>
                                      </p:cBhvr>
                                      <p:to>
                                        <p:strVal val="visible"/>
                                      </p:to>
                                    </p:set>
                                    <p:animEffect transition="in" filter="fade">
                                      <p:cBhvr>
                                        <p:cTn id="48" dur="2000"/>
                                        <p:tgtEl>
                                          <p:spTgt spid="110"/>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wipe(up)">
                                      <p:cBhvr>
                                        <p:cTn id="51" dur="500"/>
                                        <p:tgtEl>
                                          <p:spTgt spid="10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11"/>
                                        </p:tgtEl>
                                        <p:attrNameLst>
                                          <p:attrName>style.visibility</p:attrName>
                                        </p:attrNameLst>
                                      </p:cBhvr>
                                      <p:to>
                                        <p:strVal val="visible"/>
                                      </p:to>
                                    </p:set>
                                    <p:animEffect transition="in" filter="wipe(up)">
                                      <p:cBhvr>
                                        <p:cTn id="54" dur="500"/>
                                        <p:tgtEl>
                                          <p:spTgt spid="111"/>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12"/>
                                        </p:tgtEl>
                                        <p:attrNameLst>
                                          <p:attrName>style.visibility</p:attrName>
                                        </p:attrNameLst>
                                      </p:cBhvr>
                                      <p:to>
                                        <p:strVal val="visible"/>
                                      </p:to>
                                    </p:set>
                                    <p:animEffect transition="in" filter="wipe(up)">
                                      <p:cBhvr>
                                        <p:cTn id="57" dur="500"/>
                                        <p:tgtEl>
                                          <p:spTgt spid="112"/>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13"/>
                                        </p:tgtEl>
                                        <p:attrNameLst>
                                          <p:attrName>style.visibility</p:attrName>
                                        </p:attrNameLst>
                                      </p:cBhvr>
                                      <p:to>
                                        <p:strVal val="visible"/>
                                      </p:to>
                                    </p:set>
                                    <p:animEffect transition="in" filter="wipe(up)">
                                      <p:cBhvr>
                                        <p:cTn id="6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110" grpId="0"/>
      <p:bldP spid="109" grpId="0"/>
      <p:bldP spid="111" grpId="0"/>
      <p:bldP spid="112" grpId="0"/>
      <p:bldP spid="1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239533" y="2482207"/>
            <a:ext cx="4815742" cy="707886"/>
          </a:xfrm>
          <a:prstGeom prst="rect">
            <a:avLst/>
          </a:prstGeom>
          <a:noFill/>
        </p:spPr>
        <p:txBody>
          <a:bodyPr wrap="none" rtlCol="0">
            <a:spAutoFit/>
          </a:bodyPr>
          <a:lstStyle/>
          <a:p>
            <a:r>
              <a:rPr lang="zh-CN" altLang="en-US" sz="4000" dirty="0">
                <a:latin typeface="微软雅黑" panose="020B0503020204020204" pitchFamily="34" charset="-122"/>
                <a:ea typeface="微软雅黑" panose="020B0503020204020204" pitchFamily="34" charset="-122"/>
              </a:rPr>
              <a:t>课题现状及发展情况</a:t>
            </a:r>
            <a:endParaRPr lang="zh-CN" altLang="en-US" sz="40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4774505" y="3360862"/>
            <a:ext cx="1107996" cy="369332"/>
          </a:xfrm>
          <a:prstGeom prst="rect">
            <a:avLst/>
          </a:prstGeom>
          <a:noFill/>
        </p:spPr>
        <p:txBody>
          <a:bodyPr wrap="none" rtlCol="0">
            <a:spAutoFit/>
          </a:bodyPr>
          <a:lstStyle/>
          <a:p>
            <a:r>
              <a:rPr lang="zh-CN" altLang="en-US" dirty="0">
                <a:latin typeface="方正兰亭细黑_GBK" panose="02000000000000000000" pitchFamily="2" charset="-122"/>
                <a:ea typeface="方正兰亭细黑_GBK" panose="02000000000000000000" pitchFamily="2" charset="-122"/>
              </a:rPr>
              <a:t>课题现状</a:t>
            </a:r>
            <a:endParaRPr lang="zh-CN" altLang="en-US" dirty="0">
              <a:latin typeface="方正兰亭细黑_GBK" panose="02000000000000000000" pitchFamily="2" charset="-122"/>
              <a:ea typeface="方正兰亭细黑_GBK" panose="02000000000000000000" pitchFamily="2" charset="-122"/>
            </a:endParaRPr>
          </a:p>
        </p:txBody>
      </p:sp>
      <p:sp>
        <p:nvSpPr>
          <p:cNvPr id="19" name="TextBox 18"/>
          <p:cNvSpPr txBox="1"/>
          <p:nvPr/>
        </p:nvSpPr>
        <p:spPr>
          <a:xfrm>
            <a:off x="4774505" y="3807455"/>
            <a:ext cx="1107996" cy="369332"/>
          </a:xfrm>
          <a:prstGeom prst="rect">
            <a:avLst/>
          </a:prstGeom>
          <a:noFill/>
        </p:spPr>
        <p:txBody>
          <a:bodyPr wrap="none" rtlCol="0">
            <a:spAutoFit/>
          </a:bodyPr>
          <a:lstStyle/>
          <a:p>
            <a:r>
              <a:rPr lang="zh-CN" altLang="en-US" dirty="0">
                <a:latin typeface="方正兰亭细黑_GBK" panose="02000000000000000000" pitchFamily="2" charset="-122"/>
                <a:ea typeface="方正兰亭细黑_GBK" panose="02000000000000000000" pitchFamily="2" charset="-122"/>
              </a:rPr>
              <a:t>发展情况</a:t>
            </a:r>
            <a:endParaRPr lang="zh-CN" altLang="en-US" dirty="0">
              <a:latin typeface="方正兰亭细黑_GBK" panose="02000000000000000000" pitchFamily="2" charset="-122"/>
              <a:ea typeface="方正兰亭细黑_GBK" panose="02000000000000000000" pitchFamily="2" charset="-122"/>
            </a:endParaRPr>
          </a:p>
        </p:txBody>
      </p:sp>
      <p:sp>
        <p:nvSpPr>
          <p:cNvPr id="20" name="TextBox 19"/>
          <p:cNvSpPr txBox="1"/>
          <p:nvPr/>
        </p:nvSpPr>
        <p:spPr>
          <a:xfrm>
            <a:off x="5858470" y="3408106"/>
            <a:ext cx="1709892" cy="276999"/>
          </a:xfrm>
          <a:prstGeom prst="rect">
            <a:avLst/>
          </a:prstGeom>
          <a:noFill/>
        </p:spPr>
        <p:txBody>
          <a:bodyPr wrap="none" rtlCol="0">
            <a:spAutoFit/>
          </a:bodyPr>
          <a:lstStyle/>
          <a:p>
            <a:r>
              <a:rPr lang="en-US" altLang="zh-CN" sz="1200" dirty="0">
                <a:solidFill>
                  <a:srgbClr val="005A9E"/>
                </a:solidFill>
                <a:latin typeface="微软雅黑" panose="020B0503020204020204" pitchFamily="34" charset="-122"/>
                <a:ea typeface="微软雅黑" panose="020B0503020204020204" pitchFamily="34" charset="-122"/>
              </a:rPr>
              <a:t>PRESENT SITUATION</a:t>
            </a:r>
            <a:endParaRPr lang="zh-CN" altLang="en-US" sz="1200" dirty="0">
              <a:solidFill>
                <a:srgbClr val="005A9E"/>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858470" y="3855874"/>
            <a:ext cx="1317092" cy="276999"/>
          </a:xfrm>
          <a:prstGeom prst="rect">
            <a:avLst/>
          </a:prstGeom>
          <a:noFill/>
        </p:spPr>
        <p:txBody>
          <a:bodyPr wrap="none" rtlCol="0">
            <a:spAutoFit/>
          </a:bodyPr>
          <a:lstStyle/>
          <a:p>
            <a:r>
              <a:rPr lang="en-US" altLang="zh-CN" sz="1200" dirty="0">
                <a:solidFill>
                  <a:srgbClr val="005A9E"/>
                </a:solidFill>
                <a:latin typeface="微软雅黑" panose="020B0503020204020204" pitchFamily="34" charset="-122"/>
                <a:ea typeface="微软雅黑" panose="020B0503020204020204" pitchFamily="34" charset="-122"/>
              </a:rPr>
              <a:t>DEVELOPMENT</a:t>
            </a:r>
            <a:endParaRPr lang="zh-CN" altLang="en-US" sz="1200" dirty="0">
              <a:solidFill>
                <a:srgbClr val="005A9E"/>
              </a:solidFill>
              <a:latin typeface="微软雅黑" panose="020B0503020204020204" pitchFamily="34" charset="-122"/>
              <a:ea typeface="微软雅黑" panose="020B0503020204020204" pitchFamily="34" charset="-122"/>
            </a:endParaRPr>
          </a:p>
        </p:txBody>
      </p:sp>
      <p:sp>
        <p:nvSpPr>
          <p:cNvPr id="22" name="椭圆 21"/>
          <p:cNvSpPr/>
          <p:nvPr/>
        </p:nvSpPr>
        <p:spPr>
          <a:xfrm>
            <a:off x="4480617" y="3388360"/>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480617" y="3825723"/>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3"/>
          <p:cNvSpPr/>
          <p:nvPr/>
        </p:nvSpPr>
        <p:spPr>
          <a:xfrm>
            <a:off x="0" y="-14516"/>
            <a:ext cx="5466357" cy="5172529"/>
          </a:xfrm>
          <a:custGeom>
            <a:avLst/>
            <a:gdLst>
              <a:gd name="connsiteX0" fmla="*/ 0 w 3779912"/>
              <a:gd name="connsiteY0" fmla="*/ 0 h 5143500"/>
              <a:gd name="connsiteX1" fmla="*/ 3779912 w 3779912"/>
              <a:gd name="connsiteY1" fmla="*/ 0 h 5143500"/>
              <a:gd name="connsiteX2" fmla="*/ 3779912 w 3779912"/>
              <a:gd name="connsiteY2" fmla="*/ 5143500 h 5143500"/>
              <a:gd name="connsiteX3" fmla="*/ 0 w 3779912"/>
              <a:gd name="connsiteY3" fmla="*/ 5143500 h 5143500"/>
              <a:gd name="connsiteX4" fmla="*/ 0 w 3779912"/>
              <a:gd name="connsiteY4" fmla="*/ 0 h 5143500"/>
              <a:gd name="connsiteX0-1" fmla="*/ 0 w 6406997"/>
              <a:gd name="connsiteY0-2" fmla="*/ 14515 h 5158015"/>
              <a:gd name="connsiteX1-3" fmla="*/ 6406997 w 6406997"/>
              <a:gd name="connsiteY1-4" fmla="*/ 0 h 5158015"/>
              <a:gd name="connsiteX2-5" fmla="*/ 3779912 w 6406997"/>
              <a:gd name="connsiteY2-6" fmla="*/ 5158015 h 5158015"/>
              <a:gd name="connsiteX3-7" fmla="*/ 0 w 6406997"/>
              <a:gd name="connsiteY3-8" fmla="*/ 5158015 h 5158015"/>
              <a:gd name="connsiteX4-9" fmla="*/ 0 w 6406997"/>
              <a:gd name="connsiteY4-10" fmla="*/ 14515 h 5158015"/>
              <a:gd name="connsiteX0-11" fmla="*/ 0 w 6406997"/>
              <a:gd name="connsiteY0-12" fmla="*/ 14515 h 5172529"/>
              <a:gd name="connsiteX1-13" fmla="*/ 6406997 w 6406997"/>
              <a:gd name="connsiteY1-14" fmla="*/ 0 h 5172529"/>
              <a:gd name="connsiteX2-15" fmla="*/ 2197855 w 6406997"/>
              <a:gd name="connsiteY2-16" fmla="*/ 5172529 h 5172529"/>
              <a:gd name="connsiteX3-17" fmla="*/ 0 w 6406997"/>
              <a:gd name="connsiteY3-18" fmla="*/ 5158015 h 5172529"/>
              <a:gd name="connsiteX4-19" fmla="*/ 0 w 6406997"/>
              <a:gd name="connsiteY4-20" fmla="*/ 14515 h 51725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06997" h="5172529">
                <a:moveTo>
                  <a:pt x="0" y="14515"/>
                </a:moveTo>
                <a:lnTo>
                  <a:pt x="6406997" y="0"/>
                </a:lnTo>
                <a:lnTo>
                  <a:pt x="2197855" y="5172529"/>
                </a:lnTo>
                <a:lnTo>
                  <a:pt x="0" y="5158015"/>
                </a:lnTo>
                <a:lnTo>
                  <a:pt x="0" y="14515"/>
                </a:lnTo>
                <a:close/>
              </a:path>
            </a:pathLst>
          </a:custGeom>
          <a:solidFill>
            <a:srgbClr val="0070C0"/>
          </a:solidFill>
          <a:ln>
            <a:noFill/>
          </a:ln>
          <a:effectLst>
            <a:outerShdw blurRad="381000" dist="203200" dir="2700000" sx="95000" sy="95000" algn="tl" rotWithShape="0">
              <a:prstClr val="black">
                <a:alpha val="9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
          <p:cNvSpPr txBox="1"/>
          <p:nvPr/>
        </p:nvSpPr>
        <p:spPr>
          <a:xfrm>
            <a:off x="1193162" y="3274117"/>
            <a:ext cx="1241030" cy="307777"/>
          </a:xfrm>
          <a:prstGeom prst="rect">
            <a:avLst/>
          </a:prstGeom>
          <a:no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第二部分</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80984" y="523161"/>
            <a:ext cx="2465387" cy="2466976"/>
            <a:chOff x="580984" y="523161"/>
            <a:chExt cx="2465387" cy="2466976"/>
          </a:xfrm>
        </p:grpSpPr>
        <p:grpSp>
          <p:nvGrpSpPr>
            <p:cNvPr id="25" name="组合 24"/>
            <p:cNvGrpSpPr/>
            <p:nvPr/>
          </p:nvGrpSpPr>
          <p:grpSpPr>
            <a:xfrm>
              <a:off x="580984" y="523161"/>
              <a:ext cx="2465387" cy="2466976"/>
              <a:chOff x="703673" y="531545"/>
              <a:chExt cx="2465387" cy="2466976"/>
            </a:xfrm>
          </p:grpSpPr>
          <p:sp>
            <p:nvSpPr>
              <p:cNvPr id="26" name="Freeform 5"/>
              <p:cNvSpPr/>
              <p:nvPr/>
            </p:nvSpPr>
            <p:spPr bwMode="auto">
              <a:xfrm>
                <a:off x="703673" y="531545"/>
                <a:ext cx="2465387" cy="2466976"/>
              </a:xfrm>
              <a:custGeom>
                <a:avLst/>
                <a:gdLst>
                  <a:gd name="T0" fmla="*/ 657 w 798"/>
                  <a:gd name="T1" fmla="*/ 656 h 798"/>
                  <a:gd name="T2" fmla="*/ 142 w 798"/>
                  <a:gd name="T3" fmla="*/ 656 h 798"/>
                  <a:gd name="T4" fmla="*/ 142 w 798"/>
                  <a:gd name="T5" fmla="*/ 142 h 798"/>
                  <a:gd name="T6" fmla="*/ 657 w 798"/>
                  <a:gd name="T7" fmla="*/ 142 h 798"/>
                  <a:gd name="T8" fmla="*/ 657 w 798"/>
                  <a:gd name="T9" fmla="*/ 656 h 798"/>
                </a:gdLst>
                <a:ahLst/>
                <a:cxnLst>
                  <a:cxn ang="0">
                    <a:pos x="T0" y="T1"/>
                  </a:cxn>
                  <a:cxn ang="0">
                    <a:pos x="T2" y="T3"/>
                  </a:cxn>
                  <a:cxn ang="0">
                    <a:pos x="T4" y="T5"/>
                  </a:cxn>
                  <a:cxn ang="0">
                    <a:pos x="T6" y="T7"/>
                  </a:cxn>
                  <a:cxn ang="0">
                    <a:pos x="T8" y="T9"/>
                  </a:cxn>
                </a:cxnLst>
                <a:rect l="0" t="0" r="r" b="b"/>
                <a:pathLst>
                  <a:path w="798" h="798">
                    <a:moveTo>
                      <a:pt x="657" y="656"/>
                    </a:moveTo>
                    <a:cubicBezTo>
                      <a:pt x="515" y="798"/>
                      <a:pt x="284" y="798"/>
                      <a:pt x="142" y="656"/>
                    </a:cubicBezTo>
                    <a:cubicBezTo>
                      <a:pt x="0" y="514"/>
                      <a:pt x="0" y="284"/>
                      <a:pt x="142" y="142"/>
                    </a:cubicBezTo>
                    <a:cubicBezTo>
                      <a:pt x="284" y="0"/>
                      <a:pt x="515" y="0"/>
                      <a:pt x="657" y="142"/>
                    </a:cubicBezTo>
                    <a:cubicBezTo>
                      <a:pt x="798" y="284"/>
                      <a:pt x="798" y="514"/>
                      <a:pt x="657" y="656"/>
                    </a:cubicBezTo>
                    <a:close/>
                  </a:path>
                </a:pathLst>
              </a:custGeom>
              <a:solidFill>
                <a:schemeClr val="bg1">
                  <a:lumMod val="95000"/>
                </a:schemeClr>
              </a:solidFill>
              <a:ln w="9525">
                <a:noFill/>
                <a:round/>
              </a:ln>
            </p:spPr>
            <p:txBody>
              <a:bodyPr vert="horz" wrap="square" lIns="91440" tIns="45720" rIns="91440" bIns="45720" numCol="1" anchor="t" anchorCtr="0" compatLnSpc="1"/>
              <a:lstStyle/>
              <a:p>
                <a:endParaRPr lang="zh-CN" altLang="en-US"/>
              </a:p>
            </p:txBody>
          </p:sp>
          <p:sp>
            <p:nvSpPr>
              <p:cNvPr id="27" name="Freeform 6"/>
              <p:cNvSpPr/>
              <p:nvPr/>
            </p:nvSpPr>
            <p:spPr bwMode="auto">
              <a:xfrm>
                <a:off x="857660" y="685533"/>
                <a:ext cx="2157412" cy="2159001"/>
              </a:xfrm>
              <a:custGeom>
                <a:avLst/>
                <a:gdLst>
                  <a:gd name="T0" fmla="*/ 124 w 698"/>
                  <a:gd name="T1" fmla="*/ 574 h 698"/>
                  <a:gd name="T2" fmla="*/ 124 w 698"/>
                  <a:gd name="T3" fmla="*/ 124 h 698"/>
                  <a:gd name="T4" fmla="*/ 574 w 698"/>
                  <a:gd name="T5" fmla="*/ 124 h 698"/>
                  <a:gd name="T6" fmla="*/ 574 w 698"/>
                  <a:gd name="T7" fmla="*/ 574 h 698"/>
                  <a:gd name="T8" fmla="*/ 124 w 698"/>
                  <a:gd name="T9" fmla="*/ 574 h 698"/>
                </a:gdLst>
                <a:ahLst/>
                <a:cxnLst>
                  <a:cxn ang="0">
                    <a:pos x="T0" y="T1"/>
                  </a:cxn>
                  <a:cxn ang="0">
                    <a:pos x="T2" y="T3"/>
                  </a:cxn>
                  <a:cxn ang="0">
                    <a:pos x="T4" y="T5"/>
                  </a:cxn>
                  <a:cxn ang="0">
                    <a:pos x="T6" y="T7"/>
                  </a:cxn>
                  <a:cxn ang="0">
                    <a:pos x="T8" y="T9"/>
                  </a:cxn>
                </a:cxnLst>
                <a:rect l="0" t="0" r="r" b="b"/>
                <a:pathLst>
                  <a:path w="698" h="698">
                    <a:moveTo>
                      <a:pt x="124" y="574"/>
                    </a:moveTo>
                    <a:cubicBezTo>
                      <a:pt x="0" y="450"/>
                      <a:pt x="0" y="248"/>
                      <a:pt x="124" y="124"/>
                    </a:cubicBezTo>
                    <a:cubicBezTo>
                      <a:pt x="248" y="0"/>
                      <a:pt x="450" y="0"/>
                      <a:pt x="574" y="124"/>
                    </a:cubicBezTo>
                    <a:cubicBezTo>
                      <a:pt x="698" y="248"/>
                      <a:pt x="698" y="450"/>
                      <a:pt x="574" y="574"/>
                    </a:cubicBezTo>
                    <a:cubicBezTo>
                      <a:pt x="450" y="698"/>
                      <a:pt x="248" y="698"/>
                      <a:pt x="124" y="574"/>
                    </a:cubicBezTo>
                    <a:close/>
                  </a:path>
                </a:pathLst>
              </a:custGeom>
              <a:solidFill>
                <a:schemeClr val="bg1">
                  <a:lumMod val="85000"/>
                </a:schemeClr>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sp>
            <p:nvSpPr>
              <p:cNvPr id="28" name="Freeform 7"/>
              <p:cNvSpPr/>
              <p:nvPr/>
            </p:nvSpPr>
            <p:spPr bwMode="auto">
              <a:xfrm>
                <a:off x="1038710" y="871270"/>
                <a:ext cx="1789112" cy="1790701"/>
              </a:xfrm>
              <a:custGeom>
                <a:avLst/>
                <a:gdLst>
                  <a:gd name="T0" fmla="*/ 103 w 579"/>
                  <a:gd name="T1" fmla="*/ 476 h 579"/>
                  <a:gd name="T2" fmla="*/ 103 w 579"/>
                  <a:gd name="T3" fmla="*/ 103 h 579"/>
                  <a:gd name="T4" fmla="*/ 476 w 579"/>
                  <a:gd name="T5" fmla="*/ 103 h 579"/>
                  <a:gd name="T6" fmla="*/ 476 w 579"/>
                  <a:gd name="T7" fmla="*/ 476 h 579"/>
                  <a:gd name="T8" fmla="*/ 103 w 579"/>
                  <a:gd name="T9" fmla="*/ 476 h 579"/>
                </a:gdLst>
                <a:ahLst/>
                <a:cxnLst>
                  <a:cxn ang="0">
                    <a:pos x="T0" y="T1"/>
                  </a:cxn>
                  <a:cxn ang="0">
                    <a:pos x="T2" y="T3"/>
                  </a:cxn>
                  <a:cxn ang="0">
                    <a:pos x="T4" y="T5"/>
                  </a:cxn>
                  <a:cxn ang="0">
                    <a:pos x="T6" y="T7"/>
                  </a:cxn>
                  <a:cxn ang="0">
                    <a:pos x="T8" y="T9"/>
                  </a:cxn>
                </a:cxnLst>
                <a:rect l="0" t="0" r="r" b="b"/>
                <a:pathLst>
                  <a:path w="579" h="579">
                    <a:moveTo>
                      <a:pt x="103" y="476"/>
                    </a:moveTo>
                    <a:cubicBezTo>
                      <a:pt x="0" y="373"/>
                      <a:pt x="0" y="206"/>
                      <a:pt x="103" y="103"/>
                    </a:cubicBezTo>
                    <a:cubicBezTo>
                      <a:pt x="206" y="0"/>
                      <a:pt x="373" y="0"/>
                      <a:pt x="476" y="103"/>
                    </a:cubicBezTo>
                    <a:cubicBezTo>
                      <a:pt x="579" y="206"/>
                      <a:pt x="579" y="373"/>
                      <a:pt x="476" y="476"/>
                    </a:cubicBezTo>
                    <a:cubicBezTo>
                      <a:pt x="373" y="579"/>
                      <a:pt x="206" y="579"/>
                      <a:pt x="103" y="476"/>
                    </a:cubicBezTo>
                    <a:close/>
                  </a:path>
                </a:pathLst>
              </a:custGeom>
              <a:solidFill>
                <a:schemeClr val="bg1">
                  <a:lumMod val="75000"/>
                </a:schemeClr>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sp>
            <p:nvSpPr>
              <p:cNvPr id="29" name="Freeform 9"/>
              <p:cNvSpPr/>
              <p:nvPr/>
            </p:nvSpPr>
            <p:spPr bwMode="auto">
              <a:xfrm>
                <a:off x="1537110" y="1663433"/>
                <a:ext cx="1387475" cy="1158876"/>
              </a:xfrm>
              <a:custGeom>
                <a:avLst/>
                <a:gdLst>
                  <a:gd name="T0" fmla="*/ 0 w 449"/>
                  <a:gd name="T1" fmla="*/ 324 h 375"/>
                  <a:gd name="T2" fmla="*/ 80 w 449"/>
                  <a:gd name="T3" fmla="*/ 348 h 375"/>
                  <a:gd name="T4" fmla="*/ 444 w 449"/>
                  <a:gd name="T5" fmla="*/ 83 h 375"/>
                  <a:gd name="T6" fmla="*/ 446 w 449"/>
                  <a:gd name="T7" fmla="*/ 0 h 375"/>
                  <a:gd name="T8" fmla="*/ 129 w 449"/>
                  <a:gd name="T9" fmla="*/ 33 h 375"/>
                  <a:gd name="T10" fmla="*/ 0 w 449"/>
                  <a:gd name="T11" fmla="*/ 324 h 375"/>
                </a:gdLst>
                <a:ahLst/>
                <a:cxnLst>
                  <a:cxn ang="0">
                    <a:pos x="T0" y="T1"/>
                  </a:cxn>
                  <a:cxn ang="0">
                    <a:pos x="T2" y="T3"/>
                  </a:cxn>
                  <a:cxn ang="0">
                    <a:pos x="T4" y="T5"/>
                  </a:cxn>
                  <a:cxn ang="0">
                    <a:pos x="T6" y="T7"/>
                  </a:cxn>
                  <a:cxn ang="0">
                    <a:pos x="T8" y="T9"/>
                  </a:cxn>
                  <a:cxn ang="0">
                    <a:pos x="T10" y="T11"/>
                  </a:cxn>
                </a:cxnLst>
                <a:rect l="0" t="0" r="r" b="b"/>
                <a:pathLst>
                  <a:path w="449" h="375">
                    <a:moveTo>
                      <a:pt x="0" y="324"/>
                    </a:moveTo>
                    <a:cubicBezTo>
                      <a:pt x="25" y="335"/>
                      <a:pt x="52" y="343"/>
                      <a:pt x="80" y="348"/>
                    </a:cubicBezTo>
                    <a:cubicBezTo>
                      <a:pt x="253" y="375"/>
                      <a:pt x="416" y="256"/>
                      <a:pt x="444" y="83"/>
                    </a:cubicBezTo>
                    <a:cubicBezTo>
                      <a:pt x="448" y="55"/>
                      <a:pt x="449" y="27"/>
                      <a:pt x="446" y="0"/>
                    </a:cubicBezTo>
                    <a:cubicBezTo>
                      <a:pt x="129" y="33"/>
                      <a:pt x="129" y="33"/>
                      <a:pt x="129" y="33"/>
                    </a:cubicBezTo>
                    <a:lnTo>
                      <a:pt x="0" y="324"/>
                    </a:lnTo>
                    <a:close/>
                  </a:path>
                </a:pathLst>
              </a:custGeom>
              <a:solidFill>
                <a:srgbClr val="0070C0"/>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sp>
            <p:nvSpPr>
              <p:cNvPr id="30" name="Freeform 10"/>
              <p:cNvSpPr/>
              <p:nvPr/>
            </p:nvSpPr>
            <p:spPr bwMode="auto">
              <a:xfrm>
                <a:off x="1162535" y="995095"/>
                <a:ext cx="1541462" cy="1543051"/>
              </a:xfrm>
              <a:custGeom>
                <a:avLst/>
                <a:gdLst>
                  <a:gd name="T0" fmla="*/ 89 w 499"/>
                  <a:gd name="T1" fmla="*/ 410 h 499"/>
                  <a:gd name="T2" fmla="*/ 89 w 499"/>
                  <a:gd name="T3" fmla="*/ 89 h 499"/>
                  <a:gd name="T4" fmla="*/ 410 w 499"/>
                  <a:gd name="T5" fmla="*/ 89 h 499"/>
                  <a:gd name="T6" fmla="*/ 410 w 499"/>
                  <a:gd name="T7" fmla="*/ 410 h 499"/>
                  <a:gd name="T8" fmla="*/ 89 w 499"/>
                  <a:gd name="T9" fmla="*/ 410 h 499"/>
                </a:gdLst>
                <a:ahLst/>
                <a:cxnLst>
                  <a:cxn ang="0">
                    <a:pos x="T0" y="T1"/>
                  </a:cxn>
                  <a:cxn ang="0">
                    <a:pos x="T2" y="T3"/>
                  </a:cxn>
                  <a:cxn ang="0">
                    <a:pos x="T4" y="T5"/>
                  </a:cxn>
                  <a:cxn ang="0">
                    <a:pos x="T6" y="T7"/>
                  </a:cxn>
                  <a:cxn ang="0">
                    <a:pos x="T8" y="T9"/>
                  </a:cxn>
                </a:cxnLst>
                <a:rect l="0" t="0" r="r" b="b"/>
                <a:pathLst>
                  <a:path w="499" h="499">
                    <a:moveTo>
                      <a:pt x="89" y="410"/>
                    </a:moveTo>
                    <a:cubicBezTo>
                      <a:pt x="0" y="321"/>
                      <a:pt x="0" y="177"/>
                      <a:pt x="89" y="89"/>
                    </a:cubicBezTo>
                    <a:cubicBezTo>
                      <a:pt x="177" y="0"/>
                      <a:pt x="321" y="0"/>
                      <a:pt x="410" y="89"/>
                    </a:cubicBezTo>
                    <a:cubicBezTo>
                      <a:pt x="499" y="177"/>
                      <a:pt x="499" y="321"/>
                      <a:pt x="410" y="410"/>
                    </a:cubicBezTo>
                    <a:cubicBezTo>
                      <a:pt x="321" y="499"/>
                      <a:pt x="177" y="499"/>
                      <a:pt x="89" y="410"/>
                    </a:cubicBezTo>
                    <a:close/>
                  </a:path>
                </a:pathLst>
              </a:custGeom>
              <a:solidFill>
                <a:schemeClr val="bg1"/>
              </a:solidFill>
              <a:ln>
                <a:solidFill>
                  <a:schemeClr val="bg1"/>
                </a:solidFill>
              </a:ln>
              <a:effectLst>
                <a:outerShdw blurRad="127000" dist="38100" dir="2700000" algn="tl" rotWithShape="0">
                  <a:prstClr val="black">
                    <a:alpha val="24000"/>
                  </a:prstClr>
                </a:outerShdw>
              </a:effectLst>
            </p:spPr>
            <p:txBody>
              <a:bodyPr vert="horz" wrap="square" lIns="91440" tIns="45720" rIns="91440" bIns="45720" numCol="1" anchor="t" anchorCtr="0" compatLnSpc="1"/>
              <a:lstStyle/>
              <a:p>
                <a:endParaRPr lang="zh-CN" altLang="en-US"/>
              </a:p>
            </p:txBody>
          </p:sp>
        </p:grpSp>
        <p:sp>
          <p:nvSpPr>
            <p:cNvPr id="16" name="KSO_Shape"/>
            <p:cNvSpPr/>
            <p:nvPr/>
          </p:nvSpPr>
          <p:spPr bwMode="auto">
            <a:xfrm>
              <a:off x="1482913" y="1501062"/>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005A9E"/>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435">
                                          <p:stCondLst>
                                            <p:cond delay="0"/>
                                          </p:stCondLst>
                                        </p:cTn>
                                        <p:tgtEl>
                                          <p:spTgt spid="4"/>
                                        </p:tgtEl>
                                      </p:cBhvr>
                                    </p:animEffect>
                                    <p:anim calcmode="lin" valueType="num">
                                      <p:cBhvr>
                                        <p:cTn id="1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8" dur="20">
                                          <p:stCondLst>
                                            <p:cond delay="487"/>
                                          </p:stCondLst>
                                        </p:cTn>
                                        <p:tgtEl>
                                          <p:spTgt spid="4"/>
                                        </p:tgtEl>
                                      </p:cBhvr>
                                      <p:to x="100000" y="60000"/>
                                    </p:animScale>
                                    <p:animScale>
                                      <p:cBhvr>
                                        <p:cTn id="19" dur="124" decel="50000">
                                          <p:stCondLst>
                                            <p:cond delay="507"/>
                                          </p:stCondLst>
                                        </p:cTn>
                                        <p:tgtEl>
                                          <p:spTgt spid="4"/>
                                        </p:tgtEl>
                                      </p:cBhvr>
                                      <p:to x="100000" y="100000"/>
                                    </p:animScale>
                                    <p:animScale>
                                      <p:cBhvr>
                                        <p:cTn id="20" dur="20">
                                          <p:stCondLst>
                                            <p:cond delay="984"/>
                                          </p:stCondLst>
                                        </p:cTn>
                                        <p:tgtEl>
                                          <p:spTgt spid="4"/>
                                        </p:tgtEl>
                                      </p:cBhvr>
                                      <p:to x="100000" y="80000"/>
                                    </p:animScale>
                                    <p:animScale>
                                      <p:cBhvr>
                                        <p:cTn id="21" dur="124" decel="50000">
                                          <p:stCondLst>
                                            <p:cond delay="1004"/>
                                          </p:stCondLst>
                                        </p:cTn>
                                        <p:tgtEl>
                                          <p:spTgt spid="4"/>
                                        </p:tgtEl>
                                      </p:cBhvr>
                                      <p:to x="100000" y="100000"/>
                                    </p:animScale>
                                    <p:animScale>
                                      <p:cBhvr>
                                        <p:cTn id="22" dur="20">
                                          <p:stCondLst>
                                            <p:cond delay="1231"/>
                                          </p:stCondLst>
                                        </p:cTn>
                                        <p:tgtEl>
                                          <p:spTgt spid="4"/>
                                        </p:tgtEl>
                                      </p:cBhvr>
                                      <p:to x="100000" y="90000"/>
                                    </p:animScale>
                                    <p:animScale>
                                      <p:cBhvr>
                                        <p:cTn id="23" dur="124" decel="50000">
                                          <p:stCondLst>
                                            <p:cond delay="1251"/>
                                          </p:stCondLst>
                                        </p:cTn>
                                        <p:tgtEl>
                                          <p:spTgt spid="4"/>
                                        </p:tgtEl>
                                      </p:cBhvr>
                                      <p:to x="100000" y="100000"/>
                                    </p:animScale>
                                    <p:animScale>
                                      <p:cBhvr>
                                        <p:cTn id="24" dur="20">
                                          <p:stCondLst>
                                            <p:cond delay="1356"/>
                                          </p:stCondLst>
                                        </p:cTn>
                                        <p:tgtEl>
                                          <p:spTgt spid="4"/>
                                        </p:tgtEl>
                                      </p:cBhvr>
                                      <p:to x="100000" y="95000"/>
                                    </p:animScale>
                                    <p:animScale>
                                      <p:cBhvr>
                                        <p:cTn id="25" dur="124" decel="50000">
                                          <p:stCondLst>
                                            <p:cond delay="1376"/>
                                          </p:stCondLst>
                                        </p:cTn>
                                        <p:tgtEl>
                                          <p:spTgt spid="4"/>
                                        </p:tgtEl>
                                      </p:cBhvr>
                                      <p:to x="100000" y="100000"/>
                                    </p:animScale>
                                  </p:childTnLst>
                                </p:cTn>
                              </p:par>
                            </p:childTnLst>
                          </p:cTn>
                        </p:par>
                        <p:par>
                          <p:cTn id="26" fill="hold">
                            <p:stCondLst>
                              <p:cond delay="1500"/>
                            </p:stCondLst>
                            <p:childTnLst>
                              <p:par>
                                <p:cTn id="27" presetID="47"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anim calcmode="lin" valueType="num">
                                      <p:cBhvr>
                                        <p:cTn id="30" dur="500" fill="hold"/>
                                        <p:tgtEl>
                                          <p:spTgt spid="24"/>
                                        </p:tgtEl>
                                        <p:attrNameLst>
                                          <p:attrName>ppt_x</p:attrName>
                                        </p:attrNameLst>
                                      </p:cBhvr>
                                      <p:tavLst>
                                        <p:tav tm="0">
                                          <p:val>
                                            <p:strVal val="#ppt_x"/>
                                          </p:val>
                                        </p:tav>
                                        <p:tav tm="100000">
                                          <p:val>
                                            <p:strVal val="#ppt_x"/>
                                          </p:val>
                                        </p:tav>
                                      </p:tavLst>
                                    </p:anim>
                                    <p:anim calcmode="lin" valueType="num">
                                      <p:cBhvr>
                                        <p:cTn id="31" dur="500" fill="hold"/>
                                        <p:tgtEl>
                                          <p:spTgt spid="24"/>
                                        </p:tgtEl>
                                        <p:attrNameLst>
                                          <p:attrName>ppt_y</p:attrName>
                                        </p:attrNameLst>
                                      </p:cBhvr>
                                      <p:tavLst>
                                        <p:tav tm="0">
                                          <p:val>
                                            <p:strVal val="#ppt_y-.1"/>
                                          </p:val>
                                        </p:tav>
                                        <p:tav tm="100000">
                                          <p:val>
                                            <p:strVal val="#ppt_y"/>
                                          </p:val>
                                        </p:tav>
                                      </p:tavLst>
                                    </p:anim>
                                  </p:childTnLst>
                                </p:cTn>
                              </p:par>
                              <p:par>
                                <p:cTn id="32" presetID="12" presetClass="entr" presetSubtype="8" fill="hold" grpId="0" nodeType="withEffect">
                                  <p:stCondLst>
                                    <p:cond delay="50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p:tgtEl>
                                          <p:spTgt spid="2"/>
                                        </p:tgtEl>
                                        <p:attrNameLst>
                                          <p:attrName>ppt_x</p:attrName>
                                        </p:attrNameLst>
                                      </p:cBhvr>
                                      <p:tavLst>
                                        <p:tav tm="0">
                                          <p:val>
                                            <p:strVal val="#ppt_x-#ppt_w*1.125000"/>
                                          </p:val>
                                        </p:tav>
                                        <p:tav tm="100000">
                                          <p:val>
                                            <p:strVal val="#ppt_x"/>
                                          </p:val>
                                        </p:tav>
                                      </p:tavLst>
                                    </p:anim>
                                    <p:animEffect transition="in" filter="wipe(right)">
                                      <p:cBhvr>
                                        <p:cTn id="35" dur="500"/>
                                        <p:tgtEl>
                                          <p:spTgt spid="2"/>
                                        </p:tgtEl>
                                      </p:cBhvr>
                                    </p:animEffect>
                                  </p:childTnLst>
                                </p:cTn>
                              </p:par>
                              <p:par>
                                <p:cTn id="36" presetID="12" presetClass="entr" presetSubtype="8" fill="hold" grpId="0" nodeType="withEffect">
                                  <p:stCondLst>
                                    <p:cond delay="5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p:tgtEl>
                                          <p:spTgt spid="22"/>
                                        </p:tgtEl>
                                        <p:attrNameLst>
                                          <p:attrName>ppt_x</p:attrName>
                                        </p:attrNameLst>
                                      </p:cBhvr>
                                      <p:tavLst>
                                        <p:tav tm="0">
                                          <p:val>
                                            <p:strVal val="#ppt_x-#ppt_w*1.125000"/>
                                          </p:val>
                                        </p:tav>
                                        <p:tav tm="100000">
                                          <p:val>
                                            <p:strVal val="#ppt_x"/>
                                          </p:val>
                                        </p:tav>
                                      </p:tavLst>
                                    </p:anim>
                                    <p:animEffect transition="in" filter="wipe(right)">
                                      <p:cBhvr>
                                        <p:cTn id="39" dur="500"/>
                                        <p:tgtEl>
                                          <p:spTgt spid="22"/>
                                        </p:tgtEl>
                                      </p:cBhvr>
                                    </p:animEffect>
                                  </p:childTnLst>
                                </p:cTn>
                              </p:par>
                              <p:par>
                                <p:cTn id="40" presetID="12" presetClass="entr" presetSubtype="8" fill="hold" grpId="0" nodeType="withEffect">
                                  <p:stCondLst>
                                    <p:cond delay="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p:tgtEl>
                                          <p:spTgt spid="23"/>
                                        </p:tgtEl>
                                        <p:attrNameLst>
                                          <p:attrName>ppt_x</p:attrName>
                                        </p:attrNameLst>
                                      </p:cBhvr>
                                      <p:tavLst>
                                        <p:tav tm="0">
                                          <p:val>
                                            <p:strVal val="#ppt_x-#ppt_w*1.125000"/>
                                          </p:val>
                                        </p:tav>
                                        <p:tav tm="100000">
                                          <p:val>
                                            <p:strVal val="#ppt_x"/>
                                          </p:val>
                                        </p:tav>
                                      </p:tavLst>
                                    </p:anim>
                                    <p:animEffect transition="in" filter="wipe(right)">
                                      <p:cBhvr>
                                        <p:cTn id="43" dur="500"/>
                                        <p:tgtEl>
                                          <p:spTgt spid="23"/>
                                        </p:tgtEl>
                                      </p:cBhvr>
                                    </p:animEffect>
                                  </p:childTnLst>
                                </p:cTn>
                              </p:par>
                              <p:par>
                                <p:cTn id="44" presetID="12" presetClass="entr" presetSubtype="8" fill="hold" grpId="0" nodeType="withEffect">
                                  <p:stCondLst>
                                    <p:cond delay="80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p:tgtEl>
                                          <p:spTgt spid="18"/>
                                        </p:tgtEl>
                                        <p:attrNameLst>
                                          <p:attrName>ppt_x</p:attrName>
                                        </p:attrNameLst>
                                      </p:cBhvr>
                                      <p:tavLst>
                                        <p:tav tm="0">
                                          <p:val>
                                            <p:strVal val="#ppt_x-#ppt_w*1.125000"/>
                                          </p:val>
                                        </p:tav>
                                        <p:tav tm="100000">
                                          <p:val>
                                            <p:strVal val="#ppt_x"/>
                                          </p:val>
                                        </p:tav>
                                      </p:tavLst>
                                    </p:anim>
                                    <p:animEffect transition="in" filter="wipe(right)">
                                      <p:cBhvr>
                                        <p:cTn id="47" dur="500"/>
                                        <p:tgtEl>
                                          <p:spTgt spid="18"/>
                                        </p:tgtEl>
                                      </p:cBhvr>
                                    </p:animEffect>
                                  </p:childTnLst>
                                </p:cTn>
                              </p:par>
                              <p:par>
                                <p:cTn id="48" presetID="12" presetClass="entr" presetSubtype="8" fill="hold" grpId="0" nodeType="withEffect">
                                  <p:stCondLst>
                                    <p:cond delay="80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p:tgtEl>
                                          <p:spTgt spid="19"/>
                                        </p:tgtEl>
                                        <p:attrNameLst>
                                          <p:attrName>ppt_x</p:attrName>
                                        </p:attrNameLst>
                                      </p:cBhvr>
                                      <p:tavLst>
                                        <p:tav tm="0">
                                          <p:val>
                                            <p:strVal val="#ppt_x-#ppt_w*1.125000"/>
                                          </p:val>
                                        </p:tav>
                                        <p:tav tm="100000">
                                          <p:val>
                                            <p:strVal val="#ppt_x"/>
                                          </p:val>
                                        </p:tav>
                                      </p:tavLst>
                                    </p:anim>
                                    <p:animEffect transition="in" filter="wipe(right)">
                                      <p:cBhvr>
                                        <p:cTn id="51" dur="500"/>
                                        <p:tgtEl>
                                          <p:spTgt spid="19"/>
                                        </p:tgtEl>
                                      </p:cBhvr>
                                    </p:animEffect>
                                  </p:childTnLst>
                                </p:cTn>
                              </p:par>
                              <p:par>
                                <p:cTn id="52" presetID="12" presetClass="entr" presetSubtype="8" fill="hold" grpId="0" nodeType="withEffect">
                                  <p:stCondLst>
                                    <p:cond delay="110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p:tgtEl>
                                          <p:spTgt spid="20"/>
                                        </p:tgtEl>
                                        <p:attrNameLst>
                                          <p:attrName>ppt_x</p:attrName>
                                        </p:attrNameLst>
                                      </p:cBhvr>
                                      <p:tavLst>
                                        <p:tav tm="0">
                                          <p:val>
                                            <p:strVal val="#ppt_x-#ppt_w*1.125000"/>
                                          </p:val>
                                        </p:tav>
                                        <p:tav tm="100000">
                                          <p:val>
                                            <p:strVal val="#ppt_x"/>
                                          </p:val>
                                        </p:tav>
                                      </p:tavLst>
                                    </p:anim>
                                    <p:animEffect transition="in" filter="wipe(right)">
                                      <p:cBhvr>
                                        <p:cTn id="55" dur="500"/>
                                        <p:tgtEl>
                                          <p:spTgt spid="20"/>
                                        </p:tgtEl>
                                      </p:cBhvr>
                                    </p:animEffect>
                                  </p:childTnLst>
                                </p:cTn>
                              </p:par>
                              <p:par>
                                <p:cTn id="56" presetID="12" presetClass="entr" presetSubtype="8" fill="hold" grpId="0" nodeType="withEffect">
                                  <p:stCondLst>
                                    <p:cond delay="110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p:tgtEl>
                                          <p:spTgt spid="21"/>
                                        </p:tgtEl>
                                        <p:attrNameLst>
                                          <p:attrName>ppt_x</p:attrName>
                                        </p:attrNameLst>
                                      </p:cBhvr>
                                      <p:tavLst>
                                        <p:tav tm="0">
                                          <p:val>
                                            <p:strVal val="#ppt_x-#ppt_w*1.125000"/>
                                          </p:val>
                                        </p:tav>
                                        <p:tav tm="100000">
                                          <p:val>
                                            <p:strVal val="#ppt_x"/>
                                          </p:val>
                                        </p:tav>
                                      </p:tavLst>
                                    </p:anim>
                                    <p:animEffect transition="in" filter="wipe(right)">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0" grpId="0"/>
      <p:bldP spid="21" grpId="0"/>
      <p:bldP spid="22" grpId="0" animBg="1"/>
      <p:bldP spid="23" grpId="0" animBg="1"/>
      <p:bldP spid="14" grpId="0" animBg="1"/>
      <p:bldP spid="24" grpId="0"/>
    </p:bldLst>
  </p:timing>
</p:sld>
</file>

<file path=ppt/tags/tag1.xml><?xml version="1.0" encoding="utf-8"?>
<p:tagLst xmlns:p="http://schemas.openxmlformats.org/presentationml/2006/main">
  <p:tag name="SELECTED" val="True"/>
</p:tagLst>
</file>

<file path=ppt/tags/tag10.xml><?xml version="1.0" encoding="utf-8"?>
<p:tagLst xmlns:p="http://schemas.openxmlformats.org/presentationml/2006/main">
  <p:tag name="MH" val="20160524101812"/>
  <p:tag name="MH_LIBRARY" val="GRAPHIC"/>
  <p:tag name="MH_TYPE" val="Other"/>
  <p:tag name="MH_ORDER" val="5"/>
</p:tagLst>
</file>

<file path=ppt/tags/tag11.xml><?xml version="1.0" encoding="utf-8"?>
<p:tagLst xmlns:p="http://schemas.openxmlformats.org/presentationml/2006/main">
  <p:tag name="SELECTED" val="True"/>
</p:tagLst>
</file>

<file path=ppt/tags/tag12.xml><?xml version="1.0" encoding="utf-8"?>
<p:tagLst xmlns:p="http://schemas.openxmlformats.org/presentationml/2006/main">
  <p:tag name="SELECTED" val="True"/>
</p:tagLst>
</file>

<file path=ppt/tags/tag13.xml><?xml version="1.0" encoding="utf-8"?>
<p:tagLst xmlns:p="http://schemas.openxmlformats.org/presentationml/2006/main">
  <p:tag name="SELECTED" val="True"/>
</p:tagLst>
</file>

<file path=ppt/tags/tag14.xml><?xml version="1.0" encoding="utf-8"?>
<p:tagLst xmlns:p="http://schemas.openxmlformats.org/presentationml/2006/main">
  <p:tag name="SELECTED" val="True"/>
</p:tagLst>
</file>

<file path=ppt/tags/tag15.xml><?xml version="1.0" encoding="utf-8"?>
<p:tagLst xmlns:p="http://schemas.openxmlformats.org/presentationml/2006/main">
  <p:tag name="SELECTED" val="True"/>
</p:tagLst>
</file>

<file path=ppt/tags/tag16.xml><?xml version="1.0" encoding="utf-8"?>
<p:tagLst xmlns:p="http://schemas.openxmlformats.org/presentationml/2006/main">
  <p:tag name="SELECTED" val="True"/>
</p:tagLst>
</file>

<file path=ppt/tags/tag17.xml><?xml version="1.0" encoding="utf-8"?>
<p:tagLst xmlns:p="http://schemas.openxmlformats.org/presentationml/2006/main">
  <p:tag name="SELECTED" val="True"/>
</p:tagLst>
</file>

<file path=ppt/tags/tag18.xml><?xml version="1.0" encoding="utf-8"?>
<p:tagLst xmlns:p="http://schemas.openxmlformats.org/presentationml/2006/main">
  <p:tag name="SELECTED" val="True"/>
</p:tagLst>
</file>

<file path=ppt/tags/tag19.xml><?xml version="1.0" encoding="utf-8"?>
<p:tagLst xmlns:p="http://schemas.openxmlformats.org/presentationml/2006/main">
  <p:tag name="SELECTED" val="True"/>
</p:tagLst>
</file>

<file path=ppt/tags/tag2.xml><?xml version="1.0" encoding="utf-8"?>
<p:tagLst xmlns:p="http://schemas.openxmlformats.org/presentationml/2006/main">
  <p:tag name="SELECTED" val="True"/>
</p:tagLst>
</file>

<file path=ppt/tags/tag20.xml><?xml version="1.0" encoding="utf-8"?>
<p:tagLst xmlns:p="http://schemas.openxmlformats.org/presentationml/2006/main">
  <p:tag name="SELECTED" val="True"/>
</p:tagLst>
</file>

<file path=ppt/tags/tag21.xml><?xml version="1.0" encoding="utf-8"?>
<p:tagLst xmlns:p="http://schemas.openxmlformats.org/presentationml/2006/main">
  <p:tag name="SELECTED" val="True"/>
</p:tagLst>
</file>

<file path=ppt/tags/tag22.xml><?xml version="1.0" encoding="utf-8"?>
<p:tagLst xmlns:p="http://schemas.openxmlformats.org/presentationml/2006/main">
  <p:tag name="SELECTED" val="True"/>
</p:tagLst>
</file>

<file path=ppt/tags/tag23.xml><?xml version="1.0" encoding="utf-8"?>
<p:tagLst xmlns:p="http://schemas.openxmlformats.org/presentationml/2006/main">
  <p:tag name="SELECTED" val="True"/>
</p:tagLst>
</file>

<file path=ppt/tags/tag3.xml><?xml version="1.0" encoding="utf-8"?>
<p:tagLst xmlns:p="http://schemas.openxmlformats.org/presentationml/2006/main">
  <p:tag name="SELECTED" val="True"/>
</p:tagLst>
</file>

<file path=ppt/tags/tag4.xml><?xml version="1.0" encoding="utf-8"?>
<p:tagLst xmlns:p="http://schemas.openxmlformats.org/presentationml/2006/main">
  <p:tag name="MH" val="20160524101812"/>
  <p:tag name="MH_LIBRARY" val="GRAPHIC"/>
  <p:tag name="MH_TYPE" val="Other"/>
  <p:tag name="MH_ORDER" val="5"/>
</p:tagLst>
</file>

<file path=ppt/tags/tag5.xml><?xml version="1.0" encoding="utf-8"?>
<p:tagLst xmlns:p="http://schemas.openxmlformats.org/presentationml/2006/main">
  <p:tag name="MH" val="20160524101812"/>
  <p:tag name="MH_LIBRARY" val="GRAPHIC"/>
  <p:tag name="MH_TYPE" val="Other"/>
  <p:tag name="MH_ORDER" val="9"/>
</p:tagLst>
</file>

<file path=ppt/tags/tag6.xml><?xml version="1.0" encoding="utf-8"?>
<p:tagLst xmlns:p="http://schemas.openxmlformats.org/presentationml/2006/main">
  <p:tag name="MH" val="20160524101812"/>
  <p:tag name="MH_LIBRARY" val="GRAPHIC"/>
  <p:tag name="MH_TYPE" val="Other"/>
  <p:tag name="MH_ORDER" val="5"/>
</p:tagLst>
</file>

<file path=ppt/tags/tag7.xml><?xml version="1.0" encoding="utf-8"?>
<p:tagLst xmlns:p="http://schemas.openxmlformats.org/presentationml/2006/main">
  <p:tag name="MH" val="20160524101812"/>
  <p:tag name="MH_LIBRARY" val="GRAPHIC"/>
  <p:tag name="MH_TYPE" val="Other"/>
  <p:tag name="MH_ORDER" val="10"/>
</p:tagLst>
</file>

<file path=ppt/tags/tag8.xml><?xml version="1.0" encoding="utf-8"?>
<p:tagLst xmlns:p="http://schemas.openxmlformats.org/presentationml/2006/main">
  <p:tag name="MH" val="20160524101812"/>
  <p:tag name="MH_LIBRARY" val="GRAPHIC"/>
  <p:tag name="MH_TYPE" val="Other"/>
  <p:tag name="MH_ORDER" val="2"/>
</p:tagLst>
</file>

<file path=ppt/tags/tag9.xml><?xml version="1.0" encoding="utf-8"?>
<p:tagLst xmlns:p="http://schemas.openxmlformats.org/presentationml/2006/main">
  <p:tag name="MH" val="20160524101812"/>
  <p:tag name="MH_LIBRARY" val="GRAPHIC"/>
  <p:tag name="MH_TYPE" val="Other"/>
  <p:tag name="MH_ORDER" val="11"/>
</p:tagLst>
</file>

<file path=ppt/theme/theme1.xml><?xml version="1.0" encoding="utf-8"?>
<a:theme xmlns:a="http://schemas.openxmlformats.org/drawingml/2006/main" na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5259</Words>
  <Application>WPS 演示</Application>
  <PresentationFormat>全屏显示(16:9)</PresentationFormat>
  <Paragraphs>604</Paragraphs>
  <Slides>27</Slides>
  <Notes>27</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Arial</vt:lpstr>
      <vt:lpstr>宋体</vt:lpstr>
      <vt:lpstr>Wingdings</vt:lpstr>
      <vt:lpstr>方正兰亭粗黑_GBK</vt:lpstr>
      <vt:lpstr>方正超粗黑简体</vt:lpstr>
      <vt:lpstr>微软雅黑</vt:lpstr>
      <vt:lpstr>方正兰亭细黑_GBK</vt:lpstr>
      <vt:lpstr>Watford DB</vt:lpstr>
      <vt:lpstr>造字工房劲黑（非商用）常规体</vt:lpstr>
      <vt:lpstr>黑体</vt:lpstr>
      <vt:lpstr>Calibri</vt:lpstr>
      <vt:lpstr>Arial Unicode MS</vt:lpstr>
      <vt:lpstr>方正兰亭细黑_GBK_M</vt:lpstr>
      <vt:lpstr>Impact</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71</cp:revision>
  <dcterms:created xsi:type="dcterms:W3CDTF">2015-01-23T04:02:00Z</dcterms:created>
  <dcterms:modified xsi:type="dcterms:W3CDTF">2019-07-05T06:42:16Z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2052-11.1.0.8765</vt:lpwstr>
  </property>
</Properties>
</file>